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0629-F5BA-40D2-A720-EB129B7F7E0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12409-1ECD-4160-B4D1-4D88CACB6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54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9809B-E8BC-4C29-A559-DA75CFD12DA9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2625"/>
            <a:ext cx="4556125" cy="3416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6057"/>
            <a:ext cx="5486400" cy="40983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0827A-E6FE-4D0A-A824-C97E29973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6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6B912-A27A-441C-9044-CD9AF6CD8897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4E8A5-EE4D-4871-BFE2-92BC3B90481C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A8C24-1C5B-4882-9B26-0BE2D7BEEF10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62A841-ECA6-4816-A181-C922F6025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0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CEFA30E-4BA3-442A-BC5B-73048B3AEF1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35D76D6-4FDD-4DC5-953E-40F4EFAD57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Solve algebraically and then graph.  6x + 3 = -9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Write as ax + b = 0 and then as y = ax + b.  5x + 2 = 8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5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Function Notation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Given f(x) = -3x + 1.  Find values.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f(x) when x = -1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f(x) when x = 5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x when f(x) = -17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f(-20)</a:t>
            </a:r>
          </a:p>
        </p:txBody>
      </p:sp>
    </p:spTree>
    <p:extLst>
      <p:ext uri="{BB962C8B-B14F-4D97-AF65-F5344CB8AC3E}">
        <p14:creationId xmlns:p14="http://schemas.microsoft.com/office/powerpoint/2010/main" val="20561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G(x) = 2/3x - 1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F(x) = 2x - 5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the function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0091"/>
            <a:ext cx="3505200" cy="325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61228"/>
            <a:ext cx="3398290" cy="315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0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G(x) = 1/2x + 2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F(x) = -4x + 3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Graph the function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60091"/>
            <a:ext cx="3505200" cy="325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61228"/>
            <a:ext cx="3398290" cy="315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7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F(-1) = -4, F(-2) = 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F(2) = 4, F(0) = 6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slope of 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F(-3) = 7, F(2) = -3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F(1) = 3, F(3) = 7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slope of 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5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Questions/Comments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Hw</a:t>
            </a:r>
            <a:r>
              <a:rPr lang="en-US" sz="3200" dirty="0" smtClean="0"/>
              <a:t>: text pg. 259, #’s</a:t>
            </a:r>
            <a:r>
              <a:rPr lang="en-US" sz="3200" smtClean="0"/>
              <a:t>: 2-48 evens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4.8 Functions </a:t>
            </a:r>
            <a:r>
              <a:rPr lang="en-US" smtClean="0"/>
              <a:t>and Relations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Function: input (x) has exactly one output (y).</a:t>
            </a:r>
          </a:p>
          <a:p>
            <a:endParaRPr lang="en-US" sz="2800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8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ways to tell if function</a:t>
            </a:r>
          </a:p>
          <a:p>
            <a:pPr lvl="1"/>
            <a:r>
              <a:rPr lang="en-US" sz="28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diagram</a:t>
            </a:r>
          </a:p>
          <a:p>
            <a:pPr lvl="1"/>
            <a:r>
              <a:rPr lang="en-US" sz="28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Vertical line test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Relation: pairing of numbers in a set.</a:t>
            </a:r>
          </a:p>
          <a:p>
            <a:endParaRPr lang="en-US" sz="2400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4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Domain: x coordinate, input, independent</a:t>
            </a:r>
          </a:p>
          <a:p>
            <a:endParaRPr lang="en-US" sz="2400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4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Range: y coordinate, output, dependent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Does the graph represent a function?</a:t>
            </a:r>
            <a:endParaRPr lang="en-US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2627453" cy="27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76400"/>
            <a:ext cx="2627453" cy="27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479254" y="1875235"/>
            <a:ext cx="6551970" cy="1910394"/>
            <a:chOff x="1479254" y="1875235"/>
            <a:chExt cx="6551970" cy="1910394"/>
          </a:xfrm>
        </p:grpSpPr>
        <p:sp>
          <p:nvSpPr>
            <p:cNvPr id="3" name="SMARTInkAnnotation0"/>
            <p:cNvSpPr/>
            <p:nvPr/>
          </p:nvSpPr>
          <p:spPr>
            <a:xfrm>
              <a:off x="1479254" y="2241352"/>
              <a:ext cx="1805593" cy="1294805"/>
            </a:xfrm>
            <a:custGeom>
              <a:avLst/>
              <a:gdLst/>
              <a:ahLst/>
              <a:cxnLst/>
              <a:rect l="0" t="0" r="0" b="0"/>
              <a:pathLst>
                <a:path w="1805593" h="1294805">
                  <a:moveTo>
                    <a:pt x="0" y="0"/>
                  </a:moveTo>
                  <a:lnTo>
                    <a:pt x="0" y="4740"/>
                  </a:lnTo>
                  <a:lnTo>
                    <a:pt x="993" y="6136"/>
                  </a:lnTo>
                  <a:lnTo>
                    <a:pt x="2648" y="7067"/>
                  </a:lnTo>
                  <a:lnTo>
                    <a:pt x="7696" y="8561"/>
                  </a:lnTo>
                  <a:lnTo>
                    <a:pt x="8110" y="9676"/>
                  </a:lnTo>
                  <a:lnTo>
                    <a:pt x="8570" y="13561"/>
                  </a:lnTo>
                  <a:lnTo>
                    <a:pt x="9686" y="15986"/>
                  </a:lnTo>
                  <a:lnTo>
                    <a:pt x="15009" y="24139"/>
                  </a:lnTo>
                  <a:lnTo>
                    <a:pt x="18020" y="32839"/>
                  </a:lnTo>
                  <a:lnTo>
                    <a:pt x="24761" y="41700"/>
                  </a:lnTo>
                  <a:lnTo>
                    <a:pt x="41795" y="60525"/>
                  </a:lnTo>
                  <a:lnTo>
                    <a:pt x="62575" y="98458"/>
                  </a:lnTo>
                  <a:lnTo>
                    <a:pt x="69524" y="110236"/>
                  </a:lnTo>
                  <a:lnTo>
                    <a:pt x="95510" y="146852"/>
                  </a:lnTo>
                  <a:lnTo>
                    <a:pt x="117829" y="183306"/>
                  </a:lnTo>
                  <a:lnTo>
                    <a:pt x="131825" y="215243"/>
                  </a:lnTo>
                  <a:lnTo>
                    <a:pt x="150039" y="250215"/>
                  </a:lnTo>
                  <a:lnTo>
                    <a:pt x="168240" y="285786"/>
                  </a:lnTo>
                  <a:lnTo>
                    <a:pt x="183827" y="321475"/>
                  </a:lnTo>
                  <a:lnTo>
                    <a:pt x="199119" y="359834"/>
                  </a:lnTo>
                  <a:lnTo>
                    <a:pt x="215257" y="391044"/>
                  </a:lnTo>
                  <a:lnTo>
                    <a:pt x="225776" y="410930"/>
                  </a:lnTo>
                  <a:lnTo>
                    <a:pt x="238274" y="443446"/>
                  </a:lnTo>
                  <a:lnTo>
                    <a:pt x="254116" y="473365"/>
                  </a:lnTo>
                  <a:lnTo>
                    <a:pt x="270397" y="505932"/>
                  </a:lnTo>
                  <a:lnTo>
                    <a:pt x="287948" y="544106"/>
                  </a:lnTo>
                  <a:lnTo>
                    <a:pt x="310248" y="580310"/>
                  </a:lnTo>
                  <a:lnTo>
                    <a:pt x="333781" y="617116"/>
                  </a:lnTo>
                  <a:lnTo>
                    <a:pt x="350613" y="649067"/>
                  </a:lnTo>
                  <a:lnTo>
                    <a:pt x="368350" y="687033"/>
                  </a:lnTo>
                  <a:lnTo>
                    <a:pt x="385941" y="723195"/>
                  </a:lnTo>
                  <a:lnTo>
                    <a:pt x="406116" y="759001"/>
                  </a:lnTo>
                  <a:lnTo>
                    <a:pt x="426581" y="794738"/>
                  </a:lnTo>
                  <a:lnTo>
                    <a:pt x="440481" y="830460"/>
                  </a:lnTo>
                  <a:lnTo>
                    <a:pt x="458934" y="865187"/>
                  </a:lnTo>
                  <a:lnTo>
                    <a:pt x="485592" y="911655"/>
                  </a:lnTo>
                  <a:lnTo>
                    <a:pt x="497670" y="936870"/>
                  </a:lnTo>
                  <a:lnTo>
                    <a:pt x="516395" y="966316"/>
                  </a:lnTo>
                  <a:lnTo>
                    <a:pt x="533066" y="1002177"/>
                  </a:lnTo>
                  <a:lnTo>
                    <a:pt x="548197" y="1037485"/>
                  </a:lnTo>
                  <a:lnTo>
                    <a:pt x="566106" y="1077137"/>
                  </a:lnTo>
                  <a:lnTo>
                    <a:pt x="591683" y="1113201"/>
                  </a:lnTo>
                  <a:lnTo>
                    <a:pt x="601496" y="1126343"/>
                  </a:lnTo>
                  <a:lnTo>
                    <a:pt x="603605" y="1130903"/>
                  </a:lnTo>
                  <a:lnTo>
                    <a:pt x="612013" y="1158249"/>
                  </a:lnTo>
                  <a:lnTo>
                    <a:pt x="615582" y="1163088"/>
                  </a:lnTo>
                  <a:lnTo>
                    <a:pt x="624845" y="1171110"/>
                  </a:lnTo>
                  <a:lnTo>
                    <a:pt x="627116" y="1175631"/>
                  </a:lnTo>
                  <a:lnTo>
                    <a:pt x="627637" y="1180629"/>
                  </a:lnTo>
                  <a:lnTo>
                    <a:pt x="626992" y="1185945"/>
                  </a:lnTo>
                  <a:lnTo>
                    <a:pt x="627554" y="1190482"/>
                  </a:lnTo>
                  <a:lnTo>
                    <a:pt x="628923" y="1194498"/>
                  </a:lnTo>
                  <a:lnTo>
                    <a:pt x="632098" y="1201606"/>
                  </a:lnTo>
                  <a:lnTo>
                    <a:pt x="633509" y="1208073"/>
                  </a:lnTo>
                  <a:lnTo>
                    <a:pt x="636785" y="1214255"/>
                  </a:lnTo>
                  <a:lnTo>
                    <a:pt x="639049" y="1217292"/>
                  </a:lnTo>
                  <a:lnTo>
                    <a:pt x="641564" y="1223313"/>
                  </a:lnTo>
                  <a:lnTo>
                    <a:pt x="642235" y="1226308"/>
                  </a:lnTo>
                  <a:lnTo>
                    <a:pt x="645629" y="1232280"/>
                  </a:lnTo>
                  <a:lnTo>
                    <a:pt x="647925" y="1235263"/>
                  </a:lnTo>
                  <a:lnTo>
                    <a:pt x="650475" y="1241221"/>
                  </a:lnTo>
                  <a:lnTo>
                    <a:pt x="651155" y="1244200"/>
                  </a:lnTo>
                  <a:lnTo>
                    <a:pt x="654560" y="1250154"/>
                  </a:lnTo>
                  <a:lnTo>
                    <a:pt x="656858" y="1253132"/>
                  </a:lnTo>
                  <a:lnTo>
                    <a:pt x="659411" y="1259085"/>
                  </a:lnTo>
                  <a:lnTo>
                    <a:pt x="660093" y="1262061"/>
                  </a:lnTo>
                  <a:lnTo>
                    <a:pt x="661539" y="1264046"/>
                  </a:lnTo>
                  <a:lnTo>
                    <a:pt x="663497" y="1265369"/>
                  </a:lnTo>
                  <a:lnTo>
                    <a:pt x="665796" y="1266251"/>
                  </a:lnTo>
                  <a:lnTo>
                    <a:pt x="673776" y="1272233"/>
                  </a:lnTo>
                  <a:lnTo>
                    <a:pt x="675628" y="1274796"/>
                  </a:lnTo>
                  <a:lnTo>
                    <a:pt x="678844" y="1284220"/>
                  </a:lnTo>
                  <a:lnTo>
                    <a:pt x="679999" y="1284771"/>
                  </a:lnTo>
                  <a:lnTo>
                    <a:pt x="686985" y="1285730"/>
                  </a:lnTo>
                  <a:lnTo>
                    <a:pt x="687413" y="1286770"/>
                  </a:lnTo>
                  <a:lnTo>
                    <a:pt x="688236" y="1294433"/>
                  </a:lnTo>
                  <a:lnTo>
                    <a:pt x="697206" y="1294804"/>
                  </a:lnTo>
                  <a:lnTo>
                    <a:pt x="688379" y="1294804"/>
                  </a:lnTo>
                  <a:lnTo>
                    <a:pt x="696843" y="1294804"/>
                  </a:lnTo>
                  <a:lnTo>
                    <a:pt x="691987" y="1294804"/>
                  </a:lnTo>
                  <a:lnTo>
                    <a:pt x="696947" y="1294804"/>
                  </a:lnTo>
                  <a:lnTo>
                    <a:pt x="697131" y="1290063"/>
                  </a:lnTo>
                  <a:lnTo>
                    <a:pt x="698150" y="1287675"/>
                  </a:lnTo>
                  <a:lnTo>
                    <a:pt x="701931" y="1282376"/>
                  </a:lnTo>
                  <a:lnTo>
                    <a:pt x="704329" y="1280565"/>
                  </a:lnTo>
                  <a:lnTo>
                    <a:pt x="706921" y="1279358"/>
                  </a:lnTo>
                  <a:lnTo>
                    <a:pt x="709643" y="1278554"/>
                  </a:lnTo>
                  <a:lnTo>
                    <a:pt x="715315" y="1275014"/>
                  </a:lnTo>
                  <a:lnTo>
                    <a:pt x="744556" y="1250106"/>
                  </a:lnTo>
                  <a:lnTo>
                    <a:pt x="757916" y="1241211"/>
                  </a:lnTo>
                  <a:lnTo>
                    <a:pt x="798789" y="1203174"/>
                  </a:lnTo>
                  <a:lnTo>
                    <a:pt x="854392" y="1169217"/>
                  </a:lnTo>
                  <a:lnTo>
                    <a:pt x="896180" y="1134020"/>
                  </a:lnTo>
                  <a:lnTo>
                    <a:pt x="937969" y="1098347"/>
                  </a:lnTo>
                  <a:lnTo>
                    <a:pt x="974412" y="1062448"/>
                  </a:lnTo>
                  <a:lnTo>
                    <a:pt x="1011446" y="1025517"/>
                  </a:lnTo>
                  <a:lnTo>
                    <a:pt x="1054934" y="989149"/>
                  </a:lnTo>
                  <a:lnTo>
                    <a:pt x="1099468" y="952414"/>
                  </a:lnTo>
                  <a:lnTo>
                    <a:pt x="1144140" y="915165"/>
                  </a:lnTo>
                  <a:lnTo>
                    <a:pt x="1188831" y="881572"/>
                  </a:lnTo>
                  <a:lnTo>
                    <a:pt x="1251400" y="829075"/>
                  </a:lnTo>
                  <a:lnTo>
                    <a:pt x="1289018" y="792697"/>
                  </a:lnTo>
                  <a:lnTo>
                    <a:pt x="1323277" y="763359"/>
                  </a:lnTo>
                  <a:lnTo>
                    <a:pt x="1357743" y="737463"/>
                  </a:lnTo>
                  <a:lnTo>
                    <a:pt x="1395669" y="700768"/>
                  </a:lnTo>
                  <a:lnTo>
                    <a:pt x="1429426" y="674939"/>
                  </a:lnTo>
                  <a:lnTo>
                    <a:pt x="1458900" y="644849"/>
                  </a:lnTo>
                  <a:lnTo>
                    <a:pt x="1501063" y="607386"/>
                  </a:lnTo>
                  <a:lnTo>
                    <a:pt x="1544455" y="571514"/>
                  </a:lnTo>
                  <a:lnTo>
                    <a:pt x="1584607" y="535782"/>
                  </a:lnTo>
                  <a:lnTo>
                    <a:pt x="1599120" y="523875"/>
                  </a:lnTo>
                  <a:lnTo>
                    <a:pt x="1613867" y="507008"/>
                  </a:lnTo>
                  <a:lnTo>
                    <a:pt x="1652997" y="478399"/>
                  </a:lnTo>
                  <a:lnTo>
                    <a:pt x="1667572" y="462114"/>
                  </a:lnTo>
                  <a:lnTo>
                    <a:pt x="1684028" y="450564"/>
                  </a:lnTo>
                  <a:lnTo>
                    <a:pt x="1701485" y="439865"/>
                  </a:lnTo>
                  <a:lnTo>
                    <a:pt x="1745441" y="402004"/>
                  </a:lnTo>
                  <a:lnTo>
                    <a:pt x="1758967" y="392956"/>
                  </a:lnTo>
                  <a:lnTo>
                    <a:pt x="1762590" y="389963"/>
                  </a:lnTo>
                  <a:lnTo>
                    <a:pt x="1769265" y="386637"/>
                  </a:lnTo>
                  <a:lnTo>
                    <a:pt x="1772435" y="385750"/>
                  </a:lnTo>
                  <a:lnTo>
                    <a:pt x="1778606" y="382119"/>
                  </a:lnTo>
                  <a:lnTo>
                    <a:pt x="1781642" y="379761"/>
                  </a:lnTo>
                  <a:lnTo>
                    <a:pt x="1787664" y="377142"/>
                  </a:lnTo>
                  <a:lnTo>
                    <a:pt x="1790660" y="376444"/>
                  </a:lnTo>
                  <a:lnTo>
                    <a:pt x="1796638" y="373022"/>
                  </a:lnTo>
                  <a:lnTo>
                    <a:pt x="1805592" y="3661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"/>
            <p:cNvSpPr/>
            <p:nvPr/>
          </p:nvSpPr>
          <p:spPr>
            <a:xfrm>
              <a:off x="5814494" y="1875235"/>
              <a:ext cx="2216730" cy="1785937"/>
            </a:xfrm>
            <a:custGeom>
              <a:avLst/>
              <a:gdLst/>
              <a:ahLst/>
              <a:cxnLst/>
              <a:rect l="0" t="0" r="0" b="0"/>
              <a:pathLst>
                <a:path w="2216730" h="1785937">
                  <a:moveTo>
                    <a:pt x="8906" y="1785936"/>
                  </a:moveTo>
                  <a:lnTo>
                    <a:pt x="8906" y="1772635"/>
                  </a:lnTo>
                  <a:lnTo>
                    <a:pt x="7913" y="1771116"/>
                  </a:lnTo>
                  <a:lnTo>
                    <a:pt x="6258" y="1770103"/>
                  </a:lnTo>
                  <a:lnTo>
                    <a:pt x="1210" y="1768478"/>
                  </a:lnTo>
                  <a:lnTo>
                    <a:pt x="796" y="1767352"/>
                  </a:lnTo>
                  <a:lnTo>
                    <a:pt x="39" y="1752870"/>
                  </a:lnTo>
                  <a:lnTo>
                    <a:pt x="0" y="1747097"/>
                  </a:lnTo>
                  <a:lnTo>
                    <a:pt x="982" y="1745161"/>
                  </a:lnTo>
                  <a:lnTo>
                    <a:pt x="2630" y="1743870"/>
                  </a:lnTo>
                  <a:lnTo>
                    <a:pt x="4722" y="1743009"/>
                  </a:lnTo>
                  <a:lnTo>
                    <a:pt x="6117" y="1741443"/>
                  </a:lnTo>
                  <a:lnTo>
                    <a:pt x="7046" y="1739408"/>
                  </a:lnTo>
                  <a:lnTo>
                    <a:pt x="7666" y="1737058"/>
                  </a:lnTo>
                  <a:lnTo>
                    <a:pt x="11003" y="1731801"/>
                  </a:lnTo>
                  <a:lnTo>
                    <a:pt x="13283" y="1729011"/>
                  </a:lnTo>
                  <a:lnTo>
                    <a:pt x="14804" y="1726158"/>
                  </a:lnTo>
                  <a:lnTo>
                    <a:pt x="17936" y="1717402"/>
                  </a:lnTo>
                  <a:lnTo>
                    <a:pt x="41761" y="1682582"/>
                  </a:lnTo>
                  <a:lnTo>
                    <a:pt x="50643" y="1672080"/>
                  </a:lnTo>
                  <a:lnTo>
                    <a:pt x="56589" y="1662243"/>
                  </a:lnTo>
                  <a:lnTo>
                    <a:pt x="65190" y="1653902"/>
                  </a:lnTo>
                  <a:lnTo>
                    <a:pt x="70265" y="1650289"/>
                  </a:lnTo>
                  <a:lnTo>
                    <a:pt x="78552" y="1640982"/>
                  </a:lnTo>
                  <a:lnTo>
                    <a:pt x="113281" y="1596348"/>
                  </a:lnTo>
                  <a:lnTo>
                    <a:pt x="128004" y="1583690"/>
                  </a:lnTo>
                  <a:lnTo>
                    <a:pt x="166906" y="1532855"/>
                  </a:lnTo>
                  <a:lnTo>
                    <a:pt x="181633" y="1514056"/>
                  </a:lnTo>
                  <a:lnTo>
                    <a:pt x="198659" y="1484185"/>
                  </a:lnTo>
                  <a:lnTo>
                    <a:pt x="216110" y="1458882"/>
                  </a:lnTo>
                  <a:lnTo>
                    <a:pt x="244252" y="1404947"/>
                  </a:lnTo>
                  <a:lnTo>
                    <a:pt x="265143" y="1355163"/>
                  </a:lnTo>
                  <a:lnTo>
                    <a:pt x="286002" y="1305644"/>
                  </a:lnTo>
                  <a:lnTo>
                    <a:pt x="309838" y="1248081"/>
                  </a:lnTo>
                  <a:lnTo>
                    <a:pt x="333342" y="1198492"/>
                  </a:lnTo>
                  <a:lnTo>
                    <a:pt x="353702" y="1167064"/>
                  </a:lnTo>
                  <a:lnTo>
                    <a:pt x="382318" y="1113240"/>
                  </a:lnTo>
                  <a:lnTo>
                    <a:pt x="407332" y="1077515"/>
                  </a:lnTo>
                  <a:lnTo>
                    <a:pt x="417848" y="1059656"/>
                  </a:lnTo>
                  <a:lnTo>
                    <a:pt x="444060" y="1024929"/>
                  </a:lnTo>
                  <a:lnTo>
                    <a:pt x="458746" y="1012214"/>
                  </a:lnTo>
                  <a:lnTo>
                    <a:pt x="507849" y="957179"/>
                  </a:lnTo>
                  <a:lnTo>
                    <a:pt x="575851" y="899007"/>
                  </a:lnTo>
                  <a:lnTo>
                    <a:pt x="640574" y="855549"/>
                  </a:lnTo>
                  <a:lnTo>
                    <a:pt x="713189" y="814477"/>
                  </a:lnTo>
                  <a:lnTo>
                    <a:pt x="775711" y="783215"/>
                  </a:lnTo>
                  <a:lnTo>
                    <a:pt x="801081" y="766227"/>
                  </a:lnTo>
                  <a:lnTo>
                    <a:pt x="864578" y="741212"/>
                  </a:lnTo>
                  <a:lnTo>
                    <a:pt x="931611" y="714375"/>
                  </a:lnTo>
                  <a:lnTo>
                    <a:pt x="1001692" y="687585"/>
                  </a:lnTo>
                  <a:lnTo>
                    <a:pt x="1081914" y="657819"/>
                  </a:lnTo>
                  <a:lnTo>
                    <a:pt x="1112213" y="646906"/>
                  </a:lnTo>
                  <a:lnTo>
                    <a:pt x="1149098" y="641075"/>
                  </a:lnTo>
                  <a:lnTo>
                    <a:pt x="1189454" y="628801"/>
                  </a:lnTo>
                  <a:lnTo>
                    <a:pt x="1222033" y="623167"/>
                  </a:lnTo>
                  <a:lnTo>
                    <a:pt x="1261152" y="610935"/>
                  </a:lnTo>
                  <a:lnTo>
                    <a:pt x="1293578" y="605306"/>
                  </a:lnTo>
                  <a:lnTo>
                    <a:pt x="1326522" y="593076"/>
                  </a:lnTo>
                  <a:lnTo>
                    <a:pt x="1368049" y="585108"/>
                  </a:lnTo>
                  <a:lnTo>
                    <a:pt x="1428062" y="565166"/>
                  </a:lnTo>
                  <a:lnTo>
                    <a:pt x="1441134" y="562731"/>
                  </a:lnTo>
                  <a:lnTo>
                    <a:pt x="1504768" y="539676"/>
                  </a:lnTo>
                  <a:lnTo>
                    <a:pt x="1535369" y="533904"/>
                  </a:lnTo>
                  <a:lnTo>
                    <a:pt x="1591138" y="512887"/>
                  </a:lnTo>
                  <a:lnTo>
                    <a:pt x="1617281" y="507115"/>
                  </a:lnTo>
                  <a:lnTo>
                    <a:pt x="1659530" y="488046"/>
                  </a:lnTo>
                  <a:lnTo>
                    <a:pt x="1713192" y="452802"/>
                  </a:lnTo>
                  <a:lnTo>
                    <a:pt x="1747415" y="437602"/>
                  </a:lnTo>
                  <a:lnTo>
                    <a:pt x="1815734" y="398859"/>
                  </a:lnTo>
                  <a:lnTo>
                    <a:pt x="1861655" y="357350"/>
                  </a:lnTo>
                  <a:lnTo>
                    <a:pt x="1866792" y="354319"/>
                  </a:lnTo>
                  <a:lnTo>
                    <a:pt x="1875150" y="345660"/>
                  </a:lnTo>
                  <a:lnTo>
                    <a:pt x="1878768" y="340572"/>
                  </a:lnTo>
                  <a:lnTo>
                    <a:pt x="1888086" y="332274"/>
                  </a:lnTo>
                  <a:lnTo>
                    <a:pt x="1942476" y="296685"/>
                  </a:lnTo>
                  <a:lnTo>
                    <a:pt x="1954604" y="282595"/>
                  </a:lnTo>
                  <a:lnTo>
                    <a:pt x="1977007" y="265282"/>
                  </a:lnTo>
                  <a:lnTo>
                    <a:pt x="1991013" y="246943"/>
                  </a:lnTo>
                  <a:lnTo>
                    <a:pt x="2031891" y="211368"/>
                  </a:lnTo>
                  <a:lnTo>
                    <a:pt x="2044892" y="193299"/>
                  </a:lnTo>
                  <a:lnTo>
                    <a:pt x="2066512" y="175985"/>
                  </a:lnTo>
                  <a:lnTo>
                    <a:pt x="2096538" y="137173"/>
                  </a:lnTo>
                  <a:lnTo>
                    <a:pt x="2100341" y="128066"/>
                  </a:lnTo>
                  <a:lnTo>
                    <a:pt x="2110022" y="116100"/>
                  </a:lnTo>
                  <a:lnTo>
                    <a:pt x="2121498" y="104182"/>
                  </a:lnTo>
                  <a:lnTo>
                    <a:pt x="2123447" y="101204"/>
                  </a:lnTo>
                  <a:lnTo>
                    <a:pt x="2127185" y="92273"/>
                  </a:lnTo>
                  <a:lnTo>
                    <a:pt x="2136842" y="80367"/>
                  </a:lnTo>
                  <a:lnTo>
                    <a:pt x="2149480" y="67219"/>
                  </a:lnTo>
                  <a:lnTo>
                    <a:pt x="2151040" y="64656"/>
                  </a:lnTo>
                  <a:lnTo>
                    <a:pt x="2154230" y="56309"/>
                  </a:lnTo>
                  <a:lnTo>
                    <a:pt x="2161738" y="46379"/>
                  </a:lnTo>
                  <a:lnTo>
                    <a:pt x="2167443" y="40420"/>
                  </a:lnTo>
                  <a:lnTo>
                    <a:pt x="2168975" y="37861"/>
                  </a:lnTo>
                  <a:lnTo>
                    <a:pt x="2171637" y="28442"/>
                  </a:lnTo>
                  <a:lnTo>
                    <a:pt x="2172005" y="19245"/>
                  </a:lnTo>
                  <a:lnTo>
                    <a:pt x="2179734" y="10292"/>
                  </a:lnTo>
                  <a:lnTo>
                    <a:pt x="2179155" y="9838"/>
                  </a:lnTo>
                  <a:lnTo>
                    <a:pt x="2173173" y="9049"/>
                  </a:lnTo>
                  <a:lnTo>
                    <a:pt x="2172795" y="8017"/>
                  </a:lnTo>
                  <a:lnTo>
                    <a:pt x="2172140" y="1251"/>
                  </a:lnTo>
                  <a:lnTo>
                    <a:pt x="2171114" y="834"/>
                  </a:lnTo>
                  <a:lnTo>
                    <a:pt x="2159608" y="109"/>
                  </a:lnTo>
                  <a:lnTo>
                    <a:pt x="2085587" y="0"/>
                  </a:lnTo>
                  <a:lnTo>
                    <a:pt x="2073695" y="2645"/>
                  </a:lnTo>
                  <a:lnTo>
                    <a:pt x="2058481" y="7067"/>
                  </a:lnTo>
                  <a:lnTo>
                    <a:pt x="2022265" y="8897"/>
                  </a:lnTo>
                  <a:lnTo>
                    <a:pt x="2011570" y="8928"/>
                  </a:lnTo>
                  <a:lnTo>
                    <a:pt x="2024472" y="8929"/>
                  </a:lnTo>
                  <a:lnTo>
                    <a:pt x="2047871" y="1861"/>
                  </a:lnTo>
                  <a:lnTo>
                    <a:pt x="2112461" y="21"/>
                  </a:lnTo>
                  <a:lnTo>
                    <a:pt x="2142247" y="2"/>
                  </a:lnTo>
                  <a:lnTo>
                    <a:pt x="2147211" y="993"/>
                  </a:lnTo>
                  <a:lnTo>
                    <a:pt x="2159939" y="6137"/>
                  </a:lnTo>
                  <a:lnTo>
                    <a:pt x="2174856" y="9094"/>
                  </a:lnTo>
                  <a:lnTo>
                    <a:pt x="2182561" y="13302"/>
                  </a:lnTo>
                  <a:lnTo>
                    <a:pt x="2207740" y="35773"/>
                  </a:lnTo>
                  <a:lnTo>
                    <a:pt x="2210738" y="38731"/>
                  </a:lnTo>
                  <a:lnTo>
                    <a:pt x="2212737" y="41695"/>
                  </a:lnTo>
                  <a:lnTo>
                    <a:pt x="2214957" y="47635"/>
                  </a:lnTo>
                  <a:lnTo>
                    <a:pt x="2216382" y="59533"/>
                  </a:lnTo>
                  <a:lnTo>
                    <a:pt x="2216729" y="104702"/>
                  </a:lnTo>
                  <a:lnTo>
                    <a:pt x="2215738" y="109488"/>
                  </a:lnTo>
                  <a:lnTo>
                    <a:pt x="2209658" y="124300"/>
                  </a:lnTo>
                  <a:lnTo>
                    <a:pt x="2207795" y="1339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2"/>
            <p:cNvSpPr/>
            <p:nvPr/>
          </p:nvSpPr>
          <p:spPr>
            <a:xfrm>
              <a:off x="5708490" y="3536156"/>
              <a:ext cx="222174" cy="249473"/>
            </a:xfrm>
            <a:custGeom>
              <a:avLst/>
              <a:gdLst/>
              <a:ahLst/>
              <a:cxnLst/>
              <a:rect l="0" t="0" r="0" b="0"/>
              <a:pathLst>
                <a:path w="222174" h="249473">
                  <a:moveTo>
                    <a:pt x="105972" y="0"/>
                  </a:moveTo>
                  <a:lnTo>
                    <a:pt x="114900" y="0"/>
                  </a:lnTo>
                  <a:lnTo>
                    <a:pt x="114910" y="13671"/>
                  </a:lnTo>
                  <a:lnTo>
                    <a:pt x="113917" y="16059"/>
                  </a:lnTo>
                  <a:lnTo>
                    <a:pt x="110165" y="21359"/>
                  </a:lnTo>
                  <a:lnTo>
                    <a:pt x="105187" y="27021"/>
                  </a:lnTo>
                  <a:lnTo>
                    <a:pt x="99664" y="33838"/>
                  </a:lnTo>
                  <a:lnTo>
                    <a:pt x="96801" y="38434"/>
                  </a:lnTo>
                  <a:lnTo>
                    <a:pt x="93898" y="43482"/>
                  </a:lnTo>
                  <a:lnTo>
                    <a:pt x="88025" y="54383"/>
                  </a:lnTo>
                  <a:lnTo>
                    <a:pt x="76163" y="77550"/>
                  </a:lnTo>
                  <a:lnTo>
                    <a:pt x="72194" y="83450"/>
                  </a:lnTo>
                  <a:lnTo>
                    <a:pt x="67562" y="89368"/>
                  </a:lnTo>
                  <a:lnTo>
                    <a:pt x="62488" y="95297"/>
                  </a:lnTo>
                  <a:lnTo>
                    <a:pt x="58113" y="101235"/>
                  </a:lnTo>
                  <a:lnTo>
                    <a:pt x="54202" y="107177"/>
                  </a:lnTo>
                  <a:lnTo>
                    <a:pt x="50602" y="113124"/>
                  </a:lnTo>
                  <a:lnTo>
                    <a:pt x="41304" y="127668"/>
                  </a:lnTo>
                  <a:lnTo>
                    <a:pt x="36045" y="135714"/>
                  </a:lnTo>
                  <a:lnTo>
                    <a:pt x="31545" y="143062"/>
                  </a:lnTo>
                  <a:lnTo>
                    <a:pt x="27552" y="149945"/>
                  </a:lnTo>
                  <a:lnTo>
                    <a:pt x="20466" y="162884"/>
                  </a:lnTo>
                  <a:lnTo>
                    <a:pt x="14007" y="175250"/>
                  </a:lnTo>
                  <a:lnTo>
                    <a:pt x="11887" y="181326"/>
                  </a:lnTo>
                  <a:lnTo>
                    <a:pt x="10473" y="187360"/>
                  </a:lnTo>
                  <a:lnTo>
                    <a:pt x="9532" y="193368"/>
                  </a:lnTo>
                  <a:lnTo>
                    <a:pt x="8903" y="198365"/>
                  </a:lnTo>
                  <a:lnTo>
                    <a:pt x="8484" y="202689"/>
                  </a:lnTo>
                  <a:lnTo>
                    <a:pt x="8205" y="206564"/>
                  </a:lnTo>
                  <a:lnTo>
                    <a:pt x="7026" y="211130"/>
                  </a:lnTo>
                  <a:lnTo>
                    <a:pt x="5247" y="216160"/>
                  </a:lnTo>
                  <a:lnTo>
                    <a:pt x="3067" y="221497"/>
                  </a:lnTo>
                  <a:lnTo>
                    <a:pt x="1614" y="226048"/>
                  </a:lnTo>
                  <a:lnTo>
                    <a:pt x="0" y="233750"/>
                  </a:lnTo>
                  <a:lnTo>
                    <a:pt x="563" y="237192"/>
                  </a:lnTo>
                  <a:lnTo>
                    <a:pt x="3837" y="243664"/>
                  </a:lnTo>
                  <a:lnTo>
                    <a:pt x="6519" y="248145"/>
                  </a:lnTo>
                  <a:lnTo>
                    <a:pt x="7887" y="248773"/>
                  </a:lnTo>
                  <a:lnTo>
                    <a:pt x="12058" y="249472"/>
                  </a:lnTo>
                  <a:lnTo>
                    <a:pt x="14561" y="248666"/>
                  </a:lnTo>
                  <a:lnTo>
                    <a:pt x="19990" y="245125"/>
                  </a:lnTo>
                  <a:lnTo>
                    <a:pt x="25713" y="242890"/>
                  </a:lnTo>
                  <a:lnTo>
                    <a:pt x="28630" y="242294"/>
                  </a:lnTo>
                  <a:lnTo>
                    <a:pt x="32560" y="239912"/>
                  </a:lnTo>
                  <a:lnTo>
                    <a:pt x="37167" y="236340"/>
                  </a:lnTo>
                  <a:lnTo>
                    <a:pt x="42225" y="231974"/>
                  </a:lnTo>
                  <a:lnTo>
                    <a:pt x="47583" y="228071"/>
                  </a:lnTo>
                  <a:lnTo>
                    <a:pt x="53141" y="224477"/>
                  </a:lnTo>
                  <a:lnTo>
                    <a:pt x="58834" y="221089"/>
                  </a:lnTo>
                  <a:lnTo>
                    <a:pt x="64614" y="216846"/>
                  </a:lnTo>
                  <a:lnTo>
                    <a:pt x="70455" y="212033"/>
                  </a:lnTo>
                  <a:lnTo>
                    <a:pt x="76334" y="206840"/>
                  </a:lnTo>
                  <a:lnTo>
                    <a:pt x="83234" y="202385"/>
                  </a:lnTo>
                  <a:lnTo>
                    <a:pt x="90813" y="198423"/>
                  </a:lnTo>
                  <a:lnTo>
                    <a:pt x="98845" y="194790"/>
                  </a:lnTo>
                  <a:lnTo>
                    <a:pt x="107179" y="190384"/>
                  </a:lnTo>
                  <a:lnTo>
                    <a:pt x="115715" y="185461"/>
                  </a:lnTo>
                  <a:lnTo>
                    <a:pt x="124385" y="180195"/>
                  </a:lnTo>
                  <a:lnTo>
                    <a:pt x="132152" y="174701"/>
                  </a:lnTo>
                  <a:lnTo>
                    <a:pt x="139315" y="169053"/>
                  </a:lnTo>
                  <a:lnTo>
                    <a:pt x="146078" y="163304"/>
                  </a:lnTo>
                  <a:lnTo>
                    <a:pt x="153566" y="157486"/>
                  </a:lnTo>
                  <a:lnTo>
                    <a:pt x="161537" y="151624"/>
                  </a:lnTo>
                  <a:lnTo>
                    <a:pt x="169831" y="145731"/>
                  </a:lnTo>
                  <a:lnTo>
                    <a:pt x="178340" y="140811"/>
                  </a:lnTo>
                  <a:lnTo>
                    <a:pt x="186992" y="136538"/>
                  </a:lnTo>
                  <a:lnTo>
                    <a:pt x="195739" y="132697"/>
                  </a:lnTo>
                  <a:lnTo>
                    <a:pt x="202564" y="129144"/>
                  </a:lnTo>
                  <a:lnTo>
                    <a:pt x="208107" y="125784"/>
                  </a:lnTo>
                  <a:lnTo>
                    <a:pt x="222173" y="1160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94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Does the graph represent a function?</a:t>
            </a:r>
            <a:endParaRPr lang="en-US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371600"/>
            <a:ext cx="2627453" cy="243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1"/>
            <a:ext cx="262745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399"/>
            <a:ext cx="2627453" cy="27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16" y="3962400"/>
            <a:ext cx="2627453" cy="27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1327407" y="1401961"/>
            <a:ext cx="6827672" cy="4759524"/>
            <a:chOff x="1327407" y="1401961"/>
            <a:chExt cx="6827672" cy="4759524"/>
          </a:xfrm>
        </p:grpSpPr>
        <p:sp>
          <p:nvSpPr>
            <p:cNvPr id="2" name="SMARTInkAnnotation3"/>
            <p:cNvSpPr/>
            <p:nvPr/>
          </p:nvSpPr>
          <p:spPr>
            <a:xfrm>
              <a:off x="2687239" y="1419820"/>
              <a:ext cx="123863" cy="2125267"/>
            </a:xfrm>
            <a:custGeom>
              <a:avLst/>
              <a:gdLst/>
              <a:ahLst/>
              <a:cxnLst/>
              <a:rect l="0" t="0" r="0" b="0"/>
              <a:pathLst>
                <a:path w="123863" h="2125267">
                  <a:moveTo>
                    <a:pt x="88108" y="0"/>
                  </a:moveTo>
                  <a:lnTo>
                    <a:pt x="93258" y="0"/>
                  </a:lnTo>
                  <a:lnTo>
                    <a:pt x="88115" y="0"/>
                  </a:lnTo>
                  <a:lnTo>
                    <a:pt x="88108" y="69793"/>
                  </a:lnTo>
                  <a:lnTo>
                    <a:pt x="90756" y="73352"/>
                  </a:lnTo>
                  <a:lnTo>
                    <a:pt x="92853" y="75691"/>
                  </a:lnTo>
                  <a:lnTo>
                    <a:pt x="94251" y="78242"/>
                  </a:lnTo>
                  <a:lnTo>
                    <a:pt x="96678" y="87645"/>
                  </a:lnTo>
                  <a:lnTo>
                    <a:pt x="96938" y="93548"/>
                  </a:lnTo>
                  <a:lnTo>
                    <a:pt x="95980" y="96100"/>
                  </a:lnTo>
                  <a:lnTo>
                    <a:pt x="92269" y="101581"/>
                  </a:lnTo>
                  <a:lnTo>
                    <a:pt x="89341" y="105505"/>
                  </a:lnTo>
                  <a:lnTo>
                    <a:pt x="88656" y="109068"/>
                  </a:lnTo>
                  <a:lnTo>
                    <a:pt x="88216" y="119440"/>
                  </a:lnTo>
                  <a:lnTo>
                    <a:pt x="89174" y="121299"/>
                  </a:lnTo>
                  <a:lnTo>
                    <a:pt x="90805" y="122538"/>
                  </a:lnTo>
                  <a:lnTo>
                    <a:pt x="92885" y="123364"/>
                  </a:lnTo>
                  <a:lnTo>
                    <a:pt x="94272" y="124907"/>
                  </a:lnTo>
                  <a:lnTo>
                    <a:pt x="95197" y="126928"/>
                  </a:lnTo>
                  <a:lnTo>
                    <a:pt x="96681" y="132559"/>
                  </a:lnTo>
                  <a:lnTo>
                    <a:pt x="97047" y="197055"/>
                  </a:lnTo>
                  <a:lnTo>
                    <a:pt x="97047" y="281049"/>
                  </a:lnTo>
                  <a:lnTo>
                    <a:pt x="96053" y="283608"/>
                  </a:lnTo>
                  <a:lnTo>
                    <a:pt x="92301" y="289098"/>
                  </a:lnTo>
                  <a:lnTo>
                    <a:pt x="89972" y="294845"/>
                  </a:lnTo>
                  <a:lnTo>
                    <a:pt x="88476" y="306619"/>
                  </a:lnTo>
                  <a:lnTo>
                    <a:pt x="88108" y="369463"/>
                  </a:lnTo>
                  <a:lnTo>
                    <a:pt x="87115" y="372316"/>
                  </a:lnTo>
                  <a:lnTo>
                    <a:pt x="83363" y="378133"/>
                  </a:lnTo>
                  <a:lnTo>
                    <a:pt x="81033" y="384026"/>
                  </a:lnTo>
                  <a:lnTo>
                    <a:pt x="79537" y="395893"/>
                  </a:lnTo>
                  <a:lnTo>
                    <a:pt x="79169" y="461389"/>
                  </a:lnTo>
                  <a:lnTo>
                    <a:pt x="79169" y="476253"/>
                  </a:lnTo>
                  <a:lnTo>
                    <a:pt x="78176" y="479229"/>
                  </a:lnTo>
                  <a:lnTo>
                    <a:pt x="74424" y="485181"/>
                  </a:lnTo>
                  <a:lnTo>
                    <a:pt x="72094" y="491133"/>
                  </a:lnTo>
                  <a:lnTo>
                    <a:pt x="70599" y="503039"/>
                  </a:lnTo>
                  <a:lnTo>
                    <a:pt x="70231" y="568545"/>
                  </a:lnTo>
                  <a:lnTo>
                    <a:pt x="70231" y="610196"/>
                  </a:lnTo>
                  <a:lnTo>
                    <a:pt x="69238" y="613172"/>
                  </a:lnTo>
                  <a:lnTo>
                    <a:pt x="65485" y="619125"/>
                  </a:lnTo>
                  <a:lnTo>
                    <a:pt x="63156" y="625078"/>
                  </a:lnTo>
                  <a:lnTo>
                    <a:pt x="61401" y="641174"/>
                  </a:lnTo>
                  <a:lnTo>
                    <a:pt x="61292" y="888257"/>
                  </a:lnTo>
                  <a:lnTo>
                    <a:pt x="62285" y="890820"/>
                  </a:lnTo>
                  <a:lnTo>
                    <a:pt x="66038" y="896313"/>
                  </a:lnTo>
                  <a:lnTo>
                    <a:pt x="68367" y="902062"/>
                  </a:lnTo>
                  <a:lnTo>
                    <a:pt x="69863" y="913837"/>
                  </a:lnTo>
                  <a:lnTo>
                    <a:pt x="70231" y="979289"/>
                  </a:lnTo>
                  <a:lnTo>
                    <a:pt x="70231" y="1128118"/>
                  </a:lnTo>
                  <a:lnTo>
                    <a:pt x="71224" y="1131094"/>
                  </a:lnTo>
                  <a:lnTo>
                    <a:pt x="74976" y="1137047"/>
                  </a:lnTo>
                  <a:lnTo>
                    <a:pt x="77306" y="1143000"/>
                  </a:lnTo>
                  <a:lnTo>
                    <a:pt x="78801" y="1154907"/>
                  </a:lnTo>
                  <a:lnTo>
                    <a:pt x="79169" y="1218368"/>
                  </a:lnTo>
                  <a:lnTo>
                    <a:pt x="79169" y="1417791"/>
                  </a:lnTo>
                  <a:lnTo>
                    <a:pt x="81818" y="1421565"/>
                  </a:lnTo>
                  <a:lnTo>
                    <a:pt x="83915" y="1423960"/>
                  </a:lnTo>
                  <a:lnTo>
                    <a:pt x="85312" y="1427541"/>
                  </a:lnTo>
                  <a:lnTo>
                    <a:pt x="87740" y="1443707"/>
                  </a:lnTo>
                  <a:lnTo>
                    <a:pt x="88098" y="1467525"/>
                  </a:lnTo>
                  <a:lnTo>
                    <a:pt x="87109" y="1470475"/>
                  </a:lnTo>
                  <a:lnTo>
                    <a:pt x="83360" y="1476399"/>
                  </a:lnTo>
                  <a:lnTo>
                    <a:pt x="81032" y="1482339"/>
                  </a:lnTo>
                  <a:lnTo>
                    <a:pt x="79537" y="1494237"/>
                  </a:lnTo>
                  <a:lnTo>
                    <a:pt x="79169" y="1559719"/>
                  </a:lnTo>
                  <a:lnTo>
                    <a:pt x="79169" y="1922860"/>
                  </a:lnTo>
                  <a:lnTo>
                    <a:pt x="80163" y="1925836"/>
                  </a:lnTo>
                  <a:lnTo>
                    <a:pt x="83915" y="1931789"/>
                  </a:lnTo>
                  <a:lnTo>
                    <a:pt x="86244" y="1937743"/>
                  </a:lnTo>
                  <a:lnTo>
                    <a:pt x="87740" y="1949649"/>
                  </a:lnTo>
                  <a:lnTo>
                    <a:pt x="88108" y="1995538"/>
                  </a:lnTo>
                  <a:lnTo>
                    <a:pt x="86122" y="1998101"/>
                  </a:lnTo>
                  <a:lnTo>
                    <a:pt x="82811" y="2000802"/>
                  </a:lnTo>
                  <a:lnTo>
                    <a:pt x="78618" y="2003595"/>
                  </a:lnTo>
                  <a:lnTo>
                    <a:pt x="75822" y="2006448"/>
                  </a:lnTo>
                  <a:lnTo>
                    <a:pt x="73958" y="2009343"/>
                  </a:lnTo>
                  <a:lnTo>
                    <a:pt x="71887" y="2015206"/>
                  </a:lnTo>
                  <a:lnTo>
                    <a:pt x="70558" y="2027053"/>
                  </a:lnTo>
                  <a:lnTo>
                    <a:pt x="70231" y="2074699"/>
                  </a:lnTo>
                  <a:lnTo>
                    <a:pt x="71224" y="2076672"/>
                  </a:lnTo>
                  <a:lnTo>
                    <a:pt x="72879" y="2077987"/>
                  </a:lnTo>
                  <a:lnTo>
                    <a:pt x="74976" y="2078864"/>
                  </a:lnTo>
                  <a:lnTo>
                    <a:pt x="76374" y="2080441"/>
                  </a:lnTo>
                  <a:lnTo>
                    <a:pt x="77306" y="2082484"/>
                  </a:lnTo>
                  <a:lnTo>
                    <a:pt x="78801" y="2088152"/>
                  </a:lnTo>
                  <a:lnTo>
                    <a:pt x="79169" y="2125266"/>
                  </a:lnTo>
                  <a:lnTo>
                    <a:pt x="79169" y="2111704"/>
                  </a:lnTo>
                  <a:lnTo>
                    <a:pt x="78176" y="2110272"/>
                  </a:lnTo>
                  <a:lnTo>
                    <a:pt x="76521" y="2109317"/>
                  </a:lnTo>
                  <a:lnTo>
                    <a:pt x="74424" y="2108680"/>
                  </a:lnTo>
                  <a:lnTo>
                    <a:pt x="73026" y="2107263"/>
                  </a:lnTo>
                  <a:lnTo>
                    <a:pt x="72094" y="2105327"/>
                  </a:lnTo>
                  <a:lnTo>
                    <a:pt x="71473" y="2103043"/>
                  </a:lnTo>
                  <a:lnTo>
                    <a:pt x="68135" y="2097861"/>
                  </a:lnTo>
                  <a:lnTo>
                    <a:pt x="65854" y="2095089"/>
                  </a:lnTo>
                  <a:lnTo>
                    <a:pt x="64333" y="2092250"/>
                  </a:lnTo>
                  <a:lnTo>
                    <a:pt x="61200" y="2083513"/>
                  </a:lnTo>
                  <a:lnTo>
                    <a:pt x="59244" y="2080563"/>
                  </a:lnTo>
                  <a:lnTo>
                    <a:pt x="56948" y="2077605"/>
                  </a:lnTo>
                  <a:lnTo>
                    <a:pt x="54423" y="2074641"/>
                  </a:lnTo>
                  <a:lnTo>
                    <a:pt x="51747" y="2071672"/>
                  </a:lnTo>
                  <a:lnTo>
                    <a:pt x="46125" y="2065727"/>
                  </a:lnTo>
                  <a:lnTo>
                    <a:pt x="30244" y="2049610"/>
                  </a:lnTo>
                  <a:lnTo>
                    <a:pt x="22187" y="2041554"/>
                  </a:lnTo>
                  <a:lnTo>
                    <a:pt x="20324" y="2038700"/>
                  </a:lnTo>
                  <a:lnTo>
                    <a:pt x="18255" y="2032883"/>
                  </a:lnTo>
                  <a:lnTo>
                    <a:pt x="16710" y="2030935"/>
                  </a:lnTo>
                  <a:lnTo>
                    <a:pt x="14687" y="2029637"/>
                  </a:lnTo>
                  <a:lnTo>
                    <a:pt x="12344" y="2028771"/>
                  </a:lnTo>
                  <a:lnTo>
                    <a:pt x="10783" y="2027201"/>
                  </a:lnTo>
                  <a:lnTo>
                    <a:pt x="9742" y="2025164"/>
                  </a:lnTo>
                  <a:lnTo>
                    <a:pt x="8072" y="2019503"/>
                  </a:lnTo>
                  <a:lnTo>
                    <a:pt x="6941" y="2019039"/>
                  </a:lnTo>
                  <a:lnTo>
                    <a:pt x="5195" y="2018729"/>
                  </a:lnTo>
                  <a:lnTo>
                    <a:pt x="0" y="2018232"/>
                  </a:lnTo>
                  <a:lnTo>
                    <a:pt x="3846" y="2018146"/>
                  </a:lnTo>
                  <a:lnTo>
                    <a:pt x="7325" y="2018113"/>
                  </a:lnTo>
                  <a:lnTo>
                    <a:pt x="7652" y="2031412"/>
                  </a:lnTo>
                  <a:lnTo>
                    <a:pt x="8648" y="2033923"/>
                  </a:lnTo>
                  <a:lnTo>
                    <a:pt x="12403" y="2039359"/>
                  </a:lnTo>
                  <a:lnTo>
                    <a:pt x="14734" y="2045082"/>
                  </a:lnTo>
                  <a:lnTo>
                    <a:pt x="15356" y="2047998"/>
                  </a:lnTo>
                  <a:lnTo>
                    <a:pt x="18695" y="2053883"/>
                  </a:lnTo>
                  <a:lnTo>
                    <a:pt x="20976" y="2056841"/>
                  </a:lnTo>
                  <a:lnTo>
                    <a:pt x="23490" y="2059806"/>
                  </a:lnTo>
                  <a:lnTo>
                    <a:pt x="26159" y="2062774"/>
                  </a:lnTo>
                  <a:lnTo>
                    <a:pt x="28931" y="2065745"/>
                  </a:lnTo>
                  <a:lnTo>
                    <a:pt x="30780" y="2069711"/>
                  </a:lnTo>
                  <a:lnTo>
                    <a:pt x="32833" y="2079408"/>
                  </a:lnTo>
                  <a:lnTo>
                    <a:pt x="34374" y="2082788"/>
                  </a:lnTo>
                  <a:lnTo>
                    <a:pt x="36395" y="2085041"/>
                  </a:lnTo>
                  <a:lnTo>
                    <a:pt x="38735" y="2086543"/>
                  </a:lnTo>
                  <a:lnTo>
                    <a:pt x="41288" y="2088536"/>
                  </a:lnTo>
                  <a:lnTo>
                    <a:pt x="43983" y="2090858"/>
                  </a:lnTo>
                  <a:lnTo>
                    <a:pt x="46773" y="2093398"/>
                  </a:lnTo>
                  <a:lnTo>
                    <a:pt x="52522" y="2098865"/>
                  </a:lnTo>
                  <a:lnTo>
                    <a:pt x="55446" y="2101712"/>
                  </a:lnTo>
                  <a:lnTo>
                    <a:pt x="58387" y="2103610"/>
                  </a:lnTo>
                  <a:lnTo>
                    <a:pt x="61342" y="2104876"/>
                  </a:lnTo>
                  <a:lnTo>
                    <a:pt x="64305" y="2105719"/>
                  </a:lnTo>
                  <a:lnTo>
                    <a:pt x="67273" y="2107274"/>
                  </a:lnTo>
                  <a:lnTo>
                    <a:pt x="70246" y="2109302"/>
                  </a:lnTo>
                  <a:lnTo>
                    <a:pt x="73220" y="2111647"/>
                  </a:lnTo>
                  <a:lnTo>
                    <a:pt x="76196" y="2113210"/>
                  </a:lnTo>
                  <a:lnTo>
                    <a:pt x="79174" y="2114251"/>
                  </a:lnTo>
                  <a:lnTo>
                    <a:pt x="86343" y="2115924"/>
                  </a:lnTo>
                  <a:lnTo>
                    <a:pt x="89972" y="2116153"/>
                  </a:lnTo>
                  <a:lnTo>
                    <a:pt x="92330" y="2116214"/>
                  </a:lnTo>
                  <a:lnTo>
                    <a:pt x="93902" y="2115263"/>
                  </a:lnTo>
                  <a:lnTo>
                    <a:pt x="94950" y="2113636"/>
                  </a:lnTo>
                  <a:lnTo>
                    <a:pt x="95649" y="2111560"/>
                  </a:lnTo>
                  <a:lnTo>
                    <a:pt x="97108" y="2110175"/>
                  </a:lnTo>
                  <a:lnTo>
                    <a:pt x="99074" y="2109252"/>
                  </a:lnTo>
                  <a:lnTo>
                    <a:pt x="101377" y="2108637"/>
                  </a:lnTo>
                  <a:lnTo>
                    <a:pt x="102913" y="2107234"/>
                  </a:lnTo>
                  <a:lnTo>
                    <a:pt x="103937" y="2105307"/>
                  </a:lnTo>
                  <a:lnTo>
                    <a:pt x="105075" y="2100520"/>
                  </a:lnTo>
                  <a:lnTo>
                    <a:pt x="105581" y="2095086"/>
                  </a:lnTo>
                  <a:lnTo>
                    <a:pt x="108454" y="2086717"/>
                  </a:lnTo>
                  <a:lnTo>
                    <a:pt x="112048" y="2077375"/>
                  </a:lnTo>
                  <a:lnTo>
                    <a:pt x="114072" y="2066538"/>
                  </a:lnTo>
                  <a:lnTo>
                    <a:pt x="114545" y="2060139"/>
                  </a:lnTo>
                  <a:lnTo>
                    <a:pt x="115665" y="2057043"/>
                  </a:lnTo>
                  <a:lnTo>
                    <a:pt x="117404" y="2053987"/>
                  </a:lnTo>
                  <a:lnTo>
                    <a:pt x="119557" y="2050957"/>
                  </a:lnTo>
                  <a:lnTo>
                    <a:pt x="121949" y="2044946"/>
                  </a:lnTo>
                  <a:lnTo>
                    <a:pt x="123485" y="2033001"/>
                  </a:lnTo>
                  <a:lnTo>
                    <a:pt x="123862" y="20181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Annotation4"/>
            <p:cNvSpPr/>
            <p:nvPr/>
          </p:nvSpPr>
          <p:spPr>
            <a:xfrm>
              <a:off x="2685997" y="1401961"/>
              <a:ext cx="187675" cy="116040"/>
            </a:xfrm>
            <a:custGeom>
              <a:avLst/>
              <a:gdLst/>
              <a:ahLst/>
              <a:cxnLst/>
              <a:rect l="0" t="0" r="0" b="0"/>
              <a:pathLst>
                <a:path w="187675" h="116040">
                  <a:moveTo>
                    <a:pt x="107227" y="0"/>
                  </a:moveTo>
                  <a:lnTo>
                    <a:pt x="107227" y="4740"/>
                  </a:lnTo>
                  <a:lnTo>
                    <a:pt x="106234" y="7129"/>
                  </a:lnTo>
                  <a:lnTo>
                    <a:pt x="104579" y="9713"/>
                  </a:lnTo>
                  <a:lnTo>
                    <a:pt x="102481" y="12429"/>
                  </a:lnTo>
                  <a:lnTo>
                    <a:pt x="99098" y="15231"/>
                  </a:lnTo>
                  <a:lnTo>
                    <a:pt x="94855" y="18091"/>
                  </a:lnTo>
                  <a:lnTo>
                    <a:pt x="90041" y="20991"/>
                  </a:lnTo>
                  <a:lnTo>
                    <a:pt x="85838" y="23916"/>
                  </a:lnTo>
                  <a:lnTo>
                    <a:pt x="82043" y="26858"/>
                  </a:lnTo>
                  <a:lnTo>
                    <a:pt x="78519" y="29811"/>
                  </a:lnTo>
                  <a:lnTo>
                    <a:pt x="75177" y="33765"/>
                  </a:lnTo>
                  <a:lnTo>
                    <a:pt x="71956" y="38385"/>
                  </a:lnTo>
                  <a:lnTo>
                    <a:pt x="68815" y="43449"/>
                  </a:lnTo>
                  <a:lnTo>
                    <a:pt x="65729" y="47818"/>
                  </a:lnTo>
                  <a:lnTo>
                    <a:pt x="62677" y="51722"/>
                  </a:lnTo>
                  <a:lnTo>
                    <a:pt x="59650" y="55317"/>
                  </a:lnTo>
                  <a:lnTo>
                    <a:pt x="55646" y="58706"/>
                  </a:lnTo>
                  <a:lnTo>
                    <a:pt x="50990" y="61958"/>
                  </a:lnTo>
                  <a:lnTo>
                    <a:pt x="45899" y="65118"/>
                  </a:lnTo>
                  <a:lnTo>
                    <a:pt x="41512" y="69209"/>
                  </a:lnTo>
                  <a:lnTo>
                    <a:pt x="37595" y="73920"/>
                  </a:lnTo>
                  <a:lnTo>
                    <a:pt x="33990" y="79046"/>
                  </a:lnTo>
                  <a:lnTo>
                    <a:pt x="30593" y="83455"/>
                  </a:lnTo>
                  <a:lnTo>
                    <a:pt x="27336" y="87386"/>
                  </a:lnTo>
                  <a:lnTo>
                    <a:pt x="24171" y="91000"/>
                  </a:lnTo>
                  <a:lnTo>
                    <a:pt x="21068" y="94401"/>
                  </a:lnTo>
                  <a:lnTo>
                    <a:pt x="14972" y="100826"/>
                  </a:lnTo>
                  <a:lnTo>
                    <a:pt x="12949" y="103928"/>
                  </a:lnTo>
                  <a:lnTo>
                    <a:pt x="11600" y="106988"/>
                  </a:lnTo>
                  <a:lnTo>
                    <a:pt x="10701" y="110021"/>
                  </a:lnTo>
                  <a:lnTo>
                    <a:pt x="9108" y="112043"/>
                  </a:lnTo>
                  <a:lnTo>
                    <a:pt x="7053" y="113390"/>
                  </a:lnTo>
                  <a:lnTo>
                    <a:pt x="87" y="116039"/>
                  </a:lnTo>
                  <a:lnTo>
                    <a:pt x="19" y="113419"/>
                  </a:lnTo>
                  <a:lnTo>
                    <a:pt x="0" y="111331"/>
                  </a:lnTo>
                  <a:lnTo>
                    <a:pt x="982" y="108947"/>
                  </a:lnTo>
                  <a:lnTo>
                    <a:pt x="2629" y="106366"/>
                  </a:lnTo>
                  <a:lnTo>
                    <a:pt x="4720" y="103653"/>
                  </a:lnTo>
                  <a:lnTo>
                    <a:pt x="6114" y="100852"/>
                  </a:lnTo>
                  <a:lnTo>
                    <a:pt x="7044" y="97992"/>
                  </a:lnTo>
                  <a:lnTo>
                    <a:pt x="7664" y="95094"/>
                  </a:lnTo>
                  <a:lnTo>
                    <a:pt x="9070" y="92169"/>
                  </a:lnTo>
                  <a:lnTo>
                    <a:pt x="11001" y="89227"/>
                  </a:lnTo>
                  <a:lnTo>
                    <a:pt x="13280" y="86274"/>
                  </a:lnTo>
                  <a:lnTo>
                    <a:pt x="14801" y="82320"/>
                  </a:lnTo>
                  <a:lnTo>
                    <a:pt x="15814" y="77701"/>
                  </a:lnTo>
                  <a:lnTo>
                    <a:pt x="16490" y="72636"/>
                  </a:lnTo>
                  <a:lnTo>
                    <a:pt x="17934" y="68268"/>
                  </a:lnTo>
                  <a:lnTo>
                    <a:pt x="19889" y="64363"/>
                  </a:lnTo>
                  <a:lnTo>
                    <a:pt x="22186" y="60768"/>
                  </a:lnTo>
                  <a:lnTo>
                    <a:pt x="24710" y="57379"/>
                  </a:lnTo>
                  <a:lnTo>
                    <a:pt x="27387" y="54128"/>
                  </a:lnTo>
                  <a:lnTo>
                    <a:pt x="30164" y="50968"/>
                  </a:lnTo>
                  <a:lnTo>
                    <a:pt x="33009" y="46877"/>
                  </a:lnTo>
                  <a:lnTo>
                    <a:pt x="35899" y="42165"/>
                  </a:lnTo>
                  <a:lnTo>
                    <a:pt x="38818" y="37040"/>
                  </a:lnTo>
                  <a:lnTo>
                    <a:pt x="41757" y="32631"/>
                  </a:lnTo>
                  <a:lnTo>
                    <a:pt x="44711" y="28699"/>
                  </a:lnTo>
                  <a:lnTo>
                    <a:pt x="51841" y="20000"/>
                  </a:lnTo>
                  <a:lnTo>
                    <a:pt x="53419" y="18294"/>
                  </a:lnTo>
                  <a:lnTo>
                    <a:pt x="57821" y="13753"/>
                  </a:lnTo>
                  <a:lnTo>
                    <a:pt x="61378" y="12145"/>
                  </a:lnTo>
                  <a:lnTo>
                    <a:pt x="65737" y="11073"/>
                  </a:lnTo>
                  <a:lnTo>
                    <a:pt x="70628" y="10359"/>
                  </a:lnTo>
                  <a:lnTo>
                    <a:pt x="74882" y="9882"/>
                  </a:lnTo>
                  <a:lnTo>
                    <a:pt x="78712" y="9565"/>
                  </a:lnTo>
                  <a:lnTo>
                    <a:pt x="82258" y="9353"/>
                  </a:lnTo>
                  <a:lnTo>
                    <a:pt x="85615" y="10204"/>
                  </a:lnTo>
                  <a:lnTo>
                    <a:pt x="88846" y="11763"/>
                  </a:lnTo>
                  <a:lnTo>
                    <a:pt x="91994" y="13795"/>
                  </a:lnTo>
                  <a:lnTo>
                    <a:pt x="95085" y="15150"/>
                  </a:lnTo>
                  <a:lnTo>
                    <a:pt x="98139" y="16053"/>
                  </a:lnTo>
                  <a:lnTo>
                    <a:pt x="101169" y="16655"/>
                  </a:lnTo>
                  <a:lnTo>
                    <a:pt x="104181" y="18049"/>
                  </a:lnTo>
                  <a:lnTo>
                    <a:pt x="107183" y="19970"/>
                  </a:lnTo>
                  <a:lnTo>
                    <a:pt x="110177" y="22243"/>
                  </a:lnTo>
                  <a:lnTo>
                    <a:pt x="113166" y="23758"/>
                  </a:lnTo>
                  <a:lnTo>
                    <a:pt x="116153" y="24768"/>
                  </a:lnTo>
                  <a:lnTo>
                    <a:pt x="119136" y="25442"/>
                  </a:lnTo>
                  <a:lnTo>
                    <a:pt x="122119" y="26883"/>
                  </a:lnTo>
                  <a:lnTo>
                    <a:pt x="125100" y="28836"/>
                  </a:lnTo>
                  <a:lnTo>
                    <a:pt x="128081" y="31130"/>
                  </a:lnTo>
                  <a:lnTo>
                    <a:pt x="132055" y="33652"/>
                  </a:lnTo>
                  <a:lnTo>
                    <a:pt x="136690" y="36325"/>
                  </a:lnTo>
                  <a:lnTo>
                    <a:pt x="141767" y="39099"/>
                  </a:lnTo>
                  <a:lnTo>
                    <a:pt x="145151" y="42933"/>
                  </a:lnTo>
                  <a:lnTo>
                    <a:pt x="147408" y="47474"/>
                  </a:lnTo>
                  <a:lnTo>
                    <a:pt x="148912" y="52485"/>
                  </a:lnTo>
                  <a:lnTo>
                    <a:pt x="150908" y="56818"/>
                  </a:lnTo>
                  <a:lnTo>
                    <a:pt x="153232" y="60699"/>
                  </a:lnTo>
                  <a:lnTo>
                    <a:pt x="155774" y="64278"/>
                  </a:lnTo>
                  <a:lnTo>
                    <a:pt x="158462" y="67657"/>
                  </a:lnTo>
                  <a:lnTo>
                    <a:pt x="161247" y="70901"/>
                  </a:lnTo>
                  <a:lnTo>
                    <a:pt x="164097" y="74057"/>
                  </a:lnTo>
                  <a:lnTo>
                    <a:pt x="169912" y="80208"/>
                  </a:lnTo>
                  <a:lnTo>
                    <a:pt x="187674" y="982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1327407" y="4384477"/>
              <a:ext cx="822241" cy="1142963"/>
            </a:xfrm>
            <a:custGeom>
              <a:avLst/>
              <a:gdLst/>
              <a:ahLst/>
              <a:cxnLst/>
              <a:rect l="0" t="0" r="0" b="0"/>
              <a:pathLst>
                <a:path w="822241" h="1142963">
                  <a:moveTo>
                    <a:pt x="804363" y="0"/>
                  </a:moveTo>
                  <a:lnTo>
                    <a:pt x="822240" y="0"/>
                  </a:lnTo>
                  <a:lnTo>
                    <a:pt x="817495" y="0"/>
                  </a:lnTo>
                  <a:lnTo>
                    <a:pt x="816097" y="992"/>
                  </a:lnTo>
                  <a:lnTo>
                    <a:pt x="815165" y="2645"/>
                  </a:lnTo>
                  <a:lnTo>
                    <a:pt x="814130" y="7129"/>
                  </a:lnTo>
                  <a:lnTo>
                    <a:pt x="813669" y="12429"/>
                  </a:lnTo>
                  <a:lnTo>
                    <a:pt x="812553" y="15231"/>
                  </a:lnTo>
                  <a:lnTo>
                    <a:pt x="807231" y="23915"/>
                  </a:lnTo>
                  <a:lnTo>
                    <a:pt x="804219" y="32772"/>
                  </a:lnTo>
                  <a:lnTo>
                    <a:pt x="783654" y="63293"/>
                  </a:lnTo>
                  <a:lnTo>
                    <a:pt x="762461" y="87232"/>
                  </a:lnTo>
                  <a:lnTo>
                    <a:pt x="741167" y="117442"/>
                  </a:lnTo>
                  <a:lnTo>
                    <a:pt x="717833" y="147332"/>
                  </a:lnTo>
                  <a:lnTo>
                    <a:pt x="695297" y="170984"/>
                  </a:lnTo>
                  <a:lnTo>
                    <a:pt x="669750" y="196844"/>
                  </a:lnTo>
                  <a:lnTo>
                    <a:pt x="652170" y="217132"/>
                  </a:lnTo>
                  <a:lnTo>
                    <a:pt x="628169" y="248220"/>
                  </a:lnTo>
                  <a:lnTo>
                    <a:pt x="605829" y="278929"/>
                  </a:lnTo>
                  <a:lnTo>
                    <a:pt x="571588" y="324862"/>
                  </a:lnTo>
                  <a:lnTo>
                    <a:pt x="549779" y="360287"/>
                  </a:lnTo>
                  <a:lnTo>
                    <a:pt x="531644" y="384031"/>
                  </a:lnTo>
                  <a:lnTo>
                    <a:pt x="512329" y="407813"/>
                  </a:lnTo>
                  <a:lnTo>
                    <a:pt x="497123" y="431612"/>
                  </a:lnTo>
                  <a:lnTo>
                    <a:pt x="472649" y="472064"/>
                  </a:lnTo>
                  <a:lnTo>
                    <a:pt x="455320" y="498202"/>
                  </a:lnTo>
                  <a:lnTo>
                    <a:pt x="437686" y="524040"/>
                  </a:lnTo>
                  <a:lnTo>
                    <a:pt x="419918" y="552060"/>
                  </a:lnTo>
                  <a:lnTo>
                    <a:pt x="402088" y="578404"/>
                  </a:lnTo>
                  <a:lnTo>
                    <a:pt x="384233" y="604334"/>
                  </a:lnTo>
                  <a:lnTo>
                    <a:pt x="366365" y="632395"/>
                  </a:lnTo>
                  <a:lnTo>
                    <a:pt x="339555" y="676083"/>
                  </a:lnTo>
                  <a:lnTo>
                    <a:pt x="321679" y="702979"/>
                  </a:lnTo>
                  <a:lnTo>
                    <a:pt x="303802" y="728161"/>
                  </a:lnTo>
                  <a:lnTo>
                    <a:pt x="285926" y="752583"/>
                  </a:lnTo>
                  <a:lnTo>
                    <a:pt x="268048" y="779312"/>
                  </a:lnTo>
                  <a:lnTo>
                    <a:pt x="250171" y="806736"/>
                  </a:lnTo>
                  <a:lnTo>
                    <a:pt x="232294" y="832153"/>
                  </a:lnTo>
                  <a:lnTo>
                    <a:pt x="217065" y="856679"/>
                  </a:lnTo>
                  <a:lnTo>
                    <a:pt x="194676" y="890154"/>
                  </a:lnTo>
                  <a:lnTo>
                    <a:pt x="169172" y="921569"/>
                  </a:lnTo>
                  <a:lnTo>
                    <a:pt x="145393" y="953367"/>
                  </a:lnTo>
                  <a:lnTo>
                    <a:pt x="125768" y="981640"/>
                  </a:lnTo>
                  <a:lnTo>
                    <a:pt x="106086" y="1013120"/>
                  </a:lnTo>
                  <a:lnTo>
                    <a:pt x="86491" y="1043592"/>
                  </a:lnTo>
                  <a:lnTo>
                    <a:pt x="62647" y="1078212"/>
                  </a:lnTo>
                  <a:lnTo>
                    <a:pt x="59606" y="1081949"/>
                  </a:lnTo>
                  <a:lnTo>
                    <a:pt x="57578" y="1086424"/>
                  </a:lnTo>
                  <a:lnTo>
                    <a:pt x="55325" y="1096688"/>
                  </a:lnTo>
                  <a:lnTo>
                    <a:pt x="53731" y="1100219"/>
                  </a:lnTo>
                  <a:lnTo>
                    <a:pt x="51675" y="1102573"/>
                  </a:lnTo>
                  <a:lnTo>
                    <a:pt x="49312" y="1104142"/>
                  </a:lnTo>
                  <a:lnTo>
                    <a:pt x="47736" y="1106180"/>
                  </a:lnTo>
                  <a:lnTo>
                    <a:pt x="46685" y="1108532"/>
                  </a:lnTo>
                  <a:lnTo>
                    <a:pt x="45985" y="1111091"/>
                  </a:lnTo>
                  <a:lnTo>
                    <a:pt x="44525" y="1112797"/>
                  </a:lnTo>
                  <a:lnTo>
                    <a:pt x="42558" y="1113936"/>
                  </a:lnTo>
                  <a:lnTo>
                    <a:pt x="40254" y="1114694"/>
                  </a:lnTo>
                  <a:lnTo>
                    <a:pt x="38718" y="1116191"/>
                  </a:lnTo>
                  <a:lnTo>
                    <a:pt x="37694" y="1118182"/>
                  </a:lnTo>
                  <a:lnTo>
                    <a:pt x="35646" y="1125137"/>
                  </a:lnTo>
                  <a:lnTo>
                    <a:pt x="27950" y="1125139"/>
                  </a:lnTo>
                  <a:lnTo>
                    <a:pt x="35646" y="1125140"/>
                  </a:lnTo>
                  <a:lnTo>
                    <a:pt x="35646" y="1111838"/>
                  </a:lnTo>
                  <a:lnTo>
                    <a:pt x="34652" y="1109326"/>
                  </a:lnTo>
                  <a:lnTo>
                    <a:pt x="29503" y="1101052"/>
                  </a:lnTo>
                  <a:lnTo>
                    <a:pt x="27950" y="1095251"/>
                  </a:lnTo>
                  <a:lnTo>
                    <a:pt x="26739" y="1063842"/>
                  </a:lnTo>
                  <a:lnTo>
                    <a:pt x="25735" y="1059470"/>
                  </a:lnTo>
                  <a:lnTo>
                    <a:pt x="19637" y="1045325"/>
                  </a:lnTo>
                  <a:lnTo>
                    <a:pt x="18322" y="1033361"/>
                  </a:lnTo>
                  <a:lnTo>
                    <a:pt x="17801" y="1006455"/>
                  </a:lnTo>
                  <a:lnTo>
                    <a:pt x="16797" y="1003353"/>
                  </a:lnTo>
                  <a:lnTo>
                    <a:pt x="11632" y="994246"/>
                  </a:lnTo>
                  <a:lnTo>
                    <a:pt x="10075" y="988252"/>
                  </a:lnTo>
                  <a:lnTo>
                    <a:pt x="8833" y="973381"/>
                  </a:lnTo>
                  <a:lnTo>
                    <a:pt x="8830" y="1024473"/>
                  </a:lnTo>
                  <a:lnTo>
                    <a:pt x="6181" y="1036082"/>
                  </a:lnTo>
                  <a:lnTo>
                    <a:pt x="2687" y="1047855"/>
                  </a:lnTo>
                  <a:lnTo>
                    <a:pt x="55" y="1082360"/>
                  </a:lnTo>
                  <a:lnTo>
                    <a:pt x="0" y="1087691"/>
                  </a:lnTo>
                  <a:lnTo>
                    <a:pt x="957" y="1092236"/>
                  </a:lnTo>
                  <a:lnTo>
                    <a:pt x="6056" y="1104367"/>
                  </a:lnTo>
                  <a:lnTo>
                    <a:pt x="9001" y="1119095"/>
                  </a:lnTo>
                  <a:lnTo>
                    <a:pt x="16418" y="1131902"/>
                  </a:lnTo>
                  <a:lnTo>
                    <a:pt x="22113" y="1138168"/>
                  </a:lnTo>
                  <a:lnTo>
                    <a:pt x="24638" y="1139778"/>
                  </a:lnTo>
                  <a:lnTo>
                    <a:pt x="30091" y="1141568"/>
                  </a:lnTo>
                  <a:lnTo>
                    <a:pt x="55295" y="1142873"/>
                  </a:lnTo>
                  <a:lnTo>
                    <a:pt x="65083" y="1142962"/>
                  </a:lnTo>
                  <a:lnTo>
                    <a:pt x="68182" y="1141983"/>
                  </a:lnTo>
                  <a:lnTo>
                    <a:pt x="74273" y="1138248"/>
                  </a:lnTo>
                  <a:lnTo>
                    <a:pt x="82940" y="1135926"/>
                  </a:lnTo>
                  <a:lnTo>
                    <a:pt x="88032" y="1135307"/>
                  </a:lnTo>
                  <a:lnTo>
                    <a:pt x="92420" y="1133903"/>
                  </a:lnTo>
                  <a:lnTo>
                    <a:pt x="99943" y="1129696"/>
                  </a:lnTo>
                  <a:lnTo>
                    <a:pt x="112866" y="1119903"/>
                  </a:lnTo>
                  <a:lnTo>
                    <a:pt x="121978" y="1116312"/>
                  </a:lnTo>
                  <a:lnTo>
                    <a:pt x="133970" y="11072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2167524" y="4330898"/>
              <a:ext cx="1108226" cy="464222"/>
            </a:xfrm>
            <a:custGeom>
              <a:avLst/>
              <a:gdLst/>
              <a:ahLst/>
              <a:cxnLst/>
              <a:rect l="0" t="0" r="0" b="0"/>
              <a:pathLst>
                <a:path w="1108226" h="464222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8" y="7069"/>
                  </a:lnTo>
                  <a:lnTo>
                    <a:pt x="7696" y="8562"/>
                  </a:lnTo>
                  <a:lnTo>
                    <a:pt x="13316" y="8822"/>
                  </a:lnTo>
                  <a:lnTo>
                    <a:pt x="46844" y="19950"/>
                  </a:lnTo>
                  <a:lnTo>
                    <a:pt x="74771" y="32026"/>
                  </a:lnTo>
                  <a:lnTo>
                    <a:pt x="109066" y="39973"/>
                  </a:lnTo>
                  <a:lnTo>
                    <a:pt x="143373" y="50854"/>
                  </a:lnTo>
                  <a:lnTo>
                    <a:pt x="187757" y="65518"/>
                  </a:lnTo>
                  <a:lnTo>
                    <a:pt x="214540" y="79165"/>
                  </a:lnTo>
                  <a:lnTo>
                    <a:pt x="241345" y="91036"/>
                  </a:lnTo>
                  <a:lnTo>
                    <a:pt x="261869" y="100322"/>
                  </a:lnTo>
                  <a:lnTo>
                    <a:pt x="295758" y="114061"/>
                  </a:lnTo>
                  <a:lnTo>
                    <a:pt x="319158" y="122132"/>
                  </a:lnTo>
                  <a:lnTo>
                    <a:pt x="353674" y="136839"/>
                  </a:lnTo>
                  <a:lnTo>
                    <a:pt x="384205" y="148915"/>
                  </a:lnTo>
                  <a:lnTo>
                    <a:pt x="418964" y="164619"/>
                  </a:lnTo>
                  <a:lnTo>
                    <a:pt x="459278" y="181840"/>
                  </a:lnTo>
                  <a:lnTo>
                    <a:pt x="484530" y="193597"/>
                  </a:lnTo>
                  <a:lnTo>
                    <a:pt x="521081" y="211372"/>
                  </a:lnTo>
                  <a:lnTo>
                    <a:pt x="542455" y="223259"/>
                  </a:lnTo>
                  <a:lnTo>
                    <a:pt x="563873" y="235156"/>
                  </a:lnTo>
                  <a:lnTo>
                    <a:pt x="627796" y="264915"/>
                  </a:lnTo>
                  <a:lnTo>
                    <a:pt x="700110" y="300634"/>
                  </a:lnTo>
                  <a:lnTo>
                    <a:pt x="721342" y="312540"/>
                  </a:lnTo>
                  <a:lnTo>
                    <a:pt x="741702" y="323454"/>
                  </a:lnTo>
                  <a:lnTo>
                    <a:pt x="774507" y="336168"/>
                  </a:lnTo>
                  <a:lnTo>
                    <a:pt x="794133" y="346523"/>
                  </a:lnTo>
                  <a:lnTo>
                    <a:pt x="831011" y="363202"/>
                  </a:lnTo>
                  <a:lnTo>
                    <a:pt x="849042" y="373421"/>
                  </a:lnTo>
                  <a:lnTo>
                    <a:pt x="875944" y="385590"/>
                  </a:lnTo>
                  <a:lnTo>
                    <a:pt x="904591" y="398590"/>
                  </a:lnTo>
                  <a:lnTo>
                    <a:pt x="923301" y="406717"/>
                  </a:lnTo>
                  <a:lnTo>
                    <a:pt x="940432" y="410559"/>
                  </a:lnTo>
                  <a:lnTo>
                    <a:pt x="953233" y="416547"/>
                  </a:lnTo>
                  <a:lnTo>
                    <a:pt x="968171" y="419755"/>
                  </a:lnTo>
                  <a:lnTo>
                    <a:pt x="980322" y="425556"/>
                  </a:lnTo>
                  <a:lnTo>
                    <a:pt x="995068" y="428708"/>
                  </a:lnTo>
                  <a:lnTo>
                    <a:pt x="1006169" y="434493"/>
                  </a:lnTo>
                  <a:lnTo>
                    <a:pt x="1012633" y="436194"/>
                  </a:lnTo>
                  <a:lnTo>
                    <a:pt x="1045701" y="437553"/>
                  </a:lnTo>
                  <a:lnTo>
                    <a:pt x="1054741" y="437555"/>
                  </a:lnTo>
                  <a:lnTo>
                    <a:pt x="1054748" y="432815"/>
                  </a:lnTo>
                  <a:lnTo>
                    <a:pt x="1055742" y="431418"/>
                  </a:lnTo>
                  <a:lnTo>
                    <a:pt x="1057398" y="430487"/>
                  </a:lnTo>
                  <a:lnTo>
                    <a:pt x="1062447" y="428993"/>
                  </a:lnTo>
                  <a:lnTo>
                    <a:pt x="1062862" y="427879"/>
                  </a:lnTo>
                  <a:lnTo>
                    <a:pt x="1063581" y="420969"/>
                  </a:lnTo>
                  <a:lnTo>
                    <a:pt x="1057525" y="412818"/>
                  </a:lnTo>
                  <a:lnTo>
                    <a:pt x="1054580" y="404539"/>
                  </a:lnTo>
                  <a:lnTo>
                    <a:pt x="1048852" y="395801"/>
                  </a:lnTo>
                  <a:lnTo>
                    <a:pt x="1045720" y="386930"/>
                  </a:lnTo>
                  <a:lnTo>
                    <a:pt x="1041468" y="380990"/>
                  </a:lnTo>
                  <a:lnTo>
                    <a:pt x="1033619" y="375042"/>
                  </a:lnTo>
                  <a:lnTo>
                    <a:pt x="1020681" y="366116"/>
                  </a:lnTo>
                  <a:lnTo>
                    <a:pt x="1007412" y="354211"/>
                  </a:lnTo>
                  <a:lnTo>
                    <a:pt x="995227" y="342305"/>
                  </a:lnTo>
                  <a:lnTo>
                    <a:pt x="980272" y="327423"/>
                  </a:lnTo>
                  <a:lnTo>
                    <a:pt x="977289" y="325438"/>
                  </a:lnTo>
                  <a:lnTo>
                    <a:pt x="971328" y="323233"/>
                  </a:lnTo>
                  <a:lnTo>
                    <a:pt x="969340" y="321653"/>
                  </a:lnTo>
                  <a:lnTo>
                    <a:pt x="968015" y="319607"/>
                  </a:lnTo>
                  <a:lnTo>
                    <a:pt x="965412" y="312662"/>
                  </a:lnTo>
                  <a:lnTo>
                    <a:pt x="977811" y="324979"/>
                  </a:lnTo>
                  <a:lnTo>
                    <a:pt x="996442" y="337449"/>
                  </a:lnTo>
                  <a:lnTo>
                    <a:pt x="1013418" y="351450"/>
                  </a:lnTo>
                  <a:lnTo>
                    <a:pt x="1031028" y="363315"/>
                  </a:lnTo>
                  <a:lnTo>
                    <a:pt x="1042884" y="373471"/>
                  </a:lnTo>
                  <a:lnTo>
                    <a:pt x="1055980" y="385604"/>
                  </a:lnTo>
                  <a:lnTo>
                    <a:pt x="1079473" y="401658"/>
                  </a:lnTo>
                  <a:lnTo>
                    <a:pt x="1093072" y="413707"/>
                  </a:lnTo>
                  <a:lnTo>
                    <a:pt x="1102301" y="422662"/>
                  </a:lnTo>
                  <a:lnTo>
                    <a:pt x="1104328" y="425642"/>
                  </a:lnTo>
                  <a:lnTo>
                    <a:pt x="1106581" y="431599"/>
                  </a:lnTo>
                  <a:lnTo>
                    <a:pt x="1108027" y="443507"/>
                  </a:lnTo>
                  <a:lnTo>
                    <a:pt x="1108225" y="449461"/>
                  </a:lnTo>
                  <a:lnTo>
                    <a:pt x="1107284" y="451446"/>
                  </a:lnTo>
                  <a:lnTo>
                    <a:pt x="1105664" y="452769"/>
                  </a:lnTo>
                  <a:lnTo>
                    <a:pt x="1103591" y="453650"/>
                  </a:lnTo>
                  <a:lnTo>
                    <a:pt x="1095928" y="459632"/>
                  </a:lnTo>
                  <a:lnTo>
                    <a:pt x="1092134" y="461203"/>
                  </a:lnTo>
                  <a:lnTo>
                    <a:pt x="1078298" y="463413"/>
                  </a:lnTo>
                  <a:lnTo>
                    <a:pt x="1056320" y="464221"/>
                  </a:lnTo>
                  <a:lnTo>
                    <a:pt x="1045186" y="461644"/>
                  </a:lnTo>
                  <a:lnTo>
                    <a:pt x="1032623" y="458183"/>
                  </a:lnTo>
                  <a:lnTo>
                    <a:pt x="1009792" y="455243"/>
                  </a:lnTo>
                  <a:lnTo>
                    <a:pt x="983778" y="448509"/>
                  </a:lnTo>
                  <a:lnTo>
                    <a:pt x="977641" y="447834"/>
                  </a:lnTo>
                  <a:lnTo>
                    <a:pt x="968173" y="444439"/>
                  </a:lnTo>
                  <a:lnTo>
                    <a:pt x="956427" y="437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2113892" y="4286250"/>
              <a:ext cx="62572" cy="89298"/>
            </a:xfrm>
            <a:custGeom>
              <a:avLst/>
              <a:gdLst/>
              <a:ahLst/>
              <a:cxnLst/>
              <a:rect l="0" t="0" r="0" b="0"/>
              <a:pathLst>
                <a:path w="62572" h="89298">
                  <a:moveTo>
                    <a:pt x="53632" y="0"/>
                  </a:moveTo>
                  <a:lnTo>
                    <a:pt x="62571" y="0"/>
                  </a:lnTo>
                  <a:lnTo>
                    <a:pt x="62571" y="4740"/>
                  </a:lnTo>
                  <a:lnTo>
                    <a:pt x="61578" y="7129"/>
                  </a:lnTo>
                  <a:lnTo>
                    <a:pt x="59922" y="9713"/>
                  </a:lnTo>
                  <a:lnTo>
                    <a:pt x="57825" y="12429"/>
                  </a:lnTo>
                  <a:lnTo>
                    <a:pt x="56428" y="15231"/>
                  </a:lnTo>
                  <a:lnTo>
                    <a:pt x="55496" y="18092"/>
                  </a:lnTo>
                  <a:lnTo>
                    <a:pt x="54874" y="20991"/>
                  </a:lnTo>
                  <a:lnTo>
                    <a:pt x="53467" y="22924"/>
                  </a:lnTo>
                  <a:lnTo>
                    <a:pt x="51536" y="24212"/>
                  </a:lnTo>
                  <a:lnTo>
                    <a:pt x="49255" y="25071"/>
                  </a:lnTo>
                  <a:lnTo>
                    <a:pt x="46741" y="27628"/>
                  </a:lnTo>
                  <a:lnTo>
                    <a:pt x="44073" y="31318"/>
                  </a:lnTo>
                  <a:lnTo>
                    <a:pt x="41300" y="35761"/>
                  </a:lnTo>
                  <a:lnTo>
                    <a:pt x="38458" y="39716"/>
                  </a:lnTo>
                  <a:lnTo>
                    <a:pt x="35571" y="43344"/>
                  </a:lnTo>
                  <a:lnTo>
                    <a:pt x="32653" y="46756"/>
                  </a:lnTo>
                  <a:lnTo>
                    <a:pt x="29714" y="50022"/>
                  </a:lnTo>
                  <a:lnTo>
                    <a:pt x="23800" y="56297"/>
                  </a:lnTo>
                  <a:lnTo>
                    <a:pt x="14887" y="65408"/>
                  </a:lnTo>
                  <a:lnTo>
                    <a:pt x="11911" y="69403"/>
                  </a:lnTo>
                  <a:lnTo>
                    <a:pt x="8934" y="74049"/>
                  </a:lnTo>
                  <a:lnTo>
                    <a:pt x="0" y="892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6055802" y="2089547"/>
              <a:ext cx="2099277" cy="642938"/>
            </a:xfrm>
            <a:custGeom>
              <a:avLst/>
              <a:gdLst/>
              <a:ahLst/>
              <a:cxnLst/>
              <a:rect l="0" t="0" r="0" b="0"/>
              <a:pathLst>
                <a:path w="2099277" h="642938">
                  <a:moveTo>
                    <a:pt x="0" y="642937"/>
                  </a:moveTo>
                  <a:lnTo>
                    <a:pt x="4745" y="642937"/>
                  </a:lnTo>
                  <a:lnTo>
                    <a:pt x="6143" y="641945"/>
                  </a:lnTo>
                  <a:lnTo>
                    <a:pt x="7075" y="640291"/>
                  </a:lnTo>
                  <a:lnTo>
                    <a:pt x="7696" y="638197"/>
                  </a:lnTo>
                  <a:lnTo>
                    <a:pt x="9103" y="636801"/>
                  </a:lnTo>
                  <a:lnTo>
                    <a:pt x="11036" y="635870"/>
                  </a:lnTo>
                  <a:lnTo>
                    <a:pt x="13316" y="635249"/>
                  </a:lnTo>
                  <a:lnTo>
                    <a:pt x="18499" y="631914"/>
                  </a:lnTo>
                  <a:lnTo>
                    <a:pt x="21271" y="629635"/>
                  </a:lnTo>
                  <a:lnTo>
                    <a:pt x="24113" y="628116"/>
                  </a:lnTo>
                  <a:lnTo>
                    <a:pt x="32857" y="624986"/>
                  </a:lnTo>
                  <a:lnTo>
                    <a:pt x="41738" y="618216"/>
                  </a:lnTo>
                  <a:lnTo>
                    <a:pt x="62572" y="598235"/>
                  </a:lnTo>
                  <a:lnTo>
                    <a:pt x="69523" y="592312"/>
                  </a:lnTo>
                  <a:lnTo>
                    <a:pt x="91123" y="577450"/>
                  </a:lnTo>
                  <a:lnTo>
                    <a:pt x="111174" y="559409"/>
                  </a:lnTo>
                  <a:lnTo>
                    <a:pt x="146079" y="538010"/>
                  </a:lnTo>
                  <a:lnTo>
                    <a:pt x="169849" y="519832"/>
                  </a:lnTo>
                  <a:lnTo>
                    <a:pt x="199631" y="502298"/>
                  </a:lnTo>
                  <a:lnTo>
                    <a:pt x="223465" y="484115"/>
                  </a:lnTo>
                  <a:lnTo>
                    <a:pt x="241342" y="471194"/>
                  </a:lnTo>
                  <a:lnTo>
                    <a:pt x="259219" y="457444"/>
                  </a:lnTo>
                  <a:lnTo>
                    <a:pt x="289014" y="439806"/>
                  </a:lnTo>
                  <a:lnTo>
                    <a:pt x="312850" y="421610"/>
                  </a:lnTo>
                  <a:lnTo>
                    <a:pt x="333376" y="411333"/>
                  </a:lnTo>
                  <a:lnTo>
                    <a:pt x="377517" y="392956"/>
                  </a:lnTo>
                  <a:lnTo>
                    <a:pt x="430418" y="372073"/>
                  </a:lnTo>
                  <a:lnTo>
                    <a:pt x="482598" y="352227"/>
                  </a:lnTo>
                  <a:lnTo>
                    <a:pt x="527291" y="341477"/>
                  </a:lnTo>
                  <a:lnTo>
                    <a:pt x="548318" y="334122"/>
                  </a:lnTo>
                  <a:lnTo>
                    <a:pt x="608003" y="327971"/>
                  </a:lnTo>
                  <a:lnTo>
                    <a:pt x="638868" y="322753"/>
                  </a:lnTo>
                  <a:lnTo>
                    <a:pt x="703664" y="321519"/>
                  </a:lnTo>
                  <a:lnTo>
                    <a:pt x="844823" y="321469"/>
                  </a:lnTo>
                  <a:lnTo>
                    <a:pt x="903065" y="329571"/>
                  </a:lnTo>
                  <a:lnTo>
                    <a:pt x="956451" y="331318"/>
                  </a:lnTo>
                  <a:lnTo>
                    <a:pt x="1009068" y="338494"/>
                  </a:lnTo>
                  <a:lnTo>
                    <a:pt x="1030733" y="340073"/>
                  </a:lnTo>
                  <a:lnTo>
                    <a:pt x="1072998" y="346984"/>
                  </a:lnTo>
                  <a:lnTo>
                    <a:pt x="1135221" y="348183"/>
                  </a:lnTo>
                  <a:lnTo>
                    <a:pt x="1162022" y="349228"/>
                  </a:lnTo>
                  <a:lnTo>
                    <a:pt x="1221938" y="356635"/>
                  </a:lnTo>
                  <a:lnTo>
                    <a:pt x="1278585" y="357155"/>
                  </a:lnTo>
                  <a:lnTo>
                    <a:pt x="1339577" y="357185"/>
                  </a:lnTo>
                  <a:lnTo>
                    <a:pt x="1403285" y="365289"/>
                  </a:lnTo>
                  <a:lnTo>
                    <a:pt x="1456982" y="365052"/>
                  </a:lnTo>
                  <a:lnTo>
                    <a:pt x="1512483" y="357735"/>
                  </a:lnTo>
                  <a:lnTo>
                    <a:pt x="1549415" y="356267"/>
                  </a:lnTo>
                  <a:lnTo>
                    <a:pt x="1610305" y="343888"/>
                  </a:lnTo>
                  <a:lnTo>
                    <a:pt x="1651168" y="332861"/>
                  </a:lnTo>
                  <a:lnTo>
                    <a:pt x="1664458" y="330500"/>
                  </a:lnTo>
                  <a:lnTo>
                    <a:pt x="1714279" y="312371"/>
                  </a:lnTo>
                  <a:lnTo>
                    <a:pt x="1751792" y="294665"/>
                  </a:lnTo>
                  <a:lnTo>
                    <a:pt x="1811549" y="264914"/>
                  </a:lnTo>
                  <a:lnTo>
                    <a:pt x="1839609" y="247055"/>
                  </a:lnTo>
                  <a:lnTo>
                    <a:pt x="1871050" y="226219"/>
                  </a:lnTo>
                  <a:lnTo>
                    <a:pt x="1897872" y="207367"/>
                  </a:lnTo>
                  <a:lnTo>
                    <a:pt x="1909961" y="193293"/>
                  </a:lnTo>
                  <a:lnTo>
                    <a:pt x="1932351" y="175985"/>
                  </a:lnTo>
                  <a:lnTo>
                    <a:pt x="1951470" y="157790"/>
                  </a:lnTo>
                  <a:lnTo>
                    <a:pt x="1978401" y="130970"/>
                  </a:lnTo>
                  <a:lnTo>
                    <a:pt x="1987343" y="117299"/>
                  </a:lnTo>
                  <a:lnTo>
                    <a:pt x="1990654" y="109018"/>
                  </a:lnTo>
                  <a:lnTo>
                    <a:pt x="1991537" y="105421"/>
                  </a:lnTo>
                  <a:lnTo>
                    <a:pt x="1995166" y="98778"/>
                  </a:lnTo>
                  <a:lnTo>
                    <a:pt x="2007452" y="83416"/>
                  </a:lnTo>
                  <a:lnTo>
                    <a:pt x="2011068" y="74435"/>
                  </a:lnTo>
                  <a:lnTo>
                    <a:pt x="2016996" y="65491"/>
                  </a:lnTo>
                  <a:lnTo>
                    <a:pt x="2018731" y="59534"/>
                  </a:lnTo>
                  <a:lnTo>
                    <a:pt x="2020186" y="57549"/>
                  </a:lnTo>
                  <a:lnTo>
                    <a:pt x="2022151" y="56225"/>
                  </a:lnTo>
                  <a:lnTo>
                    <a:pt x="2024452" y="55343"/>
                  </a:lnTo>
                  <a:lnTo>
                    <a:pt x="2025988" y="53762"/>
                  </a:lnTo>
                  <a:lnTo>
                    <a:pt x="2027011" y="51716"/>
                  </a:lnTo>
                  <a:lnTo>
                    <a:pt x="2027692" y="49360"/>
                  </a:lnTo>
                  <a:lnTo>
                    <a:pt x="2031100" y="44097"/>
                  </a:lnTo>
                  <a:lnTo>
                    <a:pt x="2036634" y="37374"/>
                  </a:lnTo>
                  <a:lnTo>
                    <a:pt x="2037390" y="33808"/>
                  </a:lnTo>
                  <a:lnTo>
                    <a:pt x="2037592" y="31469"/>
                  </a:lnTo>
                  <a:lnTo>
                    <a:pt x="2038719" y="29909"/>
                  </a:lnTo>
                  <a:lnTo>
                    <a:pt x="2040464" y="28869"/>
                  </a:lnTo>
                  <a:lnTo>
                    <a:pt x="2045656" y="27200"/>
                  </a:lnTo>
                  <a:lnTo>
                    <a:pt x="2046082" y="26071"/>
                  </a:lnTo>
                  <a:lnTo>
                    <a:pt x="2046822" y="19136"/>
                  </a:lnTo>
                  <a:lnTo>
                    <a:pt x="2047852" y="18711"/>
                  </a:lnTo>
                  <a:lnTo>
                    <a:pt x="2051646" y="18238"/>
                  </a:lnTo>
                  <a:lnTo>
                    <a:pt x="2053056" y="17119"/>
                  </a:lnTo>
                  <a:lnTo>
                    <a:pt x="2053994" y="15382"/>
                  </a:lnTo>
                  <a:lnTo>
                    <a:pt x="2055870" y="8939"/>
                  </a:lnTo>
                  <a:lnTo>
                    <a:pt x="2055873" y="9"/>
                  </a:lnTo>
                  <a:lnTo>
                    <a:pt x="1996113" y="0"/>
                  </a:lnTo>
                  <a:lnTo>
                    <a:pt x="1934139" y="9677"/>
                  </a:lnTo>
                  <a:lnTo>
                    <a:pt x="1915000" y="15949"/>
                  </a:lnTo>
                  <a:lnTo>
                    <a:pt x="1895144" y="17849"/>
                  </a:lnTo>
                  <a:lnTo>
                    <a:pt x="1929566" y="17859"/>
                  </a:lnTo>
                  <a:lnTo>
                    <a:pt x="1940477" y="15213"/>
                  </a:lnTo>
                  <a:lnTo>
                    <a:pt x="1951947" y="11722"/>
                  </a:lnTo>
                  <a:lnTo>
                    <a:pt x="1993323" y="9093"/>
                  </a:lnTo>
                  <a:lnTo>
                    <a:pt x="2066025" y="8931"/>
                  </a:lnTo>
                  <a:lnTo>
                    <a:pt x="2069594" y="9922"/>
                  </a:lnTo>
                  <a:lnTo>
                    <a:pt x="2079360" y="15067"/>
                  </a:lnTo>
                  <a:lnTo>
                    <a:pt x="2085513" y="16618"/>
                  </a:lnTo>
                  <a:lnTo>
                    <a:pt x="2087551" y="18024"/>
                  </a:lnTo>
                  <a:lnTo>
                    <a:pt x="2088910" y="19953"/>
                  </a:lnTo>
                  <a:lnTo>
                    <a:pt x="2090419" y="24743"/>
                  </a:lnTo>
                  <a:lnTo>
                    <a:pt x="2091090" y="30179"/>
                  </a:lnTo>
                  <a:lnTo>
                    <a:pt x="2092263" y="33018"/>
                  </a:lnTo>
                  <a:lnTo>
                    <a:pt x="2097665" y="41753"/>
                  </a:lnTo>
                  <a:lnTo>
                    <a:pt x="2099276" y="47661"/>
                  </a:lnTo>
                  <a:lnTo>
                    <a:pt x="2098713" y="50626"/>
                  </a:lnTo>
                  <a:lnTo>
                    <a:pt x="2094169" y="59538"/>
                  </a:lnTo>
                  <a:lnTo>
                    <a:pt x="2092756" y="65488"/>
                  </a:lnTo>
                  <a:lnTo>
                    <a:pt x="2091627" y="803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6012504" y="2607468"/>
              <a:ext cx="177378" cy="201225"/>
            </a:xfrm>
            <a:custGeom>
              <a:avLst/>
              <a:gdLst/>
              <a:ahLst/>
              <a:cxnLst/>
              <a:rect l="0" t="0" r="0" b="0"/>
              <a:pathLst>
                <a:path w="177378" h="201225">
                  <a:moveTo>
                    <a:pt x="52237" y="0"/>
                  </a:moveTo>
                  <a:lnTo>
                    <a:pt x="52237" y="13303"/>
                  </a:lnTo>
                  <a:lnTo>
                    <a:pt x="51244" y="14822"/>
                  </a:lnTo>
                  <a:lnTo>
                    <a:pt x="49589" y="15834"/>
                  </a:lnTo>
                  <a:lnTo>
                    <a:pt x="47492" y="16509"/>
                  </a:lnTo>
                  <a:lnTo>
                    <a:pt x="46094" y="18944"/>
                  </a:lnTo>
                  <a:lnTo>
                    <a:pt x="45163" y="22552"/>
                  </a:lnTo>
                  <a:lnTo>
                    <a:pt x="44541" y="26941"/>
                  </a:lnTo>
                  <a:lnTo>
                    <a:pt x="43133" y="30859"/>
                  </a:lnTo>
                  <a:lnTo>
                    <a:pt x="41202" y="34464"/>
                  </a:lnTo>
                  <a:lnTo>
                    <a:pt x="38922" y="37859"/>
                  </a:lnTo>
                  <a:lnTo>
                    <a:pt x="37401" y="42106"/>
                  </a:lnTo>
                  <a:lnTo>
                    <a:pt x="36387" y="46923"/>
                  </a:lnTo>
                  <a:lnTo>
                    <a:pt x="35711" y="52118"/>
                  </a:lnTo>
                  <a:lnTo>
                    <a:pt x="34268" y="57566"/>
                  </a:lnTo>
                  <a:lnTo>
                    <a:pt x="32312" y="63182"/>
                  </a:lnTo>
                  <a:lnTo>
                    <a:pt x="30016" y="68910"/>
                  </a:lnTo>
                  <a:lnTo>
                    <a:pt x="24815" y="83213"/>
                  </a:lnTo>
                  <a:lnTo>
                    <a:pt x="22037" y="91194"/>
                  </a:lnTo>
                  <a:lnTo>
                    <a:pt x="19192" y="98500"/>
                  </a:lnTo>
                  <a:lnTo>
                    <a:pt x="16303" y="105354"/>
                  </a:lnTo>
                  <a:lnTo>
                    <a:pt x="13384" y="111908"/>
                  </a:lnTo>
                  <a:lnTo>
                    <a:pt x="11437" y="119254"/>
                  </a:lnTo>
                  <a:lnTo>
                    <a:pt x="10139" y="127128"/>
                  </a:lnTo>
                  <a:lnTo>
                    <a:pt x="9274" y="135354"/>
                  </a:lnTo>
                  <a:lnTo>
                    <a:pt x="7705" y="141830"/>
                  </a:lnTo>
                  <a:lnTo>
                    <a:pt x="5665" y="147139"/>
                  </a:lnTo>
                  <a:lnTo>
                    <a:pt x="3312" y="151671"/>
                  </a:lnTo>
                  <a:lnTo>
                    <a:pt x="1744" y="156677"/>
                  </a:lnTo>
                  <a:lnTo>
                    <a:pt x="698" y="161998"/>
                  </a:lnTo>
                  <a:lnTo>
                    <a:pt x="0" y="167530"/>
                  </a:lnTo>
                  <a:lnTo>
                    <a:pt x="528" y="172211"/>
                  </a:lnTo>
                  <a:lnTo>
                    <a:pt x="1873" y="176323"/>
                  </a:lnTo>
                  <a:lnTo>
                    <a:pt x="3764" y="180057"/>
                  </a:lnTo>
                  <a:lnTo>
                    <a:pt x="6017" y="183538"/>
                  </a:lnTo>
                  <a:lnTo>
                    <a:pt x="8513" y="186851"/>
                  </a:lnTo>
                  <a:lnTo>
                    <a:pt x="11170" y="190052"/>
                  </a:lnTo>
                  <a:lnTo>
                    <a:pt x="14927" y="192186"/>
                  </a:lnTo>
                  <a:lnTo>
                    <a:pt x="19418" y="193609"/>
                  </a:lnTo>
                  <a:lnTo>
                    <a:pt x="24399" y="194557"/>
                  </a:lnTo>
                  <a:lnTo>
                    <a:pt x="29705" y="196181"/>
                  </a:lnTo>
                  <a:lnTo>
                    <a:pt x="35230" y="198256"/>
                  </a:lnTo>
                  <a:lnTo>
                    <a:pt x="40899" y="200632"/>
                  </a:lnTo>
                  <a:lnTo>
                    <a:pt x="47657" y="201224"/>
                  </a:lnTo>
                  <a:lnTo>
                    <a:pt x="55143" y="200626"/>
                  </a:lnTo>
                  <a:lnTo>
                    <a:pt x="63113" y="199235"/>
                  </a:lnTo>
                  <a:lnTo>
                    <a:pt x="71406" y="198308"/>
                  </a:lnTo>
                  <a:lnTo>
                    <a:pt x="79914" y="197690"/>
                  </a:lnTo>
                  <a:lnTo>
                    <a:pt x="88565" y="197278"/>
                  </a:lnTo>
                  <a:lnTo>
                    <a:pt x="108772" y="196820"/>
                  </a:lnTo>
                  <a:lnTo>
                    <a:pt x="144624" y="196526"/>
                  </a:lnTo>
                  <a:lnTo>
                    <a:pt x="151569" y="195510"/>
                  </a:lnTo>
                  <a:lnTo>
                    <a:pt x="158185" y="193840"/>
                  </a:lnTo>
                  <a:lnTo>
                    <a:pt x="177377" y="1875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6503157" y="4366617"/>
              <a:ext cx="1483256" cy="1794868"/>
            </a:xfrm>
            <a:custGeom>
              <a:avLst/>
              <a:gdLst/>
              <a:ahLst/>
              <a:cxnLst/>
              <a:rect l="0" t="0" r="0" b="0"/>
              <a:pathLst>
                <a:path w="1483256" h="1794868">
                  <a:moveTo>
                    <a:pt x="991756" y="0"/>
                  </a:moveTo>
                  <a:lnTo>
                    <a:pt x="904933" y="0"/>
                  </a:lnTo>
                  <a:lnTo>
                    <a:pt x="893247" y="2646"/>
                  </a:lnTo>
                  <a:lnTo>
                    <a:pt x="881431" y="6137"/>
                  </a:lnTo>
                  <a:lnTo>
                    <a:pt x="863612" y="9095"/>
                  </a:lnTo>
                  <a:lnTo>
                    <a:pt x="844759" y="14821"/>
                  </a:lnTo>
                  <a:lnTo>
                    <a:pt x="803521" y="22200"/>
                  </a:lnTo>
                  <a:lnTo>
                    <a:pt x="759284" y="28831"/>
                  </a:lnTo>
                  <a:lnTo>
                    <a:pt x="714651" y="41941"/>
                  </a:lnTo>
                  <a:lnTo>
                    <a:pt x="676256" y="53631"/>
                  </a:lnTo>
                  <a:lnTo>
                    <a:pt x="635455" y="65495"/>
                  </a:lnTo>
                  <a:lnTo>
                    <a:pt x="597710" y="84522"/>
                  </a:lnTo>
                  <a:lnTo>
                    <a:pt x="541356" y="113265"/>
                  </a:lnTo>
                  <a:lnTo>
                    <a:pt x="489268" y="142895"/>
                  </a:lnTo>
                  <a:lnTo>
                    <a:pt x="447887" y="166692"/>
                  </a:lnTo>
                  <a:lnTo>
                    <a:pt x="404879" y="196638"/>
                  </a:lnTo>
                  <a:lnTo>
                    <a:pt x="366662" y="225337"/>
                  </a:lnTo>
                  <a:lnTo>
                    <a:pt x="303521" y="278185"/>
                  </a:lnTo>
                  <a:lnTo>
                    <a:pt x="258798" y="321649"/>
                  </a:lnTo>
                  <a:lnTo>
                    <a:pt x="214100" y="367133"/>
                  </a:lnTo>
                  <a:lnTo>
                    <a:pt x="174152" y="418458"/>
                  </a:lnTo>
                  <a:lnTo>
                    <a:pt x="135749" y="473895"/>
                  </a:lnTo>
                  <a:lnTo>
                    <a:pt x="104133" y="527742"/>
                  </a:lnTo>
                  <a:lnTo>
                    <a:pt x="56195" y="627800"/>
                  </a:lnTo>
                  <a:lnTo>
                    <a:pt x="33466" y="687553"/>
                  </a:lnTo>
                  <a:lnTo>
                    <a:pt x="15870" y="735205"/>
                  </a:lnTo>
                  <a:lnTo>
                    <a:pt x="6833" y="799163"/>
                  </a:lnTo>
                  <a:lnTo>
                    <a:pt x="1725" y="834417"/>
                  </a:lnTo>
                  <a:lnTo>
                    <a:pt x="0" y="886034"/>
                  </a:lnTo>
                  <a:lnTo>
                    <a:pt x="651" y="928310"/>
                  </a:lnTo>
                  <a:lnTo>
                    <a:pt x="6666" y="973849"/>
                  </a:lnTo>
                  <a:lnTo>
                    <a:pt x="12893" y="1021062"/>
                  </a:lnTo>
                  <a:lnTo>
                    <a:pt x="20722" y="1042173"/>
                  </a:lnTo>
                  <a:lnTo>
                    <a:pt x="33649" y="1073438"/>
                  </a:lnTo>
                  <a:lnTo>
                    <a:pt x="41534" y="1095217"/>
                  </a:lnTo>
                  <a:lnTo>
                    <a:pt x="68528" y="1147327"/>
                  </a:lnTo>
                  <a:lnTo>
                    <a:pt x="90851" y="1177355"/>
                  </a:lnTo>
                  <a:lnTo>
                    <a:pt x="133902" y="1223188"/>
                  </a:lnTo>
                  <a:lnTo>
                    <a:pt x="180232" y="1276930"/>
                  </a:lnTo>
                  <a:lnTo>
                    <a:pt x="224280" y="1321592"/>
                  </a:lnTo>
                  <a:lnTo>
                    <a:pt x="265917" y="1354667"/>
                  </a:lnTo>
                  <a:lnTo>
                    <a:pt x="303128" y="1385343"/>
                  </a:lnTo>
                  <a:lnTo>
                    <a:pt x="346306" y="1412936"/>
                  </a:lnTo>
                  <a:lnTo>
                    <a:pt x="390442" y="1437496"/>
                  </a:lnTo>
                  <a:lnTo>
                    <a:pt x="424264" y="1455485"/>
                  </a:lnTo>
                  <a:lnTo>
                    <a:pt x="463088" y="1473383"/>
                  </a:lnTo>
                  <a:lnTo>
                    <a:pt x="511797" y="1497208"/>
                  </a:lnTo>
                  <a:lnTo>
                    <a:pt x="552476" y="1510329"/>
                  </a:lnTo>
                  <a:lnTo>
                    <a:pt x="591235" y="1525241"/>
                  </a:lnTo>
                  <a:lnTo>
                    <a:pt x="627880" y="1537487"/>
                  </a:lnTo>
                  <a:lnTo>
                    <a:pt x="663898" y="1547399"/>
                  </a:lnTo>
                  <a:lnTo>
                    <a:pt x="699730" y="1561360"/>
                  </a:lnTo>
                  <a:lnTo>
                    <a:pt x="735507" y="1573324"/>
                  </a:lnTo>
                  <a:lnTo>
                    <a:pt x="771268" y="1578412"/>
                  </a:lnTo>
                  <a:lnTo>
                    <a:pt x="818943" y="1586268"/>
                  </a:lnTo>
                  <a:lnTo>
                    <a:pt x="854697" y="1589524"/>
                  </a:lnTo>
                  <a:lnTo>
                    <a:pt x="890452" y="1595339"/>
                  </a:lnTo>
                  <a:lnTo>
                    <a:pt x="935477" y="1597807"/>
                  </a:lnTo>
                  <a:lnTo>
                    <a:pt x="966804" y="1600880"/>
                  </a:lnTo>
                  <a:lnTo>
                    <a:pt x="1012981" y="1606067"/>
                  </a:lnTo>
                  <a:lnTo>
                    <a:pt x="1054215" y="1607092"/>
                  </a:lnTo>
                  <a:lnTo>
                    <a:pt x="1161467" y="1607342"/>
                  </a:lnTo>
                  <a:lnTo>
                    <a:pt x="1176763" y="1609989"/>
                  </a:lnTo>
                  <a:lnTo>
                    <a:pt x="1191176" y="1613480"/>
                  </a:lnTo>
                  <a:lnTo>
                    <a:pt x="1233462" y="1615906"/>
                  </a:lnTo>
                  <a:lnTo>
                    <a:pt x="1248488" y="1618756"/>
                  </a:lnTo>
                  <a:lnTo>
                    <a:pt x="1261788" y="1622338"/>
                  </a:lnTo>
                  <a:lnTo>
                    <a:pt x="1304693" y="1624952"/>
                  </a:lnTo>
                  <a:lnTo>
                    <a:pt x="1350399" y="1625194"/>
                  </a:lnTo>
                  <a:lnTo>
                    <a:pt x="1360051" y="1627844"/>
                  </a:lnTo>
                  <a:lnTo>
                    <a:pt x="1370962" y="1631338"/>
                  </a:lnTo>
                  <a:lnTo>
                    <a:pt x="1395312" y="1633764"/>
                  </a:lnTo>
                  <a:lnTo>
                    <a:pt x="1398845" y="1632895"/>
                  </a:lnTo>
                  <a:lnTo>
                    <a:pt x="1408562" y="1627923"/>
                  </a:lnTo>
                  <a:lnTo>
                    <a:pt x="1414702" y="1626412"/>
                  </a:lnTo>
                  <a:lnTo>
                    <a:pt x="1445855" y="1625213"/>
                  </a:lnTo>
                  <a:lnTo>
                    <a:pt x="1449485" y="1622562"/>
                  </a:lnTo>
                  <a:lnTo>
                    <a:pt x="1456525" y="1616305"/>
                  </a:lnTo>
                  <a:lnTo>
                    <a:pt x="1461296" y="1616283"/>
                  </a:lnTo>
                  <a:lnTo>
                    <a:pt x="1462698" y="1615288"/>
                  </a:lnTo>
                  <a:lnTo>
                    <a:pt x="1463632" y="1613633"/>
                  </a:lnTo>
                  <a:lnTo>
                    <a:pt x="1464255" y="1611536"/>
                  </a:lnTo>
                  <a:lnTo>
                    <a:pt x="1463677" y="1610139"/>
                  </a:lnTo>
                  <a:lnTo>
                    <a:pt x="1462298" y="1609207"/>
                  </a:lnTo>
                  <a:lnTo>
                    <a:pt x="1457695" y="1607713"/>
                  </a:lnTo>
                  <a:lnTo>
                    <a:pt x="1444220" y="1594947"/>
                  </a:lnTo>
                  <a:lnTo>
                    <a:pt x="1442374" y="1592134"/>
                  </a:lnTo>
                  <a:lnTo>
                    <a:pt x="1438785" y="1583435"/>
                  </a:lnTo>
                  <a:lnTo>
                    <a:pt x="1434425" y="1577535"/>
                  </a:lnTo>
                  <a:lnTo>
                    <a:pt x="1426529" y="1571606"/>
                  </a:lnTo>
                  <a:lnTo>
                    <a:pt x="1413564" y="1562690"/>
                  </a:lnTo>
                  <a:lnTo>
                    <a:pt x="1374061" y="1527529"/>
                  </a:lnTo>
                  <a:lnTo>
                    <a:pt x="1363285" y="1520276"/>
                  </a:lnTo>
                  <a:lnTo>
                    <a:pt x="1321233" y="1488659"/>
                  </a:lnTo>
                  <a:lnTo>
                    <a:pt x="1290637" y="1468460"/>
                  </a:lnTo>
                  <a:lnTo>
                    <a:pt x="1284162" y="1466243"/>
                  </a:lnTo>
                  <a:lnTo>
                    <a:pt x="1282038" y="1464659"/>
                  </a:lnTo>
                  <a:lnTo>
                    <a:pt x="1280622" y="1462611"/>
                  </a:lnTo>
                  <a:lnTo>
                    <a:pt x="1277956" y="1455953"/>
                  </a:lnTo>
                  <a:lnTo>
                    <a:pt x="1277839" y="1460403"/>
                  </a:lnTo>
                  <a:lnTo>
                    <a:pt x="1278815" y="1461758"/>
                  </a:lnTo>
                  <a:lnTo>
                    <a:pt x="1280460" y="1462662"/>
                  </a:lnTo>
                  <a:lnTo>
                    <a:pt x="1282550" y="1463264"/>
                  </a:lnTo>
                  <a:lnTo>
                    <a:pt x="1287519" y="1466579"/>
                  </a:lnTo>
                  <a:lnTo>
                    <a:pt x="1294033" y="1471360"/>
                  </a:lnTo>
                  <a:lnTo>
                    <a:pt x="1311750" y="1482514"/>
                  </a:lnTo>
                  <a:lnTo>
                    <a:pt x="1324600" y="1491313"/>
                  </a:lnTo>
                  <a:lnTo>
                    <a:pt x="1370238" y="1515073"/>
                  </a:lnTo>
                  <a:lnTo>
                    <a:pt x="1409225" y="1535906"/>
                  </a:lnTo>
                  <a:lnTo>
                    <a:pt x="1422672" y="1544836"/>
                  </a:lnTo>
                  <a:lnTo>
                    <a:pt x="1436589" y="1553766"/>
                  </a:lnTo>
                  <a:lnTo>
                    <a:pt x="1440266" y="1556742"/>
                  </a:lnTo>
                  <a:lnTo>
                    <a:pt x="1447002" y="1560050"/>
                  </a:lnTo>
                  <a:lnTo>
                    <a:pt x="1450188" y="1560932"/>
                  </a:lnTo>
                  <a:lnTo>
                    <a:pt x="1456377" y="1564557"/>
                  </a:lnTo>
                  <a:lnTo>
                    <a:pt x="1468443" y="1574970"/>
                  </a:lnTo>
                  <a:lnTo>
                    <a:pt x="1470442" y="1578816"/>
                  </a:lnTo>
                  <a:lnTo>
                    <a:pt x="1474248" y="1592718"/>
                  </a:lnTo>
                  <a:lnTo>
                    <a:pt x="1480231" y="1603561"/>
                  </a:lnTo>
                  <a:lnTo>
                    <a:pt x="1481978" y="1609962"/>
                  </a:lnTo>
                  <a:lnTo>
                    <a:pt x="1483255" y="1628148"/>
                  </a:lnTo>
                  <a:lnTo>
                    <a:pt x="1482302" y="1631136"/>
                  </a:lnTo>
                  <a:lnTo>
                    <a:pt x="1478595" y="1637100"/>
                  </a:lnTo>
                  <a:lnTo>
                    <a:pt x="1465263" y="1654637"/>
                  </a:lnTo>
                  <a:lnTo>
                    <a:pt x="1456491" y="1667989"/>
                  </a:lnTo>
                  <a:lnTo>
                    <a:pt x="1447603" y="1680875"/>
                  </a:lnTo>
                  <a:lnTo>
                    <a:pt x="1440661" y="1691619"/>
                  </a:lnTo>
                  <a:lnTo>
                    <a:pt x="1430955" y="1703008"/>
                  </a:lnTo>
                  <a:lnTo>
                    <a:pt x="1384984" y="1739212"/>
                  </a:lnTo>
                  <a:lnTo>
                    <a:pt x="1367156" y="1752249"/>
                  </a:lnTo>
                  <a:lnTo>
                    <a:pt x="1361203" y="1757525"/>
                  </a:lnTo>
                  <a:lnTo>
                    <a:pt x="1346644" y="1766034"/>
                  </a:lnTo>
                  <a:lnTo>
                    <a:pt x="1312386" y="1782692"/>
                  </a:lnTo>
                  <a:lnTo>
                    <a:pt x="1295667" y="17948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1"/>
            <p:cNvSpPr/>
            <p:nvPr/>
          </p:nvSpPr>
          <p:spPr>
            <a:xfrm>
              <a:off x="7360990" y="4241605"/>
              <a:ext cx="165459" cy="214310"/>
            </a:xfrm>
            <a:custGeom>
              <a:avLst/>
              <a:gdLst/>
              <a:ahLst/>
              <a:cxnLst/>
              <a:rect l="0" t="0" r="0" b="0"/>
              <a:pathLst>
                <a:path w="165459" h="214310">
                  <a:moveTo>
                    <a:pt x="142861" y="62504"/>
                  </a:moveTo>
                  <a:lnTo>
                    <a:pt x="151691" y="62504"/>
                  </a:lnTo>
                  <a:lnTo>
                    <a:pt x="147023" y="57764"/>
                  </a:lnTo>
                  <a:lnTo>
                    <a:pt x="138481" y="49202"/>
                  </a:lnTo>
                  <a:lnTo>
                    <a:pt x="135969" y="47683"/>
                  </a:lnTo>
                  <a:lnTo>
                    <a:pt x="133301" y="46670"/>
                  </a:lnTo>
                  <a:lnTo>
                    <a:pt x="130529" y="45995"/>
                  </a:lnTo>
                  <a:lnTo>
                    <a:pt x="127687" y="44553"/>
                  </a:lnTo>
                  <a:lnTo>
                    <a:pt x="124800" y="42599"/>
                  </a:lnTo>
                  <a:lnTo>
                    <a:pt x="121881" y="40305"/>
                  </a:lnTo>
                  <a:lnTo>
                    <a:pt x="117950" y="37783"/>
                  </a:lnTo>
                  <a:lnTo>
                    <a:pt x="113342" y="35109"/>
                  </a:lnTo>
                  <a:lnTo>
                    <a:pt x="108284" y="32335"/>
                  </a:lnTo>
                  <a:lnTo>
                    <a:pt x="103919" y="30485"/>
                  </a:lnTo>
                  <a:lnTo>
                    <a:pt x="100016" y="29252"/>
                  </a:lnTo>
                  <a:lnTo>
                    <a:pt x="96421" y="28430"/>
                  </a:lnTo>
                  <a:lnTo>
                    <a:pt x="92038" y="26889"/>
                  </a:lnTo>
                  <a:lnTo>
                    <a:pt x="87129" y="24870"/>
                  </a:lnTo>
                  <a:lnTo>
                    <a:pt x="81870" y="22532"/>
                  </a:lnTo>
                  <a:lnTo>
                    <a:pt x="76379" y="20973"/>
                  </a:lnTo>
                  <a:lnTo>
                    <a:pt x="70731" y="19934"/>
                  </a:lnTo>
                  <a:lnTo>
                    <a:pt x="64978" y="19242"/>
                  </a:lnTo>
                  <a:lnTo>
                    <a:pt x="59158" y="17787"/>
                  </a:lnTo>
                  <a:lnTo>
                    <a:pt x="53291" y="15826"/>
                  </a:lnTo>
                  <a:lnTo>
                    <a:pt x="47393" y="13526"/>
                  </a:lnTo>
                  <a:lnTo>
                    <a:pt x="42469" y="11993"/>
                  </a:lnTo>
                  <a:lnTo>
                    <a:pt x="38193" y="10971"/>
                  </a:lnTo>
                  <a:lnTo>
                    <a:pt x="34348" y="10289"/>
                  </a:lnTo>
                  <a:lnTo>
                    <a:pt x="30793" y="8843"/>
                  </a:lnTo>
                  <a:lnTo>
                    <a:pt x="27429" y="6886"/>
                  </a:lnTo>
                  <a:lnTo>
                    <a:pt x="24193" y="4590"/>
                  </a:lnTo>
                  <a:lnTo>
                    <a:pt x="21042" y="3058"/>
                  </a:lnTo>
                  <a:lnTo>
                    <a:pt x="17950" y="2038"/>
                  </a:lnTo>
                  <a:lnTo>
                    <a:pt x="14893" y="1357"/>
                  </a:lnTo>
                  <a:lnTo>
                    <a:pt x="11864" y="904"/>
                  </a:lnTo>
                  <a:lnTo>
                    <a:pt x="8851" y="602"/>
                  </a:lnTo>
                  <a:lnTo>
                    <a:pt x="0" y="7"/>
                  </a:lnTo>
                  <a:lnTo>
                    <a:pt x="4635" y="0"/>
                  </a:lnTo>
                  <a:lnTo>
                    <a:pt x="7011" y="991"/>
                  </a:lnTo>
                  <a:lnTo>
                    <a:pt x="9588" y="2644"/>
                  </a:lnTo>
                  <a:lnTo>
                    <a:pt x="12299" y="4738"/>
                  </a:lnTo>
                  <a:lnTo>
                    <a:pt x="16093" y="6134"/>
                  </a:lnTo>
                  <a:lnTo>
                    <a:pt x="20608" y="7065"/>
                  </a:lnTo>
                  <a:lnTo>
                    <a:pt x="25605" y="7686"/>
                  </a:lnTo>
                  <a:lnTo>
                    <a:pt x="30922" y="9091"/>
                  </a:lnTo>
                  <a:lnTo>
                    <a:pt x="36454" y="11021"/>
                  </a:lnTo>
                  <a:lnTo>
                    <a:pt x="42128" y="13299"/>
                  </a:lnTo>
                  <a:lnTo>
                    <a:pt x="47897" y="15810"/>
                  </a:lnTo>
                  <a:lnTo>
                    <a:pt x="59604" y="21246"/>
                  </a:lnTo>
                  <a:lnTo>
                    <a:pt x="65507" y="23093"/>
                  </a:lnTo>
                  <a:lnTo>
                    <a:pt x="71428" y="24323"/>
                  </a:lnTo>
                  <a:lnTo>
                    <a:pt x="77362" y="25144"/>
                  </a:lnTo>
                  <a:lnTo>
                    <a:pt x="83304" y="26684"/>
                  </a:lnTo>
                  <a:lnTo>
                    <a:pt x="89252" y="28703"/>
                  </a:lnTo>
                  <a:lnTo>
                    <a:pt x="95204" y="31040"/>
                  </a:lnTo>
                  <a:lnTo>
                    <a:pt x="101158" y="33591"/>
                  </a:lnTo>
                  <a:lnTo>
                    <a:pt x="113071" y="39070"/>
                  </a:lnTo>
                  <a:lnTo>
                    <a:pt x="118035" y="41920"/>
                  </a:lnTo>
                  <a:lnTo>
                    <a:pt x="122338" y="44813"/>
                  </a:lnTo>
                  <a:lnTo>
                    <a:pt x="126200" y="47734"/>
                  </a:lnTo>
                  <a:lnTo>
                    <a:pt x="130760" y="49681"/>
                  </a:lnTo>
                  <a:lnTo>
                    <a:pt x="135787" y="50979"/>
                  </a:lnTo>
                  <a:lnTo>
                    <a:pt x="141125" y="51844"/>
                  </a:lnTo>
                  <a:lnTo>
                    <a:pt x="145677" y="53413"/>
                  </a:lnTo>
                  <a:lnTo>
                    <a:pt x="149704" y="55451"/>
                  </a:lnTo>
                  <a:lnTo>
                    <a:pt x="153382" y="57802"/>
                  </a:lnTo>
                  <a:lnTo>
                    <a:pt x="155834" y="60362"/>
                  </a:lnTo>
                  <a:lnTo>
                    <a:pt x="157469" y="63061"/>
                  </a:lnTo>
                  <a:lnTo>
                    <a:pt x="158559" y="65851"/>
                  </a:lnTo>
                  <a:lnTo>
                    <a:pt x="160279" y="67713"/>
                  </a:lnTo>
                  <a:lnTo>
                    <a:pt x="162418" y="68953"/>
                  </a:lnTo>
                  <a:lnTo>
                    <a:pt x="164838" y="69780"/>
                  </a:lnTo>
                  <a:lnTo>
                    <a:pt x="165458" y="71324"/>
                  </a:lnTo>
                  <a:lnTo>
                    <a:pt x="164878" y="73345"/>
                  </a:lnTo>
                  <a:lnTo>
                    <a:pt x="163498" y="75684"/>
                  </a:lnTo>
                  <a:lnTo>
                    <a:pt x="161965" y="80930"/>
                  </a:lnTo>
                  <a:lnTo>
                    <a:pt x="161283" y="86569"/>
                  </a:lnTo>
                  <a:lnTo>
                    <a:pt x="160980" y="92382"/>
                  </a:lnTo>
                  <a:lnTo>
                    <a:pt x="159907" y="95321"/>
                  </a:lnTo>
                  <a:lnTo>
                    <a:pt x="156065" y="101233"/>
                  </a:lnTo>
                  <a:lnTo>
                    <a:pt x="151047" y="107168"/>
                  </a:lnTo>
                  <a:lnTo>
                    <a:pt x="148319" y="110139"/>
                  </a:lnTo>
                  <a:lnTo>
                    <a:pt x="144514" y="113113"/>
                  </a:lnTo>
                  <a:lnTo>
                    <a:pt x="139990" y="116087"/>
                  </a:lnTo>
                  <a:lnTo>
                    <a:pt x="134988" y="119062"/>
                  </a:lnTo>
                  <a:lnTo>
                    <a:pt x="130660" y="122038"/>
                  </a:lnTo>
                  <a:lnTo>
                    <a:pt x="126782" y="125014"/>
                  </a:lnTo>
                  <a:lnTo>
                    <a:pt x="123204" y="127990"/>
                  </a:lnTo>
                  <a:lnTo>
                    <a:pt x="119825" y="131958"/>
                  </a:lnTo>
                  <a:lnTo>
                    <a:pt x="116578" y="136588"/>
                  </a:lnTo>
                  <a:lnTo>
                    <a:pt x="113420" y="141659"/>
                  </a:lnTo>
                  <a:lnTo>
                    <a:pt x="109331" y="146032"/>
                  </a:lnTo>
                  <a:lnTo>
                    <a:pt x="104617" y="149940"/>
                  </a:lnTo>
                  <a:lnTo>
                    <a:pt x="99488" y="153537"/>
                  </a:lnTo>
                  <a:lnTo>
                    <a:pt x="94082" y="156927"/>
                  </a:lnTo>
                  <a:lnTo>
                    <a:pt x="88492" y="160179"/>
                  </a:lnTo>
                  <a:lnTo>
                    <a:pt x="82779" y="163340"/>
                  </a:lnTo>
                  <a:lnTo>
                    <a:pt x="77977" y="166439"/>
                  </a:lnTo>
                  <a:lnTo>
                    <a:pt x="73783" y="169498"/>
                  </a:lnTo>
                  <a:lnTo>
                    <a:pt x="69994" y="172528"/>
                  </a:lnTo>
                  <a:lnTo>
                    <a:pt x="66474" y="176533"/>
                  </a:lnTo>
                  <a:lnTo>
                    <a:pt x="63134" y="181188"/>
                  </a:lnTo>
                  <a:lnTo>
                    <a:pt x="59914" y="186275"/>
                  </a:lnTo>
                  <a:lnTo>
                    <a:pt x="56775" y="190659"/>
                  </a:lnTo>
                  <a:lnTo>
                    <a:pt x="53689" y="194574"/>
                  </a:lnTo>
                  <a:lnTo>
                    <a:pt x="50638" y="198175"/>
                  </a:lnTo>
                  <a:lnTo>
                    <a:pt x="47611" y="201569"/>
                  </a:lnTo>
                  <a:lnTo>
                    <a:pt x="35598" y="2143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656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the relation a function?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826741" y="1946705"/>
            <a:ext cx="6909334" cy="3428800"/>
            <a:chOff x="826741" y="1946705"/>
            <a:chExt cx="6909334" cy="3428800"/>
          </a:xfrm>
        </p:grpSpPr>
        <p:sp>
          <p:nvSpPr>
            <p:cNvPr id="5" name="SMARTInkAnnotation12"/>
            <p:cNvSpPr/>
            <p:nvPr/>
          </p:nvSpPr>
          <p:spPr>
            <a:xfrm>
              <a:off x="1014448" y="2196703"/>
              <a:ext cx="35755" cy="285751"/>
            </a:xfrm>
            <a:custGeom>
              <a:avLst/>
              <a:gdLst/>
              <a:ahLst/>
              <a:cxnLst/>
              <a:rect l="0" t="0" r="0" b="0"/>
              <a:pathLst>
                <a:path w="35755" h="285751">
                  <a:moveTo>
                    <a:pt x="0" y="0"/>
                  </a:moveTo>
                  <a:lnTo>
                    <a:pt x="0" y="7689"/>
                  </a:lnTo>
                  <a:lnTo>
                    <a:pt x="993" y="10087"/>
                  </a:lnTo>
                  <a:lnTo>
                    <a:pt x="2649" y="13670"/>
                  </a:lnTo>
                  <a:lnTo>
                    <a:pt x="4745" y="18043"/>
                  </a:lnTo>
                  <a:lnTo>
                    <a:pt x="5150" y="21951"/>
                  </a:lnTo>
                  <a:lnTo>
                    <a:pt x="4427" y="25548"/>
                  </a:lnTo>
                  <a:lnTo>
                    <a:pt x="2951" y="28938"/>
                  </a:lnTo>
                  <a:lnTo>
                    <a:pt x="2961" y="33183"/>
                  </a:lnTo>
                  <a:lnTo>
                    <a:pt x="3960" y="37997"/>
                  </a:lnTo>
                  <a:lnTo>
                    <a:pt x="5620" y="43191"/>
                  </a:lnTo>
                  <a:lnTo>
                    <a:pt x="6726" y="48638"/>
                  </a:lnTo>
                  <a:lnTo>
                    <a:pt x="7464" y="54253"/>
                  </a:lnTo>
                  <a:lnTo>
                    <a:pt x="7955" y="59981"/>
                  </a:lnTo>
                  <a:lnTo>
                    <a:pt x="8283" y="65784"/>
                  </a:lnTo>
                  <a:lnTo>
                    <a:pt x="8647" y="77524"/>
                  </a:lnTo>
                  <a:lnTo>
                    <a:pt x="9738" y="83433"/>
                  </a:lnTo>
                  <a:lnTo>
                    <a:pt x="11458" y="89356"/>
                  </a:lnTo>
                  <a:lnTo>
                    <a:pt x="13598" y="95289"/>
                  </a:lnTo>
                  <a:lnTo>
                    <a:pt x="15024" y="101229"/>
                  </a:lnTo>
                  <a:lnTo>
                    <a:pt x="15975" y="107174"/>
                  </a:lnTo>
                  <a:lnTo>
                    <a:pt x="16609" y="113121"/>
                  </a:lnTo>
                  <a:lnTo>
                    <a:pt x="17032" y="120062"/>
                  </a:lnTo>
                  <a:lnTo>
                    <a:pt x="17502" y="135713"/>
                  </a:lnTo>
                  <a:lnTo>
                    <a:pt x="17828" y="171759"/>
                  </a:lnTo>
                  <a:lnTo>
                    <a:pt x="17844" y="179990"/>
                  </a:lnTo>
                  <a:lnTo>
                    <a:pt x="18849" y="187462"/>
                  </a:lnTo>
                  <a:lnTo>
                    <a:pt x="20511" y="194428"/>
                  </a:lnTo>
                  <a:lnTo>
                    <a:pt x="22613" y="201056"/>
                  </a:lnTo>
                  <a:lnTo>
                    <a:pt x="24014" y="208451"/>
                  </a:lnTo>
                  <a:lnTo>
                    <a:pt x="24948" y="216358"/>
                  </a:lnTo>
                  <a:lnTo>
                    <a:pt x="25570" y="224606"/>
                  </a:lnTo>
                  <a:lnTo>
                    <a:pt x="25986" y="232089"/>
                  </a:lnTo>
                  <a:lnTo>
                    <a:pt x="26447" y="245695"/>
                  </a:lnTo>
                  <a:lnTo>
                    <a:pt x="26743" y="263470"/>
                  </a:lnTo>
                  <a:lnTo>
                    <a:pt x="26816" y="285590"/>
                  </a:lnTo>
                  <a:lnTo>
                    <a:pt x="27809" y="285644"/>
                  </a:lnTo>
                  <a:lnTo>
                    <a:pt x="35754" y="285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3"/>
            <p:cNvSpPr/>
            <p:nvPr/>
          </p:nvSpPr>
          <p:spPr>
            <a:xfrm>
              <a:off x="862492" y="2143125"/>
              <a:ext cx="393299" cy="53579"/>
            </a:xfrm>
            <a:custGeom>
              <a:avLst/>
              <a:gdLst/>
              <a:ahLst/>
              <a:cxnLst/>
              <a:rect l="0" t="0" r="0" b="0"/>
              <a:pathLst>
                <a:path w="393299" h="53579">
                  <a:moveTo>
                    <a:pt x="0" y="53578"/>
                  </a:moveTo>
                  <a:lnTo>
                    <a:pt x="7696" y="53578"/>
                  </a:lnTo>
                  <a:lnTo>
                    <a:pt x="9104" y="52586"/>
                  </a:lnTo>
                  <a:lnTo>
                    <a:pt x="11035" y="50932"/>
                  </a:lnTo>
                  <a:lnTo>
                    <a:pt x="13316" y="48838"/>
                  </a:lnTo>
                  <a:lnTo>
                    <a:pt x="16823" y="47441"/>
                  </a:lnTo>
                  <a:lnTo>
                    <a:pt x="32242" y="44484"/>
                  </a:lnTo>
                  <a:lnTo>
                    <a:pt x="39372" y="42554"/>
                  </a:lnTo>
                  <a:lnTo>
                    <a:pt x="47105" y="40276"/>
                  </a:lnTo>
                  <a:lnTo>
                    <a:pt x="55239" y="38757"/>
                  </a:lnTo>
                  <a:lnTo>
                    <a:pt x="63642" y="37744"/>
                  </a:lnTo>
                  <a:lnTo>
                    <a:pt x="72224" y="37069"/>
                  </a:lnTo>
                  <a:lnTo>
                    <a:pt x="80924" y="35627"/>
                  </a:lnTo>
                  <a:lnTo>
                    <a:pt x="89704" y="33673"/>
                  </a:lnTo>
                  <a:lnTo>
                    <a:pt x="129948" y="23408"/>
                  </a:lnTo>
                  <a:lnTo>
                    <a:pt x="141257" y="21559"/>
                  </a:lnTo>
                  <a:lnTo>
                    <a:pt x="152769" y="20326"/>
                  </a:lnTo>
                  <a:lnTo>
                    <a:pt x="164416" y="19503"/>
                  </a:lnTo>
                  <a:lnTo>
                    <a:pt x="176154" y="17963"/>
                  </a:lnTo>
                  <a:lnTo>
                    <a:pt x="187951" y="15944"/>
                  </a:lnTo>
                  <a:lnTo>
                    <a:pt x="199789" y="13606"/>
                  </a:lnTo>
                  <a:lnTo>
                    <a:pt x="211654" y="12047"/>
                  </a:lnTo>
                  <a:lnTo>
                    <a:pt x="223536" y="11008"/>
                  </a:lnTo>
                  <a:lnTo>
                    <a:pt x="235431" y="10315"/>
                  </a:lnTo>
                  <a:lnTo>
                    <a:pt x="246339" y="8861"/>
                  </a:lnTo>
                  <a:lnTo>
                    <a:pt x="256592" y="6900"/>
                  </a:lnTo>
                  <a:lnTo>
                    <a:pt x="266406" y="4600"/>
                  </a:lnTo>
                  <a:lnTo>
                    <a:pt x="276922" y="3066"/>
                  </a:lnTo>
                  <a:lnTo>
                    <a:pt x="287905" y="2044"/>
                  </a:lnTo>
                  <a:lnTo>
                    <a:pt x="299199" y="1363"/>
                  </a:lnTo>
                  <a:lnTo>
                    <a:pt x="319695" y="606"/>
                  </a:lnTo>
                  <a:lnTo>
                    <a:pt x="352384" y="120"/>
                  </a:lnTo>
                  <a:lnTo>
                    <a:pt x="3932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14"/>
            <p:cNvSpPr/>
            <p:nvPr/>
          </p:nvSpPr>
          <p:spPr>
            <a:xfrm>
              <a:off x="862492" y="2428875"/>
              <a:ext cx="393299" cy="35709"/>
            </a:xfrm>
            <a:custGeom>
              <a:avLst/>
              <a:gdLst/>
              <a:ahLst/>
              <a:cxnLst/>
              <a:rect l="0" t="0" r="0" b="0"/>
              <a:pathLst>
                <a:path w="393299" h="35709">
                  <a:moveTo>
                    <a:pt x="0" y="17859"/>
                  </a:moveTo>
                  <a:lnTo>
                    <a:pt x="0" y="31162"/>
                  </a:lnTo>
                  <a:lnTo>
                    <a:pt x="994" y="32681"/>
                  </a:lnTo>
                  <a:lnTo>
                    <a:pt x="2649" y="33693"/>
                  </a:lnTo>
                  <a:lnTo>
                    <a:pt x="4746" y="34368"/>
                  </a:lnTo>
                  <a:lnTo>
                    <a:pt x="15247" y="35452"/>
                  </a:lnTo>
                  <a:lnTo>
                    <a:pt x="25926" y="35640"/>
                  </a:lnTo>
                  <a:lnTo>
                    <a:pt x="63630" y="35708"/>
                  </a:lnTo>
                  <a:lnTo>
                    <a:pt x="73209" y="34720"/>
                  </a:lnTo>
                  <a:lnTo>
                    <a:pt x="83567" y="33068"/>
                  </a:lnTo>
                  <a:lnTo>
                    <a:pt x="94445" y="30975"/>
                  </a:lnTo>
                  <a:lnTo>
                    <a:pt x="105670" y="29580"/>
                  </a:lnTo>
                  <a:lnTo>
                    <a:pt x="117126" y="28650"/>
                  </a:lnTo>
                  <a:lnTo>
                    <a:pt x="128736" y="28029"/>
                  </a:lnTo>
                  <a:lnTo>
                    <a:pt x="140449" y="26624"/>
                  </a:lnTo>
                  <a:lnTo>
                    <a:pt x="152230" y="24694"/>
                  </a:lnTo>
                  <a:lnTo>
                    <a:pt x="164057" y="22416"/>
                  </a:lnTo>
                  <a:lnTo>
                    <a:pt x="175914" y="20897"/>
                  </a:lnTo>
                  <a:lnTo>
                    <a:pt x="187792" y="19885"/>
                  </a:lnTo>
                  <a:lnTo>
                    <a:pt x="199683" y="19210"/>
                  </a:lnTo>
                  <a:lnTo>
                    <a:pt x="211583" y="17767"/>
                  </a:lnTo>
                  <a:lnTo>
                    <a:pt x="223489" y="15814"/>
                  </a:lnTo>
                  <a:lnTo>
                    <a:pt x="235399" y="13519"/>
                  </a:lnTo>
                  <a:lnTo>
                    <a:pt x="247312" y="11989"/>
                  </a:lnTo>
                  <a:lnTo>
                    <a:pt x="259226" y="10969"/>
                  </a:lnTo>
                  <a:lnTo>
                    <a:pt x="271142" y="10289"/>
                  </a:lnTo>
                  <a:lnTo>
                    <a:pt x="294975" y="9534"/>
                  </a:lnTo>
                  <a:lnTo>
                    <a:pt x="337901" y="9049"/>
                  </a:lnTo>
                  <a:lnTo>
                    <a:pt x="348421" y="8017"/>
                  </a:lnTo>
                  <a:lnTo>
                    <a:pt x="359407" y="6337"/>
                  </a:lnTo>
                  <a:lnTo>
                    <a:pt x="39329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15"/>
            <p:cNvSpPr/>
            <p:nvPr/>
          </p:nvSpPr>
          <p:spPr>
            <a:xfrm>
              <a:off x="1094895" y="2920040"/>
              <a:ext cx="53633" cy="267859"/>
            </a:xfrm>
            <a:custGeom>
              <a:avLst/>
              <a:gdLst/>
              <a:ahLst/>
              <a:cxnLst/>
              <a:rect l="0" t="0" r="0" b="0"/>
              <a:pathLst>
                <a:path w="53633" h="267859">
                  <a:moveTo>
                    <a:pt x="0" y="8898"/>
                  </a:moveTo>
                  <a:lnTo>
                    <a:pt x="0" y="0"/>
                  </a:lnTo>
                  <a:lnTo>
                    <a:pt x="7696" y="7659"/>
                  </a:lnTo>
                  <a:lnTo>
                    <a:pt x="8387" y="10993"/>
                  </a:lnTo>
                  <a:lnTo>
                    <a:pt x="8775" y="18448"/>
                  </a:lnTo>
                  <a:lnTo>
                    <a:pt x="8907" y="29856"/>
                  </a:lnTo>
                  <a:lnTo>
                    <a:pt x="9911" y="32792"/>
                  </a:lnTo>
                  <a:lnTo>
                    <a:pt x="11573" y="35741"/>
                  </a:lnTo>
                  <a:lnTo>
                    <a:pt x="13675" y="38700"/>
                  </a:lnTo>
                  <a:lnTo>
                    <a:pt x="15076" y="42656"/>
                  </a:lnTo>
                  <a:lnTo>
                    <a:pt x="16010" y="47278"/>
                  </a:lnTo>
                  <a:lnTo>
                    <a:pt x="16632" y="52344"/>
                  </a:lnTo>
                  <a:lnTo>
                    <a:pt x="17047" y="57706"/>
                  </a:lnTo>
                  <a:lnTo>
                    <a:pt x="17324" y="63264"/>
                  </a:lnTo>
                  <a:lnTo>
                    <a:pt x="17632" y="74732"/>
                  </a:lnTo>
                  <a:lnTo>
                    <a:pt x="17845" y="99453"/>
                  </a:lnTo>
                  <a:lnTo>
                    <a:pt x="18849" y="103994"/>
                  </a:lnTo>
                  <a:lnTo>
                    <a:pt x="20512" y="109007"/>
                  </a:lnTo>
                  <a:lnTo>
                    <a:pt x="22613" y="114332"/>
                  </a:lnTo>
                  <a:lnTo>
                    <a:pt x="24014" y="119867"/>
                  </a:lnTo>
                  <a:lnTo>
                    <a:pt x="24948" y="125541"/>
                  </a:lnTo>
                  <a:lnTo>
                    <a:pt x="25571" y="131308"/>
                  </a:lnTo>
                  <a:lnTo>
                    <a:pt x="26979" y="137138"/>
                  </a:lnTo>
                  <a:lnTo>
                    <a:pt x="28911" y="143008"/>
                  </a:lnTo>
                  <a:lnTo>
                    <a:pt x="31192" y="148906"/>
                  </a:lnTo>
                  <a:lnTo>
                    <a:pt x="32713" y="154823"/>
                  </a:lnTo>
                  <a:lnTo>
                    <a:pt x="33727" y="160751"/>
                  </a:lnTo>
                  <a:lnTo>
                    <a:pt x="34403" y="166688"/>
                  </a:lnTo>
                  <a:lnTo>
                    <a:pt x="35847" y="172630"/>
                  </a:lnTo>
                  <a:lnTo>
                    <a:pt x="37803" y="178576"/>
                  </a:lnTo>
                  <a:lnTo>
                    <a:pt x="40099" y="184524"/>
                  </a:lnTo>
                  <a:lnTo>
                    <a:pt x="41631" y="189482"/>
                  </a:lnTo>
                  <a:lnTo>
                    <a:pt x="42652" y="193779"/>
                  </a:lnTo>
                  <a:lnTo>
                    <a:pt x="43332" y="197636"/>
                  </a:lnTo>
                  <a:lnTo>
                    <a:pt x="43786" y="202192"/>
                  </a:lnTo>
                  <a:lnTo>
                    <a:pt x="44088" y="207214"/>
                  </a:lnTo>
                  <a:lnTo>
                    <a:pt x="44290" y="212546"/>
                  </a:lnTo>
                  <a:lnTo>
                    <a:pt x="45418" y="217093"/>
                  </a:lnTo>
                  <a:lnTo>
                    <a:pt x="47163" y="221116"/>
                  </a:lnTo>
                  <a:lnTo>
                    <a:pt x="49319" y="224791"/>
                  </a:lnTo>
                  <a:lnTo>
                    <a:pt x="50757" y="228232"/>
                  </a:lnTo>
                  <a:lnTo>
                    <a:pt x="52354" y="234703"/>
                  </a:lnTo>
                  <a:lnTo>
                    <a:pt x="53064" y="240885"/>
                  </a:lnTo>
                  <a:lnTo>
                    <a:pt x="53379" y="247933"/>
                  </a:lnTo>
                  <a:lnTo>
                    <a:pt x="53632" y="2678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6"/>
            <p:cNvSpPr/>
            <p:nvPr/>
          </p:nvSpPr>
          <p:spPr>
            <a:xfrm>
              <a:off x="1109172" y="3857745"/>
              <a:ext cx="325390" cy="374927"/>
            </a:xfrm>
            <a:custGeom>
              <a:avLst/>
              <a:gdLst/>
              <a:ahLst/>
              <a:cxnLst/>
              <a:rect l="0" t="0" r="0" b="0"/>
              <a:pathLst>
                <a:path w="325390" h="374927">
                  <a:moveTo>
                    <a:pt x="21478" y="35599"/>
                  </a:moveTo>
                  <a:lnTo>
                    <a:pt x="21478" y="22296"/>
                  </a:lnTo>
                  <a:lnTo>
                    <a:pt x="22471" y="20777"/>
                  </a:lnTo>
                  <a:lnTo>
                    <a:pt x="24126" y="19765"/>
                  </a:lnTo>
                  <a:lnTo>
                    <a:pt x="26223" y="19090"/>
                  </a:lnTo>
                  <a:lnTo>
                    <a:pt x="31201" y="15694"/>
                  </a:lnTo>
                  <a:lnTo>
                    <a:pt x="33919" y="13399"/>
                  </a:lnTo>
                  <a:lnTo>
                    <a:pt x="36724" y="11870"/>
                  </a:lnTo>
                  <a:lnTo>
                    <a:pt x="45417" y="8724"/>
                  </a:lnTo>
                  <a:lnTo>
                    <a:pt x="51319" y="4472"/>
                  </a:lnTo>
                  <a:lnTo>
                    <a:pt x="55276" y="2941"/>
                  </a:lnTo>
                  <a:lnTo>
                    <a:pt x="64970" y="1241"/>
                  </a:lnTo>
                  <a:lnTo>
                    <a:pt x="70336" y="787"/>
                  </a:lnTo>
                  <a:lnTo>
                    <a:pt x="75900" y="485"/>
                  </a:lnTo>
                  <a:lnTo>
                    <a:pt x="90572" y="59"/>
                  </a:lnTo>
                  <a:lnTo>
                    <a:pt x="94356" y="0"/>
                  </a:lnTo>
                  <a:lnTo>
                    <a:pt x="103858" y="2579"/>
                  </a:lnTo>
                  <a:lnTo>
                    <a:pt x="109173" y="4656"/>
                  </a:lnTo>
                  <a:lnTo>
                    <a:pt x="114702" y="6040"/>
                  </a:lnTo>
                  <a:lnTo>
                    <a:pt x="120375" y="6964"/>
                  </a:lnTo>
                  <a:lnTo>
                    <a:pt x="126143" y="7579"/>
                  </a:lnTo>
                  <a:lnTo>
                    <a:pt x="135200" y="10909"/>
                  </a:lnTo>
                  <a:lnTo>
                    <a:pt x="142536" y="15696"/>
                  </a:lnTo>
                  <a:lnTo>
                    <a:pt x="152250" y="23969"/>
                  </a:lnTo>
                  <a:lnTo>
                    <a:pt x="161419" y="32704"/>
                  </a:lnTo>
                  <a:lnTo>
                    <a:pt x="176400" y="47516"/>
                  </a:lnTo>
                  <a:lnTo>
                    <a:pt x="178391" y="51482"/>
                  </a:lnTo>
                  <a:lnTo>
                    <a:pt x="180603" y="61179"/>
                  </a:lnTo>
                  <a:lnTo>
                    <a:pt x="181586" y="72103"/>
                  </a:lnTo>
                  <a:lnTo>
                    <a:pt x="181848" y="77794"/>
                  </a:lnTo>
                  <a:lnTo>
                    <a:pt x="180036" y="83573"/>
                  </a:lnTo>
                  <a:lnTo>
                    <a:pt x="168989" y="102179"/>
                  </a:lnTo>
                  <a:lnTo>
                    <a:pt x="165505" y="109751"/>
                  </a:lnTo>
                  <a:lnTo>
                    <a:pt x="162189" y="117776"/>
                  </a:lnTo>
                  <a:lnTo>
                    <a:pt x="157991" y="126102"/>
                  </a:lnTo>
                  <a:lnTo>
                    <a:pt x="153207" y="134630"/>
                  </a:lnTo>
                  <a:lnTo>
                    <a:pt x="148031" y="143291"/>
                  </a:lnTo>
                  <a:lnTo>
                    <a:pt x="136983" y="160853"/>
                  </a:lnTo>
                  <a:lnTo>
                    <a:pt x="131256" y="169703"/>
                  </a:lnTo>
                  <a:lnTo>
                    <a:pt x="124459" y="178580"/>
                  </a:lnTo>
                  <a:lnTo>
                    <a:pt x="116947" y="187474"/>
                  </a:lnTo>
                  <a:lnTo>
                    <a:pt x="108960" y="196380"/>
                  </a:lnTo>
                  <a:lnTo>
                    <a:pt x="101649" y="205294"/>
                  </a:lnTo>
                  <a:lnTo>
                    <a:pt x="94789" y="214213"/>
                  </a:lnTo>
                  <a:lnTo>
                    <a:pt x="88229" y="223136"/>
                  </a:lnTo>
                  <a:lnTo>
                    <a:pt x="80876" y="232061"/>
                  </a:lnTo>
                  <a:lnTo>
                    <a:pt x="72995" y="240988"/>
                  </a:lnTo>
                  <a:lnTo>
                    <a:pt x="64761" y="249915"/>
                  </a:lnTo>
                  <a:lnTo>
                    <a:pt x="57285" y="258844"/>
                  </a:lnTo>
                  <a:lnTo>
                    <a:pt x="50315" y="267772"/>
                  </a:lnTo>
                  <a:lnTo>
                    <a:pt x="43682" y="276701"/>
                  </a:lnTo>
                  <a:lnTo>
                    <a:pt x="37274" y="284639"/>
                  </a:lnTo>
                  <a:lnTo>
                    <a:pt x="31016" y="291914"/>
                  </a:lnTo>
                  <a:lnTo>
                    <a:pt x="24857" y="298749"/>
                  </a:lnTo>
                  <a:lnTo>
                    <a:pt x="19758" y="305290"/>
                  </a:lnTo>
                  <a:lnTo>
                    <a:pt x="15365" y="311635"/>
                  </a:lnTo>
                  <a:lnTo>
                    <a:pt x="11444" y="317849"/>
                  </a:lnTo>
                  <a:lnTo>
                    <a:pt x="7836" y="323977"/>
                  </a:lnTo>
                  <a:lnTo>
                    <a:pt x="4438" y="330046"/>
                  </a:lnTo>
                  <a:lnTo>
                    <a:pt x="1179" y="336077"/>
                  </a:lnTo>
                  <a:lnTo>
                    <a:pt x="0" y="340097"/>
                  </a:lnTo>
                  <a:lnTo>
                    <a:pt x="207" y="342777"/>
                  </a:lnTo>
                  <a:lnTo>
                    <a:pt x="3085" y="346747"/>
                  </a:lnTo>
                  <a:lnTo>
                    <a:pt x="13026" y="357381"/>
                  </a:lnTo>
                  <a:lnTo>
                    <a:pt x="15843" y="360253"/>
                  </a:lnTo>
                  <a:lnTo>
                    <a:pt x="20701" y="362168"/>
                  </a:lnTo>
                  <a:lnTo>
                    <a:pt x="26919" y="363444"/>
                  </a:lnTo>
                  <a:lnTo>
                    <a:pt x="34044" y="364295"/>
                  </a:lnTo>
                  <a:lnTo>
                    <a:pt x="41773" y="364862"/>
                  </a:lnTo>
                  <a:lnTo>
                    <a:pt x="49906" y="365241"/>
                  </a:lnTo>
                  <a:lnTo>
                    <a:pt x="66887" y="365661"/>
                  </a:lnTo>
                  <a:lnTo>
                    <a:pt x="277075" y="365997"/>
                  </a:lnTo>
                  <a:lnTo>
                    <a:pt x="283248" y="366989"/>
                  </a:lnTo>
                  <a:lnTo>
                    <a:pt x="289350" y="368643"/>
                  </a:lnTo>
                  <a:lnTo>
                    <a:pt x="295404" y="370737"/>
                  </a:lnTo>
                  <a:lnTo>
                    <a:pt x="304779" y="373065"/>
                  </a:lnTo>
                  <a:lnTo>
                    <a:pt x="314145" y="374559"/>
                  </a:lnTo>
                  <a:lnTo>
                    <a:pt x="323944" y="374894"/>
                  </a:lnTo>
                  <a:lnTo>
                    <a:pt x="325378" y="374926"/>
                  </a:lnTo>
                  <a:lnTo>
                    <a:pt x="325389" y="36599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17"/>
            <p:cNvSpPr/>
            <p:nvPr/>
          </p:nvSpPr>
          <p:spPr>
            <a:xfrm>
              <a:off x="2186047" y="2063161"/>
              <a:ext cx="397349" cy="328586"/>
            </a:xfrm>
            <a:custGeom>
              <a:avLst/>
              <a:gdLst/>
              <a:ahLst/>
              <a:cxnLst/>
              <a:rect l="0" t="0" r="0" b="0"/>
              <a:pathLst>
                <a:path w="397349" h="328586">
                  <a:moveTo>
                    <a:pt x="231757" y="44245"/>
                  </a:moveTo>
                  <a:lnTo>
                    <a:pt x="231757" y="22996"/>
                  </a:lnTo>
                  <a:lnTo>
                    <a:pt x="230764" y="21149"/>
                  </a:lnTo>
                  <a:lnTo>
                    <a:pt x="229108" y="19918"/>
                  </a:lnTo>
                  <a:lnTo>
                    <a:pt x="227012" y="19097"/>
                  </a:lnTo>
                  <a:lnTo>
                    <a:pt x="215491" y="9912"/>
                  </a:lnTo>
                  <a:lnTo>
                    <a:pt x="209612" y="4196"/>
                  </a:lnTo>
                  <a:lnTo>
                    <a:pt x="207062" y="2663"/>
                  </a:lnTo>
                  <a:lnTo>
                    <a:pt x="201580" y="960"/>
                  </a:lnTo>
                  <a:lnTo>
                    <a:pt x="193185" y="202"/>
                  </a:lnTo>
                  <a:lnTo>
                    <a:pt x="188165" y="0"/>
                  </a:lnTo>
                  <a:lnTo>
                    <a:pt x="183825" y="858"/>
                  </a:lnTo>
                  <a:lnTo>
                    <a:pt x="171979" y="5813"/>
                  </a:lnTo>
                  <a:lnTo>
                    <a:pt x="161821" y="7321"/>
                  </a:lnTo>
                  <a:lnTo>
                    <a:pt x="150684" y="10636"/>
                  </a:lnTo>
                  <a:lnTo>
                    <a:pt x="144934" y="12909"/>
                  </a:lnTo>
                  <a:lnTo>
                    <a:pt x="130599" y="18081"/>
                  </a:lnTo>
                  <a:lnTo>
                    <a:pt x="122605" y="20849"/>
                  </a:lnTo>
                  <a:lnTo>
                    <a:pt x="115289" y="24679"/>
                  </a:lnTo>
                  <a:lnTo>
                    <a:pt x="108426" y="29217"/>
                  </a:lnTo>
                  <a:lnTo>
                    <a:pt x="101864" y="34226"/>
                  </a:lnTo>
                  <a:lnTo>
                    <a:pt x="95503" y="39550"/>
                  </a:lnTo>
                  <a:lnTo>
                    <a:pt x="89276" y="45084"/>
                  </a:lnTo>
                  <a:lnTo>
                    <a:pt x="77060" y="56524"/>
                  </a:lnTo>
                  <a:lnTo>
                    <a:pt x="47058" y="85966"/>
                  </a:lnTo>
                  <a:lnTo>
                    <a:pt x="42082" y="92895"/>
                  </a:lnTo>
                  <a:lnTo>
                    <a:pt x="37771" y="100491"/>
                  </a:lnTo>
                  <a:lnTo>
                    <a:pt x="33904" y="108531"/>
                  </a:lnTo>
                  <a:lnTo>
                    <a:pt x="29339" y="115876"/>
                  </a:lnTo>
                  <a:lnTo>
                    <a:pt x="24311" y="122757"/>
                  </a:lnTo>
                  <a:lnTo>
                    <a:pt x="18971" y="129328"/>
                  </a:lnTo>
                  <a:lnTo>
                    <a:pt x="14419" y="136686"/>
                  </a:lnTo>
                  <a:lnTo>
                    <a:pt x="10390" y="144568"/>
                  </a:lnTo>
                  <a:lnTo>
                    <a:pt x="6712" y="152799"/>
                  </a:lnTo>
                  <a:lnTo>
                    <a:pt x="4259" y="161263"/>
                  </a:lnTo>
                  <a:lnTo>
                    <a:pt x="2624" y="169882"/>
                  </a:lnTo>
                  <a:lnTo>
                    <a:pt x="1534" y="178604"/>
                  </a:lnTo>
                  <a:lnTo>
                    <a:pt x="808" y="187396"/>
                  </a:lnTo>
                  <a:lnTo>
                    <a:pt x="323" y="196234"/>
                  </a:lnTo>
                  <a:lnTo>
                    <a:pt x="0" y="205102"/>
                  </a:lnTo>
                  <a:lnTo>
                    <a:pt x="778" y="213991"/>
                  </a:lnTo>
                  <a:lnTo>
                    <a:pt x="2290" y="222893"/>
                  </a:lnTo>
                  <a:lnTo>
                    <a:pt x="4291" y="231805"/>
                  </a:lnTo>
                  <a:lnTo>
                    <a:pt x="6618" y="239730"/>
                  </a:lnTo>
                  <a:lnTo>
                    <a:pt x="9162" y="246998"/>
                  </a:lnTo>
                  <a:lnTo>
                    <a:pt x="11852" y="253828"/>
                  </a:lnTo>
                  <a:lnTo>
                    <a:pt x="15632" y="260366"/>
                  </a:lnTo>
                  <a:lnTo>
                    <a:pt x="20137" y="266708"/>
                  </a:lnTo>
                  <a:lnTo>
                    <a:pt x="25128" y="272921"/>
                  </a:lnTo>
                  <a:lnTo>
                    <a:pt x="30441" y="279047"/>
                  </a:lnTo>
                  <a:lnTo>
                    <a:pt x="35970" y="285116"/>
                  </a:lnTo>
                  <a:lnTo>
                    <a:pt x="41641" y="291146"/>
                  </a:lnTo>
                  <a:lnTo>
                    <a:pt x="53241" y="300492"/>
                  </a:lnTo>
                  <a:lnTo>
                    <a:pt x="59115" y="304373"/>
                  </a:lnTo>
                  <a:lnTo>
                    <a:pt x="66010" y="307953"/>
                  </a:lnTo>
                  <a:lnTo>
                    <a:pt x="73587" y="311332"/>
                  </a:lnTo>
                  <a:lnTo>
                    <a:pt x="81617" y="314576"/>
                  </a:lnTo>
                  <a:lnTo>
                    <a:pt x="89951" y="316739"/>
                  </a:lnTo>
                  <a:lnTo>
                    <a:pt x="98486" y="318181"/>
                  </a:lnTo>
                  <a:lnTo>
                    <a:pt x="107155" y="319143"/>
                  </a:lnTo>
                  <a:lnTo>
                    <a:pt x="115914" y="320776"/>
                  </a:lnTo>
                  <a:lnTo>
                    <a:pt x="124733" y="322857"/>
                  </a:lnTo>
                  <a:lnTo>
                    <a:pt x="133592" y="325236"/>
                  </a:lnTo>
                  <a:lnTo>
                    <a:pt x="142478" y="326823"/>
                  </a:lnTo>
                  <a:lnTo>
                    <a:pt x="151381" y="327880"/>
                  </a:lnTo>
                  <a:lnTo>
                    <a:pt x="160296" y="328585"/>
                  </a:lnTo>
                  <a:lnTo>
                    <a:pt x="169218" y="328063"/>
                  </a:lnTo>
                  <a:lnTo>
                    <a:pt x="178147" y="326723"/>
                  </a:lnTo>
                  <a:lnTo>
                    <a:pt x="187079" y="324837"/>
                  </a:lnTo>
                  <a:lnTo>
                    <a:pt x="196012" y="322588"/>
                  </a:lnTo>
                  <a:lnTo>
                    <a:pt x="204948" y="320096"/>
                  </a:lnTo>
                  <a:lnTo>
                    <a:pt x="222821" y="314681"/>
                  </a:lnTo>
                  <a:lnTo>
                    <a:pt x="294327" y="291283"/>
                  </a:lnTo>
                  <a:lnTo>
                    <a:pt x="302273" y="287320"/>
                  </a:lnTo>
                  <a:lnTo>
                    <a:pt x="309556" y="282694"/>
                  </a:lnTo>
                  <a:lnTo>
                    <a:pt x="316398" y="277625"/>
                  </a:lnTo>
                  <a:lnTo>
                    <a:pt x="322945" y="273254"/>
                  </a:lnTo>
                  <a:lnTo>
                    <a:pt x="329297" y="269347"/>
                  </a:lnTo>
                  <a:lnTo>
                    <a:pt x="341650" y="261369"/>
                  </a:lnTo>
                  <a:lnTo>
                    <a:pt x="353763" y="251208"/>
                  </a:lnTo>
                  <a:lnTo>
                    <a:pt x="365767" y="242723"/>
                  </a:lnTo>
                  <a:lnTo>
                    <a:pt x="371749" y="239072"/>
                  </a:lnTo>
                  <a:lnTo>
                    <a:pt x="381044" y="229722"/>
                  </a:lnTo>
                  <a:lnTo>
                    <a:pt x="384913" y="224452"/>
                  </a:lnTo>
                  <a:lnTo>
                    <a:pt x="387493" y="218953"/>
                  </a:lnTo>
                  <a:lnTo>
                    <a:pt x="389212" y="213303"/>
                  </a:lnTo>
                  <a:lnTo>
                    <a:pt x="390359" y="207552"/>
                  </a:lnTo>
                  <a:lnTo>
                    <a:pt x="392116" y="201734"/>
                  </a:lnTo>
                  <a:lnTo>
                    <a:pt x="394281" y="195870"/>
                  </a:lnTo>
                  <a:lnTo>
                    <a:pt x="396717" y="189977"/>
                  </a:lnTo>
                  <a:lnTo>
                    <a:pt x="397348" y="184064"/>
                  </a:lnTo>
                  <a:lnTo>
                    <a:pt x="396776" y="178137"/>
                  </a:lnTo>
                  <a:lnTo>
                    <a:pt x="395401" y="172202"/>
                  </a:lnTo>
                  <a:lnTo>
                    <a:pt x="394484" y="166261"/>
                  </a:lnTo>
                  <a:lnTo>
                    <a:pt x="393873" y="160315"/>
                  </a:lnTo>
                  <a:lnTo>
                    <a:pt x="393466" y="154367"/>
                  </a:lnTo>
                  <a:lnTo>
                    <a:pt x="392201" y="149410"/>
                  </a:lnTo>
                  <a:lnTo>
                    <a:pt x="388148" y="141256"/>
                  </a:lnTo>
                  <a:lnTo>
                    <a:pt x="383035" y="131679"/>
                  </a:lnTo>
                  <a:lnTo>
                    <a:pt x="371661" y="109361"/>
                  </a:lnTo>
                  <a:lnTo>
                    <a:pt x="367733" y="104523"/>
                  </a:lnTo>
                  <a:lnTo>
                    <a:pt x="358071" y="96501"/>
                  </a:lnTo>
                  <a:lnTo>
                    <a:pt x="349805" y="86983"/>
                  </a:lnTo>
                  <a:lnTo>
                    <a:pt x="346210" y="81667"/>
                  </a:lnTo>
                  <a:lnTo>
                    <a:pt x="336918" y="73114"/>
                  </a:lnTo>
                  <a:lnTo>
                    <a:pt x="326168" y="66006"/>
                  </a:lnTo>
                  <a:lnTo>
                    <a:pt x="314769" y="59539"/>
                  </a:lnTo>
                  <a:lnTo>
                    <a:pt x="303081" y="53357"/>
                  </a:lnTo>
                  <a:lnTo>
                    <a:pt x="297184" y="50320"/>
                  </a:lnTo>
                  <a:lnTo>
                    <a:pt x="290272" y="47303"/>
                  </a:lnTo>
                  <a:lnTo>
                    <a:pt x="282685" y="44299"/>
                  </a:lnTo>
                  <a:lnTo>
                    <a:pt x="274648" y="41305"/>
                  </a:lnTo>
                  <a:lnTo>
                    <a:pt x="267303" y="39308"/>
                  </a:lnTo>
                  <a:lnTo>
                    <a:pt x="260420" y="37977"/>
                  </a:lnTo>
                  <a:lnTo>
                    <a:pt x="253846" y="37090"/>
                  </a:lnTo>
                  <a:lnTo>
                    <a:pt x="247476" y="36499"/>
                  </a:lnTo>
                  <a:lnTo>
                    <a:pt x="235102" y="35841"/>
                  </a:lnTo>
                  <a:lnTo>
                    <a:pt x="222981" y="32903"/>
                  </a:lnTo>
                  <a:lnTo>
                    <a:pt x="211966" y="29282"/>
                  </a:lnTo>
                  <a:lnTo>
                    <a:pt x="207638" y="28317"/>
                  </a:lnTo>
                  <a:lnTo>
                    <a:pt x="196003" y="263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18"/>
            <p:cNvSpPr/>
            <p:nvPr/>
          </p:nvSpPr>
          <p:spPr>
            <a:xfrm>
              <a:off x="826741" y="2536031"/>
              <a:ext cx="500558" cy="35720"/>
            </a:xfrm>
            <a:custGeom>
              <a:avLst/>
              <a:gdLst/>
              <a:ahLst/>
              <a:cxnLst/>
              <a:rect l="0" t="0" r="0" b="0"/>
              <a:pathLst>
                <a:path w="500558" h="35720">
                  <a:moveTo>
                    <a:pt x="8936" y="35719"/>
                  </a:moveTo>
                  <a:lnTo>
                    <a:pt x="0" y="35719"/>
                  </a:lnTo>
                  <a:lnTo>
                    <a:pt x="21009" y="35719"/>
                  </a:lnTo>
                  <a:lnTo>
                    <a:pt x="25923" y="34727"/>
                  </a:lnTo>
                  <a:lnTo>
                    <a:pt x="32178" y="33073"/>
                  </a:lnTo>
                  <a:lnTo>
                    <a:pt x="39329" y="30978"/>
                  </a:lnTo>
                  <a:lnTo>
                    <a:pt x="47075" y="29582"/>
                  </a:lnTo>
                  <a:lnTo>
                    <a:pt x="55218" y="28651"/>
                  </a:lnTo>
                  <a:lnTo>
                    <a:pt x="63627" y="28031"/>
                  </a:lnTo>
                  <a:lnTo>
                    <a:pt x="72212" y="27617"/>
                  </a:lnTo>
                  <a:lnTo>
                    <a:pt x="89697" y="27157"/>
                  </a:lnTo>
                  <a:lnTo>
                    <a:pt x="98531" y="26042"/>
                  </a:lnTo>
                  <a:lnTo>
                    <a:pt x="107399" y="24307"/>
                  </a:lnTo>
                  <a:lnTo>
                    <a:pt x="116291" y="22158"/>
                  </a:lnTo>
                  <a:lnTo>
                    <a:pt x="126192" y="20725"/>
                  </a:lnTo>
                  <a:lnTo>
                    <a:pt x="136765" y="19770"/>
                  </a:lnTo>
                  <a:lnTo>
                    <a:pt x="147787" y="19133"/>
                  </a:lnTo>
                  <a:lnTo>
                    <a:pt x="170627" y="18425"/>
                  </a:lnTo>
                  <a:lnTo>
                    <a:pt x="182279" y="18237"/>
                  </a:lnTo>
                  <a:lnTo>
                    <a:pt x="195013" y="17119"/>
                  </a:lnTo>
                  <a:lnTo>
                    <a:pt x="208469" y="15381"/>
                  </a:lnTo>
                  <a:lnTo>
                    <a:pt x="222405" y="13231"/>
                  </a:lnTo>
                  <a:lnTo>
                    <a:pt x="235668" y="11797"/>
                  </a:lnTo>
                  <a:lnTo>
                    <a:pt x="248483" y="10842"/>
                  </a:lnTo>
                  <a:lnTo>
                    <a:pt x="260999" y="10204"/>
                  </a:lnTo>
                  <a:lnTo>
                    <a:pt x="285500" y="9496"/>
                  </a:lnTo>
                  <a:lnTo>
                    <a:pt x="333599" y="9042"/>
                  </a:lnTo>
                  <a:lnTo>
                    <a:pt x="345552" y="8012"/>
                  </a:lnTo>
                  <a:lnTo>
                    <a:pt x="357493" y="6334"/>
                  </a:lnTo>
                  <a:lnTo>
                    <a:pt x="369427" y="4223"/>
                  </a:lnTo>
                  <a:lnTo>
                    <a:pt x="381356" y="2815"/>
                  </a:lnTo>
                  <a:lnTo>
                    <a:pt x="393281" y="1877"/>
                  </a:lnTo>
                  <a:lnTo>
                    <a:pt x="405203" y="1251"/>
                  </a:lnTo>
                  <a:lnTo>
                    <a:pt x="426396" y="556"/>
                  </a:lnTo>
                  <a:lnTo>
                    <a:pt x="466256" y="74"/>
                  </a:lnTo>
                  <a:lnTo>
                    <a:pt x="5005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9"/>
            <p:cNvSpPr/>
            <p:nvPr/>
          </p:nvSpPr>
          <p:spPr>
            <a:xfrm>
              <a:off x="2149647" y="2518172"/>
              <a:ext cx="545254" cy="1"/>
            </a:xfrm>
            <a:custGeom>
              <a:avLst/>
              <a:gdLst/>
              <a:ahLst/>
              <a:cxnLst/>
              <a:rect l="0" t="0" r="0" b="0"/>
              <a:pathLst>
                <a:path w="545254" h="1">
                  <a:moveTo>
                    <a:pt x="0" y="0"/>
                  </a:moveTo>
                  <a:lnTo>
                    <a:pt x="54525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20"/>
            <p:cNvSpPr/>
            <p:nvPr/>
          </p:nvSpPr>
          <p:spPr>
            <a:xfrm>
              <a:off x="2301602" y="2795360"/>
              <a:ext cx="268156" cy="321102"/>
            </a:xfrm>
            <a:custGeom>
              <a:avLst/>
              <a:gdLst/>
              <a:ahLst/>
              <a:cxnLst/>
              <a:rect l="0" t="0" r="0" b="0"/>
              <a:pathLst>
                <a:path w="268156" h="321102">
                  <a:moveTo>
                    <a:pt x="0" y="8562"/>
                  </a:moveTo>
                  <a:lnTo>
                    <a:pt x="5150" y="8562"/>
                  </a:lnTo>
                  <a:lnTo>
                    <a:pt x="2951" y="8562"/>
                  </a:lnTo>
                  <a:lnTo>
                    <a:pt x="242891" y="8562"/>
                  </a:lnTo>
                  <a:lnTo>
                    <a:pt x="246347" y="7570"/>
                  </a:lnTo>
                  <a:lnTo>
                    <a:pt x="252836" y="3821"/>
                  </a:lnTo>
                  <a:lnTo>
                    <a:pt x="257328" y="874"/>
                  </a:lnTo>
                  <a:lnTo>
                    <a:pt x="261027" y="184"/>
                  </a:lnTo>
                  <a:lnTo>
                    <a:pt x="263404" y="0"/>
                  </a:lnTo>
                  <a:lnTo>
                    <a:pt x="264989" y="870"/>
                  </a:lnTo>
                  <a:lnTo>
                    <a:pt x="266045" y="2441"/>
                  </a:lnTo>
                  <a:lnTo>
                    <a:pt x="268034" y="8204"/>
                  </a:lnTo>
                  <a:lnTo>
                    <a:pt x="268142" y="18228"/>
                  </a:lnTo>
                  <a:lnTo>
                    <a:pt x="268155" y="29543"/>
                  </a:lnTo>
                  <a:lnTo>
                    <a:pt x="267163" y="32471"/>
                  </a:lnTo>
                  <a:lnTo>
                    <a:pt x="263412" y="38371"/>
                  </a:lnTo>
                  <a:lnTo>
                    <a:pt x="261082" y="46946"/>
                  </a:lnTo>
                  <a:lnTo>
                    <a:pt x="260461" y="52010"/>
                  </a:lnTo>
                  <a:lnTo>
                    <a:pt x="259054" y="56379"/>
                  </a:lnTo>
                  <a:lnTo>
                    <a:pt x="254842" y="63879"/>
                  </a:lnTo>
                  <a:lnTo>
                    <a:pt x="252308" y="73166"/>
                  </a:lnTo>
                  <a:lnTo>
                    <a:pt x="251632" y="78420"/>
                  </a:lnTo>
                  <a:lnTo>
                    <a:pt x="250189" y="83907"/>
                  </a:lnTo>
                  <a:lnTo>
                    <a:pt x="248233" y="89550"/>
                  </a:lnTo>
                  <a:lnTo>
                    <a:pt x="245936" y="95296"/>
                  </a:lnTo>
                  <a:lnTo>
                    <a:pt x="243411" y="101111"/>
                  </a:lnTo>
                  <a:lnTo>
                    <a:pt x="237958" y="112864"/>
                  </a:lnTo>
                  <a:lnTo>
                    <a:pt x="229304" y="130637"/>
                  </a:lnTo>
                  <a:lnTo>
                    <a:pt x="226365" y="137570"/>
                  </a:lnTo>
                  <a:lnTo>
                    <a:pt x="223412" y="145169"/>
                  </a:lnTo>
                  <a:lnTo>
                    <a:pt x="220450" y="153211"/>
                  </a:lnTo>
                  <a:lnTo>
                    <a:pt x="217482" y="160557"/>
                  </a:lnTo>
                  <a:lnTo>
                    <a:pt x="214511" y="167439"/>
                  </a:lnTo>
                  <a:lnTo>
                    <a:pt x="208560" y="180377"/>
                  </a:lnTo>
                  <a:lnTo>
                    <a:pt x="202605" y="192742"/>
                  </a:lnTo>
                  <a:lnTo>
                    <a:pt x="200620" y="198817"/>
                  </a:lnTo>
                  <a:lnTo>
                    <a:pt x="199297" y="204852"/>
                  </a:lnTo>
                  <a:lnTo>
                    <a:pt x="198414" y="210860"/>
                  </a:lnTo>
                  <a:lnTo>
                    <a:pt x="194785" y="220180"/>
                  </a:lnTo>
                  <a:lnTo>
                    <a:pt x="189862" y="228622"/>
                  </a:lnTo>
                  <a:lnTo>
                    <a:pt x="184363" y="238989"/>
                  </a:lnTo>
                  <a:lnTo>
                    <a:pt x="182499" y="244532"/>
                  </a:lnTo>
                  <a:lnTo>
                    <a:pt x="181257" y="250211"/>
                  </a:lnTo>
                  <a:lnTo>
                    <a:pt x="180429" y="255982"/>
                  </a:lnTo>
                  <a:lnTo>
                    <a:pt x="178883" y="261813"/>
                  </a:lnTo>
                  <a:lnTo>
                    <a:pt x="176860" y="267685"/>
                  </a:lnTo>
                  <a:lnTo>
                    <a:pt x="174518" y="273584"/>
                  </a:lnTo>
                  <a:lnTo>
                    <a:pt x="171915" y="282785"/>
                  </a:lnTo>
                  <a:lnTo>
                    <a:pt x="171221" y="286627"/>
                  </a:lnTo>
                  <a:lnTo>
                    <a:pt x="167802" y="293542"/>
                  </a:lnTo>
                  <a:lnTo>
                    <a:pt x="165499" y="296775"/>
                  </a:lnTo>
                  <a:lnTo>
                    <a:pt x="162941" y="303014"/>
                  </a:lnTo>
                  <a:lnTo>
                    <a:pt x="161501" y="312104"/>
                  </a:lnTo>
                  <a:lnTo>
                    <a:pt x="161299" y="315103"/>
                  </a:lnTo>
                  <a:lnTo>
                    <a:pt x="160171" y="317102"/>
                  </a:lnTo>
                  <a:lnTo>
                    <a:pt x="158426" y="318435"/>
                  </a:lnTo>
                  <a:lnTo>
                    <a:pt x="151956" y="3211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21"/>
            <p:cNvSpPr/>
            <p:nvPr/>
          </p:nvSpPr>
          <p:spPr>
            <a:xfrm>
              <a:off x="2265848" y="3518297"/>
              <a:ext cx="196650" cy="8930"/>
            </a:xfrm>
            <a:custGeom>
              <a:avLst/>
              <a:gdLst/>
              <a:ahLst/>
              <a:cxnLst/>
              <a:rect l="0" t="0" r="0" b="0"/>
              <a:pathLst>
                <a:path w="196650" h="8930">
                  <a:moveTo>
                    <a:pt x="0" y="8929"/>
                  </a:moveTo>
                  <a:lnTo>
                    <a:pt x="0" y="4189"/>
                  </a:lnTo>
                  <a:lnTo>
                    <a:pt x="993" y="2792"/>
                  </a:lnTo>
                  <a:lnTo>
                    <a:pt x="2649" y="1862"/>
                  </a:lnTo>
                  <a:lnTo>
                    <a:pt x="4746" y="1241"/>
                  </a:lnTo>
                  <a:lnTo>
                    <a:pt x="7137" y="827"/>
                  </a:lnTo>
                  <a:lnTo>
                    <a:pt x="9724" y="551"/>
                  </a:lnTo>
                  <a:lnTo>
                    <a:pt x="12442" y="368"/>
                  </a:lnTo>
                  <a:lnTo>
                    <a:pt x="18110" y="163"/>
                  </a:lnTo>
                  <a:lnTo>
                    <a:pt x="29842" y="32"/>
                  </a:lnTo>
                  <a:lnTo>
                    <a:pt x="108491" y="0"/>
                  </a:lnTo>
                  <a:lnTo>
                    <a:pt x="113048" y="992"/>
                  </a:lnTo>
                  <a:lnTo>
                    <a:pt x="118072" y="2645"/>
                  </a:lnTo>
                  <a:lnTo>
                    <a:pt x="123407" y="4741"/>
                  </a:lnTo>
                  <a:lnTo>
                    <a:pt x="128951" y="6137"/>
                  </a:lnTo>
                  <a:lnTo>
                    <a:pt x="134633" y="7068"/>
                  </a:lnTo>
                  <a:lnTo>
                    <a:pt x="140407" y="7688"/>
                  </a:lnTo>
                  <a:lnTo>
                    <a:pt x="145250" y="8102"/>
                  </a:lnTo>
                  <a:lnTo>
                    <a:pt x="149472" y="8378"/>
                  </a:lnTo>
                  <a:lnTo>
                    <a:pt x="156811" y="8684"/>
                  </a:lnTo>
                  <a:lnTo>
                    <a:pt x="163383" y="8821"/>
                  </a:lnTo>
                  <a:lnTo>
                    <a:pt x="189404" y="8920"/>
                  </a:lnTo>
                  <a:lnTo>
                    <a:pt x="191819" y="7931"/>
                  </a:lnTo>
                  <a:lnTo>
                    <a:pt x="193429" y="6280"/>
                  </a:lnTo>
                  <a:lnTo>
                    <a:pt x="19664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22"/>
            <p:cNvSpPr/>
            <p:nvPr/>
          </p:nvSpPr>
          <p:spPr>
            <a:xfrm>
              <a:off x="2560821" y="3366492"/>
              <a:ext cx="268035" cy="410767"/>
            </a:xfrm>
            <a:custGeom>
              <a:avLst/>
              <a:gdLst/>
              <a:ahLst/>
              <a:cxnLst/>
              <a:rect l="0" t="0" r="0" b="0"/>
              <a:pathLst>
                <a:path w="268035" h="410767">
                  <a:moveTo>
                    <a:pt x="0" y="8929"/>
                  </a:moveTo>
                  <a:lnTo>
                    <a:pt x="4745" y="4189"/>
                  </a:lnTo>
                  <a:lnTo>
                    <a:pt x="7136" y="2793"/>
                  </a:lnTo>
                  <a:lnTo>
                    <a:pt x="12441" y="1241"/>
                  </a:lnTo>
                  <a:lnTo>
                    <a:pt x="18110" y="552"/>
                  </a:lnTo>
                  <a:lnTo>
                    <a:pt x="24933" y="245"/>
                  </a:lnTo>
                  <a:lnTo>
                    <a:pt x="45498" y="49"/>
                  </a:lnTo>
                  <a:lnTo>
                    <a:pt x="220443" y="0"/>
                  </a:lnTo>
                  <a:lnTo>
                    <a:pt x="225422" y="992"/>
                  </a:lnTo>
                  <a:lnTo>
                    <a:pt x="237177" y="6137"/>
                  </a:lnTo>
                  <a:lnTo>
                    <a:pt x="243794" y="7688"/>
                  </a:lnTo>
                  <a:lnTo>
                    <a:pt x="250046" y="8378"/>
                  </a:lnTo>
                  <a:lnTo>
                    <a:pt x="257407" y="8821"/>
                  </a:lnTo>
                  <a:lnTo>
                    <a:pt x="261062" y="11527"/>
                  </a:lnTo>
                  <a:lnTo>
                    <a:pt x="266756" y="16608"/>
                  </a:lnTo>
                  <a:lnTo>
                    <a:pt x="267223" y="18018"/>
                  </a:lnTo>
                  <a:lnTo>
                    <a:pt x="268034" y="30179"/>
                  </a:lnTo>
                  <a:lnTo>
                    <a:pt x="265454" y="38548"/>
                  </a:lnTo>
                  <a:lnTo>
                    <a:pt x="263376" y="43558"/>
                  </a:lnTo>
                  <a:lnTo>
                    <a:pt x="260004" y="47890"/>
                  </a:lnTo>
                  <a:lnTo>
                    <a:pt x="255769" y="51771"/>
                  </a:lnTo>
                  <a:lnTo>
                    <a:pt x="250960" y="55350"/>
                  </a:lnTo>
                  <a:lnTo>
                    <a:pt x="242968" y="64618"/>
                  </a:lnTo>
                  <a:lnTo>
                    <a:pt x="236106" y="75352"/>
                  </a:lnTo>
                  <a:lnTo>
                    <a:pt x="229745" y="86737"/>
                  </a:lnTo>
                  <a:lnTo>
                    <a:pt x="227651" y="93544"/>
                  </a:lnTo>
                  <a:lnTo>
                    <a:pt x="226256" y="101057"/>
                  </a:lnTo>
                  <a:lnTo>
                    <a:pt x="225326" y="109044"/>
                  </a:lnTo>
                  <a:lnTo>
                    <a:pt x="223712" y="116352"/>
                  </a:lnTo>
                  <a:lnTo>
                    <a:pt x="221643" y="123209"/>
                  </a:lnTo>
                  <a:lnTo>
                    <a:pt x="216696" y="137111"/>
                  </a:lnTo>
                  <a:lnTo>
                    <a:pt x="202501" y="179010"/>
                  </a:lnTo>
                  <a:lnTo>
                    <a:pt x="199557" y="186809"/>
                  </a:lnTo>
                  <a:lnTo>
                    <a:pt x="196601" y="193993"/>
                  </a:lnTo>
                  <a:lnTo>
                    <a:pt x="193638" y="200766"/>
                  </a:lnTo>
                  <a:lnTo>
                    <a:pt x="187696" y="213583"/>
                  </a:lnTo>
                  <a:lnTo>
                    <a:pt x="182738" y="225895"/>
                  </a:lnTo>
                  <a:lnTo>
                    <a:pt x="178954" y="244974"/>
                  </a:lnTo>
                  <a:lnTo>
                    <a:pt x="176907" y="252613"/>
                  </a:lnTo>
                  <a:lnTo>
                    <a:pt x="174549" y="260682"/>
                  </a:lnTo>
                  <a:lnTo>
                    <a:pt x="171984" y="268046"/>
                  </a:lnTo>
                  <a:lnTo>
                    <a:pt x="169281" y="274939"/>
                  </a:lnTo>
                  <a:lnTo>
                    <a:pt x="166485" y="281520"/>
                  </a:lnTo>
                  <a:lnTo>
                    <a:pt x="160731" y="294123"/>
                  </a:lnTo>
                  <a:lnTo>
                    <a:pt x="155856" y="305346"/>
                  </a:lnTo>
                  <a:lnTo>
                    <a:pt x="153689" y="313642"/>
                  </a:lnTo>
                  <a:lnTo>
                    <a:pt x="150078" y="323282"/>
                  </a:lnTo>
                  <a:lnTo>
                    <a:pt x="146155" y="334181"/>
                  </a:lnTo>
                  <a:lnTo>
                    <a:pt x="144412" y="345639"/>
                  </a:lnTo>
                  <a:lnTo>
                    <a:pt x="143637" y="357347"/>
                  </a:lnTo>
                  <a:lnTo>
                    <a:pt x="143431" y="363247"/>
                  </a:lnTo>
                  <a:lnTo>
                    <a:pt x="142299" y="368172"/>
                  </a:lnTo>
                  <a:lnTo>
                    <a:pt x="136956" y="379845"/>
                  </a:lnTo>
                  <a:lnTo>
                    <a:pt x="134458" y="390990"/>
                  </a:lnTo>
                  <a:lnTo>
                    <a:pt x="134191" y="401819"/>
                  </a:lnTo>
                  <a:lnTo>
                    <a:pt x="134079" y="41076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23"/>
            <p:cNvSpPr/>
            <p:nvPr/>
          </p:nvSpPr>
          <p:spPr>
            <a:xfrm>
              <a:off x="2578698" y="4109019"/>
              <a:ext cx="213116" cy="399074"/>
            </a:xfrm>
            <a:custGeom>
              <a:avLst/>
              <a:gdLst/>
              <a:ahLst/>
              <a:cxnLst/>
              <a:rect l="0" t="0" r="0" b="0"/>
              <a:pathLst>
                <a:path w="213116" h="399074">
                  <a:moveTo>
                    <a:pt x="17878" y="52216"/>
                  </a:moveTo>
                  <a:lnTo>
                    <a:pt x="17878" y="39787"/>
                  </a:lnTo>
                  <a:lnTo>
                    <a:pt x="18871" y="37976"/>
                  </a:lnTo>
                  <a:lnTo>
                    <a:pt x="20526" y="36770"/>
                  </a:lnTo>
                  <a:lnTo>
                    <a:pt x="22623" y="35965"/>
                  </a:lnTo>
                  <a:lnTo>
                    <a:pt x="27601" y="32425"/>
                  </a:lnTo>
                  <a:lnTo>
                    <a:pt x="33124" y="27545"/>
                  </a:lnTo>
                  <a:lnTo>
                    <a:pt x="38889" y="22068"/>
                  </a:lnTo>
                  <a:lnTo>
                    <a:pt x="42810" y="20211"/>
                  </a:lnTo>
                  <a:lnTo>
                    <a:pt x="47411" y="18973"/>
                  </a:lnTo>
                  <a:lnTo>
                    <a:pt x="52464" y="18147"/>
                  </a:lnTo>
                  <a:lnTo>
                    <a:pt x="56826" y="16605"/>
                  </a:lnTo>
                  <a:lnTo>
                    <a:pt x="60727" y="14584"/>
                  </a:lnTo>
                  <a:lnTo>
                    <a:pt x="64321" y="12245"/>
                  </a:lnTo>
                  <a:lnTo>
                    <a:pt x="69697" y="10686"/>
                  </a:lnTo>
                  <a:lnTo>
                    <a:pt x="76260" y="9646"/>
                  </a:lnTo>
                  <a:lnTo>
                    <a:pt x="83615" y="8953"/>
                  </a:lnTo>
                  <a:lnTo>
                    <a:pt x="90505" y="7499"/>
                  </a:lnTo>
                  <a:lnTo>
                    <a:pt x="97084" y="5537"/>
                  </a:lnTo>
                  <a:lnTo>
                    <a:pt x="103457" y="3237"/>
                  </a:lnTo>
                  <a:lnTo>
                    <a:pt x="109691" y="1704"/>
                  </a:lnTo>
                  <a:lnTo>
                    <a:pt x="115834" y="682"/>
                  </a:lnTo>
                  <a:lnTo>
                    <a:pt x="121916" y="0"/>
                  </a:lnTo>
                  <a:lnTo>
                    <a:pt x="127956" y="538"/>
                  </a:lnTo>
                  <a:lnTo>
                    <a:pt x="133970" y="1889"/>
                  </a:lnTo>
                  <a:lnTo>
                    <a:pt x="139965" y="3782"/>
                  </a:lnTo>
                  <a:lnTo>
                    <a:pt x="145949" y="5043"/>
                  </a:lnTo>
                  <a:lnTo>
                    <a:pt x="151924" y="5884"/>
                  </a:lnTo>
                  <a:lnTo>
                    <a:pt x="157894" y="6445"/>
                  </a:lnTo>
                  <a:lnTo>
                    <a:pt x="163860" y="7811"/>
                  </a:lnTo>
                  <a:lnTo>
                    <a:pt x="169824" y="9714"/>
                  </a:lnTo>
                  <a:lnTo>
                    <a:pt x="175786" y="11975"/>
                  </a:lnTo>
                  <a:lnTo>
                    <a:pt x="180754" y="13482"/>
                  </a:lnTo>
                  <a:lnTo>
                    <a:pt x="185059" y="14487"/>
                  </a:lnTo>
                  <a:lnTo>
                    <a:pt x="188922" y="15157"/>
                  </a:lnTo>
                  <a:lnTo>
                    <a:pt x="192491" y="16596"/>
                  </a:lnTo>
                  <a:lnTo>
                    <a:pt x="199105" y="20840"/>
                  </a:lnTo>
                  <a:lnTo>
                    <a:pt x="201266" y="23361"/>
                  </a:lnTo>
                  <a:lnTo>
                    <a:pt x="202706" y="26034"/>
                  </a:lnTo>
                  <a:lnTo>
                    <a:pt x="203667" y="28808"/>
                  </a:lnTo>
                  <a:lnTo>
                    <a:pt x="207382" y="34536"/>
                  </a:lnTo>
                  <a:lnTo>
                    <a:pt x="209763" y="37453"/>
                  </a:lnTo>
                  <a:lnTo>
                    <a:pt x="211351" y="40389"/>
                  </a:lnTo>
                  <a:lnTo>
                    <a:pt x="213115" y="46298"/>
                  </a:lnTo>
                  <a:lnTo>
                    <a:pt x="212592" y="50255"/>
                  </a:lnTo>
                  <a:lnTo>
                    <a:pt x="208105" y="64312"/>
                  </a:lnTo>
                  <a:lnTo>
                    <a:pt x="205340" y="76195"/>
                  </a:lnTo>
                  <a:lnTo>
                    <a:pt x="201174" y="86355"/>
                  </a:lnTo>
                  <a:lnTo>
                    <a:pt x="196012" y="94839"/>
                  </a:lnTo>
                  <a:lnTo>
                    <a:pt x="189413" y="102910"/>
                  </a:lnTo>
                  <a:lnTo>
                    <a:pt x="184873" y="107839"/>
                  </a:lnTo>
                  <a:lnTo>
                    <a:pt x="174531" y="118609"/>
                  </a:lnTo>
                  <a:lnTo>
                    <a:pt x="145831" y="147585"/>
                  </a:lnTo>
                  <a:lnTo>
                    <a:pt x="139927" y="154491"/>
                  </a:lnTo>
                  <a:lnTo>
                    <a:pt x="134005" y="162071"/>
                  </a:lnTo>
                  <a:lnTo>
                    <a:pt x="128071" y="170100"/>
                  </a:lnTo>
                  <a:lnTo>
                    <a:pt x="122128" y="177438"/>
                  </a:lnTo>
                  <a:lnTo>
                    <a:pt x="116180" y="184314"/>
                  </a:lnTo>
                  <a:lnTo>
                    <a:pt x="110228" y="190883"/>
                  </a:lnTo>
                  <a:lnTo>
                    <a:pt x="104274" y="198239"/>
                  </a:lnTo>
                  <a:lnTo>
                    <a:pt x="98318" y="206119"/>
                  </a:lnTo>
                  <a:lnTo>
                    <a:pt x="86404" y="222812"/>
                  </a:lnTo>
                  <a:lnTo>
                    <a:pt x="74487" y="240154"/>
                  </a:lnTo>
                  <a:lnTo>
                    <a:pt x="70515" y="248945"/>
                  </a:lnTo>
                  <a:lnTo>
                    <a:pt x="67867" y="257783"/>
                  </a:lnTo>
                  <a:lnTo>
                    <a:pt x="66101" y="266650"/>
                  </a:lnTo>
                  <a:lnTo>
                    <a:pt x="63931" y="275539"/>
                  </a:lnTo>
                  <a:lnTo>
                    <a:pt x="61491" y="284442"/>
                  </a:lnTo>
                  <a:lnTo>
                    <a:pt x="58871" y="293353"/>
                  </a:lnTo>
                  <a:lnTo>
                    <a:pt x="56132" y="301278"/>
                  </a:lnTo>
                  <a:lnTo>
                    <a:pt x="53312" y="308547"/>
                  </a:lnTo>
                  <a:lnTo>
                    <a:pt x="50439" y="315376"/>
                  </a:lnTo>
                  <a:lnTo>
                    <a:pt x="49517" y="321914"/>
                  </a:lnTo>
                  <a:lnTo>
                    <a:pt x="49895" y="328257"/>
                  </a:lnTo>
                  <a:lnTo>
                    <a:pt x="52964" y="340595"/>
                  </a:lnTo>
                  <a:lnTo>
                    <a:pt x="57639" y="352694"/>
                  </a:lnTo>
                  <a:lnTo>
                    <a:pt x="63027" y="362040"/>
                  </a:lnTo>
                  <a:lnTo>
                    <a:pt x="68733" y="369501"/>
                  </a:lnTo>
                  <a:lnTo>
                    <a:pt x="74579" y="376124"/>
                  </a:lnTo>
                  <a:lnTo>
                    <a:pt x="78521" y="379280"/>
                  </a:lnTo>
                  <a:lnTo>
                    <a:pt x="83136" y="382375"/>
                  </a:lnTo>
                  <a:lnTo>
                    <a:pt x="88199" y="385432"/>
                  </a:lnTo>
                  <a:lnTo>
                    <a:pt x="93560" y="387469"/>
                  </a:lnTo>
                  <a:lnTo>
                    <a:pt x="99121" y="388827"/>
                  </a:lnTo>
                  <a:lnTo>
                    <a:pt x="104815" y="389733"/>
                  </a:lnTo>
                  <a:lnTo>
                    <a:pt x="110596" y="391328"/>
                  </a:lnTo>
                  <a:lnTo>
                    <a:pt x="116438" y="393385"/>
                  </a:lnTo>
                  <a:lnTo>
                    <a:pt x="122318" y="395747"/>
                  </a:lnTo>
                  <a:lnTo>
                    <a:pt x="128225" y="397323"/>
                  </a:lnTo>
                  <a:lnTo>
                    <a:pt x="134149" y="398373"/>
                  </a:lnTo>
                  <a:lnTo>
                    <a:pt x="140084" y="399073"/>
                  </a:lnTo>
                  <a:lnTo>
                    <a:pt x="146028" y="398547"/>
                  </a:lnTo>
                  <a:lnTo>
                    <a:pt x="151977" y="397205"/>
                  </a:lnTo>
                  <a:lnTo>
                    <a:pt x="157929" y="395318"/>
                  </a:lnTo>
                  <a:lnTo>
                    <a:pt x="162890" y="393067"/>
                  </a:lnTo>
                  <a:lnTo>
                    <a:pt x="167191" y="390575"/>
                  </a:lnTo>
                  <a:lnTo>
                    <a:pt x="171051" y="387921"/>
                  </a:lnTo>
                  <a:lnTo>
                    <a:pt x="174618" y="385160"/>
                  </a:lnTo>
                  <a:lnTo>
                    <a:pt x="181229" y="379446"/>
                  </a:lnTo>
                  <a:lnTo>
                    <a:pt x="187478" y="373599"/>
                  </a:lnTo>
                  <a:lnTo>
                    <a:pt x="190535" y="370651"/>
                  </a:lnTo>
                  <a:lnTo>
                    <a:pt x="196580" y="362084"/>
                  </a:lnTo>
                  <a:lnTo>
                    <a:pt x="201584" y="352653"/>
                  </a:lnTo>
                  <a:lnTo>
                    <a:pt x="203808" y="345155"/>
                  </a:lnTo>
                  <a:lnTo>
                    <a:pt x="204797" y="333223"/>
                  </a:lnTo>
                  <a:lnTo>
                    <a:pt x="205236" y="317998"/>
                  </a:lnTo>
                  <a:lnTo>
                    <a:pt x="205431" y="301310"/>
                  </a:lnTo>
                  <a:lnTo>
                    <a:pt x="204490" y="293685"/>
                  </a:lnTo>
                  <a:lnTo>
                    <a:pt x="202870" y="286617"/>
                  </a:lnTo>
                  <a:lnTo>
                    <a:pt x="200796" y="279920"/>
                  </a:lnTo>
                  <a:lnTo>
                    <a:pt x="197428" y="272480"/>
                  </a:lnTo>
                  <a:lnTo>
                    <a:pt x="193195" y="264543"/>
                  </a:lnTo>
                  <a:lnTo>
                    <a:pt x="188388" y="256275"/>
                  </a:lnTo>
                  <a:lnTo>
                    <a:pt x="180397" y="241796"/>
                  </a:lnTo>
                  <a:lnTo>
                    <a:pt x="176876" y="235157"/>
                  </a:lnTo>
                  <a:lnTo>
                    <a:pt x="172542" y="227755"/>
                  </a:lnTo>
                  <a:lnTo>
                    <a:pt x="162429" y="211592"/>
                  </a:lnTo>
                  <a:lnTo>
                    <a:pt x="156952" y="204107"/>
                  </a:lnTo>
                  <a:lnTo>
                    <a:pt x="151314" y="197133"/>
                  </a:lnTo>
                  <a:lnTo>
                    <a:pt x="145569" y="190499"/>
                  </a:lnTo>
                  <a:lnTo>
                    <a:pt x="139752" y="184092"/>
                  </a:lnTo>
                  <a:lnTo>
                    <a:pt x="127993" y="171681"/>
                  </a:lnTo>
                  <a:lnTo>
                    <a:pt x="121083" y="165594"/>
                  </a:lnTo>
                  <a:lnTo>
                    <a:pt x="113497" y="159551"/>
                  </a:lnTo>
                  <a:lnTo>
                    <a:pt x="105460" y="153538"/>
                  </a:lnTo>
                  <a:lnTo>
                    <a:pt x="98116" y="147545"/>
                  </a:lnTo>
                  <a:lnTo>
                    <a:pt x="91233" y="141566"/>
                  </a:lnTo>
                  <a:lnTo>
                    <a:pt x="84658" y="135595"/>
                  </a:lnTo>
                  <a:lnTo>
                    <a:pt x="72056" y="123669"/>
                  </a:lnTo>
                  <a:lnTo>
                    <a:pt x="65915" y="117710"/>
                  </a:lnTo>
                  <a:lnTo>
                    <a:pt x="59834" y="112746"/>
                  </a:lnTo>
                  <a:lnTo>
                    <a:pt x="53794" y="108444"/>
                  </a:lnTo>
                  <a:lnTo>
                    <a:pt x="47781" y="104584"/>
                  </a:lnTo>
                  <a:lnTo>
                    <a:pt x="41786" y="100026"/>
                  </a:lnTo>
                  <a:lnTo>
                    <a:pt x="35803" y="95003"/>
                  </a:lnTo>
                  <a:lnTo>
                    <a:pt x="29828" y="89670"/>
                  </a:lnTo>
                  <a:lnTo>
                    <a:pt x="23858" y="85123"/>
                  </a:lnTo>
                  <a:lnTo>
                    <a:pt x="17892" y="81099"/>
                  </a:lnTo>
                  <a:lnTo>
                    <a:pt x="0" y="7007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24"/>
            <p:cNvSpPr/>
            <p:nvPr/>
          </p:nvSpPr>
          <p:spPr>
            <a:xfrm>
              <a:off x="2587637" y="5063242"/>
              <a:ext cx="187711" cy="17718"/>
            </a:xfrm>
            <a:custGeom>
              <a:avLst/>
              <a:gdLst/>
              <a:ahLst/>
              <a:cxnLst/>
              <a:rect l="0" t="0" r="0" b="0"/>
              <a:pathLst>
                <a:path w="187711" h="17718">
                  <a:moveTo>
                    <a:pt x="0" y="8821"/>
                  </a:moveTo>
                  <a:lnTo>
                    <a:pt x="0" y="4080"/>
                  </a:lnTo>
                  <a:lnTo>
                    <a:pt x="993" y="2684"/>
                  </a:lnTo>
                  <a:lnTo>
                    <a:pt x="2648" y="1753"/>
                  </a:lnTo>
                  <a:lnTo>
                    <a:pt x="4745" y="1132"/>
                  </a:lnTo>
                  <a:lnTo>
                    <a:pt x="7136" y="718"/>
                  </a:lnTo>
                  <a:lnTo>
                    <a:pt x="12441" y="259"/>
                  </a:lnTo>
                  <a:lnTo>
                    <a:pt x="23406" y="54"/>
                  </a:lnTo>
                  <a:lnTo>
                    <a:pt x="30501" y="0"/>
                  </a:lnTo>
                  <a:lnTo>
                    <a:pt x="37218" y="956"/>
                  </a:lnTo>
                  <a:lnTo>
                    <a:pt x="43682" y="2585"/>
                  </a:lnTo>
                  <a:lnTo>
                    <a:pt x="49979" y="4664"/>
                  </a:lnTo>
                  <a:lnTo>
                    <a:pt x="56162" y="6049"/>
                  </a:lnTo>
                  <a:lnTo>
                    <a:pt x="62271" y="6973"/>
                  </a:lnTo>
                  <a:lnTo>
                    <a:pt x="68329" y="7589"/>
                  </a:lnTo>
                  <a:lnTo>
                    <a:pt x="75348" y="7999"/>
                  </a:lnTo>
                  <a:lnTo>
                    <a:pt x="91092" y="8455"/>
                  </a:lnTo>
                  <a:lnTo>
                    <a:pt x="98469" y="9569"/>
                  </a:lnTo>
                  <a:lnTo>
                    <a:pt x="105373" y="11304"/>
                  </a:lnTo>
                  <a:lnTo>
                    <a:pt x="111962" y="13454"/>
                  </a:lnTo>
                  <a:lnTo>
                    <a:pt x="118341" y="14886"/>
                  </a:lnTo>
                  <a:lnTo>
                    <a:pt x="124580" y="15841"/>
                  </a:lnTo>
                  <a:lnTo>
                    <a:pt x="130725" y="16477"/>
                  </a:lnTo>
                  <a:lnTo>
                    <a:pt x="136809" y="16901"/>
                  </a:lnTo>
                  <a:lnTo>
                    <a:pt x="142851" y="17184"/>
                  </a:lnTo>
                  <a:lnTo>
                    <a:pt x="154861" y="17499"/>
                  </a:lnTo>
                  <a:lnTo>
                    <a:pt x="179975" y="17717"/>
                  </a:lnTo>
                  <a:lnTo>
                    <a:pt x="182554" y="16736"/>
                  </a:lnTo>
                  <a:lnTo>
                    <a:pt x="184272" y="15089"/>
                  </a:lnTo>
                  <a:lnTo>
                    <a:pt x="187710" y="88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25"/>
            <p:cNvSpPr/>
            <p:nvPr/>
          </p:nvSpPr>
          <p:spPr>
            <a:xfrm>
              <a:off x="2882610" y="4920669"/>
              <a:ext cx="250123" cy="454836"/>
            </a:xfrm>
            <a:custGeom>
              <a:avLst/>
              <a:gdLst/>
              <a:ahLst/>
              <a:cxnLst/>
              <a:rect l="0" t="0" r="0" b="0"/>
              <a:pathLst>
                <a:path w="250123" h="454836">
                  <a:moveTo>
                    <a:pt x="0" y="44238"/>
                  </a:moveTo>
                  <a:lnTo>
                    <a:pt x="0" y="39498"/>
                  </a:lnTo>
                  <a:lnTo>
                    <a:pt x="1986" y="37109"/>
                  </a:lnTo>
                  <a:lnTo>
                    <a:pt x="9490" y="31809"/>
                  </a:lnTo>
                  <a:lnTo>
                    <a:pt x="15392" y="27987"/>
                  </a:lnTo>
                  <a:lnTo>
                    <a:pt x="22069" y="24448"/>
                  </a:lnTo>
                  <a:lnTo>
                    <a:pt x="42541" y="14091"/>
                  </a:lnTo>
                  <a:lnTo>
                    <a:pt x="49217" y="12233"/>
                  </a:lnTo>
                  <a:lnTo>
                    <a:pt x="56648" y="10995"/>
                  </a:lnTo>
                  <a:lnTo>
                    <a:pt x="64581" y="10170"/>
                  </a:lnTo>
                  <a:lnTo>
                    <a:pt x="71856" y="8627"/>
                  </a:lnTo>
                  <a:lnTo>
                    <a:pt x="78693" y="6607"/>
                  </a:lnTo>
                  <a:lnTo>
                    <a:pt x="85236" y="4267"/>
                  </a:lnTo>
                  <a:lnTo>
                    <a:pt x="91585" y="2708"/>
                  </a:lnTo>
                  <a:lnTo>
                    <a:pt x="97804" y="1669"/>
                  </a:lnTo>
                  <a:lnTo>
                    <a:pt x="103936" y="975"/>
                  </a:lnTo>
                  <a:lnTo>
                    <a:pt x="110011" y="514"/>
                  </a:lnTo>
                  <a:lnTo>
                    <a:pt x="116047" y="205"/>
                  </a:lnTo>
                  <a:lnTo>
                    <a:pt x="122058" y="0"/>
                  </a:lnTo>
                  <a:lnTo>
                    <a:pt x="127058" y="855"/>
                  </a:lnTo>
                  <a:lnTo>
                    <a:pt x="131384" y="2417"/>
                  </a:lnTo>
                  <a:lnTo>
                    <a:pt x="135262" y="4451"/>
                  </a:lnTo>
                  <a:lnTo>
                    <a:pt x="139833" y="5807"/>
                  </a:lnTo>
                  <a:lnTo>
                    <a:pt x="144867" y="6711"/>
                  </a:lnTo>
                  <a:lnTo>
                    <a:pt x="150210" y="7313"/>
                  </a:lnTo>
                  <a:lnTo>
                    <a:pt x="154764" y="7715"/>
                  </a:lnTo>
                  <a:lnTo>
                    <a:pt x="162473" y="8162"/>
                  </a:lnTo>
                  <a:lnTo>
                    <a:pt x="165919" y="9273"/>
                  </a:lnTo>
                  <a:lnTo>
                    <a:pt x="172397" y="13153"/>
                  </a:lnTo>
                  <a:lnTo>
                    <a:pt x="176883" y="16176"/>
                  </a:lnTo>
                  <a:lnTo>
                    <a:pt x="184541" y="29471"/>
                  </a:lnTo>
                  <a:lnTo>
                    <a:pt x="186302" y="32714"/>
                  </a:lnTo>
                  <a:lnTo>
                    <a:pt x="185778" y="35563"/>
                  </a:lnTo>
                  <a:lnTo>
                    <a:pt x="181289" y="48061"/>
                  </a:lnTo>
                  <a:lnTo>
                    <a:pt x="179890" y="55197"/>
                  </a:lnTo>
                  <a:lnTo>
                    <a:pt x="176620" y="61676"/>
                  </a:lnTo>
                  <a:lnTo>
                    <a:pt x="169195" y="73548"/>
                  </a:lnTo>
                  <a:lnTo>
                    <a:pt x="166428" y="78661"/>
                  </a:lnTo>
                  <a:lnTo>
                    <a:pt x="162597" y="83061"/>
                  </a:lnTo>
                  <a:lnTo>
                    <a:pt x="158057" y="86987"/>
                  </a:lnTo>
                  <a:lnTo>
                    <a:pt x="153043" y="90597"/>
                  </a:lnTo>
                  <a:lnTo>
                    <a:pt x="148708" y="94988"/>
                  </a:lnTo>
                  <a:lnTo>
                    <a:pt x="136868" y="110648"/>
                  </a:lnTo>
                  <a:lnTo>
                    <a:pt x="131965" y="116292"/>
                  </a:lnTo>
                  <a:lnTo>
                    <a:pt x="126711" y="122040"/>
                  </a:lnTo>
                  <a:lnTo>
                    <a:pt x="115575" y="133717"/>
                  </a:lnTo>
                  <a:lnTo>
                    <a:pt x="92241" y="157383"/>
                  </a:lnTo>
                  <a:lnTo>
                    <a:pt x="87316" y="164316"/>
                  </a:lnTo>
                  <a:lnTo>
                    <a:pt x="83040" y="171915"/>
                  </a:lnTo>
                  <a:lnTo>
                    <a:pt x="69041" y="200758"/>
                  </a:lnTo>
                  <a:lnTo>
                    <a:pt x="65891" y="208116"/>
                  </a:lnTo>
                  <a:lnTo>
                    <a:pt x="62797" y="215997"/>
                  </a:lnTo>
                  <a:lnTo>
                    <a:pt x="56712" y="232692"/>
                  </a:lnTo>
                  <a:lnTo>
                    <a:pt x="50696" y="250034"/>
                  </a:lnTo>
                  <a:lnTo>
                    <a:pt x="48695" y="258826"/>
                  </a:lnTo>
                  <a:lnTo>
                    <a:pt x="47361" y="267664"/>
                  </a:lnTo>
                  <a:lnTo>
                    <a:pt x="46471" y="276532"/>
                  </a:lnTo>
                  <a:lnTo>
                    <a:pt x="46872" y="284429"/>
                  </a:lnTo>
                  <a:lnTo>
                    <a:pt x="51187" y="306016"/>
                  </a:lnTo>
                  <a:lnTo>
                    <a:pt x="52002" y="314006"/>
                  </a:lnTo>
                  <a:lnTo>
                    <a:pt x="52545" y="322310"/>
                  </a:lnTo>
                  <a:lnTo>
                    <a:pt x="53900" y="330822"/>
                  </a:lnTo>
                  <a:lnTo>
                    <a:pt x="55797" y="339473"/>
                  </a:lnTo>
                  <a:lnTo>
                    <a:pt x="58055" y="348218"/>
                  </a:lnTo>
                  <a:lnTo>
                    <a:pt x="61546" y="356031"/>
                  </a:lnTo>
                  <a:lnTo>
                    <a:pt x="65860" y="363226"/>
                  </a:lnTo>
                  <a:lnTo>
                    <a:pt x="70722" y="370006"/>
                  </a:lnTo>
                  <a:lnTo>
                    <a:pt x="75950" y="376510"/>
                  </a:lnTo>
                  <a:lnTo>
                    <a:pt x="81421" y="382831"/>
                  </a:lnTo>
                  <a:lnTo>
                    <a:pt x="87056" y="389029"/>
                  </a:lnTo>
                  <a:lnTo>
                    <a:pt x="98613" y="401208"/>
                  </a:lnTo>
                  <a:lnTo>
                    <a:pt x="122217" y="425195"/>
                  </a:lnTo>
                  <a:lnTo>
                    <a:pt x="129151" y="430170"/>
                  </a:lnTo>
                  <a:lnTo>
                    <a:pt x="136752" y="434479"/>
                  </a:lnTo>
                  <a:lnTo>
                    <a:pt x="165616" y="448523"/>
                  </a:lnTo>
                  <a:lnTo>
                    <a:pt x="171987" y="450684"/>
                  </a:lnTo>
                  <a:lnTo>
                    <a:pt x="178221" y="452123"/>
                  </a:lnTo>
                  <a:lnTo>
                    <a:pt x="184364" y="453084"/>
                  </a:lnTo>
                  <a:lnTo>
                    <a:pt x="189452" y="453723"/>
                  </a:lnTo>
                  <a:lnTo>
                    <a:pt x="193837" y="454151"/>
                  </a:lnTo>
                  <a:lnTo>
                    <a:pt x="197754" y="454434"/>
                  </a:lnTo>
                  <a:lnTo>
                    <a:pt x="202351" y="454624"/>
                  </a:lnTo>
                  <a:lnTo>
                    <a:pt x="212756" y="454835"/>
                  </a:lnTo>
                  <a:lnTo>
                    <a:pt x="217319" y="453899"/>
                  </a:lnTo>
                  <a:lnTo>
                    <a:pt x="225037" y="450213"/>
                  </a:lnTo>
                  <a:lnTo>
                    <a:pt x="231778" y="445267"/>
                  </a:lnTo>
                  <a:lnTo>
                    <a:pt x="238084" y="439762"/>
                  </a:lnTo>
                  <a:lnTo>
                    <a:pt x="244197" y="434008"/>
                  </a:lnTo>
                  <a:lnTo>
                    <a:pt x="246225" y="430092"/>
                  </a:lnTo>
                  <a:lnTo>
                    <a:pt x="248478" y="420450"/>
                  </a:lnTo>
                  <a:lnTo>
                    <a:pt x="249479" y="406904"/>
                  </a:lnTo>
                  <a:lnTo>
                    <a:pt x="249924" y="390962"/>
                  </a:lnTo>
                  <a:lnTo>
                    <a:pt x="250122" y="373954"/>
                  </a:lnTo>
                  <a:lnTo>
                    <a:pt x="249181" y="365252"/>
                  </a:lnTo>
                  <a:lnTo>
                    <a:pt x="247561" y="356474"/>
                  </a:lnTo>
                  <a:lnTo>
                    <a:pt x="245488" y="347645"/>
                  </a:lnTo>
                  <a:lnTo>
                    <a:pt x="243112" y="338783"/>
                  </a:lnTo>
                  <a:lnTo>
                    <a:pt x="237825" y="320998"/>
                  </a:lnTo>
                  <a:lnTo>
                    <a:pt x="234031" y="312089"/>
                  </a:lnTo>
                  <a:lnTo>
                    <a:pt x="229516" y="303172"/>
                  </a:lnTo>
                  <a:lnTo>
                    <a:pt x="224519" y="294251"/>
                  </a:lnTo>
                  <a:lnTo>
                    <a:pt x="219201" y="285327"/>
                  </a:lnTo>
                  <a:lnTo>
                    <a:pt x="207996" y="267475"/>
                  </a:lnTo>
                  <a:lnTo>
                    <a:pt x="202227" y="257554"/>
                  </a:lnTo>
                  <a:lnTo>
                    <a:pt x="190520" y="235949"/>
                  </a:lnTo>
                  <a:lnTo>
                    <a:pt x="184618" y="225623"/>
                  </a:lnTo>
                  <a:lnTo>
                    <a:pt x="178696" y="215763"/>
                  </a:lnTo>
                  <a:lnTo>
                    <a:pt x="166820" y="196869"/>
                  </a:lnTo>
                  <a:lnTo>
                    <a:pt x="137054" y="151503"/>
                  </a:lnTo>
                  <a:lnTo>
                    <a:pt x="130103" y="142537"/>
                  </a:lnTo>
                  <a:lnTo>
                    <a:pt x="122489" y="133583"/>
                  </a:lnTo>
                  <a:lnTo>
                    <a:pt x="107078" y="116689"/>
                  </a:lnTo>
                  <a:lnTo>
                    <a:pt x="88227" y="97013"/>
                  </a:lnTo>
                  <a:lnTo>
                    <a:pt x="71508" y="79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26"/>
            <p:cNvSpPr/>
            <p:nvPr/>
          </p:nvSpPr>
          <p:spPr>
            <a:xfrm>
              <a:off x="1434561" y="2875359"/>
              <a:ext cx="732964" cy="142877"/>
            </a:xfrm>
            <a:custGeom>
              <a:avLst/>
              <a:gdLst/>
              <a:ahLst/>
              <a:cxnLst/>
              <a:rect l="0" t="0" r="0" b="0"/>
              <a:pathLst>
                <a:path w="732964" h="142877">
                  <a:moveTo>
                    <a:pt x="0" y="142876"/>
                  </a:moveTo>
                  <a:lnTo>
                    <a:pt x="8571" y="142876"/>
                  </a:lnTo>
                  <a:lnTo>
                    <a:pt x="11424" y="140230"/>
                  </a:lnTo>
                  <a:lnTo>
                    <a:pt x="16603" y="135187"/>
                  </a:lnTo>
                  <a:lnTo>
                    <a:pt x="30905" y="133199"/>
                  </a:lnTo>
                  <a:lnTo>
                    <a:pt x="37903" y="129314"/>
                  </a:lnTo>
                  <a:lnTo>
                    <a:pt x="46972" y="126927"/>
                  </a:lnTo>
                  <a:lnTo>
                    <a:pt x="65894" y="122936"/>
                  </a:lnTo>
                  <a:lnTo>
                    <a:pt x="81925" y="119131"/>
                  </a:lnTo>
                  <a:lnTo>
                    <a:pt x="98981" y="117440"/>
                  </a:lnTo>
                  <a:lnTo>
                    <a:pt x="116493" y="114042"/>
                  </a:lnTo>
                  <a:lnTo>
                    <a:pt x="156759" y="103776"/>
                  </a:lnTo>
                  <a:lnTo>
                    <a:pt x="182230" y="98047"/>
                  </a:lnTo>
                  <a:lnTo>
                    <a:pt x="209111" y="92194"/>
                  </a:lnTo>
                  <a:lnTo>
                    <a:pt x="247572" y="83320"/>
                  </a:lnTo>
                  <a:lnTo>
                    <a:pt x="378484" y="56554"/>
                  </a:lnTo>
                  <a:lnTo>
                    <a:pt x="511487" y="29766"/>
                  </a:lnTo>
                  <a:lnTo>
                    <a:pt x="537529" y="23813"/>
                  </a:lnTo>
                  <a:lnTo>
                    <a:pt x="550035" y="21829"/>
                  </a:lnTo>
                  <a:lnTo>
                    <a:pt x="562346" y="20505"/>
                  </a:lnTo>
                  <a:lnTo>
                    <a:pt x="574525" y="19624"/>
                  </a:lnTo>
                  <a:lnTo>
                    <a:pt x="586618" y="18043"/>
                  </a:lnTo>
                  <a:lnTo>
                    <a:pt x="598652" y="15998"/>
                  </a:lnTo>
                  <a:lnTo>
                    <a:pt x="610648" y="13642"/>
                  </a:lnTo>
                  <a:lnTo>
                    <a:pt x="634570" y="8379"/>
                  </a:lnTo>
                  <a:lnTo>
                    <a:pt x="646511" y="5586"/>
                  </a:lnTo>
                  <a:lnTo>
                    <a:pt x="667724" y="2483"/>
                  </a:lnTo>
                  <a:lnTo>
                    <a:pt x="686091" y="1104"/>
                  </a:lnTo>
                  <a:lnTo>
                    <a:pt x="707598" y="327"/>
                  </a:lnTo>
                  <a:lnTo>
                    <a:pt x="73296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27"/>
            <p:cNvSpPr/>
            <p:nvPr/>
          </p:nvSpPr>
          <p:spPr>
            <a:xfrm>
              <a:off x="1452438" y="3027164"/>
              <a:ext cx="589947" cy="276822"/>
            </a:xfrm>
            <a:custGeom>
              <a:avLst/>
              <a:gdLst/>
              <a:ahLst/>
              <a:cxnLst/>
              <a:rect l="0" t="0" r="0" b="0"/>
              <a:pathLst>
                <a:path w="589947" h="276822">
                  <a:moveTo>
                    <a:pt x="0" y="0"/>
                  </a:moveTo>
                  <a:lnTo>
                    <a:pt x="7696" y="0"/>
                  </a:lnTo>
                  <a:lnTo>
                    <a:pt x="15829" y="6137"/>
                  </a:lnTo>
                  <a:lnTo>
                    <a:pt x="24112" y="9094"/>
                  </a:lnTo>
                  <a:lnTo>
                    <a:pt x="29918" y="13302"/>
                  </a:lnTo>
                  <a:lnTo>
                    <a:pt x="33850" y="14822"/>
                  </a:lnTo>
                  <a:lnTo>
                    <a:pt x="47881" y="17951"/>
                  </a:lnTo>
                  <a:lnTo>
                    <a:pt x="60756" y="24722"/>
                  </a:lnTo>
                  <a:lnTo>
                    <a:pt x="81565" y="33012"/>
                  </a:lnTo>
                  <a:lnTo>
                    <a:pt x="94517" y="38815"/>
                  </a:lnTo>
                  <a:lnTo>
                    <a:pt x="109544" y="44702"/>
                  </a:lnTo>
                  <a:lnTo>
                    <a:pt x="126154" y="51618"/>
                  </a:lnTo>
                  <a:lnTo>
                    <a:pt x="134755" y="56240"/>
                  </a:lnTo>
                  <a:lnTo>
                    <a:pt x="143468" y="61306"/>
                  </a:lnTo>
                  <a:lnTo>
                    <a:pt x="161095" y="69581"/>
                  </a:lnTo>
                  <a:lnTo>
                    <a:pt x="169967" y="73176"/>
                  </a:lnTo>
                  <a:lnTo>
                    <a:pt x="179854" y="77558"/>
                  </a:lnTo>
                  <a:lnTo>
                    <a:pt x="201434" y="87718"/>
                  </a:lnTo>
                  <a:lnTo>
                    <a:pt x="212750" y="92213"/>
                  </a:lnTo>
                  <a:lnTo>
                    <a:pt x="224267" y="96202"/>
                  </a:lnTo>
                  <a:lnTo>
                    <a:pt x="235917" y="99853"/>
                  </a:lnTo>
                  <a:lnTo>
                    <a:pt x="247657" y="104272"/>
                  </a:lnTo>
                  <a:lnTo>
                    <a:pt x="259457" y="109202"/>
                  </a:lnTo>
                  <a:lnTo>
                    <a:pt x="271295" y="114473"/>
                  </a:lnTo>
                  <a:lnTo>
                    <a:pt x="295044" y="125622"/>
                  </a:lnTo>
                  <a:lnTo>
                    <a:pt x="306938" y="131373"/>
                  </a:lnTo>
                  <a:lnTo>
                    <a:pt x="319834" y="137192"/>
                  </a:lnTo>
                  <a:lnTo>
                    <a:pt x="360716" y="154861"/>
                  </a:lnTo>
                  <a:lnTo>
                    <a:pt x="386100" y="166723"/>
                  </a:lnTo>
                  <a:lnTo>
                    <a:pt x="458738" y="202410"/>
                  </a:lnTo>
                  <a:lnTo>
                    <a:pt x="469700" y="208362"/>
                  </a:lnTo>
                  <a:lnTo>
                    <a:pt x="479986" y="214314"/>
                  </a:lnTo>
                  <a:lnTo>
                    <a:pt x="489824" y="220267"/>
                  </a:lnTo>
                  <a:lnTo>
                    <a:pt x="500355" y="226220"/>
                  </a:lnTo>
                  <a:lnTo>
                    <a:pt x="522650" y="238126"/>
                  </a:lnTo>
                  <a:lnTo>
                    <a:pt x="568151" y="261415"/>
                  </a:lnTo>
                  <a:lnTo>
                    <a:pt x="577942" y="267659"/>
                  </a:lnTo>
                  <a:lnTo>
                    <a:pt x="589946" y="2768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28"/>
            <p:cNvSpPr/>
            <p:nvPr/>
          </p:nvSpPr>
          <p:spPr>
            <a:xfrm>
              <a:off x="1550763" y="4063008"/>
              <a:ext cx="893858" cy="107121"/>
            </a:xfrm>
            <a:custGeom>
              <a:avLst/>
              <a:gdLst/>
              <a:ahLst/>
              <a:cxnLst/>
              <a:rect l="0" t="0" r="0" b="0"/>
              <a:pathLst>
                <a:path w="893858" h="107121">
                  <a:moveTo>
                    <a:pt x="0" y="0"/>
                  </a:moveTo>
                  <a:lnTo>
                    <a:pt x="28967" y="0"/>
                  </a:lnTo>
                  <a:lnTo>
                    <a:pt x="38034" y="2645"/>
                  </a:lnTo>
                  <a:lnTo>
                    <a:pt x="43233" y="4740"/>
                  </a:lnTo>
                  <a:lnTo>
                    <a:pt x="64786" y="7688"/>
                  </a:lnTo>
                  <a:lnTo>
                    <a:pt x="84080" y="8378"/>
                  </a:lnTo>
                  <a:lnTo>
                    <a:pt x="105898" y="9677"/>
                  </a:lnTo>
                  <a:lnTo>
                    <a:pt x="117278" y="11412"/>
                  </a:lnTo>
                  <a:lnTo>
                    <a:pt x="128837" y="13561"/>
                  </a:lnTo>
                  <a:lnTo>
                    <a:pt x="154923" y="15949"/>
                  </a:lnTo>
                  <a:lnTo>
                    <a:pt x="168831" y="16586"/>
                  </a:lnTo>
                  <a:lnTo>
                    <a:pt x="184063" y="18002"/>
                  </a:lnTo>
                  <a:lnTo>
                    <a:pt x="200176" y="19939"/>
                  </a:lnTo>
                  <a:lnTo>
                    <a:pt x="233970" y="24737"/>
                  </a:lnTo>
                  <a:lnTo>
                    <a:pt x="638866" y="86321"/>
                  </a:lnTo>
                  <a:lnTo>
                    <a:pt x="672933" y="92273"/>
                  </a:lnTo>
                  <a:lnTo>
                    <a:pt x="688970" y="94258"/>
                  </a:lnTo>
                  <a:lnTo>
                    <a:pt x="704628" y="95581"/>
                  </a:lnTo>
                  <a:lnTo>
                    <a:pt x="720032" y="96463"/>
                  </a:lnTo>
                  <a:lnTo>
                    <a:pt x="735267" y="98043"/>
                  </a:lnTo>
                  <a:lnTo>
                    <a:pt x="750390" y="100088"/>
                  </a:lnTo>
                  <a:lnTo>
                    <a:pt x="765437" y="102444"/>
                  </a:lnTo>
                  <a:lnTo>
                    <a:pt x="790102" y="105062"/>
                  </a:lnTo>
                  <a:lnTo>
                    <a:pt x="810996" y="106225"/>
                  </a:lnTo>
                  <a:lnTo>
                    <a:pt x="830214" y="106743"/>
                  </a:lnTo>
                  <a:lnTo>
                    <a:pt x="875334" y="107120"/>
                  </a:lnTo>
                  <a:lnTo>
                    <a:pt x="879522" y="106140"/>
                  </a:lnTo>
                  <a:lnTo>
                    <a:pt x="883307" y="104494"/>
                  </a:lnTo>
                  <a:lnTo>
                    <a:pt x="893857" y="982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29"/>
            <p:cNvSpPr/>
            <p:nvPr/>
          </p:nvSpPr>
          <p:spPr>
            <a:xfrm>
              <a:off x="1532885" y="4027289"/>
              <a:ext cx="822350" cy="741165"/>
            </a:xfrm>
            <a:custGeom>
              <a:avLst/>
              <a:gdLst/>
              <a:ahLst/>
              <a:cxnLst/>
              <a:rect l="0" t="0" r="0" b="0"/>
              <a:pathLst>
                <a:path w="822350" h="741165">
                  <a:moveTo>
                    <a:pt x="0" y="0"/>
                  </a:moveTo>
                  <a:lnTo>
                    <a:pt x="8929" y="0"/>
                  </a:lnTo>
                  <a:lnTo>
                    <a:pt x="22254" y="13302"/>
                  </a:lnTo>
                  <a:lnTo>
                    <a:pt x="23775" y="15813"/>
                  </a:lnTo>
                  <a:lnTo>
                    <a:pt x="26908" y="24088"/>
                  </a:lnTo>
                  <a:lnTo>
                    <a:pt x="36361" y="35773"/>
                  </a:lnTo>
                  <a:lnTo>
                    <a:pt x="56334" y="56228"/>
                  </a:lnTo>
                  <a:lnTo>
                    <a:pt x="140074" y="139935"/>
                  </a:lnTo>
                  <a:lnTo>
                    <a:pt x="162671" y="157768"/>
                  </a:lnTo>
                  <a:lnTo>
                    <a:pt x="192982" y="180360"/>
                  </a:lnTo>
                  <a:lnTo>
                    <a:pt x="212896" y="197238"/>
                  </a:lnTo>
                  <a:lnTo>
                    <a:pt x="232672" y="214661"/>
                  </a:lnTo>
                  <a:lnTo>
                    <a:pt x="254704" y="232327"/>
                  </a:lnTo>
                  <a:lnTo>
                    <a:pt x="313041" y="276841"/>
                  </a:lnTo>
                  <a:lnTo>
                    <a:pt x="336771" y="295681"/>
                  </a:lnTo>
                  <a:lnTo>
                    <a:pt x="360560" y="317283"/>
                  </a:lnTo>
                  <a:lnTo>
                    <a:pt x="373459" y="327608"/>
                  </a:lnTo>
                  <a:lnTo>
                    <a:pt x="387024" y="337468"/>
                  </a:lnTo>
                  <a:lnTo>
                    <a:pt x="401033" y="347018"/>
                  </a:lnTo>
                  <a:lnTo>
                    <a:pt x="415339" y="357353"/>
                  </a:lnTo>
                  <a:lnTo>
                    <a:pt x="444476" y="379420"/>
                  </a:lnTo>
                  <a:lnTo>
                    <a:pt x="458205" y="390861"/>
                  </a:lnTo>
                  <a:lnTo>
                    <a:pt x="471330" y="402456"/>
                  </a:lnTo>
                  <a:lnTo>
                    <a:pt x="496508" y="425924"/>
                  </a:lnTo>
                  <a:lnTo>
                    <a:pt x="545041" y="473329"/>
                  </a:lnTo>
                  <a:lnTo>
                    <a:pt x="592884" y="520909"/>
                  </a:lnTo>
                  <a:lnTo>
                    <a:pt x="605809" y="532812"/>
                  </a:lnTo>
                  <a:lnTo>
                    <a:pt x="619392" y="544716"/>
                  </a:lnTo>
                  <a:lnTo>
                    <a:pt x="633413" y="556620"/>
                  </a:lnTo>
                  <a:lnTo>
                    <a:pt x="659586" y="577785"/>
                  </a:lnTo>
                  <a:lnTo>
                    <a:pt x="684460" y="598106"/>
                  </a:lnTo>
                  <a:lnTo>
                    <a:pt x="708758" y="620366"/>
                  </a:lnTo>
                  <a:lnTo>
                    <a:pt x="730151" y="643489"/>
                  </a:lnTo>
                  <a:lnTo>
                    <a:pt x="749591" y="666003"/>
                  </a:lnTo>
                  <a:lnTo>
                    <a:pt x="768162" y="685931"/>
                  </a:lnTo>
                  <a:lnTo>
                    <a:pt x="822349" y="7411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30"/>
            <p:cNvSpPr/>
            <p:nvPr/>
          </p:nvSpPr>
          <p:spPr>
            <a:xfrm>
              <a:off x="5322840" y="2009180"/>
              <a:ext cx="35755" cy="339329"/>
            </a:xfrm>
            <a:custGeom>
              <a:avLst/>
              <a:gdLst/>
              <a:ahLst/>
              <a:cxnLst/>
              <a:rect l="0" t="0" r="0" b="0"/>
              <a:pathLst>
                <a:path w="35755" h="339329">
                  <a:moveTo>
                    <a:pt x="0" y="0"/>
                  </a:moveTo>
                  <a:lnTo>
                    <a:pt x="0" y="7688"/>
                  </a:lnTo>
                  <a:lnTo>
                    <a:pt x="993" y="8102"/>
                  </a:lnTo>
                  <a:lnTo>
                    <a:pt x="2648" y="8378"/>
                  </a:lnTo>
                  <a:lnTo>
                    <a:pt x="4745" y="8562"/>
                  </a:lnTo>
                  <a:lnTo>
                    <a:pt x="6143" y="9676"/>
                  </a:lnTo>
                  <a:lnTo>
                    <a:pt x="7075" y="11412"/>
                  </a:lnTo>
                  <a:lnTo>
                    <a:pt x="8111" y="15986"/>
                  </a:lnTo>
                  <a:lnTo>
                    <a:pt x="8693" y="24139"/>
                  </a:lnTo>
                  <a:lnTo>
                    <a:pt x="8829" y="29911"/>
                  </a:lnTo>
                  <a:lnTo>
                    <a:pt x="9859" y="32839"/>
                  </a:lnTo>
                  <a:lnTo>
                    <a:pt x="11538" y="35783"/>
                  </a:lnTo>
                  <a:lnTo>
                    <a:pt x="13651" y="38738"/>
                  </a:lnTo>
                  <a:lnTo>
                    <a:pt x="15060" y="42692"/>
                  </a:lnTo>
                  <a:lnTo>
                    <a:pt x="15999" y="47313"/>
                  </a:lnTo>
                  <a:lnTo>
                    <a:pt x="17042" y="57739"/>
                  </a:lnTo>
                  <a:lnTo>
                    <a:pt x="17320" y="63297"/>
                  </a:lnTo>
                  <a:lnTo>
                    <a:pt x="17629" y="74765"/>
                  </a:lnTo>
                  <a:lnTo>
                    <a:pt x="17876" y="186807"/>
                  </a:lnTo>
                  <a:lnTo>
                    <a:pt x="17877" y="264503"/>
                  </a:lnTo>
                  <a:lnTo>
                    <a:pt x="18870" y="270593"/>
                  </a:lnTo>
                  <a:lnTo>
                    <a:pt x="20525" y="276637"/>
                  </a:lnTo>
                  <a:lnTo>
                    <a:pt x="22622" y="282651"/>
                  </a:lnTo>
                  <a:lnTo>
                    <a:pt x="24020" y="287653"/>
                  </a:lnTo>
                  <a:lnTo>
                    <a:pt x="24952" y="291979"/>
                  </a:lnTo>
                  <a:lnTo>
                    <a:pt x="25987" y="300425"/>
                  </a:lnTo>
                  <a:lnTo>
                    <a:pt x="26447" y="310793"/>
                  </a:lnTo>
                  <a:lnTo>
                    <a:pt x="26783" y="328220"/>
                  </a:lnTo>
                  <a:lnTo>
                    <a:pt x="26806" y="334493"/>
                  </a:lnTo>
                  <a:lnTo>
                    <a:pt x="27802" y="336105"/>
                  </a:lnTo>
                  <a:lnTo>
                    <a:pt x="29459" y="337179"/>
                  </a:lnTo>
                  <a:lnTo>
                    <a:pt x="35754" y="33932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31"/>
            <p:cNvSpPr/>
            <p:nvPr/>
          </p:nvSpPr>
          <p:spPr>
            <a:xfrm>
              <a:off x="5135130" y="2009180"/>
              <a:ext cx="464807" cy="17860"/>
            </a:xfrm>
            <a:custGeom>
              <a:avLst/>
              <a:gdLst/>
              <a:ahLst/>
              <a:cxnLst/>
              <a:rect l="0" t="0" r="0" b="0"/>
              <a:pathLst>
                <a:path w="464807" h="17860">
                  <a:moveTo>
                    <a:pt x="0" y="8929"/>
                  </a:moveTo>
                  <a:lnTo>
                    <a:pt x="9490" y="4189"/>
                  </a:lnTo>
                  <a:lnTo>
                    <a:pt x="14272" y="2792"/>
                  </a:lnTo>
                  <a:lnTo>
                    <a:pt x="19446" y="1862"/>
                  </a:lnTo>
                  <a:lnTo>
                    <a:pt x="24882" y="1241"/>
                  </a:lnTo>
                  <a:lnTo>
                    <a:pt x="30493" y="827"/>
                  </a:lnTo>
                  <a:lnTo>
                    <a:pt x="42023" y="367"/>
                  </a:lnTo>
                  <a:lnTo>
                    <a:pt x="73740" y="72"/>
                  </a:lnTo>
                  <a:lnTo>
                    <a:pt x="345574" y="0"/>
                  </a:lnTo>
                  <a:lnTo>
                    <a:pt x="356516" y="992"/>
                  </a:lnTo>
                  <a:lnTo>
                    <a:pt x="367783" y="2646"/>
                  </a:lnTo>
                  <a:lnTo>
                    <a:pt x="379267" y="4740"/>
                  </a:lnTo>
                  <a:lnTo>
                    <a:pt x="388910" y="6137"/>
                  </a:lnTo>
                  <a:lnTo>
                    <a:pt x="397325" y="7067"/>
                  </a:lnTo>
                  <a:lnTo>
                    <a:pt x="404921" y="7688"/>
                  </a:lnTo>
                  <a:lnTo>
                    <a:pt x="411971" y="8102"/>
                  </a:lnTo>
                  <a:lnTo>
                    <a:pt x="425102" y="8562"/>
                  </a:lnTo>
                  <a:lnTo>
                    <a:pt x="443662" y="8820"/>
                  </a:lnTo>
                  <a:lnTo>
                    <a:pt x="448723" y="9849"/>
                  </a:lnTo>
                  <a:lnTo>
                    <a:pt x="453091" y="11527"/>
                  </a:lnTo>
                  <a:lnTo>
                    <a:pt x="464806" y="178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32"/>
            <p:cNvSpPr/>
            <p:nvPr/>
          </p:nvSpPr>
          <p:spPr>
            <a:xfrm>
              <a:off x="5153007" y="2321719"/>
              <a:ext cx="473745" cy="16587"/>
            </a:xfrm>
            <a:custGeom>
              <a:avLst/>
              <a:gdLst/>
              <a:ahLst/>
              <a:cxnLst/>
              <a:rect l="0" t="0" r="0" b="0"/>
              <a:pathLst>
                <a:path w="473745" h="16587">
                  <a:moveTo>
                    <a:pt x="0" y="0"/>
                  </a:moveTo>
                  <a:lnTo>
                    <a:pt x="0" y="4740"/>
                  </a:lnTo>
                  <a:lnTo>
                    <a:pt x="993" y="6137"/>
                  </a:lnTo>
                  <a:lnTo>
                    <a:pt x="2648" y="7068"/>
                  </a:lnTo>
                  <a:lnTo>
                    <a:pt x="4745" y="7688"/>
                  </a:lnTo>
                  <a:lnTo>
                    <a:pt x="7136" y="8102"/>
                  </a:lnTo>
                  <a:lnTo>
                    <a:pt x="12441" y="8562"/>
                  </a:lnTo>
                  <a:lnTo>
                    <a:pt x="16239" y="9676"/>
                  </a:lnTo>
                  <a:lnTo>
                    <a:pt x="20759" y="11412"/>
                  </a:lnTo>
                  <a:lnTo>
                    <a:pt x="25757" y="13561"/>
                  </a:lnTo>
                  <a:lnTo>
                    <a:pt x="31076" y="14994"/>
                  </a:lnTo>
                  <a:lnTo>
                    <a:pt x="36608" y="15949"/>
                  </a:lnTo>
                  <a:lnTo>
                    <a:pt x="42282" y="16586"/>
                  </a:lnTo>
                  <a:lnTo>
                    <a:pt x="50039" y="16018"/>
                  </a:lnTo>
                  <a:lnTo>
                    <a:pt x="59181" y="14647"/>
                  </a:lnTo>
                  <a:lnTo>
                    <a:pt x="69249" y="12741"/>
                  </a:lnTo>
                  <a:lnTo>
                    <a:pt x="78941" y="11471"/>
                  </a:lnTo>
                  <a:lnTo>
                    <a:pt x="88382" y="10624"/>
                  </a:lnTo>
                  <a:lnTo>
                    <a:pt x="97655" y="10059"/>
                  </a:lnTo>
                  <a:lnTo>
                    <a:pt x="121201" y="9432"/>
                  </a:lnTo>
                  <a:lnTo>
                    <a:pt x="134432" y="9264"/>
                  </a:lnTo>
                  <a:lnTo>
                    <a:pt x="147226" y="8160"/>
                  </a:lnTo>
                  <a:lnTo>
                    <a:pt x="159727" y="6432"/>
                  </a:lnTo>
                  <a:lnTo>
                    <a:pt x="172035" y="4288"/>
                  </a:lnTo>
                  <a:lnTo>
                    <a:pt x="185205" y="2858"/>
                  </a:lnTo>
                  <a:lnTo>
                    <a:pt x="198951" y="1906"/>
                  </a:lnTo>
                  <a:lnTo>
                    <a:pt x="226474" y="847"/>
                  </a:lnTo>
                  <a:lnTo>
                    <a:pt x="264304" y="251"/>
                  </a:lnTo>
                  <a:lnTo>
                    <a:pt x="360489" y="9"/>
                  </a:lnTo>
                  <a:lnTo>
                    <a:pt x="372418" y="999"/>
                  </a:lnTo>
                  <a:lnTo>
                    <a:pt x="384343" y="2650"/>
                  </a:lnTo>
                  <a:lnTo>
                    <a:pt x="396267" y="4743"/>
                  </a:lnTo>
                  <a:lnTo>
                    <a:pt x="407195" y="6139"/>
                  </a:lnTo>
                  <a:lnTo>
                    <a:pt x="417460" y="7069"/>
                  </a:lnTo>
                  <a:lnTo>
                    <a:pt x="427283" y="7689"/>
                  </a:lnTo>
                  <a:lnTo>
                    <a:pt x="443494" y="8378"/>
                  </a:lnTo>
                  <a:lnTo>
                    <a:pt x="473744" y="89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33"/>
            <p:cNvSpPr/>
            <p:nvPr/>
          </p:nvSpPr>
          <p:spPr>
            <a:xfrm>
              <a:off x="5072560" y="2446734"/>
              <a:ext cx="643578" cy="8931"/>
            </a:xfrm>
            <a:custGeom>
              <a:avLst/>
              <a:gdLst/>
              <a:ahLst/>
              <a:cxnLst/>
              <a:rect l="0" t="0" r="0" b="0"/>
              <a:pathLst>
                <a:path w="643578" h="8931">
                  <a:moveTo>
                    <a:pt x="0" y="0"/>
                  </a:moveTo>
                  <a:lnTo>
                    <a:pt x="4745" y="0"/>
                  </a:lnTo>
                  <a:lnTo>
                    <a:pt x="8129" y="992"/>
                  </a:lnTo>
                  <a:lnTo>
                    <a:pt x="12371" y="2646"/>
                  </a:lnTo>
                  <a:lnTo>
                    <a:pt x="17186" y="4741"/>
                  </a:lnTo>
                  <a:lnTo>
                    <a:pt x="23375" y="6137"/>
                  </a:lnTo>
                  <a:lnTo>
                    <a:pt x="30481" y="7068"/>
                  </a:lnTo>
                  <a:lnTo>
                    <a:pt x="38198" y="7689"/>
                  </a:lnTo>
                  <a:lnTo>
                    <a:pt x="46322" y="8103"/>
                  </a:lnTo>
                  <a:lnTo>
                    <a:pt x="63294" y="8562"/>
                  </a:lnTo>
                  <a:lnTo>
                    <a:pt x="299826" y="8930"/>
                  </a:lnTo>
                  <a:lnTo>
                    <a:pt x="316086" y="7938"/>
                  </a:lnTo>
                  <a:lnTo>
                    <a:pt x="332884" y="6284"/>
                  </a:lnTo>
                  <a:lnTo>
                    <a:pt x="350042" y="4189"/>
                  </a:lnTo>
                  <a:lnTo>
                    <a:pt x="367440" y="3785"/>
                  </a:lnTo>
                  <a:lnTo>
                    <a:pt x="384998" y="4508"/>
                  </a:lnTo>
                  <a:lnTo>
                    <a:pt x="402662" y="5982"/>
                  </a:lnTo>
                  <a:lnTo>
                    <a:pt x="420397" y="6965"/>
                  </a:lnTo>
                  <a:lnTo>
                    <a:pt x="455994" y="8057"/>
                  </a:lnTo>
                  <a:lnTo>
                    <a:pt x="538194" y="8815"/>
                  </a:lnTo>
                  <a:lnTo>
                    <a:pt x="643577" y="89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34"/>
            <p:cNvSpPr/>
            <p:nvPr/>
          </p:nvSpPr>
          <p:spPr>
            <a:xfrm>
              <a:off x="6880123" y="1946705"/>
              <a:ext cx="520879" cy="397565"/>
            </a:xfrm>
            <a:custGeom>
              <a:avLst/>
              <a:gdLst/>
              <a:ahLst/>
              <a:cxnLst/>
              <a:rect l="0" t="0" r="0" b="0"/>
              <a:pathLst>
                <a:path w="520879" h="397565">
                  <a:moveTo>
                    <a:pt x="373449" y="17826"/>
                  </a:moveTo>
                  <a:lnTo>
                    <a:pt x="359874" y="4265"/>
                  </a:lnTo>
                  <a:lnTo>
                    <a:pt x="356454" y="2832"/>
                  </a:lnTo>
                  <a:lnTo>
                    <a:pt x="342149" y="816"/>
                  </a:lnTo>
                  <a:lnTo>
                    <a:pt x="331067" y="344"/>
                  </a:lnTo>
                  <a:lnTo>
                    <a:pt x="308915" y="79"/>
                  </a:lnTo>
                  <a:lnTo>
                    <a:pt x="283481" y="0"/>
                  </a:lnTo>
                  <a:lnTo>
                    <a:pt x="273743" y="981"/>
                  </a:lnTo>
                  <a:lnTo>
                    <a:pt x="263279" y="2627"/>
                  </a:lnTo>
                  <a:lnTo>
                    <a:pt x="252330" y="4717"/>
                  </a:lnTo>
                  <a:lnTo>
                    <a:pt x="229570" y="9685"/>
                  </a:lnTo>
                  <a:lnTo>
                    <a:pt x="182589" y="20958"/>
                  </a:lnTo>
                  <a:lnTo>
                    <a:pt x="170728" y="24875"/>
                  </a:lnTo>
                  <a:lnTo>
                    <a:pt x="158847" y="29471"/>
                  </a:lnTo>
                  <a:lnTo>
                    <a:pt x="146954" y="34519"/>
                  </a:lnTo>
                  <a:lnTo>
                    <a:pt x="135053" y="40861"/>
                  </a:lnTo>
                  <a:lnTo>
                    <a:pt x="123146" y="48065"/>
                  </a:lnTo>
                  <a:lnTo>
                    <a:pt x="80237" y="76275"/>
                  </a:lnTo>
                  <a:lnTo>
                    <a:pt x="70712" y="83581"/>
                  </a:lnTo>
                  <a:lnTo>
                    <a:pt x="61382" y="91428"/>
                  </a:lnTo>
                  <a:lnTo>
                    <a:pt x="52182" y="99637"/>
                  </a:lnTo>
                  <a:lnTo>
                    <a:pt x="44062" y="108085"/>
                  </a:lnTo>
                  <a:lnTo>
                    <a:pt x="36663" y="116694"/>
                  </a:lnTo>
                  <a:lnTo>
                    <a:pt x="29744" y="125410"/>
                  </a:lnTo>
                  <a:lnTo>
                    <a:pt x="24139" y="134197"/>
                  </a:lnTo>
                  <a:lnTo>
                    <a:pt x="19408" y="143032"/>
                  </a:lnTo>
                  <a:lnTo>
                    <a:pt x="15261" y="151898"/>
                  </a:lnTo>
                  <a:lnTo>
                    <a:pt x="11503" y="160786"/>
                  </a:lnTo>
                  <a:lnTo>
                    <a:pt x="8005" y="169687"/>
                  </a:lnTo>
                  <a:lnTo>
                    <a:pt x="4680" y="178598"/>
                  </a:lnTo>
                  <a:lnTo>
                    <a:pt x="2462" y="187515"/>
                  </a:lnTo>
                  <a:lnTo>
                    <a:pt x="985" y="196437"/>
                  </a:lnTo>
                  <a:lnTo>
                    <a:pt x="0" y="205361"/>
                  </a:lnTo>
                  <a:lnTo>
                    <a:pt x="335" y="214287"/>
                  </a:lnTo>
                  <a:lnTo>
                    <a:pt x="1553" y="223214"/>
                  </a:lnTo>
                  <a:lnTo>
                    <a:pt x="3358" y="232142"/>
                  </a:lnTo>
                  <a:lnTo>
                    <a:pt x="5554" y="241070"/>
                  </a:lnTo>
                  <a:lnTo>
                    <a:pt x="8012" y="250000"/>
                  </a:lnTo>
                  <a:lnTo>
                    <a:pt x="10642" y="258929"/>
                  </a:lnTo>
                  <a:lnTo>
                    <a:pt x="15376" y="267858"/>
                  </a:lnTo>
                  <a:lnTo>
                    <a:pt x="21512" y="276788"/>
                  </a:lnTo>
                  <a:lnTo>
                    <a:pt x="28582" y="285717"/>
                  </a:lnTo>
                  <a:lnTo>
                    <a:pt x="35282" y="294647"/>
                  </a:lnTo>
                  <a:lnTo>
                    <a:pt x="48022" y="312506"/>
                  </a:lnTo>
                  <a:lnTo>
                    <a:pt x="56187" y="320443"/>
                  </a:lnTo>
                  <a:lnTo>
                    <a:pt x="65603" y="327719"/>
                  </a:lnTo>
                  <a:lnTo>
                    <a:pt x="75852" y="334554"/>
                  </a:lnTo>
                  <a:lnTo>
                    <a:pt x="86659" y="341096"/>
                  </a:lnTo>
                  <a:lnTo>
                    <a:pt x="97836" y="347441"/>
                  </a:lnTo>
                  <a:lnTo>
                    <a:pt x="120847" y="359782"/>
                  </a:lnTo>
                  <a:lnTo>
                    <a:pt x="144318" y="371882"/>
                  </a:lnTo>
                  <a:lnTo>
                    <a:pt x="156139" y="376895"/>
                  </a:lnTo>
                  <a:lnTo>
                    <a:pt x="167992" y="381228"/>
                  </a:lnTo>
                  <a:lnTo>
                    <a:pt x="179866" y="385110"/>
                  </a:lnTo>
                  <a:lnTo>
                    <a:pt x="193742" y="387698"/>
                  </a:lnTo>
                  <a:lnTo>
                    <a:pt x="208951" y="389423"/>
                  </a:lnTo>
                  <a:lnTo>
                    <a:pt x="225050" y="390573"/>
                  </a:lnTo>
                  <a:lnTo>
                    <a:pt x="239755" y="392332"/>
                  </a:lnTo>
                  <a:lnTo>
                    <a:pt x="253531" y="394496"/>
                  </a:lnTo>
                  <a:lnTo>
                    <a:pt x="266688" y="396932"/>
                  </a:lnTo>
                  <a:lnTo>
                    <a:pt x="280425" y="397564"/>
                  </a:lnTo>
                  <a:lnTo>
                    <a:pt x="294548" y="396992"/>
                  </a:lnTo>
                  <a:lnTo>
                    <a:pt x="308930" y="395619"/>
                  </a:lnTo>
                  <a:lnTo>
                    <a:pt x="323485" y="393712"/>
                  </a:lnTo>
                  <a:lnTo>
                    <a:pt x="338152" y="391448"/>
                  </a:lnTo>
                  <a:lnTo>
                    <a:pt x="352898" y="388946"/>
                  </a:lnTo>
                  <a:lnTo>
                    <a:pt x="366700" y="386286"/>
                  </a:lnTo>
                  <a:lnTo>
                    <a:pt x="392630" y="380685"/>
                  </a:lnTo>
                  <a:lnTo>
                    <a:pt x="405107" y="376810"/>
                  </a:lnTo>
                  <a:lnTo>
                    <a:pt x="417397" y="372243"/>
                  </a:lnTo>
                  <a:lnTo>
                    <a:pt x="429563" y="367213"/>
                  </a:lnTo>
                  <a:lnTo>
                    <a:pt x="440653" y="361876"/>
                  </a:lnTo>
                  <a:lnTo>
                    <a:pt x="451027" y="356333"/>
                  </a:lnTo>
                  <a:lnTo>
                    <a:pt x="460921" y="350654"/>
                  </a:lnTo>
                  <a:lnTo>
                    <a:pt x="469504" y="344883"/>
                  </a:lnTo>
                  <a:lnTo>
                    <a:pt x="484338" y="333179"/>
                  </a:lnTo>
                  <a:lnTo>
                    <a:pt x="491075" y="326288"/>
                  </a:lnTo>
                  <a:lnTo>
                    <a:pt x="497552" y="318718"/>
                  </a:lnTo>
                  <a:lnTo>
                    <a:pt x="503857" y="310694"/>
                  </a:lnTo>
                  <a:lnTo>
                    <a:pt x="508059" y="302368"/>
                  </a:lnTo>
                  <a:lnTo>
                    <a:pt x="510862" y="293841"/>
                  </a:lnTo>
                  <a:lnTo>
                    <a:pt x="512730" y="285180"/>
                  </a:lnTo>
                  <a:lnTo>
                    <a:pt x="514968" y="277421"/>
                  </a:lnTo>
                  <a:lnTo>
                    <a:pt x="517454" y="270265"/>
                  </a:lnTo>
                  <a:lnTo>
                    <a:pt x="520104" y="263509"/>
                  </a:lnTo>
                  <a:lnTo>
                    <a:pt x="520878" y="256029"/>
                  </a:lnTo>
                  <a:lnTo>
                    <a:pt x="520400" y="248065"/>
                  </a:lnTo>
                  <a:lnTo>
                    <a:pt x="519088" y="239780"/>
                  </a:lnTo>
                  <a:lnTo>
                    <a:pt x="516228" y="230288"/>
                  </a:lnTo>
                  <a:lnTo>
                    <a:pt x="512334" y="219990"/>
                  </a:lnTo>
                  <a:lnTo>
                    <a:pt x="507752" y="209157"/>
                  </a:lnTo>
                  <a:lnTo>
                    <a:pt x="502712" y="198958"/>
                  </a:lnTo>
                  <a:lnTo>
                    <a:pt x="497364" y="189182"/>
                  </a:lnTo>
                  <a:lnTo>
                    <a:pt x="491814" y="179689"/>
                  </a:lnTo>
                  <a:lnTo>
                    <a:pt x="480349" y="161203"/>
                  </a:lnTo>
                  <a:lnTo>
                    <a:pt x="474511" y="152106"/>
                  </a:lnTo>
                  <a:lnTo>
                    <a:pt x="467639" y="144057"/>
                  </a:lnTo>
                  <a:lnTo>
                    <a:pt x="460079" y="136706"/>
                  </a:lnTo>
                  <a:lnTo>
                    <a:pt x="452058" y="129822"/>
                  </a:lnTo>
                  <a:lnTo>
                    <a:pt x="443732" y="122256"/>
                  </a:lnTo>
                  <a:lnTo>
                    <a:pt x="426536" y="105911"/>
                  </a:lnTo>
                  <a:lnTo>
                    <a:pt x="417779" y="98378"/>
                  </a:lnTo>
                  <a:lnTo>
                    <a:pt x="408961" y="91371"/>
                  </a:lnTo>
                  <a:lnTo>
                    <a:pt x="400102" y="84715"/>
                  </a:lnTo>
                  <a:lnTo>
                    <a:pt x="391218" y="79286"/>
                  </a:lnTo>
                  <a:lnTo>
                    <a:pt x="382315" y="74675"/>
                  </a:lnTo>
                  <a:lnTo>
                    <a:pt x="373400" y="70608"/>
                  </a:lnTo>
                  <a:lnTo>
                    <a:pt x="364478" y="66904"/>
                  </a:lnTo>
                  <a:lnTo>
                    <a:pt x="355550" y="63444"/>
                  </a:lnTo>
                  <a:lnTo>
                    <a:pt x="346619" y="60144"/>
                  </a:lnTo>
                  <a:lnTo>
                    <a:pt x="336692" y="56952"/>
                  </a:lnTo>
                  <a:lnTo>
                    <a:pt x="326101" y="53832"/>
                  </a:lnTo>
                  <a:lnTo>
                    <a:pt x="315068" y="50760"/>
                  </a:lnTo>
                  <a:lnTo>
                    <a:pt x="305726" y="48712"/>
                  </a:lnTo>
                  <a:lnTo>
                    <a:pt x="290049" y="46436"/>
                  </a:lnTo>
                  <a:lnTo>
                    <a:pt x="276461" y="45424"/>
                  </a:lnTo>
                  <a:lnTo>
                    <a:pt x="257247" y="446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35"/>
            <p:cNvSpPr/>
            <p:nvPr/>
          </p:nvSpPr>
          <p:spPr>
            <a:xfrm>
              <a:off x="6797704" y="2402086"/>
              <a:ext cx="867042" cy="44649"/>
            </a:xfrm>
            <a:custGeom>
              <a:avLst/>
              <a:gdLst/>
              <a:ahLst/>
              <a:cxnLst/>
              <a:rect l="0" t="0" r="0" b="0"/>
              <a:pathLst>
                <a:path w="867042" h="44649">
                  <a:moveTo>
                    <a:pt x="0" y="8930"/>
                  </a:moveTo>
                  <a:lnTo>
                    <a:pt x="54724" y="8930"/>
                  </a:lnTo>
                  <a:lnTo>
                    <a:pt x="64292" y="7937"/>
                  </a:lnTo>
                  <a:lnTo>
                    <a:pt x="74642" y="6284"/>
                  </a:lnTo>
                  <a:lnTo>
                    <a:pt x="85516" y="4189"/>
                  </a:lnTo>
                  <a:lnTo>
                    <a:pt x="96739" y="2793"/>
                  </a:lnTo>
                  <a:lnTo>
                    <a:pt x="108192" y="1862"/>
                  </a:lnTo>
                  <a:lnTo>
                    <a:pt x="133499" y="827"/>
                  </a:lnTo>
                  <a:lnTo>
                    <a:pt x="195651" y="163"/>
                  </a:lnTo>
                  <a:lnTo>
                    <a:pt x="549601" y="0"/>
                  </a:lnTo>
                  <a:lnTo>
                    <a:pt x="569009" y="992"/>
                  </a:lnTo>
                  <a:lnTo>
                    <a:pt x="587906" y="2646"/>
                  </a:lnTo>
                  <a:lnTo>
                    <a:pt x="606463" y="4741"/>
                  </a:lnTo>
                  <a:lnTo>
                    <a:pt x="624793" y="6137"/>
                  </a:lnTo>
                  <a:lnTo>
                    <a:pt x="642973" y="7068"/>
                  </a:lnTo>
                  <a:lnTo>
                    <a:pt x="661052" y="7688"/>
                  </a:lnTo>
                  <a:lnTo>
                    <a:pt x="678069" y="9094"/>
                  </a:lnTo>
                  <a:lnTo>
                    <a:pt x="694381" y="11023"/>
                  </a:lnTo>
                  <a:lnTo>
                    <a:pt x="710221" y="13302"/>
                  </a:lnTo>
                  <a:lnTo>
                    <a:pt x="741064" y="18480"/>
                  </a:lnTo>
                  <a:lnTo>
                    <a:pt x="756241" y="21249"/>
                  </a:lnTo>
                  <a:lnTo>
                    <a:pt x="770331" y="23096"/>
                  </a:lnTo>
                  <a:lnTo>
                    <a:pt x="783698" y="24327"/>
                  </a:lnTo>
                  <a:lnTo>
                    <a:pt x="796582" y="25147"/>
                  </a:lnTo>
                  <a:lnTo>
                    <a:pt x="808150" y="26687"/>
                  </a:lnTo>
                  <a:lnTo>
                    <a:pt x="818842" y="28705"/>
                  </a:lnTo>
                  <a:lnTo>
                    <a:pt x="828949" y="31043"/>
                  </a:lnTo>
                  <a:lnTo>
                    <a:pt x="837674" y="33594"/>
                  </a:lnTo>
                  <a:lnTo>
                    <a:pt x="845477" y="36286"/>
                  </a:lnTo>
                  <a:lnTo>
                    <a:pt x="867041" y="446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36"/>
            <p:cNvSpPr/>
            <p:nvPr/>
          </p:nvSpPr>
          <p:spPr>
            <a:xfrm>
              <a:off x="5188761" y="2759418"/>
              <a:ext cx="330189" cy="419428"/>
            </a:xfrm>
            <a:custGeom>
              <a:avLst/>
              <a:gdLst/>
              <a:ahLst/>
              <a:cxnLst/>
              <a:rect l="0" t="0" r="0" b="0"/>
              <a:pathLst>
                <a:path w="330189" h="419428">
                  <a:moveTo>
                    <a:pt x="62570" y="35574"/>
                  </a:moveTo>
                  <a:lnTo>
                    <a:pt x="62570" y="27886"/>
                  </a:lnTo>
                  <a:lnTo>
                    <a:pt x="67315" y="22272"/>
                  </a:lnTo>
                  <a:lnTo>
                    <a:pt x="69706" y="20753"/>
                  </a:lnTo>
                  <a:lnTo>
                    <a:pt x="78810" y="17623"/>
                  </a:lnTo>
                  <a:lnTo>
                    <a:pt x="88327" y="13374"/>
                  </a:lnTo>
                  <a:lnTo>
                    <a:pt x="104853" y="5405"/>
                  </a:lnTo>
                  <a:lnTo>
                    <a:pt x="110622" y="3555"/>
                  </a:lnTo>
                  <a:lnTo>
                    <a:pt x="116454" y="2322"/>
                  </a:lnTo>
                  <a:lnTo>
                    <a:pt x="122329" y="1499"/>
                  </a:lnTo>
                  <a:lnTo>
                    <a:pt x="129226" y="951"/>
                  </a:lnTo>
                  <a:lnTo>
                    <a:pt x="136802" y="586"/>
                  </a:lnTo>
                  <a:lnTo>
                    <a:pt x="152173" y="180"/>
                  </a:lnTo>
                  <a:lnTo>
                    <a:pt x="165627" y="0"/>
                  </a:lnTo>
                  <a:lnTo>
                    <a:pt x="172988" y="944"/>
                  </a:lnTo>
                  <a:lnTo>
                    <a:pt x="180874" y="2566"/>
                  </a:lnTo>
                  <a:lnTo>
                    <a:pt x="189112" y="4639"/>
                  </a:lnTo>
                  <a:lnTo>
                    <a:pt x="196591" y="6021"/>
                  </a:lnTo>
                  <a:lnTo>
                    <a:pt x="203562" y="6942"/>
                  </a:lnTo>
                  <a:lnTo>
                    <a:pt x="210196" y="7557"/>
                  </a:lnTo>
                  <a:lnTo>
                    <a:pt x="216605" y="8958"/>
                  </a:lnTo>
                  <a:lnTo>
                    <a:pt x="222865" y="10885"/>
                  </a:lnTo>
                  <a:lnTo>
                    <a:pt x="229023" y="13161"/>
                  </a:lnTo>
                  <a:lnTo>
                    <a:pt x="235116" y="15672"/>
                  </a:lnTo>
                  <a:lnTo>
                    <a:pt x="241164" y="18337"/>
                  </a:lnTo>
                  <a:lnTo>
                    <a:pt x="247182" y="21106"/>
                  </a:lnTo>
                  <a:lnTo>
                    <a:pt x="253181" y="24937"/>
                  </a:lnTo>
                  <a:lnTo>
                    <a:pt x="259166" y="29475"/>
                  </a:lnTo>
                  <a:lnTo>
                    <a:pt x="265143" y="34484"/>
                  </a:lnTo>
                  <a:lnTo>
                    <a:pt x="274432" y="42697"/>
                  </a:lnTo>
                  <a:lnTo>
                    <a:pt x="278299" y="46275"/>
                  </a:lnTo>
                  <a:lnTo>
                    <a:pt x="285246" y="58190"/>
                  </a:lnTo>
                  <a:lnTo>
                    <a:pt x="288488" y="65534"/>
                  </a:lnTo>
                  <a:lnTo>
                    <a:pt x="292091" y="76340"/>
                  </a:lnTo>
                  <a:lnTo>
                    <a:pt x="293052" y="80611"/>
                  </a:lnTo>
                  <a:lnTo>
                    <a:pt x="292699" y="85442"/>
                  </a:lnTo>
                  <a:lnTo>
                    <a:pt x="289658" y="96102"/>
                  </a:lnTo>
                  <a:lnTo>
                    <a:pt x="284998" y="107455"/>
                  </a:lnTo>
                  <a:lnTo>
                    <a:pt x="278621" y="120107"/>
                  </a:lnTo>
                  <a:lnTo>
                    <a:pt x="274140" y="127648"/>
                  </a:lnTo>
                  <a:lnTo>
                    <a:pt x="269166" y="135652"/>
                  </a:lnTo>
                  <a:lnTo>
                    <a:pt x="263865" y="142972"/>
                  </a:lnTo>
                  <a:lnTo>
                    <a:pt x="258344" y="149837"/>
                  </a:lnTo>
                  <a:lnTo>
                    <a:pt x="252676" y="156398"/>
                  </a:lnTo>
                  <a:lnTo>
                    <a:pt x="245919" y="161764"/>
                  </a:lnTo>
                  <a:lnTo>
                    <a:pt x="238434" y="166333"/>
                  </a:lnTo>
                  <a:lnTo>
                    <a:pt x="230465" y="170372"/>
                  </a:lnTo>
                  <a:lnTo>
                    <a:pt x="222172" y="175049"/>
                  </a:lnTo>
                  <a:lnTo>
                    <a:pt x="213664" y="180151"/>
                  </a:lnTo>
                  <a:lnTo>
                    <a:pt x="205013" y="185537"/>
                  </a:lnTo>
                  <a:lnTo>
                    <a:pt x="196266" y="190120"/>
                  </a:lnTo>
                  <a:lnTo>
                    <a:pt x="187455" y="194167"/>
                  </a:lnTo>
                  <a:lnTo>
                    <a:pt x="178602" y="197857"/>
                  </a:lnTo>
                  <a:lnTo>
                    <a:pt x="170713" y="201310"/>
                  </a:lnTo>
                  <a:lnTo>
                    <a:pt x="156651" y="207792"/>
                  </a:lnTo>
                  <a:lnTo>
                    <a:pt x="137567" y="217019"/>
                  </a:lnTo>
                  <a:lnTo>
                    <a:pt x="128014" y="220396"/>
                  </a:lnTo>
                  <a:lnTo>
                    <a:pt x="116407" y="223051"/>
                  </a:lnTo>
                  <a:lnTo>
                    <a:pt x="121008" y="223084"/>
                  </a:lnTo>
                  <a:lnTo>
                    <a:pt x="123378" y="222096"/>
                  </a:lnTo>
                  <a:lnTo>
                    <a:pt x="128661" y="218353"/>
                  </a:lnTo>
                  <a:lnTo>
                    <a:pt x="132453" y="216958"/>
                  </a:lnTo>
                  <a:lnTo>
                    <a:pt x="141964" y="215408"/>
                  </a:lnTo>
                  <a:lnTo>
                    <a:pt x="148274" y="214995"/>
                  </a:lnTo>
                  <a:lnTo>
                    <a:pt x="155460" y="214719"/>
                  </a:lnTo>
                  <a:lnTo>
                    <a:pt x="163231" y="214535"/>
                  </a:lnTo>
                  <a:lnTo>
                    <a:pt x="170398" y="215405"/>
                  </a:lnTo>
                  <a:lnTo>
                    <a:pt x="177162" y="216977"/>
                  </a:lnTo>
                  <a:lnTo>
                    <a:pt x="183658" y="219017"/>
                  </a:lnTo>
                  <a:lnTo>
                    <a:pt x="189975" y="221369"/>
                  </a:lnTo>
                  <a:lnTo>
                    <a:pt x="196172" y="223930"/>
                  </a:lnTo>
                  <a:lnTo>
                    <a:pt x="202290" y="226629"/>
                  </a:lnTo>
                  <a:lnTo>
                    <a:pt x="209348" y="229421"/>
                  </a:lnTo>
                  <a:lnTo>
                    <a:pt x="225136" y="235168"/>
                  </a:lnTo>
                  <a:lnTo>
                    <a:pt x="232525" y="237098"/>
                  </a:lnTo>
                  <a:lnTo>
                    <a:pt x="239437" y="238384"/>
                  </a:lnTo>
                  <a:lnTo>
                    <a:pt x="246031" y="239242"/>
                  </a:lnTo>
                  <a:lnTo>
                    <a:pt x="253406" y="241798"/>
                  </a:lnTo>
                  <a:lnTo>
                    <a:pt x="261303" y="245486"/>
                  </a:lnTo>
                  <a:lnTo>
                    <a:pt x="277029" y="253884"/>
                  </a:lnTo>
                  <a:lnTo>
                    <a:pt x="290640" y="260924"/>
                  </a:lnTo>
                  <a:lnTo>
                    <a:pt x="300662" y="267359"/>
                  </a:lnTo>
                  <a:lnTo>
                    <a:pt x="304725" y="270465"/>
                  </a:lnTo>
                  <a:lnTo>
                    <a:pt x="311888" y="279207"/>
                  </a:lnTo>
                  <a:lnTo>
                    <a:pt x="318382" y="288715"/>
                  </a:lnTo>
                  <a:lnTo>
                    <a:pt x="324579" y="296248"/>
                  </a:lnTo>
                  <a:lnTo>
                    <a:pt x="326628" y="300638"/>
                  </a:lnTo>
                  <a:lnTo>
                    <a:pt x="328906" y="310807"/>
                  </a:lnTo>
                  <a:lnTo>
                    <a:pt x="329918" y="321942"/>
                  </a:lnTo>
                  <a:lnTo>
                    <a:pt x="330188" y="327689"/>
                  </a:lnTo>
                  <a:lnTo>
                    <a:pt x="329375" y="332513"/>
                  </a:lnTo>
                  <a:lnTo>
                    <a:pt x="323485" y="345034"/>
                  </a:lnTo>
                  <a:lnTo>
                    <a:pt x="318239" y="355344"/>
                  </a:lnTo>
                  <a:lnTo>
                    <a:pt x="309702" y="367564"/>
                  </a:lnTo>
                  <a:lnTo>
                    <a:pt x="301189" y="376933"/>
                  </a:lnTo>
                  <a:lnTo>
                    <a:pt x="296137" y="382209"/>
                  </a:lnTo>
                  <a:lnTo>
                    <a:pt x="290783" y="386719"/>
                  </a:lnTo>
                  <a:lnTo>
                    <a:pt x="285228" y="390718"/>
                  </a:lnTo>
                  <a:lnTo>
                    <a:pt x="279538" y="394376"/>
                  </a:lnTo>
                  <a:lnTo>
                    <a:pt x="273758" y="397806"/>
                  </a:lnTo>
                  <a:lnTo>
                    <a:pt x="267919" y="401086"/>
                  </a:lnTo>
                  <a:lnTo>
                    <a:pt x="262039" y="404264"/>
                  </a:lnTo>
                  <a:lnTo>
                    <a:pt x="256133" y="406383"/>
                  </a:lnTo>
                  <a:lnTo>
                    <a:pt x="250209" y="407796"/>
                  </a:lnTo>
                  <a:lnTo>
                    <a:pt x="244274" y="408738"/>
                  </a:lnTo>
                  <a:lnTo>
                    <a:pt x="237338" y="410358"/>
                  </a:lnTo>
                  <a:lnTo>
                    <a:pt x="229734" y="412430"/>
                  </a:lnTo>
                  <a:lnTo>
                    <a:pt x="221685" y="414804"/>
                  </a:lnTo>
                  <a:lnTo>
                    <a:pt x="214333" y="416386"/>
                  </a:lnTo>
                  <a:lnTo>
                    <a:pt x="207445" y="417441"/>
                  </a:lnTo>
                  <a:lnTo>
                    <a:pt x="200867" y="418144"/>
                  </a:lnTo>
                  <a:lnTo>
                    <a:pt x="193502" y="418613"/>
                  </a:lnTo>
                  <a:lnTo>
                    <a:pt x="185612" y="418926"/>
                  </a:lnTo>
                  <a:lnTo>
                    <a:pt x="168901" y="419273"/>
                  </a:lnTo>
                  <a:lnTo>
                    <a:pt x="151541" y="419427"/>
                  </a:lnTo>
                  <a:lnTo>
                    <a:pt x="142742" y="418476"/>
                  </a:lnTo>
                  <a:lnTo>
                    <a:pt x="133894" y="416850"/>
                  </a:lnTo>
                  <a:lnTo>
                    <a:pt x="125018" y="414774"/>
                  </a:lnTo>
                  <a:lnTo>
                    <a:pt x="115127" y="413389"/>
                  </a:lnTo>
                  <a:lnTo>
                    <a:pt x="104560" y="412466"/>
                  </a:lnTo>
                  <a:lnTo>
                    <a:pt x="84212" y="411441"/>
                  </a:lnTo>
                  <a:lnTo>
                    <a:pt x="68547" y="410985"/>
                  </a:lnTo>
                  <a:lnTo>
                    <a:pt x="60596" y="409872"/>
                  </a:lnTo>
                  <a:lnTo>
                    <a:pt x="52316" y="408137"/>
                  </a:lnTo>
                  <a:lnTo>
                    <a:pt x="43816" y="405989"/>
                  </a:lnTo>
                  <a:lnTo>
                    <a:pt x="36163" y="404556"/>
                  </a:lnTo>
                  <a:lnTo>
                    <a:pt x="29075" y="403601"/>
                  </a:lnTo>
                  <a:lnTo>
                    <a:pt x="22362" y="402965"/>
                  </a:lnTo>
                  <a:lnTo>
                    <a:pt x="12257" y="402257"/>
                  </a:lnTo>
                  <a:lnTo>
                    <a:pt x="0" y="4016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37"/>
            <p:cNvSpPr/>
            <p:nvPr/>
          </p:nvSpPr>
          <p:spPr>
            <a:xfrm>
              <a:off x="5269209" y="3464719"/>
              <a:ext cx="356100" cy="490979"/>
            </a:xfrm>
            <a:custGeom>
              <a:avLst/>
              <a:gdLst/>
              <a:ahLst/>
              <a:cxnLst/>
              <a:rect l="0" t="0" r="0" b="0"/>
              <a:pathLst>
                <a:path w="356100" h="490979">
                  <a:moveTo>
                    <a:pt x="205586" y="8929"/>
                  </a:moveTo>
                  <a:lnTo>
                    <a:pt x="197016" y="8929"/>
                  </a:lnTo>
                  <a:lnTo>
                    <a:pt x="192012" y="4189"/>
                  </a:lnTo>
                  <a:lnTo>
                    <a:pt x="188592" y="2793"/>
                  </a:lnTo>
                  <a:lnTo>
                    <a:pt x="179494" y="1241"/>
                  </a:lnTo>
                  <a:lnTo>
                    <a:pt x="171478" y="552"/>
                  </a:lnTo>
                  <a:lnTo>
                    <a:pt x="163611" y="245"/>
                  </a:lnTo>
                  <a:lnTo>
                    <a:pt x="136631" y="32"/>
                  </a:lnTo>
                  <a:lnTo>
                    <a:pt x="51165" y="0"/>
                  </a:lnTo>
                  <a:lnTo>
                    <a:pt x="48015" y="992"/>
                  </a:lnTo>
                  <a:lnTo>
                    <a:pt x="37565" y="7688"/>
                  </a:lnTo>
                  <a:lnTo>
                    <a:pt x="26756" y="17951"/>
                  </a:lnTo>
                  <a:lnTo>
                    <a:pt x="22485" y="22200"/>
                  </a:lnTo>
                  <a:lnTo>
                    <a:pt x="20949" y="24722"/>
                  </a:lnTo>
                  <a:lnTo>
                    <a:pt x="19242" y="30170"/>
                  </a:lnTo>
                  <a:lnTo>
                    <a:pt x="18057" y="44702"/>
                  </a:lnTo>
                  <a:lnTo>
                    <a:pt x="17930" y="56240"/>
                  </a:lnTo>
                  <a:lnTo>
                    <a:pt x="17878" y="104594"/>
                  </a:lnTo>
                  <a:lnTo>
                    <a:pt x="15229" y="116270"/>
                  </a:lnTo>
                  <a:lnTo>
                    <a:pt x="11734" y="128074"/>
                  </a:lnTo>
                  <a:lnTo>
                    <a:pt x="10181" y="139935"/>
                  </a:lnTo>
                  <a:lnTo>
                    <a:pt x="9490" y="151821"/>
                  </a:lnTo>
                  <a:lnTo>
                    <a:pt x="9102" y="167023"/>
                  </a:lnTo>
                  <a:lnTo>
                    <a:pt x="8948" y="190345"/>
                  </a:lnTo>
                  <a:lnTo>
                    <a:pt x="9937" y="192381"/>
                  </a:lnTo>
                  <a:lnTo>
                    <a:pt x="11591" y="193738"/>
                  </a:lnTo>
                  <a:lnTo>
                    <a:pt x="16635" y="195917"/>
                  </a:lnTo>
                  <a:lnTo>
                    <a:pt x="25761" y="196347"/>
                  </a:lnTo>
                  <a:lnTo>
                    <a:pt x="34954" y="196406"/>
                  </a:lnTo>
                  <a:lnTo>
                    <a:pt x="39193" y="195429"/>
                  </a:lnTo>
                  <a:lnTo>
                    <a:pt x="46552" y="191699"/>
                  </a:lnTo>
                  <a:lnTo>
                    <a:pt x="55782" y="189379"/>
                  </a:lnTo>
                  <a:lnTo>
                    <a:pt x="66505" y="187356"/>
                  </a:lnTo>
                  <a:lnTo>
                    <a:pt x="72146" y="185427"/>
                  </a:lnTo>
                  <a:lnTo>
                    <a:pt x="77892" y="183149"/>
                  </a:lnTo>
                  <a:lnTo>
                    <a:pt x="83709" y="181631"/>
                  </a:lnTo>
                  <a:lnTo>
                    <a:pt x="89574" y="180619"/>
                  </a:lnTo>
                  <a:lnTo>
                    <a:pt x="95470" y="179943"/>
                  </a:lnTo>
                  <a:lnTo>
                    <a:pt x="101387" y="179493"/>
                  </a:lnTo>
                  <a:lnTo>
                    <a:pt x="107318" y="179194"/>
                  </a:lnTo>
                  <a:lnTo>
                    <a:pt x="113259" y="178994"/>
                  </a:lnTo>
                  <a:lnTo>
                    <a:pt x="135854" y="178712"/>
                  </a:lnTo>
                  <a:lnTo>
                    <a:pt x="143208" y="179665"/>
                  </a:lnTo>
                  <a:lnTo>
                    <a:pt x="150097" y="181292"/>
                  </a:lnTo>
                  <a:lnTo>
                    <a:pt x="197270" y="196690"/>
                  </a:lnTo>
                  <a:lnTo>
                    <a:pt x="206001" y="199587"/>
                  </a:lnTo>
                  <a:lnTo>
                    <a:pt x="213809" y="202511"/>
                  </a:lnTo>
                  <a:lnTo>
                    <a:pt x="221000" y="205453"/>
                  </a:lnTo>
                  <a:lnTo>
                    <a:pt x="227780" y="208406"/>
                  </a:lnTo>
                  <a:lnTo>
                    <a:pt x="235280" y="211367"/>
                  </a:lnTo>
                  <a:lnTo>
                    <a:pt x="251559" y="217303"/>
                  </a:lnTo>
                  <a:lnTo>
                    <a:pt x="259077" y="221267"/>
                  </a:lnTo>
                  <a:lnTo>
                    <a:pt x="266077" y="225894"/>
                  </a:lnTo>
                  <a:lnTo>
                    <a:pt x="272729" y="230963"/>
                  </a:lnTo>
                  <a:lnTo>
                    <a:pt x="279150" y="235335"/>
                  </a:lnTo>
                  <a:lnTo>
                    <a:pt x="285417" y="239241"/>
                  </a:lnTo>
                  <a:lnTo>
                    <a:pt x="291582" y="242838"/>
                  </a:lnTo>
                  <a:lnTo>
                    <a:pt x="297678" y="247220"/>
                  </a:lnTo>
                  <a:lnTo>
                    <a:pt x="303728" y="252126"/>
                  </a:lnTo>
                  <a:lnTo>
                    <a:pt x="309748" y="257381"/>
                  </a:lnTo>
                  <a:lnTo>
                    <a:pt x="315747" y="262869"/>
                  </a:lnTo>
                  <a:lnTo>
                    <a:pt x="327711" y="274257"/>
                  </a:lnTo>
                  <a:lnTo>
                    <a:pt x="337001" y="285934"/>
                  </a:lnTo>
                  <a:lnTo>
                    <a:pt x="340868" y="291825"/>
                  </a:lnTo>
                  <a:lnTo>
                    <a:pt x="345166" y="303664"/>
                  </a:lnTo>
                  <a:lnTo>
                    <a:pt x="348069" y="315540"/>
                  </a:lnTo>
                  <a:lnTo>
                    <a:pt x="352670" y="327432"/>
                  </a:lnTo>
                  <a:lnTo>
                    <a:pt x="355377" y="341979"/>
                  </a:lnTo>
                  <a:lnTo>
                    <a:pt x="356099" y="350025"/>
                  </a:lnTo>
                  <a:lnTo>
                    <a:pt x="354252" y="364257"/>
                  </a:lnTo>
                  <a:lnTo>
                    <a:pt x="350121" y="377196"/>
                  </a:lnTo>
                  <a:lnTo>
                    <a:pt x="342211" y="396629"/>
                  </a:lnTo>
                  <a:lnTo>
                    <a:pt x="336493" y="412420"/>
                  </a:lnTo>
                  <a:lnTo>
                    <a:pt x="327992" y="426714"/>
                  </a:lnTo>
                  <a:lnTo>
                    <a:pt x="318586" y="438690"/>
                  </a:lnTo>
                  <a:lnTo>
                    <a:pt x="311095" y="447320"/>
                  </a:lnTo>
                  <a:lnTo>
                    <a:pt x="301807" y="454462"/>
                  </a:lnTo>
                  <a:lnTo>
                    <a:pt x="291058" y="460944"/>
                  </a:lnTo>
                  <a:lnTo>
                    <a:pt x="279660" y="467132"/>
                  </a:lnTo>
                  <a:lnTo>
                    <a:pt x="272846" y="470171"/>
                  </a:lnTo>
                  <a:lnTo>
                    <a:pt x="265323" y="473189"/>
                  </a:lnTo>
                  <a:lnTo>
                    <a:pt x="257330" y="476194"/>
                  </a:lnTo>
                  <a:lnTo>
                    <a:pt x="250013" y="479189"/>
                  </a:lnTo>
                  <a:lnTo>
                    <a:pt x="243150" y="482178"/>
                  </a:lnTo>
                  <a:lnTo>
                    <a:pt x="236588" y="485163"/>
                  </a:lnTo>
                  <a:lnTo>
                    <a:pt x="229234" y="487153"/>
                  </a:lnTo>
                  <a:lnTo>
                    <a:pt x="221351" y="488479"/>
                  </a:lnTo>
                  <a:lnTo>
                    <a:pt x="213117" y="489364"/>
                  </a:lnTo>
                  <a:lnTo>
                    <a:pt x="204648" y="489954"/>
                  </a:lnTo>
                  <a:lnTo>
                    <a:pt x="196022" y="490347"/>
                  </a:lnTo>
                  <a:lnTo>
                    <a:pt x="172295" y="490900"/>
                  </a:lnTo>
                  <a:lnTo>
                    <a:pt x="165515" y="490978"/>
                  </a:lnTo>
                  <a:lnTo>
                    <a:pt x="158016" y="490037"/>
                  </a:lnTo>
                  <a:lnTo>
                    <a:pt x="150037" y="488418"/>
                  </a:lnTo>
                  <a:lnTo>
                    <a:pt x="141738" y="486346"/>
                  </a:lnTo>
                  <a:lnTo>
                    <a:pt x="134219" y="484965"/>
                  </a:lnTo>
                  <a:lnTo>
                    <a:pt x="127219" y="484044"/>
                  </a:lnTo>
                  <a:lnTo>
                    <a:pt x="120567" y="483431"/>
                  </a:lnTo>
                  <a:lnTo>
                    <a:pt x="114146" y="482029"/>
                  </a:lnTo>
                  <a:lnTo>
                    <a:pt x="107879" y="480103"/>
                  </a:lnTo>
                  <a:lnTo>
                    <a:pt x="101715" y="477826"/>
                  </a:lnTo>
                  <a:lnTo>
                    <a:pt x="95619" y="475316"/>
                  </a:lnTo>
                  <a:lnTo>
                    <a:pt x="89568" y="472651"/>
                  </a:lnTo>
                  <a:lnTo>
                    <a:pt x="77549" y="467044"/>
                  </a:lnTo>
                  <a:lnTo>
                    <a:pt x="47683" y="452401"/>
                  </a:lnTo>
                  <a:lnTo>
                    <a:pt x="41720" y="450428"/>
                  </a:lnTo>
                  <a:lnTo>
                    <a:pt x="35759" y="449114"/>
                  </a:lnTo>
                  <a:lnTo>
                    <a:pt x="29798" y="448237"/>
                  </a:lnTo>
                  <a:lnTo>
                    <a:pt x="20527" y="444618"/>
                  </a:lnTo>
                  <a:lnTo>
                    <a:pt x="13095" y="440693"/>
                  </a:lnTo>
                  <a:lnTo>
                    <a:pt x="9723" y="439647"/>
                  </a:lnTo>
                  <a:lnTo>
                    <a:pt x="0" y="4375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38"/>
            <p:cNvSpPr/>
            <p:nvPr/>
          </p:nvSpPr>
          <p:spPr>
            <a:xfrm>
              <a:off x="5313901" y="4223742"/>
              <a:ext cx="339620" cy="634009"/>
            </a:xfrm>
            <a:custGeom>
              <a:avLst/>
              <a:gdLst/>
              <a:ahLst/>
              <a:cxnLst/>
              <a:rect l="0" t="0" r="0" b="0"/>
              <a:pathLst>
                <a:path w="339620" h="634009">
                  <a:moveTo>
                    <a:pt x="0" y="0"/>
                  </a:moveTo>
                  <a:lnTo>
                    <a:pt x="34663" y="0"/>
                  </a:lnTo>
                  <a:lnTo>
                    <a:pt x="39992" y="993"/>
                  </a:lnTo>
                  <a:lnTo>
                    <a:pt x="45532" y="2646"/>
                  </a:lnTo>
                  <a:lnTo>
                    <a:pt x="51211" y="4741"/>
                  </a:lnTo>
                  <a:lnTo>
                    <a:pt x="57977" y="6137"/>
                  </a:lnTo>
                  <a:lnTo>
                    <a:pt x="65467" y="7068"/>
                  </a:lnTo>
                  <a:lnTo>
                    <a:pt x="73440" y="7689"/>
                  </a:lnTo>
                  <a:lnTo>
                    <a:pt x="80741" y="8103"/>
                  </a:lnTo>
                  <a:lnTo>
                    <a:pt x="94151" y="8562"/>
                  </a:lnTo>
                  <a:lnTo>
                    <a:pt x="101501" y="9677"/>
                  </a:lnTo>
                  <a:lnTo>
                    <a:pt x="109381" y="11412"/>
                  </a:lnTo>
                  <a:lnTo>
                    <a:pt x="117613" y="13562"/>
                  </a:lnTo>
                  <a:lnTo>
                    <a:pt x="126081" y="14994"/>
                  </a:lnTo>
                  <a:lnTo>
                    <a:pt x="134706" y="15949"/>
                  </a:lnTo>
                  <a:lnTo>
                    <a:pt x="143435" y="16586"/>
                  </a:lnTo>
                  <a:lnTo>
                    <a:pt x="152234" y="18003"/>
                  </a:lnTo>
                  <a:lnTo>
                    <a:pt x="161079" y="19939"/>
                  </a:lnTo>
                  <a:lnTo>
                    <a:pt x="169957" y="22223"/>
                  </a:lnTo>
                  <a:lnTo>
                    <a:pt x="179847" y="23745"/>
                  </a:lnTo>
                  <a:lnTo>
                    <a:pt x="190414" y="24760"/>
                  </a:lnTo>
                  <a:lnTo>
                    <a:pt x="201430" y="25436"/>
                  </a:lnTo>
                  <a:lnTo>
                    <a:pt x="210761" y="26880"/>
                  </a:lnTo>
                  <a:lnTo>
                    <a:pt x="218968" y="28834"/>
                  </a:lnTo>
                  <a:lnTo>
                    <a:pt x="242657" y="36325"/>
                  </a:lnTo>
                  <a:lnTo>
                    <a:pt x="251157" y="39099"/>
                  </a:lnTo>
                  <a:lnTo>
                    <a:pt x="258810" y="40949"/>
                  </a:lnTo>
                  <a:lnTo>
                    <a:pt x="265898" y="42182"/>
                  </a:lnTo>
                  <a:lnTo>
                    <a:pt x="272610" y="43005"/>
                  </a:lnTo>
                  <a:lnTo>
                    <a:pt x="279071" y="44545"/>
                  </a:lnTo>
                  <a:lnTo>
                    <a:pt x="285365" y="46564"/>
                  </a:lnTo>
                  <a:lnTo>
                    <a:pt x="291547" y="48902"/>
                  </a:lnTo>
                  <a:lnTo>
                    <a:pt x="301064" y="51500"/>
                  </a:lnTo>
                  <a:lnTo>
                    <a:pt x="304993" y="52193"/>
                  </a:lnTo>
                  <a:lnTo>
                    <a:pt x="312006" y="55608"/>
                  </a:lnTo>
                  <a:lnTo>
                    <a:pt x="315267" y="57909"/>
                  </a:lnTo>
                  <a:lnTo>
                    <a:pt x="321538" y="60464"/>
                  </a:lnTo>
                  <a:lnTo>
                    <a:pt x="324601" y="61145"/>
                  </a:lnTo>
                  <a:lnTo>
                    <a:pt x="330653" y="64548"/>
                  </a:lnTo>
                  <a:lnTo>
                    <a:pt x="333657" y="66845"/>
                  </a:lnTo>
                  <a:lnTo>
                    <a:pt x="335660" y="69368"/>
                  </a:lnTo>
                  <a:lnTo>
                    <a:pt x="336995" y="72043"/>
                  </a:lnTo>
                  <a:lnTo>
                    <a:pt x="339138" y="78723"/>
                  </a:lnTo>
                  <a:lnTo>
                    <a:pt x="339619" y="97393"/>
                  </a:lnTo>
                  <a:lnTo>
                    <a:pt x="338642" y="101640"/>
                  </a:lnTo>
                  <a:lnTo>
                    <a:pt x="333513" y="113349"/>
                  </a:lnTo>
                  <a:lnTo>
                    <a:pt x="330559" y="128945"/>
                  </a:lnTo>
                  <a:lnTo>
                    <a:pt x="323835" y="146134"/>
                  </a:lnTo>
                  <a:lnTo>
                    <a:pt x="315553" y="164787"/>
                  </a:lnTo>
                  <a:lnTo>
                    <a:pt x="309747" y="180395"/>
                  </a:lnTo>
                  <a:lnTo>
                    <a:pt x="294957" y="223480"/>
                  </a:lnTo>
                  <a:lnTo>
                    <a:pt x="283051" y="259008"/>
                  </a:lnTo>
                  <a:lnTo>
                    <a:pt x="280072" y="268914"/>
                  </a:lnTo>
                  <a:lnTo>
                    <a:pt x="274115" y="290505"/>
                  </a:lnTo>
                  <a:lnTo>
                    <a:pt x="247300" y="395930"/>
                  </a:lnTo>
                  <a:lnTo>
                    <a:pt x="241341" y="422362"/>
                  </a:lnTo>
                  <a:lnTo>
                    <a:pt x="238362" y="436356"/>
                  </a:lnTo>
                  <a:lnTo>
                    <a:pt x="236375" y="448662"/>
                  </a:lnTo>
                  <a:lnTo>
                    <a:pt x="235051" y="459842"/>
                  </a:lnTo>
                  <a:lnTo>
                    <a:pt x="234168" y="470273"/>
                  </a:lnTo>
                  <a:lnTo>
                    <a:pt x="232586" y="481195"/>
                  </a:lnTo>
                  <a:lnTo>
                    <a:pt x="230539" y="492445"/>
                  </a:lnTo>
                  <a:lnTo>
                    <a:pt x="228180" y="503914"/>
                  </a:lnTo>
                  <a:lnTo>
                    <a:pt x="226608" y="514537"/>
                  </a:lnTo>
                  <a:lnTo>
                    <a:pt x="224862" y="534277"/>
                  </a:lnTo>
                  <a:lnTo>
                    <a:pt x="224395" y="544700"/>
                  </a:lnTo>
                  <a:lnTo>
                    <a:pt x="223878" y="566866"/>
                  </a:lnTo>
                  <a:lnTo>
                    <a:pt x="221000" y="584654"/>
                  </a:lnTo>
                  <a:lnTo>
                    <a:pt x="217402" y="599175"/>
                  </a:lnTo>
                  <a:lnTo>
                    <a:pt x="215378" y="617514"/>
                  </a:lnTo>
                  <a:lnTo>
                    <a:pt x="214526" y="6340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39"/>
            <p:cNvSpPr/>
            <p:nvPr/>
          </p:nvSpPr>
          <p:spPr>
            <a:xfrm>
              <a:off x="7012230" y="2705728"/>
              <a:ext cx="366483" cy="428168"/>
            </a:xfrm>
            <a:custGeom>
              <a:avLst/>
              <a:gdLst/>
              <a:ahLst/>
              <a:cxnLst/>
              <a:rect l="0" t="0" r="0" b="0"/>
              <a:pathLst>
                <a:path w="366483" h="428168">
                  <a:moveTo>
                    <a:pt x="0" y="17827"/>
                  </a:moveTo>
                  <a:lnTo>
                    <a:pt x="0" y="13086"/>
                  </a:lnTo>
                  <a:lnTo>
                    <a:pt x="1987" y="11690"/>
                  </a:lnTo>
                  <a:lnTo>
                    <a:pt x="9490" y="10138"/>
                  </a:lnTo>
                  <a:lnTo>
                    <a:pt x="20138" y="9264"/>
                  </a:lnTo>
                  <a:lnTo>
                    <a:pt x="29144" y="6415"/>
                  </a:lnTo>
                  <a:lnTo>
                    <a:pt x="34327" y="4265"/>
                  </a:lnTo>
                  <a:lnTo>
                    <a:pt x="40762" y="2833"/>
                  </a:lnTo>
                  <a:lnTo>
                    <a:pt x="48031" y="1877"/>
                  </a:lnTo>
                  <a:lnTo>
                    <a:pt x="55856" y="1241"/>
                  </a:lnTo>
                  <a:lnTo>
                    <a:pt x="64054" y="816"/>
                  </a:lnTo>
                  <a:lnTo>
                    <a:pt x="81107" y="345"/>
                  </a:lnTo>
                  <a:lnTo>
                    <a:pt x="129391" y="0"/>
                  </a:lnTo>
                  <a:lnTo>
                    <a:pt x="135920" y="982"/>
                  </a:lnTo>
                  <a:lnTo>
                    <a:pt x="142259" y="2628"/>
                  </a:lnTo>
                  <a:lnTo>
                    <a:pt x="148470" y="4717"/>
                  </a:lnTo>
                  <a:lnTo>
                    <a:pt x="154598" y="7103"/>
                  </a:lnTo>
                  <a:lnTo>
                    <a:pt x="160669" y="9685"/>
                  </a:lnTo>
                  <a:lnTo>
                    <a:pt x="171719" y="15200"/>
                  </a:lnTo>
                  <a:lnTo>
                    <a:pt x="179941" y="20959"/>
                  </a:lnTo>
                  <a:lnTo>
                    <a:pt x="190154" y="29779"/>
                  </a:lnTo>
                  <a:lnTo>
                    <a:pt x="196410" y="38352"/>
                  </a:lnTo>
                  <a:lnTo>
                    <a:pt x="201509" y="47785"/>
                  </a:lnTo>
                  <a:lnTo>
                    <a:pt x="203775" y="55285"/>
                  </a:lnTo>
                  <a:lnTo>
                    <a:pt x="204781" y="64571"/>
                  </a:lnTo>
                  <a:lnTo>
                    <a:pt x="205050" y="69825"/>
                  </a:lnTo>
                  <a:lnTo>
                    <a:pt x="204236" y="76305"/>
                  </a:lnTo>
                  <a:lnTo>
                    <a:pt x="202700" y="83601"/>
                  </a:lnTo>
                  <a:lnTo>
                    <a:pt x="200683" y="91442"/>
                  </a:lnTo>
                  <a:lnTo>
                    <a:pt x="198345" y="98654"/>
                  </a:lnTo>
                  <a:lnTo>
                    <a:pt x="193099" y="111958"/>
                  </a:lnTo>
                  <a:lnTo>
                    <a:pt x="189316" y="119276"/>
                  </a:lnTo>
                  <a:lnTo>
                    <a:pt x="184808" y="127131"/>
                  </a:lnTo>
                  <a:lnTo>
                    <a:pt x="179816" y="135345"/>
                  </a:lnTo>
                  <a:lnTo>
                    <a:pt x="173510" y="144789"/>
                  </a:lnTo>
                  <a:lnTo>
                    <a:pt x="158556" y="165866"/>
                  </a:lnTo>
                  <a:lnTo>
                    <a:pt x="150396" y="176051"/>
                  </a:lnTo>
                  <a:lnTo>
                    <a:pt x="141978" y="185817"/>
                  </a:lnTo>
                  <a:lnTo>
                    <a:pt x="133386" y="195305"/>
                  </a:lnTo>
                  <a:lnTo>
                    <a:pt x="125672" y="205598"/>
                  </a:lnTo>
                  <a:lnTo>
                    <a:pt x="118542" y="216430"/>
                  </a:lnTo>
                  <a:lnTo>
                    <a:pt x="111803" y="227620"/>
                  </a:lnTo>
                  <a:lnTo>
                    <a:pt x="104331" y="238056"/>
                  </a:lnTo>
                  <a:lnTo>
                    <a:pt x="96370" y="247989"/>
                  </a:lnTo>
                  <a:lnTo>
                    <a:pt x="88082" y="257589"/>
                  </a:lnTo>
                  <a:lnTo>
                    <a:pt x="80571" y="267957"/>
                  </a:lnTo>
                  <a:lnTo>
                    <a:pt x="73578" y="278838"/>
                  </a:lnTo>
                  <a:lnTo>
                    <a:pt x="66929" y="290061"/>
                  </a:lnTo>
                  <a:lnTo>
                    <a:pt x="54245" y="310468"/>
                  </a:lnTo>
                  <a:lnTo>
                    <a:pt x="48082" y="320077"/>
                  </a:lnTo>
                  <a:lnTo>
                    <a:pt x="42978" y="329460"/>
                  </a:lnTo>
                  <a:lnTo>
                    <a:pt x="38585" y="338691"/>
                  </a:lnTo>
                  <a:lnTo>
                    <a:pt x="34662" y="347822"/>
                  </a:lnTo>
                  <a:lnTo>
                    <a:pt x="27655" y="363260"/>
                  </a:lnTo>
                  <a:lnTo>
                    <a:pt x="22223" y="375743"/>
                  </a:lnTo>
                  <a:lnTo>
                    <a:pt x="19809" y="384598"/>
                  </a:lnTo>
                  <a:lnTo>
                    <a:pt x="18736" y="394487"/>
                  </a:lnTo>
                  <a:lnTo>
                    <a:pt x="18449" y="399903"/>
                  </a:lnTo>
                  <a:lnTo>
                    <a:pt x="20245" y="404505"/>
                  </a:lnTo>
                  <a:lnTo>
                    <a:pt x="23428" y="408565"/>
                  </a:lnTo>
                  <a:lnTo>
                    <a:pt x="27537" y="412264"/>
                  </a:lnTo>
                  <a:lnTo>
                    <a:pt x="34751" y="416374"/>
                  </a:lnTo>
                  <a:lnTo>
                    <a:pt x="56964" y="423753"/>
                  </a:lnTo>
                  <a:lnTo>
                    <a:pt x="64792" y="425366"/>
                  </a:lnTo>
                  <a:lnTo>
                    <a:pt x="72990" y="426441"/>
                  </a:lnTo>
                  <a:lnTo>
                    <a:pt x="81435" y="427158"/>
                  </a:lnTo>
                  <a:lnTo>
                    <a:pt x="90044" y="427636"/>
                  </a:lnTo>
                  <a:lnTo>
                    <a:pt x="107556" y="428167"/>
                  </a:lnTo>
                  <a:lnTo>
                    <a:pt x="116397" y="427317"/>
                  </a:lnTo>
                  <a:lnTo>
                    <a:pt x="125270" y="425758"/>
                  </a:lnTo>
                  <a:lnTo>
                    <a:pt x="134166" y="423726"/>
                  </a:lnTo>
                  <a:lnTo>
                    <a:pt x="144068" y="422371"/>
                  </a:lnTo>
                  <a:lnTo>
                    <a:pt x="154643" y="421468"/>
                  </a:lnTo>
                  <a:lnTo>
                    <a:pt x="165665" y="420866"/>
                  </a:lnTo>
                  <a:lnTo>
                    <a:pt x="185858" y="420198"/>
                  </a:lnTo>
                  <a:lnTo>
                    <a:pt x="227844" y="419768"/>
                  </a:lnTo>
                  <a:lnTo>
                    <a:pt x="300290" y="419665"/>
                  </a:lnTo>
                  <a:lnTo>
                    <a:pt x="306464" y="418672"/>
                  </a:lnTo>
                  <a:lnTo>
                    <a:pt x="312564" y="417018"/>
                  </a:lnTo>
                  <a:lnTo>
                    <a:pt x="323648" y="413526"/>
                  </a:lnTo>
                  <a:lnTo>
                    <a:pt x="331885" y="411974"/>
                  </a:lnTo>
                  <a:lnTo>
                    <a:pt x="342106" y="411101"/>
                  </a:lnTo>
                  <a:lnTo>
                    <a:pt x="351424" y="410842"/>
                  </a:lnTo>
                  <a:lnTo>
                    <a:pt x="366482" y="4107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40"/>
            <p:cNvSpPr/>
            <p:nvPr/>
          </p:nvSpPr>
          <p:spPr>
            <a:xfrm>
              <a:off x="7132641" y="3527227"/>
              <a:ext cx="317580" cy="258915"/>
            </a:xfrm>
            <a:custGeom>
              <a:avLst/>
              <a:gdLst/>
              <a:ahLst/>
              <a:cxnLst/>
              <a:rect l="0" t="0" r="0" b="0"/>
              <a:pathLst>
                <a:path w="317580" h="258915">
                  <a:moveTo>
                    <a:pt x="67299" y="0"/>
                  </a:moveTo>
                  <a:lnTo>
                    <a:pt x="67299" y="25990"/>
                  </a:lnTo>
                  <a:lnTo>
                    <a:pt x="66306" y="30225"/>
                  </a:lnTo>
                  <a:lnTo>
                    <a:pt x="62555" y="37577"/>
                  </a:lnTo>
                  <a:lnTo>
                    <a:pt x="61156" y="41918"/>
                  </a:lnTo>
                  <a:lnTo>
                    <a:pt x="60224" y="46797"/>
                  </a:lnTo>
                  <a:lnTo>
                    <a:pt x="59602" y="52034"/>
                  </a:lnTo>
                  <a:lnTo>
                    <a:pt x="58195" y="57509"/>
                  </a:lnTo>
                  <a:lnTo>
                    <a:pt x="56264" y="63144"/>
                  </a:lnTo>
                  <a:lnTo>
                    <a:pt x="53983" y="68885"/>
                  </a:lnTo>
                  <a:lnTo>
                    <a:pt x="51469" y="74697"/>
                  </a:lnTo>
                  <a:lnTo>
                    <a:pt x="46029" y="86446"/>
                  </a:lnTo>
                  <a:lnTo>
                    <a:pt x="43187" y="93349"/>
                  </a:lnTo>
                  <a:lnTo>
                    <a:pt x="40299" y="100928"/>
                  </a:lnTo>
                  <a:lnTo>
                    <a:pt x="37380" y="108957"/>
                  </a:lnTo>
                  <a:lnTo>
                    <a:pt x="33449" y="116294"/>
                  </a:lnTo>
                  <a:lnTo>
                    <a:pt x="28841" y="123170"/>
                  </a:lnTo>
                  <a:lnTo>
                    <a:pt x="23783" y="129739"/>
                  </a:lnTo>
                  <a:lnTo>
                    <a:pt x="19419" y="136102"/>
                  </a:lnTo>
                  <a:lnTo>
                    <a:pt x="15516" y="142328"/>
                  </a:lnTo>
                  <a:lnTo>
                    <a:pt x="11919" y="148463"/>
                  </a:lnTo>
                  <a:lnTo>
                    <a:pt x="9523" y="155530"/>
                  </a:lnTo>
                  <a:lnTo>
                    <a:pt x="7925" y="163218"/>
                  </a:lnTo>
                  <a:lnTo>
                    <a:pt x="6860" y="171320"/>
                  </a:lnTo>
                  <a:lnTo>
                    <a:pt x="5156" y="178705"/>
                  </a:lnTo>
                  <a:lnTo>
                    <a:pt x="3027" y="185613"/>
                  </a:lnTo>
                  <a:lnTo>
                    <a:pt x="615" y="192203"/>
                  </a:lnTo>
                  <a:lnTo>
                    <a:pt x="0" y="197589"/>
                  </a:lnTo>
                  <a:lnTo>
                    <a:pt x="583" y="202171"/>
                  </a:lnTo>
                  <a:lnTo>
                    <a:pt x="1965" y="206218"/>
                  </a:lnTo>
                  <a:lnTo>
                    <a:pt x="2886" y="210900"/>
                  </a:lnTo>
                  <a:lnTo>
                    <a:pt x="3500" y="216007"/>
                  </a:lnTo>
                  <a:lnTo>
                    <a:pt x="3910" y="221395"/>
                  </a:lnTo>
                  <a:lnTo>
                    <a:pt x="5176" y="225979"/>
                  </a:lnTo>
                  <a:lnTo>
                    <a:pt x="9232" y="233719"/>
                  </a:lnTo>
                  <a:lnTo>
                    <a:pt x="14345" y="240466"/>
                  </a:lnTo>
                  <a:lnTo>
                    <a:pt x="17099" y="243654"/>
                  </a:lnTo>
                  <a:lnTo>
                    <a:pt x="25455" y="249843"/>
                  </a:lnTo>
                  <a:lnTo>
                    <a:pt x="30464" y="252882"/>
                  </a:lnTo>
                  <a:lnTo>
                    <a:pt x="36784" y="254908"/>
                  </a:lnTo>
                  <a:lnTo>
                    <a:pt x="43976" y="256259"/>
                  </a:lnTo>
                  <a:lnTo>
                    <a:pt x="51751" y="257159"/>
                  </a:lnTo>
                  <a:lnTo>
                    <a:pt x="58919" y="257760"/>
                  </a:lnTo>
                  <a:lnTo>
                    <a:pt x="65686" y="258160"/>
                  </a:lnTo>
                  <a:lnTo>
                    <a:pt x="72182" y="258427"/>
                  </a:lnTo>
                  <a:lnTo>
                    <a:pt x="100307" y="258803"/>
                  </a:lnTo>
                  <a:lnTo>
                    <a:pt x="129055" y="258914"/>
                  </a:lnTo>
                  <a:lnTo>
                    <a:pt x="139258" y="257937"/>
                  </a:lnTo>
                  <a:lnTo>
                    <a:pt x="150033" y="256294"/>
                  </a:lnTo>
                  <a:lnTo>
                    <a:pt x="161188" y="254206"/>
                  </a:lnTo>
                  <a:lnTo>
                    <a:pt x="171605" y="252814"/>
                  </a:lnTo>
                  <a:lnTo>
                    <a:pt x="181530" y="251887"/>
                  </a:lnTo>
                  <a:lnTo>
                    <a:pt x="191125" y="251268"/>
                  </a:lnTo>
                  <a:lnTo>
                    <a:pt x="200501" y="249863"/>
                  </a:lnTo>
                  <a:lnTo>
                    <a:pt x="209732" y="247934"/>
                  </a:lnTo>
                  <a:lnTo>
                    <a:pt x="218865" y="245657"/>
                  </a:lnTo>
                  <a:lnTo>
                    <a:pt x="227934" y="243146"/>
                  </a:lnTo>
                  <a:lnTo>
                    <a:pt x="245954" y="237711"/>
                  </a:lnTo>
                  <a:lnTo>
                    <a:pt x="272851" y="229072"/>
                  </a:lnTo>
                  <a:lnTo>
                    <a:pt x="279815" y="227129"/>
                  </a:lnTo>
                  <a:lnTo>
                    <a:pt x="285451" y="225833"/>
                  </a:lnTo>
                  <a:lnTo>
                    <a:pt x="295354" y="223401"/>
                  </a:lnTo>
                  <a:lnTo>
                    <a:pt x="300777" y="221364"/>
                  </a:lnTo>
                  <a:lnTo>
                    <a:pt x="317579" y="2143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41"/>
            <p:cNvSpPr/>
            <p:nvPr/>
          </p:nvSpPr>
          <p:spPr>
            <a:xfrm>
              <a:off x="7387650" y="3500438"/>
              <a:ext cx="71510" cy="589360"/>
            </a:xfrm>
            <a:custGeom>
              <a:avLst/>
              <a:gdLst/>
              <a:ahLst/>
              <a:cxnLst/>
              <a:rect l="0" t="0" r="0" b="0"/>
              <a:pathLst>
                <a:path w="71510" h="589360">
                  <a:moveTo>
                    <a:pt x="71509" y="0"/>
                  </a:moveTo>
                  <a:lnTo>
                    <a:pt x="71509" y="4740"/>
                  </a:lnTo>
                  <a:lnTo>
                    <a:pt x="70516" y="6136"/>
                  </a:lnTo>
                  <a:lnTo>
                    <a:pt x="68861" y="7068"/>
                  </a:lnTo>
                  <a:lnTo>
                    <a:pt x="66764" y="7688"/>
                  </a:lnTo>
                  <a:lnTo>
                    <a:pt x="65366" y="9094"/>
                  </a:lnTo>
                  <a:lnTo>
                    <a:pt x="64434" y="11023"/>
                  </a:lnTo>
                  <a:lnTo>
                    <a:pt x="63812" y="13302"/>
                  </a:lnTo>
                  <a:lnTo>
                    <a:pt x="62939" y="25990"/>
                  </a:lnTo>
                  <a:lnTo>
                    <a:pt x="61822" y="32210"/>
                  </a:lnTo>
                  <a:lnTo>
                    <a:pt x="60085" y="39332"/>
                  </a:lnTo>
                  <a:lnTo>
                    <a:pt x="57934" y="47057"/>
                  </a:lnTo>
                  <a:lnTo>
                    <a:pt x="56499" y="55184"/>
                  </a:lnTo>
                  <a:lnTo>
                    <a:pt x="54907" y="72151"/>
                  </a:lnTo>
                  <a:lnTo>
                    <a:pt x="54481" y="81835"/>
                  </a:lnTo>
                  <a:lnTo>
                    <a:pt x="54009" y="103178"/>
                  </a:lnTo>
                  <a:lnTo>
                    <a:pt x="53743" y="137507"/>
                  </a:lnTo>
                  <a:lnTo>
                    <a:pt x="52713" y="149218"/>
                  </a:lnTo>
                  <a:lnTo>
                    <a:pt x="51032" y="160994"/>
                  </a:lnTo>
                  <a:lnTo>
                    <a:pt x="43923" y="199176"/>
                  </a:lnTo>
                  <a:lnTo>
                    <a:pt x="41200" y="213151"/>
                  </a:lnTo>
                  <a:lnTo>
                    <a:pt x="39385" y="226436"/>
                  </a:lnTo>
                  <a:lnTo>
                    <a:pt x="38174" y="239262"/>
                  </a:lnTo>
                  <a:lnTo>
                    <a:pt x="37368" y="251782"/>
                  </a:lnTo>
                  <a:lnTo>
                    <a:pt x="35837" y="265089"/>
                  </a:lnTo>
                  <a:lnTo>
                    <a:pt x="33823" y="278920"/>
                  </a:lnTo>
                  <a:lnTo>
                    <a:pt x="31487" y="293103"/>
                  </a:lnTo>
                  <a:lnTo>
                    <a:pt x="29930" y="307519"/>
                  </a:lnTo>
                  <a:lnTo>
                    <a:pt x="28892" y="322091"/>
                  </a:lnTo>
                  <a:lnTo>
                    <a:pt x="28200" y="336766"/>
                  </a:lnTo>
                  <a:lnTo>
                    <a:pt x="26746" y="351511"/>
                  </a:lnTo>
                  <a:lnTo>
                    <a:pt x="24783" y="366301"/>
                  </a:lnTo>
                  <a:lnTo>
                    <a:pt x="22481" y="381123"/>
                  </a:lnTo>
                  <a:lnTo>
                    <a:pt x="19953" y="394972"/>
                  </a:lnTo>
                  <a:lnTo>
                    <a:pt x="14497" y="420944"/>
                  </a:lnTo>
                  <a:lnTo>
                    <a:pt x="12643" y="433426"/>
                  </a:lnTo>
                  <a:lnTo>
                    <a:pt x="11409" y="445716"/>
                  </a:lnTo>
                  <a:lnTo>
                    <a:pt x="10585" y="457879"/>
                  </a:lnTo>
                  <a:lnTo>
                    <a:pt x="10036" y="469955"/>
                  </a:lnTo>
                  <a:lnTo>
                    <a:pt x="9426" y="493957"/>
                  </a:lnTo>
                  <a:lnTo>
                    <a:pt x="8271" y="505914"/>
                  </a:lnTo>
                  <a:lnTo>
                    <a:pt x="6507" y="517854"/>
                  </a:lnTo>
                  <a:lnTo>
                    <a:pt x="4338" y="529783"/>
                  </a:lnTo>
                  <a:lnTo>
                    <a:pt x="2893" y="539720"/>
                  </a:lnTo>
                  <a:lnTo>
                    <a:pt x="1286" y="556052"/>
                  </a:lnTo>
                  <a:lnTo>
                    <a:pt x="572" y="569926"/>
                  </a:lnTo>
                  <a:lnTo>
                    <a:pt x="0" y="5893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42"/>
            <p:cNvSpPr/>
            <p:nvPr/>
          </p:nvSpPr>
          <p:spPr>
            <a:xfrm>
              <a:off x="7282198" y="4313039"/>
              <a:ext cx="453877" cy="669728"/>
            </a:xfrm>
            <a:custGeom>
              <a:avLst/>
              <a:gdLst/>
              <a:ahLst/>
              <a:cxnLst/>
              <a:rect l="0" t="0" r="0" b="0"/>
              <a:pathLst>
                <a:path w="453877" h="669728">
                  <a:moveTo>
                    <a:pt x="176961" y="0"/>
                  </a:moveTo>
                  <a:lnTo>
                    <a:pt x="176961" y="7688"/>
                  </a:lnTo>
                  <a:lnTo>
                    <a:pt x="175968" y="8102"/>
                  </a:lnTo>
                  <a:lnTo>
                    <a:pt x="172216" y="8562"/>
                  </a:lnTo>
                  <a:lnTo>
                    <a:pt x="170817" y="9677"/>
                  </a:lnTo>
                  <a:lnTo>
                    <a:pt x="169886" y="11412"/>
                  </a:lnTo>
                  <a:lnTo>
                    <a:pt x="169264" y="13562"/>
                  </a:lnTo>
                  <a:lnTo>
                    <a:pt x="165925" y="18595"/>
                  </a:lnTo>
                  <a:lnTo>
                    <a:pt x="163645" y="21326"/>
                  </a:lnTo>
                  <a:lnTo>
                    <a:pt x="160138" y="23147"/>
                  </a:lnTo>
                  <a:lnTo>
                    <a:pt x="150944" y="25171"/>
                  </a:lnTo>
                  <a:lnTo>
                    <a:pt x="146705" y="27694"/>
                  </a:lnTo>
                  <a:lnTo>
                    <a:pt x="135000" y="40727"/>
                  </a:lnTo>
                  <a:lnTo>
                    <a:pt x="124874" y="51504"/>
                  </a:lnTo>
                  <a:lnTo>
                    <a:pt x="108007" y="68728"/>
                  </a:lnTo>
                  <a:lnTo>
                    <a:pt x="96324" y="83132"/>
                  </a:lnTo>
                  <a:lnTo>
                    <a:pt x="84511" y="99456"/>
                  </a:lnTo>
                  <a:lnTo>
                    <a:pt x="60743" y="134188"/>
                  </a:lnTo>
                  <a:lnTo>
                    <a:pt x="48834" y="152905"/>
                  </a:lnTo>
                  <a:lnTo>
                    <a:pt x="42877" y="163452"/>
                  </a:lnTo>
                  <a:lnTo>
                    <a:pt x="36920" y="174453"/>
                  </a:lnTo>
                  <a:lnTo>
                    <a:pt x="31955" y="186747"/>
                  </a:lnTo>
                  <a:lnTo>
                    <a:pt x="27651" y="199905"/>
                  </a:lnTo>
                  <a:lnTo>
                    <a:pt x="20222" y="226761"/>
                  </a:lnTo>
                  <a:lnTo>
                    <a:pt x="4304" y="288406"/>
                  </a:lnTo>
                  <a:lnTo>
                    <a:pt x="2265" y="300419"/>
                  </a:lnTo>
                  <a:lnTo>
                    <a:pt x="906" y="312397"/>
                  </a:lnTo>
                  <a:lnTo>
                    <a:pt x="0" y="324350"/>
                  </a:lnTo>
                  <a:lnTo>
                    <a:pt x="390" y="336288"/>
                  </a:lnTo>
                  <a:lnTo>
                    <a:pt x="1642" y="348216"/>
                  </a:lnTo>
                  <a:lnTo>
                    <a:pt x="3470" y="360136"/>
                  </a:lnTo>
                  <a:lnTo>
                    <a:pt x="6676" y="372051"/>
                  </a:lnTo>
                  <a:lnTo>
                    <a:pt x="10799" y="383964"/>
                  </a:lnTo>
                  <a:lnTo>
                    <a:pt x="15534" y="395874"/>
                  </a:lnTo>
                  <a:lnTo>
                    <a:pt x="20678" y="406792"/>
                  </a:lnTo>
                  <a:lnTo>
                    <a:pt x="49056" y="459631"/>
                  </a:lnTo>
                  <a:lnTo>
                    <a:pt x="55935" y="470132"/>
                  </a:lnTo>
                  <a:lnTo>
                    <a:pt x="63502" y="480109"/>
                  </a:lnTo>
                  <a:lnTo>
                    <a:pt x="71527" y="489736"/>
                  </a:lnTo>
                  <a:lnTo>
                    <a:pt x="79855" y="498139"/>
                  </a:lnTo>
                  <a:lnTo>
                    <a:pt x="88388" y="505726"/>
                  </a:lnTo>
                  <a:lnTo>
                    <a:pt x="97055" y="512768"/>
                  </a:lnTo>
                  <a:lnTo>
                    <a:pt x="128235" y="536900"/>
                  </a:lnTo>
                  <a:lnTo>
                    <a:pt x="139511" y="544465"/>
                  </a:lnTo>
                  <a:lnTo>
                    <a:pt x="151000" y="551492"/>
                  </a:lnTo>
                  <a:lnTo>
                    <a:pt x="162633" y="558162"/>
                  </a:lnTo>
                  <a:lnTo>
                    <a:pt x="175355" y="563600"/>
                  </a:lnTo>
                  <a:lnTo>
                    <a:pt x="188801" y="568218"/>
                  </a:lnTo>
                  <a:lnTo>
                    <a:pt x="215990" y="575994"/>
                  </a:lnTo>
                  <a:lnTo>
                    <a:pt x="265816" y="589071"/>
                  </a:lnTo>
                  <a:lnTo>
                    <a:pt x="277911" y="592144"/>
                  </a:lnTo>
                  <a:lnTo>
                    <a:pt x="288953" y="594192"/>
                  </a:lnTo>
                  <a:lnTo>
                    <a:pt x="299295" y="595558"/>
                  </a:lnTo>
                  <a:lnTo>
                    <a:pt x="309169" y="596468"/>
                  </a:lnTo>
                  <a:lnTo>
                    <a:pt x="319724" y="597075"/>
                  </a:lnTo>
                  <a:lnTo>
                    <a:pt x="342046" y="597749"/>
                  </a:lnTo>
                  <a:lnTo>
                    <a:pt x="352567" y="596937"/>
                  </a:lnTo>
                  <a:lnTo>
                    <a:pt x="362560" y="595404"/>
                  </a:lnTo>
                  <a:lnTo>
                    <a:pt x="372202" y="593389"/>
                  </a:lnTo>
                  <a:lnTo>
                    <a:pt x="380616" y="591053"/>
                  </a:lnTo>
                  <a:lnTo>
                    <a:pt x="388212" y="588504"/>
                  </a:lnTo>
                  <a:lnTo>
                    <a:pt x="395262" y="585813"/>
                  </a:lnTo>
                  <a:lnTo>
                    <a:pt x="411042" y="580177"/>
                  </a:lnTo>
                  <a:lnTo>
                    <a:pt x="419421" y="577284"/>
                  </a:lnTo>
                  <a:lnTo>
                    <a:pt x="426000" y="573372"/>
                  </a:lnTo>
                  <a:lnTo>
                    <a:pt x="435959" y="563733"/>
                  </a:lnTo>
                  <a:lnTo>
                    <a:pt x="447150" y="547150"/>
                  </a:lnTo>
                  <a:lnTo>
                    <a:pt x="450986" y="535543"/>
                  </a:lnTo>
                  <a:lnTo>
                    <a:pt x="453146" y="517851"/>
                  </a:lnTo>
                  <a:lnTo>
                    <a:pt x="453786" y="500042"/>
                  </a:lnTo>
                  <a:lnTo>
                    <a:pt x="453876" y="494095"/>
                  </a:lnTo>
                  <a:lnTo>
                    <a:pt x="451328" y="479551"/>
                  </a:lnTo>
                  <a:lnTo>
                    <a:pt x="449258" y="471505"/>
                  </a:lnTo>
                  <a:lnTo>
                    <a:pt x="445892" y="465149"/>
                  </a:lnTo>
                  <a:lnTo>
                    <a:pt x="436853" y="455442"/>
                  </a:lnTo>
                  <a:lnTo>
                    <a:pt x="420598" y="439657"/>
                  </a:lnTo>
                  <a:lnTo>
                    <a:pt x="409060" y="430883"/>
                  </a:lnTo>
                  <a:lnTo>
                    <a:pt x="396317" y="423675"/>
                  </a:lnTo>
                  <a:lnTo>
                    <a:pt x="388748" y="420365"/>
                  </a:lnTo>
                  <a:lnTo>
                    <a:pt x="380723" y="417165"/>
                  </a:lnTo>
                  <a:lnTo>
                    <a:pt x="373385" y="415032"/>
                  </a:lnTo>
                  <a:lnTo>
                    <a:pt x="352576" y="411038"/>
                  </a:lnTo>
                  <a:lnTo>
                    <a:pt x="344688" y="408963"/>
                  </a:lnTo>
                  <a:lnTo>
                    <a:pt x="336452" y="406587"/>
                  </a:lnTo>
                  <a:lnTo>
                    <a:pt x="327982" y="405995"/>
                  </a:lnTo>
                  <a:lnTo>
                    <a:pt x="319354" y="406593"/>
                  </a:lnTo>
                  <a:lnTo>
                    <a:pt x="310624" y="407984"/>
                  </a:lnTo>
                  <a:lnTo>
                    <a:pt x="302816" y="409903"/>
                  </a:lnTo>
                  <a:lnTo>
                    <a:pt x="288845" y="414682"/>
                  </a:lnTo>
                  <a:lnTo>
                    <a:pt x="265067" y="422950"/>
                  </a:lnTo>
                  <a:lnTo>
                    <a:pt x="257549" y="425834"/>
                  </a:lnTo>
                  <a:lnTo>
                    <a:pt x="243897" y="431684"/>
                  </a:lnTo>
                  <a:lnTo>
                    <a:pt x="231209" y="440238"/>
                  </a:lnTo>
                  <a:lnTo>
                    <a:pt x="218947" y="450653"/>
                  </a:lnTo>
                  <a:lnTo>
                    <a:pt x="206877" y="461897"/>
                  </a:lnTo>
                  <a:lnTo>
                    <a:pt x="193660" y="479384"/>
                  </a:lnTo>
                  <a:lnTo>
                    <a:pt x="186700" y="493848"/>
                  </a:lnTo>
                  <a:lnTo>
                    <a:pt x="181289" y="510199"/>
                  </a:lnTo>
                  <a:lnTo>
                    <a:pt x="178885" y="527388"/>
                  </a:lnTo>
                  <a:lnTo>
                    <a:pt x="180464" y="542304"/>
                  </a:lnTo>
                  <a:lnTo>
                    <a:pt x="184476" y="556540"/>
                  </a:lnTo>
                  <a:lnTo>
                    <a:pt x="189571" y="572788"/>
                  </a:lnTo>
                  <a:lnTo>
                    <a:pt x="197793" y="589932"/>
                  </a:lnTo>
                  <a:lnTo>
                    <a:pt x="208070" y="607473"/>
                  </a:lnTo>
                  <a:lnTo>
                    <a:pt x="219257" y="625191"/>
                  </a:lnTo>
                  <a:lnTo>
                    <a:pt x="228203" y="640342"/>
                  </a:lnTo>
                  <a:lnTo>
                    <a:pt x="231979" y="647161"/>
                  </a:lnTo>
                  <a:lnTo>
                    <a:pt x="241471" y="657382"/>
                  </a:lnTo>
                  <a:lnTo>
                    <a:pt x="257408" y="6697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Annotation43"/>
            <p:cNvSpPr/>
            <p:nvPr/>
          </p:nvSpPr>
          <p:spPr>
            <a:xfrm>
              <a:off x="5734014" y="2807707"/>
              <a:ext cx="1233524" cy="14075"/>
            </a:xfrm>
            <a:custGeom>
              <a:avLst/>
              <a:gdLst/>
              <a:ahLst/>
              <a:cxnLst/>
              <a:rect l="0" t="0" r="0" b="0"/>
              <a:pathLst>
                <a:path w="1233524" h="14075">
                  <a:moveTo>
                    <a:pt x="0" y="14074"/>
                  </a:moveTo>
                  <a:lnTo>
                    <a:pt x="103358" y="14074"/>
                  </a:lnTo>
                  <a:lnTo>
                    <a:pt x="115584" y="13082"/>
                  </a:lnTo>
                  <a:lnTo>
                    <a:pt x="128701" y="11429"/>
                  </a:lnTo>
                  <a:lnTo>
                    <a:pt x="142413" y="9334"/>
                  </a:lnTo>
                  <a:lnTo>
                    <a:pt x="155525" y="7938"/>
                  </a:lnTo>
                  <a:lnTo>
                    <a:pt x="168240" y="7007"/>
                  </a:lnTo>
                  <a:lnTo>
                    <a:pt x="180689" y="6386"/>
                  </a:lnTo>
                  <a:lnTo>
                    <a:pt x="210412" y="5696"/>
                  </a:lnTo>
                  <a:lnTo>
                    <a:pt x="512564" y="5146"/>
                  </a:lnTo>
                  <a:lnTo>
                    <a:pt x="534385" y="4153"/>
                  </a:lnTo>
                  <a:lnTo>
                    <a:pt x="556878" y="2499"/>
                  </a:lnTo>
                  <a:lnTo>
                    <a:pt x="579819" y="405"/>
                  </a:lnTo>
                  <a:lnTo>
                    <a:pt x="602065" y="0"/>
                  </a:lnTo>
                  <a:lnTo>
                    <a:pt x="623848" y="723"/>
                  </a:lnTo>
                  <a:lnTo>
                    <a:pt x="645322" y="2197"/>
                  </a:lnTo>
                  <a:lnTo>
                    <a:pt x="667583" y="3179"/>
                  </a:lnTo>
                  <a:lnTo>
                    <a:pt x="713506" y="4271"/>
                  </a:lnTo>
                  <a:lnTo>
                    <a:pt x="1233523" y="51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Annotation44"/>
            <p:cNvSpPr/>
            <p:nvPr/>
          </p:nvSpPr>
          <p:spPr>
            <a:xfrm>
              <a:off x="5894908" y="3607594"/>
              <a:ext cx="1269279" cy="79954"/>
            </a:xfrm>
            <a:custGeom>
              <a:avLst/>
              <a:gdLst/>
              <a:ahLst/>
              <a:cxnLst/>
              <a:rect l="0" t="0" r="0" b="0"/>
              <a:pathLst>
                <a:path w="1269279" h="79954">
                  <a:moveTo>
                    <a:pt x="0" y="0"/>
                  </a:moveTo>
                  <a:lnTo>
                    <a:pt x="18061" y="0"/>
                  </a:lnTo>
                  <a:lnTo>
                    <a:pt x="21972" y="992"/>
                  </a:lnTo>
                  <a:lnTo>
                    <a:pt x="25574" y="2646"/>
                  </a:lnTo>
                  <a:lnTo>
                    <a:pt x="28966" y="4740"/>
                  </a:lnTo>
                  <a:lnTo>
                    <a:pt x="38035" y="7068"/>
                  </a:lnTo>
                  <a:lnTo>
                    <a:pt x="72986" y="8684"/>
                  </a:lnTo>
                  <a:lnTo>
                    <a:pt x="200352" y="8927"/>
                  </a:lnTo>
                  <a:lnTo>
                    <a:pt x="216995" y="9920"/>
                  </a:lnTo>
                  <a:lnTo>
                    <a:pt x="234049" y="11575"/>
                  </a:lnTo>
                  <a:lnTo>
                    <a:pt x="251377" y="13669"/>
                  </a:lnTo>
                  <a:lnTo>
                    <a:pt x="286522" y="15997"/>
                  </a:lnTo>
                  <a:lnTo>
                    <a:pt x="322999" y="17032"/>
                  </a:lnTo>
                  <a:lnTo>
                    <a:pt x="490571" y="17827"/>
                  </a:lnTo>
                  <a:lnTo>
                    <a:pt x="513764" y="18830"/>
                  </a:lnTo>
                  <a:lnTo>
                    <a:pt x="537172" y="20491"/>
                  </a:lnTo>
                  <a:lnTo>
                    <a:pt x="584368" y="24982"/>
                  </a:lnTo>
                  <a:lnTo>
                    <a:pt x="631828" y="30285"/>
                  </a:lnTo>
                  <a:lnTo>
                    <a:pt x="655608" y="32097"/>
                  </a:lnTo>
                  <a:lnTo>
                    <a:pt x="679407" y="33304"/>
                  </a:lnTo>
                  <a:lnTo>
                    <a:pt x="703218" y="34109"/>
                  </a:lnTo>
                  <a:lnTo>
                    <a:pt x="727037" y="35638"/>
                  </a:lnTo>
                  <a:lnTo>
                    <a:pt x="774691" y="39982"/>
                  </a:lnTo>
                  <a:lnTo>
                    <a:pt x="819707" y="45220"/>
                  </a:lnTo>
                  <a:lnTo>
                    <a:pt x="975887" y="65517"/>
                  </a:lnTo>
                  <a:lnTo>
                    <a:pt x="996216" y="67491"/>
                  </a:lnTo>
                  <a:lnTo>
                    <a:pt x="1034695" y="69683"/>
                  </a:lnTo>
                  <a:lnTo>
                    <a:pt x="1053298" y="71260"/>
                  </a:lnTo>
                  <a:lnTo>
                    <a:pt x="1071660" y="73304"/>
                  </a:lnTo>
                  <a:lnTo>
                    <a:pt x="1089860" y="75658"/>
                  </a:lnTo>
                  <a:lnTo>
                    <a:pt x="1106960" y="77228"/>
                  </a:lnTo>
                  <a:lnTo>
                    <a:pt x="1139201" y="78972"/>
                  </a:lnTo>
                  <a:lnTo>
                    <a:pt x="1175781" y="79953"/>
                  </a:lnTo>
                  <a:lnTo>
                    <a:pt x="1213841" y="79293"/>
                  </a:lnTo>
                  <a:lnTo>
                    <a:pt x="1221395" y="77667"/>
                  </a:lnTo>
                  <a:lnTo>
                    <a:pt x="1228418" y="75590"/>
                  </a:lnTo>
                  <a:lnTo>
                    <a:pt x="1241518" y="73283"/>
                  </a:lnTo>
                  <a:lnTo>
                    <a:pt x="1269278" y="714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Annotation45"/>
            <p:cNvSpPr/>
            <p:nvPr/>
          </p:nvSpPr>
          <p:spPr>
            <a:xfrm>
              <a:off x="5984294" y="3875484"/>
              <a:ext cx="1072630" cy="651869"/>
            </a:xfrm>
            <a:custGeom>
              <a:avLst/>
              <a:gdLst/>
              <a:ahLst/>
              <a:cxnLst/>
              <a:rect l="0" t="0" r="0" b="0"/>
              <a:pathLst>
                <a:path w="1072630" h="651869">
                  <a:moveTo>
                    <a:pt x="0" y="651868"/>
                  </a:moveTo>
                  <a:lnTo>
                    <a:pt x="0" y="647128"/>
                  </a:lnTo>
                  <a:lnTo>
                    <a:pt x="993" y="645731"/>
                  </a:lnTo>
                  <a:lnTo>
                    <a:pt x="2648" y="644800"/>
                  </a:lnTo>
                  <a:lnTo>
                    <a:pt x="4745" y="644180"/>
                  </a:lnTo>
                  <a:lnTo>
                    <a:pt x="9723" y="640844"/>
                  </a:lnTo>
                  <a:lnTo>
                    <a:pt x="29533" y="624894"/>
                  </a:lnTo>
                  <a:lnTo>
                    <a:pt x="62809" y="604557"/>
                  </a:lnTo>
                  <a:lnTo>
                    <a:pt x="83166" y="588571"/>
                  </a:lnTo>
                  <a:lnTo>
                    <a:pt x="108068" y="571267"/>
                  </a:lnTo>
                  <a:lnTo>
                    <a:pt x="136966" y="550926"/>
                  </a:lnTo>
                  <a:lnTo>
                    <a:pt x="182321" y="517386"/>
                  </a:lnTo>
                  <a:lnTo>
                    <a:pt x="208489" y="499825"/>
                  </a:lnTo>
                  <a:lnTo>
                    <a:pt x="236672" y="481106"/>
                  </a:lnTo>
                  <a:lnTo>
                    <a:pt x="251140" y="470557"/>
                  </a:lnTo>
                  <a:lnTo>
                    <a:pt x="265751" y="459557"/>
                  </a:lnTo>
                  <a:lnTo>
                    <a:pt x="295228" y="439396"/>
                  </a:lnTo>
                  <a:lnTo>
                    <a:pt x="325874" y="420514"/>
                  </a:lnTo>
                  <a:lnTo>
                    <a:pt x="359359" y="402201"/>
                  </a:lnTo>
                  <a:lnTo>
                    <a:pt x="376631" y="392157"/>
                  </a:lnTo>
                  <a:lnTo>
                    <a:pt x="411712" y="370415"/>
                  </a:lnTo>
                  <a:lnTo>
                    <a:pt x="464965" y="335862"/>
                  </a:lnTo>
                  <a:lnTo>
                    <a:pt x="482790" y="325111"/>
                  </a:lnTo>
                  <a:lnTo>
                    <a:pt x="500631" y="314967"/>
                  </a:lnTo>
                  <a:lnTo>
                    <a:pt x="518485" y="305228"/>
                  </a:lnTo>
                  <a:lnTo>
                    <a:pt x="537339" y="295759"/>
                  </a:lnTo>
                  <a:lnTo>
                    <a:pt x="576828" y="277301"/>
                  </a:lnTo>
                  <a:lnTo>
                    <a:pt x="596098" y="267219"/>
                  </a:lnTo>
                  <a:lnTo>
                    <a:pt x="614905" y="256529"/>
                  </a:lnTo>
                  <a:lnTo>
                    <a:pt x="633401" y="245434"/>
                  </a:lnTo>
                  <a:lnTo>
                    <a:pt x="651691" y="235060"/>
                  </a:lnTo>
                  <a:lnTo>
                    <a:pt x="687903" y="215597"/>
                  </a:lnTo>
                  <a:lnTo>
                    <a:pt x="812395" y="151880"/>
                  </a:lnTo>
                  <a:lnTo>
                    <a:pt x="844409" y="133979"/>
                  </a:lnTo>
                  <a:lnTo>
                    <a:pt x="875191" y="118747"/>
                  </a:lnTo>
                  <a:lnTo>
                    <a:pt x="904431" y="104371"/>
                  </a:lnTo>
                  <a:lnTo>
                    <a:pt x="943228" y="80535"/>
                  </a:lnTo>
                  <a:lnTo>
                    <a:pt x="978891" y="60463"/>
                  </a:lnTo>
                  <a:lnTo>
                    <a:pt x="1008769" y="41948"/>
                  </a:lnTo>
                  <a:lnTo>
                    <a:pt x="1035499" y="24887"/>
                  </a:lnTo>
                  <a:lnTo>
                    <a:pt x="1060181" y="9730"/>
                  </a:lnTo>
                  <a:lnTo>
                    <a:pt x="107262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06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the relation a function?</a:t>
            </a:r>
            <a:endParaRPr lang="en-US" dirty="0"/>
          </a:p>
        </p:txBody>
      </p:sp>
      <p:sp>
        <p:nvSpPr>
          <p:cNvPr id="5" name="SMARTInkAnnotation46"/>
          <p:cNvSpPr/>
          <p:nvPr/>
        </p:nvSpPr>
        <p:spPr>
          <a:xfrm>
            <a:off x="951878" y="2277448"/>
            <a:ext cx="17878" cy="374670"/>
          </a:xfrm>
          <a:custGeom>
            <a:avLst/>
            <a:gdLst/>
            <a:ahLst/>
            <a:cxnLst/>
            <a:rect l="0" t="0" r="0" b="0"/>
            <a:pathLst>
              <a:path w="17878" h="374670">
                <a:moveTo>
                  <a:pt x="8939" y="17482"/>
                </a:moveTo>
                <a:lnTo>
                  <a:pt x="8939" y="0"/>
                </a:lnTo>
                <a:lnTo>
                  <a:pt x="8939" y="81810"/>
                </a:lnTo>
                <a:lnTo>
                  <a:pt x="7946" y="90133"/>
                </a:lnTo>
                <a:lnTo>
                  <a:pt x="6290" y="98658"/>
                </a:lnTo>
                <a:lnTo>
                  <a:pt x="4194" y="107318"/>
                </a:lnTo>
                <a:lnTo>
                  <a:pt x="2796" y="116068"/>
                </a:lnTo>
                <a:lnTo>
                  <a:pt x="1864" y="124878"/>
                </a:lnTo>
                <a:lnTo>
                  <a:pt x="1243" y="133728"/>
                </a:lnTo>
                <a:lnTo>
                  <a:pt x="829" y="142604"/>
                </a:lnTo>
                <a:lnTo>
                  <a:pt x="369" y="160404"/>
                </a:lnTo>
                <a:lnTo>
                  <a:pt x="0" y="326889"/>
                </a:lnTo>
                <a:lnTo>
                  <a:pt x="994" y="331902"/>
                </a:lnTo>
                <a:lnTo>
                  <a:pt x="2649" y="336236"/>
                </a:lnTo>
                <a:lnTo>
                  <a:pt x="4746" y="340117"/>
                </a:lnTo>
                <a:lnTo>
                  <a:pt x="6143" y="344689"/>
                </a:lnTo>
                <a:lnTo>
                  <a:pt x="7075" y="349721"/>
                </a:lnTo>
                <a:lnTo>
                  <a:pt x="7696" y="355061"/>
                </a:lnTo>
                <a:lnTo>
                  <a:pt x="8110" y="359613"/>
                </a:lnTo>
                <a:lnTo>
                  <a:pt x="8571" y="367316"/>
                </a:lnTo>
                <a:lnTo>
                  <a:pt x="9687" y="369767"/>
                </a:lnTo>
                <a:lnTo>
                  <a:pt x="11424" y="371401"/>
                </a:lnTo>
                <a:lnTo>
                  <a:pt x="17877" y="3746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47"/>
          <p:cNvSpPr/>
          <p:nvPr/>
        </p:nvSpPr>
        <p:spPr>
          <a:xfrm>
            <a:off x="701598" y="2250285"/>
            <a:ext cx="545254" cy="53575"/>
          </a:xfrm>
          <a:custGeom>
            <a:avLst/>
            <a:gdLst/>
            <a:ahLst/>
            <a:cxnLst/>
            <a:rect l="0" t="0" r="0" b="0"/>
            <a:pathLst>
              <a:path w="545254" h="53575">
                <a:moveTo>
                  <a:pt x="0" y="53574"/>
                </a:moveTo>
                <a:lnTo>
                  <a:pt x="8830" y="53574"/>
                </a:lnTo>
                <a:lnTo>
                  <a:pt x="13652" y="48834"/>
                </a:lnTo>
                <a:lnTo>
                  <a:pt x="17047" y="47437"/>
                </a:lnTo>
                <a:lnTo>
                  <a:pt x="26115" y="45886"/>
                </a:lnTo>
                <a:lnTo>
                  <a:pt x="31315" y="44480"/>
                </a:lnTo>
                <a:lnTo>
                  <a:pt x="36767" y="42551"/>
                </a:lnTo>
                <a:lnTo>
                  <a:pt x="42389" y="40272"/>
                </a:lnTo>
                <a:lnTo>
                  <a:pt x="48123" y="38753"/>
                </a:lnTo>
                <a:lnTo>
                  <a:pt x="53932" y="37740"/>
                </a:lnTo>
                <a:lnTo>
                  <a:pt x="59791" y="37065"/>
                </a:lnTo>
                <a:lnTo>
                  <a:pt x="67669" y="35623"/>
                </a:lnTo>
                <a:lnTo>
                  <a:pt x="76895" y="33669"/>
                </a:lnTo>
                <a:lnTo>
                  <a:pt x="87017" y="31375"/>
                </a:lnTo>
                <a:lnTo>
                  <a:pt x="96745" y="29845"/>
                </a:lnTo>
                <a:lnTo>
                  <a:pt x="106210" y="28825"/>
                </a:lnTo>
                <a:lnTo>
                  <a:pt x="115500" y="28145"/>
                </a:lnTo>
                <a:lnTo>
                  <a:pt x="126659" y="26700"/>
                </a:lnTo>
                <a:lnTo>
                  <a:pt x="139064" y="24744"/>
                </a:lnTo>
                <a:lnTo>
                  <a:pt x="152300" y="22448"/>
                </a:lnTo>
                <a:lnTo>
                  <a:pt x="165096" y="20917"/>
                </a:lnTo>
                <a:lnTo>
                  <a:pt x="177600" y="19896"/>
                </a:lnTo>
                <a:lnTo>
                  <a:pt x="189909" y="19216"/>
                </a:lnTo>
                <a:lnTo>
                  <a:pt x="203081" y="17771"/>
                </a:lnTo>
                <a:lnTo>
                  <a:pt x="216827" y="15814"/>
                </a:lnTo>
                <a:lnTo>
                  <a:pt x="245344" y="10995"/>
                </a:lnTo>
                <a:lnTo>
                  <a:pt x="274571" y="5546"/>
                </a:lnTo>
                <a:lnTo>
                  <a:pt x="289317" y="3696"/>
                </a:lnTo>
                <a:lnTo>
                  <a:pt x="304114" y="2463"/>
                </a:lnTo>
                <a:lnTo>
                  <a:pt x="318944" y="1641"/>
                </a:lnTo>
                <a:lnTo>
                  <a:pt x="348664" y="727"/>
                </a:lnTo>
                <a:lnTo>
                  <a:pt x="428272" y="61"/>
                </a:lnTo>
                <a:lnTo>
                  <a:pt x="495246" y="0"/>
                </a:lnTo>
                <a:lnTo>
                  <a:pt x="502977" y="991"/>
                </a:lnTo>
                <a:lnTo>
                  <a:pt x="511110" y="2644"/>
                </a:lnTo>
                <a:lnTo>
                  <a:pt x="519512" y="4738"/>
                </a:lnTo>
                <a:lnTo>
                  <a:pt x="526106" y="7126"/>
                </a:lnTo>
                <a:lnTo>
                  <a:pt x="531495" y="9710"/>
                </a:lnTo>
                <a:lnTo>
                  <a:pt x="545253" y="178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48"/>
          <p:cNvSpPr/>
          <p:nvPr/>
        </p:nvSpPr>
        <p:spPr>
          <a:xfrm>
            <a:off x="719507" y="2634258"/>
            <a:ext cx="589915" cy="39971"/>
          </a:xfrm>
          <a:custGeom>
            <a:avLst/>
            <a:gdLst/>
            <a:ahLst/>
            <a:cxnLst/>
            <a:rect l="0" t="0" r="0" b="0"/>
            <a:pathLst>
              <a:path w="589915" h="39971">
                <a:moveTo>
                  <a:pt x="8907" y="0"/>
                </a:moveTo>
                <a:lnTo>
                  <a:pt x="4161" y="4740"/>
                </a:lnTo>
                <a:lnTo>
                  <a:pt x="2764" y="7129"/>
                </a:lnTo>
                <a:lnTo>
                  <a:pt x="1832" y="9713"/>
                </a:lnTo>
                <a:lnTo>
                  <a:pt x="336" y="16250"/>
                </a:lnTo>
                <a:lnTo>
                  <a:pt x="214" y="17778"/>
                </a:lnTo>
                <a:lnTo>
                  <a:pt x="132" y="19790"/>
                </a:lnTo>
                <a:lnTo>
                  <a:pt x="41" y="24670"/>
                </a:lnTo>
                <a:lnTo>
                  <a:pt x="0" y="30147"/>
                </a:lnTo>
                <a:lnTo>
                  <a:pt x="1976" y="32004"/>
                </a:lnTo>
                <a:lnTo>
                  <a:pt x="5279" y="33242"/>
                </a:lnTo>
                <a:lnTo>
                  <a:pt x="9468" y="34068"/>
                </a:lnTo>
                <a:lnTo>
                  <a:pt x="14247" y="35610"/>
                </a:lnTo>
                <a:lnTo>
                  <a:pt x="19419" y="37631"/>
                </a:lnTo>
                <a:lnTo>
                  <a:pt x="24853" y="39970"/>
                </a:lnTo>
                <a:lnTo>
                  <a:pt x="41486" y="39923"/>
                </a:lnTo>
                <a:lnTo>
                  <a:pt x="51483" y="38522"/>
                </a:lnTo>
                <a:lnTo>
                  <a:pt x="61127" y="37587"/>
                </a:lnTo>
                <a:lnTo>
                  <a:pt x="70536" y="36965"/>
                </a:lnTo>
                <a:lnTo>
                  <a:pt x="79788" y="36549"/>
                </a:lnTo>
                <a:lnTo>
                  <a:pt x="90922" y="35280"/>
                </a:lnTo>
                <a:lnTo>
                  <a:pt x="103311" y="33442"/>
                </a:lnTo>
                <a:lnTo>
                  <a:pt x="116536" y="31224"/>
                </a:lnTo>
                <a:lnTo>
                  <a:pt x="130318" y="29746"/>
                </a:lnTo>
                <a:lnTo>
                  <a:pt x="144472" y="28760"/>
                </a:lnTo>
                <a:lnTo>
                  <a:pt x="158874" y="28103"/>
                </a:lnTo>
                <a:lnTo>
                  <a:pt x="173441" y="26673"/>
                </a:lnTo>
                <a:lnTo>
                  <a:pt x="188119" y="24727"/>
                </a:lnTo>
                <a:lnTo>
                  <a:pt x="202870" y="22438"/>
                </a:lnTo>
                <a:lnTo>
                  <a:pt x="217669" y="20912"/>
                </a:lnTo>
                <a:lnTo>
                  <a:pt x="232502" y="19894"/>
                </a:lnTo>
                <a:lnTo>
                  <a:pt x="247356" y="19216"/>
                </a:lnTo>
                <a:lnTo>
                  <a:pt x="262224" y="17771"/>
                </a:lnTo>
                <a:lnTo>
                  <a:pt x="277103" y="15816"/>
                </a:lnTo>
                <a:lnTo>
                  <a:pt x="291987" y="13521"/>
                </a:lnTo>
                <a:lnTo>
                  <a:pt x="307870" y="11990"/>
                </a:lnTo>
                <a:lnTo>
                  <a:pt x="324417" y="10970"/>
                </a:lnTo>
                <a:lnTo>
                  <a:pt x="341407" y="10290"/>
                </a:lnTo>
                <a:lnTo>
                  <a:pt x="357700" y="8844"/>
                </a:lnTo>
                <a:lnTo>
                  <a:pt x="373528" y="6888"/>
                </a:lnTo>
                <a:lnTo>
                  <a:pt x="389046" y="4592"/>
                </a:lnTo>
                <a:lnTo>
                  <a:pt x="404357" y="3061"/>
                </a:lnTo>
                <a:lnTo>
                  <a:pt x="419530" y="2041"/>
                </a:lnTo>
                <a:lnTo>
                  <a:pt x="434611" y="1360"/>
                </a:lnTo>
                <a:lnTo>
                  <a:pt x="464611" y="605"/>
                </a:lnTo>
                <a:lnTo>
                  <a:pt x="58991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9"/>
          <p:cNvSpPr/>
          <p:nvPr/>
        </p:nvSpPr>
        <p:spPr>
          <a:xfrm>
            <a:off x="630090" y="2830711"/>
            <a:ext cx="849165" cy="17859"/>
          </a:xfrm>
          <a:custGeom>
            <a:avLst/>
            <a:gdLst/>
            <a:ahLst/>
            <a:cxnLst/>
            <a:rect l="0" t="0" r="0" b="0"/>
            <a:pathLst>
              <a:path w="849165" h="17859">
                <a:moveTo>
                  <a:pt x="0" y="8930"/>
                </a:moveTo>
                <a:lnTo>
                  <a:pt x="12441" y="8930"/>
                </a:lnTo>
                <a:lnTo>
                  <a:pt x="15246" y="9922"/>
                </a:lnTo>
                <a:lnTo>
                  <a:pt x="18109" y="11575"/>
                </a:lnTo>
                <a:lnTo>
                  <a:pt x="21011" y="13670"/>
                </a:lnTo>
                <a:lnTo>
                  <a:pt x="24933" y="15066"/>
                </a:lnTo>
                <a:lnTo>
                  <a:pt x="29533" y="15997"/>
                </a:lnTo>
                <a:lnTo>
                  <a:pt x="34586" y="16618"/>
                </a:lnTo>
                <a:lnTo>
                  <a:pt x="40935" y="17032"/>
                </a:lnTo>
                <a:lnTo>
                  <a:pt x="55934" y="17492"/>
                </a:lnTo>
                <a:lnTo>
                  <a:pt x="252219" y="17858"/>
                </a:lnTo>
                <a:lnTo>
                  <a:pt x="270443" y="16866"/>
                </a:lnTo>
                <a:lnTo>
                  <a:pt x="289544" y="15213"/>
                </a:lnTo>
                <a:lnTo>
                  <a:pt x="309231" y="13119"/>
                </a:lnTo>
                <a:lnTo>
                  <a:pt x="329308" y="11722"/>
                </a:lnTo>
                <a:lnTo>
                  <a:pt x="349644" y="10791"/>
                </a:lnTo>
                <a:lnTo>
                  <a:pt x="390780" y="9757"/>
                </a:lnTo>
                <a:lnTo>
                  <a:pt x="494662" y="9038"/>
                </a:lnTo>
                <a:lnTo>
                  <a:pt x="516491" y="8010"/>
                </a:lnTo>
                <a:lnTo>
                  <a:pt x="538989" y="6332"/>
                </a:lnTo>
                <a:lnTo>
                  <a:pt x="561934" y="4221"/>
                </a:lnTo>
                <a:lnTo>
                  <a:pt x="584182" y="2814"/>
                </a:lnTo>
                <a:lnTo>
                  <a:pt x="627442" y="1251"/>
                </a:lnTo>
                <a:lnTo>
                  <a:pt x="710868" y="247"/>
                </a:lnTo>
                <a:lnTo>
                  <a:pt x="8491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0"/>
          <p:cNvSpPr/>
          <p:nvPr/>
        </p:nvSpPr>
        <p:spPr>
          <a:xfrm>
            <a:off x="2847547" y="2120452"/>
            <a:ext cx="499140" cy="406078"/>
          </a:xfrm>
          <a:custGeom>
            <a:avLst/>
            <a:gdLst/>
            <a:ahLst/>
            <a:cxnLst/>
            <a:rect l="0" t="0" r="0" b="0"/>
            <a:pathLst>
              <a:path w="499140" h="406078">
                <a:moveTo>
                  <a:pt x="338974" y="49462"/>
                </a:moveTo>
                <a:lnTo>
                  <a:pt x="338974" y="31419"/>
                </a:lnTo>
                <a:lnTo>
                  <a:pt x="337981" y="28504"/>
                </a:lnTo>
                <a:lnTo>
                  <a:pt x="336326" y="26560"/>
                </a:lnTo>
                <a:lnTo>
                  <a:pt x="334229" y="25264"/>
                </a:lnTo>
                <a:lnTo>
                  <a:pt x="332831" y="23408"/>
                </a:lnTo>
                <a:lnTo>
                  <a:pt x="331899" y="21179"/>
                </a:lnTo>
                <a:lnTo>
                  <a:pt x="331278" y="18700"/>
                </a:lnTo>
                <a:lnTo>
                  <a:pt x="327940" y="13300"/>
                </a:lnTo>
                <a:lnTo>
                  <a:pt x="325659" y="10471"/>
                </a:lnTo>
                <a:lnTo>
                  <a:pt x="323145" y="8585"/>
                </a:lnTo>
                <a:lnTo>
                  <a:pt x="314862" y="4939"/>
                </a:lnTo>
                <a:lnTo>
                  <a:pt x="309056" y="570"/>
                </a:lnTo>
                <a:lnTo>
                  <a:pt x="305125" y="0"/>
                </a:lnTo>
                <a:lnTo>
                  <a:pt x="290100" y="2946"/>
                </a:lnTo>
                <a:lnTo>
                  <a:pt x="278850" y="3984"/>
                </a:lnTo>
                <a:lnTo>
                  <a:pt x="267228" y="7090"/>
                </a:lnTo>
                <a:lnTo>
                  <a:pt x="254449" y="11779"/>
                </a:lnTo>
                <a:lnTo>
                  <a:pt x="213297" y="25783"/>
                </a:lnTo>
                <a:lnTo>
                  <a:pt x="203544" y="29707"/>
                </a:lnTo>
                <a:lnTo>
                  <a:pt x="193070" y="34308"/>
                </a:lnTo>
                <a:lnTo>
                  <a:pt x="182114" y="39359"/>
                </a:lnTo>
                <a:lnTo>
                  <a:pt x="170838" y="45703"/>
                </a:lnTo>
                <a:lnTo>
                  <a:pt x="159347" y="52909"/>
                </a:lnTo>
                <a:lnTo>
                  <a:pt x="147714" y="60690"/>
                </a:lnTo>
                <a:lnTo>
                  <a:pt x="136979" y="68853"/>
                </a:lnTo>
                <a:lnTo>
                  <a:pt x="126844" y="77273"/>
                </a:lnTo>
                <a:lnTo>
                  <a:pt x="117106" y="85862"/>
                </a:lnTo>
                <a:lnTo>
                  <a:pt x="98342" y="103343"/>
                </a:lnTo>
                <a:lnTo>
                  <a:pt x="62018" y="138819"/>
                </a:lnTo>
                <a:lnTo>
                  <a:pt x="54026" y="149713"/>
                </a:lnTo>
                <a:lnTo>
                  <a:pt x="46712" y="161936"/>
                </a:lnTo>
                <a:lnTo>
                  <a:pt x="20701" y="212459"/>
                </a:lnTo>
                <a:lnTo>
                  <a:pt x="15556" y="223611"/>
                </a:lnTo>
                <a:lnTo>
                  <a:pt x="11133" y="234023"/>
                </a:lnTo>
                <a:lnTo>
                  <a:pt x="7192" y="243940"/>
                </a:lnTo>
                <a:lnTo>
                  <a:pt x="4564" y="254520"/>
                </a:lnTo>
                <a:lnTo>
                  <a:pt x="2812" y="265542"/>
                </a:lnTo>
                <a:lnTo>
                  <a:pt x="1644" y="276860"/>
                </a:lnTo>
                <a:lnTo>
                  <a:pt x="865" y="287381"/>
                </a:lnTo>
                <a:lnTo>
                  <a:pt x="346" y="297371"/>
                </a:lnTo>
                <a:lnTo>
                  <a:pt x="0" y="307008"/>
                </a:lnTo>
                <a:lnTo>
                  <a:pt x="763" y="316409"/>
                </a:lnTo>
                <a:lnTo>
                  <a:pt x="2264" y="325653"/>
                </a:lnTo>
                <a:lnTo>
                  <a:pt x="4259" y="334793"/>
                </a:lnTo>
                <a:lnTo>
                  <a:pt x="8567" y="342870"/>
                </a:lnTo>
                <a:lnTo>
                  <a:pt x="14419" y="350239"/>
                </a:lnTo>
                <a:lnTo>
                  <a:pt x="21301" y="357136"/>
                </a:lnTo>
                <a:lnTo>
                  <a:pt x="28867" y="363719"/>
                </a:lnTo>
                <a:lnTo>
                  <a:pt x="36891" y="370092"/>
                </a:lnTo>
                <a:lnTo>
                  <a:pt x="45221" y="376324"/>
                </a:lnTo>
                <a:lnTo>
                  <a:pt x="53752" y="381472"/>
                </a:lnTo>
                <a:lnTo>
                  <a:pt x="62420" y="385896"/>
                </a:lnTo>
                <a:lnTo>
                  <a:pt x="71178" y="389837"/>
                </a:lnTo>
                <a:lnTo>
                  <a:pt x="80989" y="393457"/>
                </a:lnTo>
                <a:lnTo>
                  <a:pt x="91503" y="396862"/>
                </a:lnTo>
                <a:lnTo>
                  <a:pt x="102485" y="400125"/>
                </a:lnTo>
                <a:lnTo>
                  <a:pt x="114772" y="402300"/>
                </a:lnTo>
                <a:lnTo>
                  <a:pt x="127929" y="403749"/>
                </a:lnTo>
                <a:lnTo>
                  <a:pt x="141667" y="404716"/>
                </a:lnTo>
                <a:lnTo>
                  <a:pt x="155790" y="405361"/>
                </a:lnTo>
                <a:lnTo>
                  <a:pt x="184727" y="406077"/>
                </a:lnTo>
                <a:lnTo>
                  <a:pt x="199395" y="405276"/>
                </a:lnTo>
                <a:lnTo>
                  <a:pt x="214140" y="403749"/>
                </a:lnTo>
                <a:lnTo>
                  <a:pt x="228936" y="401739"/>
                </a:lnTo>
                <a:lnTo>
                  <a:pt x="258618" y="396860"/>
                </a:lnTo>
                <a:lnTo>
                  <a:pt x="273485" y="394170"/>
                </a:lnTo>
                <a:lnTo>
                  <a:pt x="287369" y="391385"/>
                </a:lnTo>
                <a:lnTo>
                  <a:pt x="313390" y="385644"/>
                </a:lnTo>
                <a:lnTo>
                  <a:pt x="326884" y="381732"/>
                </a:lnTo>
                <a:lnTo>
                  <a:pt x="340846" y="377139"/>
                </a:lnTo>
                <a:lnTo>
                  <a:pt x="355120" y="372093"/>
                </a:lnTo>
                <a:lnTo>
                  <a:pt x="368608" y="366745"/>
                </a:lnTo>
                <a:lnTo>
                  <a:pt x="381573" y="361195"/>
                </a:lnTo>
                <a:lnTo>
                  <a:pt x="394189" y="355510"/>
                </a:lnTo>
                <a:lnTo>
                  <a:pt x="405580" y="349736"/>
                </a:lnTo>
                <a:lnTo>
                  <a:pt x="416153" y="343903"/>
                </a:lnTo>
                <a:lnTo>
                  <a:pt x="426181" y="338029"/>
                </a:lnTo>
                <a:lnTo>
                  <a:pt x="445269" y="326211"/>
                </a:lnTo>
                <a:lnTo>
                  <a:pt x="454530" y="320282"/>
                </a:lnTo>
                <a:lnTo>
                  <a:pt x="470118" y="308402"/>
                </a:lnTo>
                <a:lnTo>
                  <a:pt x="477055" y="302456"/>
                </a:lnTo>
                <a:lnTo>
                  <a:pt x="482673" y="295515"/>
                </a:lnTo>
                <a:lnTo>
                  <a:pt x="487412" y="287911"/>
                </a:lnTo>
                <a:lnTo>
                  <a:pt x="491564" y="279866"/>
                </a:lnTo>
                <a:lnTo>
                  <a:pt x="494332" y="271526"/>
                </a:lnTo>
                <a:lnTo>
                  <a:pt x="496178" y="262989"/>
                </a:lnTo>
                <a:lnTo>
                  <a:pt x="497408" y="254321"/>
                </a:lnTo>
                <a:lnTo>
                  <a:pt x="498228" y="244574"/>
                </a:lnTo>
                <a:lnTo>
                  <a:pt x="498775" y="234107"/>
                </a:lnTo>
                <a:lnTo>
                  <a:pt x="499139" y="223160"/>
                </a:lnTo>
                <a:lnTo>
                  <a:pt x="497396" y="212886"/>
                </a:lnTo>
                <a:lnTo>
                  <a:pt x="494248" y="203060"/>
                </a:lnTo>
                <a:lnTo>
                  <a:pt x="490162" y="193532"/>
                </a:lnTo>
                <a:lnTo>
                  <a:pt x="485452" y="184204"/>
                </a:lnTo>
                <a:lnTo>
                  <a:pt x="480326" y="175009"/>
                </a:lnTo>
                <a:lnTo>
                  <a:pt x="474922" y="165902"/>
                </a:lnTo>
                <a:lnTo>
                  <a:pt x="469333" y="157847"/>
                </a:lnTo>
                <a:lnTo>
                  <a:pt x="463621" y="150492"/>
                </a:lnTo>
                <a:lnTo>
                  <a:pt x="457826" y="143604"/>
                </a:lnTo>
                <a:lnTo>
                  <a:pt x="450984" y="137028"/>
                </a:lnTo>
                <a:lnTo>
                  <a:pt x="435436" y="124430"/>
                </a:lnTo>
                <a:lnTo>
                  <a:pt x="427118" y="118292"/>
                </a:lnTo>
                <a:lnTo>
                  <a:pt x="409931" y="106181"/>
                </a:lnTo>
                <a:lnTo>
                  <a:pt x="401176" y="101165"/>
                </a:lnTo>
                <a:lnTo>
                  <a:pt x="392360" y="96829"/>
                </a:lnTo>
                <a:lnTo>
                  <a:pt x="375613" y="89366"/>
                </a:lnTo>
                <a:lnTo>
                  <a:pt x="361548" y="82741"/>
                </a:lnTo>
                <a:lnTo>
                  <a:pt x="348676" y="79136"/>
                </a:lnTo>
                <a:lnTo>
                  <a:pt x="330036" y="762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51"/>
          <p:cNvSpPr/>
          <p:nvPr/>
        </p:nvSpPr>
        <p:spPr>
          <a:xfrm>
            <a:off x="2748531" y="2625328"/>
            <a:ext cx="867043" cy="26790"/>
          </a:xfrm>
          <a:custGeom>
            <a:avLst/>
            <a:gdLst/>
            <a:ahLst/>
            <a:cxnLst/>
            <a:rect l="0" t="0" r="0" b="0"/>
            <a:pathLst>
              <a:path w="867043" h="26790">
                <a:moveTo>
                  <a:pt x="0" y="0"/>
                </a:moveTo>
                <a:lnTo>
                  <a:pt x="0" y="7688"/>
                </a:lnTo>
                <a:lnTo>
                  <a:pt x="5297" y="8378"/>
                </a:lnTo>
                <a:lnTo>
                  <a:pt x="24882" y="8821"/>
                </a:lnTo>
                <a:lnTo>
                  <a:pt x="30493" y="9849"/>
                </a:lnTo>
                <a:lnTo>
                  <a:pt x="36219" y="11528"/>
                </a:lnTo>
                <a:lnTo>
                  <a:pt x="42023" y="13638"/>
                </a:lnTo>
                <a:lnTo>
                  <a:pt x="49866" y="15045"/>
                </a:lnTo>
                <a:lnTo>
                  <a:pt x="59066" y="15983"/>
                </a:lnTo>
                <a:lnTo>
                  <a:pt x="69173" y="16609"/>
                </a:lnTo>
                <a:lnTo>
                  <a:pt x="90996" y="17304"/>
                </a:lnTo>
                <a:lnTo>
                  <a:pt x="156325" y="17786"/>
                </a:lnTo>
                <a:lnTo>
                  <a:pt x="768047" y="17860"/>
                </a:lnTo>
                <a:lnTo>
                  <a:pt x="781182" y="18852"/>
                </a:lnTo>
                <a:lnTo>
                  <a:pt x="793911" y="20505"/>
                </a:lnTo>
                <a:lnTo>
                  <a:pt x="806370" y="22600"/>
                </a:lnTo>
                <a:lnTo>
                  <a:pt x="817655" y="23997"/>
                </a:lnTo>
                <a:lnTo>
                  <a:pt x="828158" y="24927"/>
                </a:lnTo>
                <a:lnTo>
                  <a:pt x="845788" y="25962"/>
                </a:lnTo>
                <a:lnTo>
                  <a:pt x="867042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52"/>
          <p:cNvSpPr/>
          <p:nvPr/>
        </p:nvSpPr>
        <p:spPr>
          <a:xfrm>
            <a:off x="881094" y="3054072"/>
            <a:ext cx="329279" cy="347557"/>
          </a:xfrm>
          <a:custGeom>
            <a:avLst/>
            <a:gdLst/>
            <a:ahLst/>
            <a:cxnLst/>
            <a:rect l="0" t="0" r="0" b="0"/>
            <a:pathLst>
              <a:path w="329279" h="347557">
                <a:moveTo>
                  <a:pt x="249556" y="26670"/>
                </a:moveTo>
                <a:lnTo>
                  <a:pt x="249556" y="13368"/>
                </a:lnTo>
                <a:lnTo>
                  <a:pt x="248563" y="11849"/>
                </a:lnTo>
                <a:lnTo>
                  <a:pt x="246907" y="10836"/>
                </a:lnTo>
                <a:lnTo>
                  <a:pt x="244811" y="10161"/>
                </a:lnTo>
                <a:lnTo>
                  <a:pt x="239832" y="6765"/>
                </a:lnTo>
                <a:lnTo>
                  <a:pt x="237114" y="4471"/>
                </a:lnTo>
                <a:lnTo>
                  <a:pt x="234309" y="2941"/>
                </a:lnTo>
                <a:lnTo>
                  <a:pt x="228544" y="1241"/>
                </a:lnTo>
                <a:lnTo>
                  <a:pt x="220023" y="486"/>
                </a:lnTo>
                <a:lnTo>
                  <a:pt x="214969" y="284"/>
                </a:lnTo>
                <a:lnTo>
                  <a:pt x="204058" y="60"/>
                </a:lnTo>
                <a:lnTo>
                  <a:pt x="198367" y="0"/>
                </a:lnTo>
                <a:lnTo>
                  <a:pt x="191594" y="953"/>
                </a:lnTo>
                <a:lnTo>
                  <a:pt x="184099" y="2580"/>
                </a:lnTo>
                <a:lnTo>
                  <a:pt x="176122" y="4657"/>
                </a:lnTo>
                <a:lnTo>
                  <a:pt x="167825" y="8026"/>
                </a:lnTo>
                <a:lnTo>
                  <a:pt x="159314" y="12257"/>
                </a:lnTo>
                <a:lnTo>
                  <a:pt x="150661" y="17061"/>
                </a:lnTo>
                <a:lnTo>
                  <a:pt x="141913" y="22249"/>
                </a:lnTo>
                <a:lnTo>
                  <a:pt x="124247" y="33304"/>
                </a:lnTo>
                <a:lnTo>
                  <a:pt x="97550" y="50684"/>
                </a:lnTo>
                <a:lnTo>
                  <a:pt x="88628" y="57562"/>
                </a:lnTo>
                <a:lnTo>
                  <a:pt x="79701" y="65124"/>
                </a:lnTo>
                <a:lnTo>
                  <a:pt x="70769" y="73142"/>
                </a:lnTo>
                <a:lnTo>
                  <a:pt x="61836" y="82456"/>
                </a:lnTo>
                <a:lnTo>
                  <a:pt x="52900" y="92634"/>
                </a:lnTo>
                <a:lnTo>
                  <a:pt x="43964" y="103388"/>
                </a:lnTo>
                <a:lnTo>
                  <a:pt x="36020" y="113534"/>
                </a:lnTo>
                <a:lnTo>
                  <a:pt x="28738" y="123275"/>
                </a:lnTo>
                <a:lnTo>
                  <a:pt x="21896" y="132745"/>
                </a:lnTo>
                <a:lnTo>
                  <a:pt x="16343" y="143027"/>
                </a:lnTo>
                <a:lnTo>
                  <a:pt x="11647" y="153851"/>
                </a:lnTo>
                <a:lnTo>
                  <a:pt x="7523" y="165036"/>
                </a:lnTo>
                <a:lnTo>
                  <a:pt x="4774" y="176461"/>
                </a:lnTo>
                <a:lnTo>
                  <a:pt x="2941" y="188046"/>
                </a:lnTo>
                <a:lnTo>
                  <a:pt x="1719" y="199739"/>
                </a:lnTo>
                <a:lnTo>
                  <a:pt x="905" y="211502"/>
                </a:lnTo>
                <a:lnTo>
                  <a:pt x="362" y="223313"/>
                </a:lnTo>
                <a:lnTo>
                  <a:pt x="0" y="235156"/>
                </a:lnTo>
                <a:lnTo>
                  <a:pt x="751" y="246028"/>
                </a:lnTo>
                <a:lnTo>
                  <a:pt x="2246" y="256253"/>
                </a:lnTo>
                <a:lnTo>
                  <a:pt x="4235" y="266045"/>
                </a:lnTo>
                <a:lnTo>
                  <a:pt x="7548" y="275550"/>
                </a:lnTo>
                <a:lnTo>
                  <a:pt x="11743" y="284864"/>
                </a:lnTo>
                <a:lnTo>
                  <a:pt x="16526" y="294049"/>
                </a:lnTo>
                <a:lnTo>
                  <a:pt x="21701" y="302157"/>
                </a:lnTo>
                <a:lnTo>
                  <a:pt x="27137" y="309547"/>
                </a:lnTo>
                <a:lnTo>
                  <a:pt x="32747" y="316458"/>
                </a:lnTo>
                <a:lnTo>
                  <a:pt x="39467" y="322057"/>
                </a:lnTo>
                <a:lnTo>
                  <a:pt x="46927" y="326782"/>
                </a:lnTo>
                <a:lnTo>
                  <a:pt x="54879" y="330924"/>
                </a:lnTo>
                <a:lnTo>
                  <a:pt x="63160" y="334678"/>
                </a:lnTo>
                <a:lnTo>
                  <a:pt x="71661" y="338173"/>
                </a:lnTo>
                <a:lnTo>
                  <a:pt x="80307" y="341495"/>
                </a:lnTo>
                <a:lnTo>
                  <a:pt x="89051" y="343709"/>
                </a:lnTo>
                <a:lnTo>
                  <a:pt x="97860" y="345186"/>
                </a:lnTo>
                <a:lnTo>
                  <a:pt x="106712" y="346170"/>
                </a:lnTo>
                <a:lnTo>
                  <a:pt x="115592" y="346826"/>
                </a:lnTo>
                <a:lnTo>
                  <a:pt x="124492" y="347264"/>
                </a:lnTo>
                <a:lnTo>
                  <a:pt x="133406" y="347556"/>
                </a:lnTo>
                <a:lnTo>
                  <a:pt x="143320" y="346758"/>
                </a:lnTo>
                <a:lnTo>
                  <a:pt x="153903" y="345234"/>
                </a:lnTo>
                <a:lnTo>
                  <a:pt x="164930" y="343225"/>
                </a:lnTo>
                <a:lnTo>
                  <a:pt x="176255" y="339902"/>
                </a:lnTo>
                <a:lnTo>
                  <a:pt x="187777" y="335702"/>
                </a:lnTo>
                <a:lnTo>
                  <a:pt x="199432" y="330918"/>
                </a:lnTo>
                <a:lnTo>
                  <a:pt x="210181" y="326736"/>
                </a:lnTo>
                <a:lnTo>
                  <a:pt x="230069" y="319444"/>
                </a:lnTo>
                <a:lnTo>
                  <a:pt x="239544" y="314126"/>
                </a:lnTo>
                <a:lnTo>
                  <a:pt x="248840" y="307605"/>
                </a:lnTo>
                <a:lnTo>
                  <a:pt x="258018" y="300280"/>
                </a:lnTo>
                <a:lnTo>
                  <a:pt x="267115" y="293412"/>
                </a:lnTo>
                <a:lnTo>
                  <a:pt x="285169" y="280491"/>
                </a:lnTo>
                <a:lnTo>
                  <a:pt x="293161" y="273274"/>
                </a:lnTo>
                <a:lnTo>
                  <a:pt x="300476" y="265487"/>
                </a:lnTo>
                <a:lnTo>
                  <a:pt x="307339" y="257319"/>
                </a:lnTo>
                <a:lnTo>
                  <a:pt x="312907" y="248897"/>
                </a:lnTo>
                <a:lnTo>
                  <a:pt x="317613" y="240306"/>
                </a:lnTo>
                <a:lnTo>
                  <a:pt x="321743" y="231602"/>
                </a:lnTo>
                <a:lnTo>
                  <a:pt x="324496" y="221830"/>
                </a:lnTo>
                <a:lnTo>
                  <a:pt x="326332" y="211347"/>
                </a:lnTo>
                <a:lnTo>
                  <a:pt x="327556" y="200390"/>
                </a:lnTo>
                <a:lnTo>
                  <a:pt x="328371" y="190108"/>
                </a:lnTo>
                <a:lnTo>
                  <a:pt x="328915" y="180277"/>
                </a:lnTo>
                <a:lnTo>
                  <a:pt x="329278" y="170747"/>
                </a:lnTo>
                <a:lnTo>
                  <a:pt x="328526" y="161417"/>
                </a:lnTo>
                <a:lnTo>
                  <a:pt x="327032" y="152220"/>
                </a:lnTo>
                <a:lnTo>
                  <a:pt x="325043" y="143112"/>
                </a:lnTo>
                <a:lnTo>
                  <a:pt x="321731" y="134064"/>
                </a:lnTo>
                <a:lnTo>
                  <a:pt x="317536" y="125055"/>
                </a:lnTo>
                <a:lnTo>
                  <a:pt x="312753" y="116073"/>
                </a:lnTo>
                <a:lnTo>
                  <a:pt x="307578" y="108100"/>
                </a:lnTo>
                <a:lnTo>
                  <a:pt x="302142" y="100800"/>
                </a:lnTo>
                <a:lnTo>
                  <a:pt x="296531" y="93950"/>
                </a:lnTo>
                <a:lnTo>
                  <a:pt x="290805" y="87398"/>
                </a:lnTo>
                <a:lnTo>
                  <a:pt x="285000" y="81046"/>
                </a:lnTo>
                <a:lnTo>
                  <a:pt x="279145" y="74827"/>
                </a:lnTo>
                <a:lnTo>
                  <a:pt x="274248" y="68697"/>
                </a:lnTo>
                <a:lnTo>
                  <a:pt x="269990" y="62626"/>
                </a:lnTo>
                <a:lnTo>
                  <a:pt x="266158" y="56593"/>
                </a:lnTo>
                <a:lnTo>
                  <a:pt x="256604" y="47245"/>
                </a:lnTo>
                <a:lnTo>
                  <a:pt x="246729" y="39784"/>
                </a:lnTo>
                <a:lnTo>
                  <a:pt x="239030" y="33160"/>
                </a:lnTo>
                <a:lnTo>
                  <a:pt x="235586" y="30997"/>
                </a:lnTo>
                <a:lnTo>
                  <a:pt x="232297" y="29555"/>
                </a:lnTo>
                <a:lnTo>
                  <a:pt x="222740" y="266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53"/>
          <p:cNvSpPr/>
          <p:nvPr/>
        </p:nvSpPr>
        <p:spPr>
          <a:xfrm>
            <a:off x="910974" y="3634393"/>
            <a:ext cx="335878" cy="276797"/>
          </a:xfrm>
          <a:custGeom>
            <a:avLst/>
            <a:gdLst/>
            <a:ahLst/>
            <a:cxnLst/>
            <a:rect l="0" t="0" r="0" b="0"/>
            <a:pathLst>
              <a:path w="335878" h="276797">
                <a:moveTo>
                  <a:pt x="5150" y="35709"/>
                </a:moveTo>
                <a:lnTo>
                  <a:pt x="404" y="35709"/>
                </a:lnTo>
                <a:lnTo>
                  <a:pt x="0" y="34716"/>
                </a:lnTo>
                <a:lnTo>
                  <a:pt x="723" y="33063"/>
                </a:lnTo>
                <a:lnTo>
                  <a:pt x="2199" y="30968"/>
                </a:lnTo>
                <a:lnTo>
                  <a:pt x="4176" y="29571"/>
                </a:lnTo>
                <a:lnTo>
                  <a:pt x="11703" y="26614"/>
                </a:lnTo>
                <a:lnTo>
                  <a:pt x="17332" y="22406"/>
                </a:lnTo>
                <a:lnTo>
                  <a:pt x="22210" y="19895"/>
                </a:lnTo>
                <a:lnTo>
                  <a:pt x="28441" y="17229"/>
                </a:lnTo>
                <a:lnTo>
                  <a:pt x="35575" y="14459"/>
                </a:lnTo>
                <a:lnTo>
                  <a:pt x="43310" y="12613"/>
                </a:lnTo>
                <a:lnTo>
                  <a:pt x="51447" y="11381"/>
                </a:lnTo>
                <a:lnTo>
                  <a:pt x="59851" y="10561"/>
                </a:lnTo>
                <a:lnTo>
                  <a:pt x="67440" y="9021"/>
                </a:lnTo>
                <a:lnTo>
                  <a:pt x="74485" y="7003"/>
                </a:lnTo>
                <a:lnTo>
                  <a:pt x="81169" y="4665"/>
                </a:lnTo>
                <a:lnTo>
                  <a:pt x="89597" y="3107"/>
                </a:lnTo>
                <a:lnTo>
                  <a:pt x="99189" y="2068"/>
                </a:lnTo>
                <a:lnTo>
                  <a:pt x="109556" y="1375"/>
                </a:lnTo>
                <a:lnTo>
                  <a:pt x="119447" y="913"/>
                </a:lnTo>
                <a:lnTo>
                  <a:pt x="138382" y="400"/>
                </a:lnTo>
                <a:lnTo>
                  <a:pt x="214908" y="0"/>
                </a:lnTo>
                <a:lnTo>
                  <a:pt x="221463" y="989"/>
                </a:lnTo>
                <a:lnTo>
                  <a:pt x="227820" y="2640"/>
                </a:lnTo>
                <a:lnTo>
                  <a:pt x="234044" y="4733"/>
                </a:lnTo>
                <a:lnTo>
                  <a:pt x="243607" y="9705"/>
                </a:lnTo>
                <a:lnTo>
                  <a:pt x="251169" y="15221"/>
                </a:lnTo>
                <a:lnTo>
                  <a:pt x="257840" y="20981"/>
                </a:lnTo>
                <a:lnTo>
                  <a:pt x="260016" y="23905"/>
                </a:lnTo>
                <a:lnTo>
                  <a:pt x="262434" y="29802"/>
                </a:lnTo>
                <a:lnTo>
                  <a:pt x="262086" y="33755"/>
                </a:lnTo>
                <a:lnTo>
                  <a:pt x="260860" y="38375"/>
                </a:lnTo>
                <a:lnTo>
                  <a:pt x="259050" y="43439"/>
                </a:lnTo>
                <a:lnTo>
                  <a:pt x="256850" y="48800"/>
                </a:lnTo>
                <a:lnTo>
                  <a:pt x="254390" y="54358"/>
                </a:lnTo>
                <a:lnTo>
                  <a:pt x="251757" y="60048"/>
                </a:lnTo>
                <a:lnTo>
                  <a:pt x="247023" y="66818"/>
                </a:lnTo>
                <a:lnTo>
                  <a:pt x="240887" y="74307"/>
                </a:lnTo>
                <a:lnTo>
                  <a:pt x="233816" y="82277"/>
                </a:lnTo>
                <a:lnTo>
                  <a:pt x="218015" y="99070"/>
                </a:lnTo>
                <a:lnTo>
                  <a:pt x="209630" y="107715"/>
                </a:lnTo>
                <a:lnTo>
                  <a:pt x="200067" y="116455"/>
                </a:lnTo>
                <a:lnTo>
                  <a:pt x="189719" y="125258"/>
                </a:lnTo>
                <a:lnTo>
                  <a:pt x="167628" y="142977"/>
                </a:lnTo>
                <a:lnTo>
                  <a:pt x="144567" y="160774"/>
                </a:lnTo>
                <a:lnTo>
                  <a:pt x="133849" y="169687"/>
                </a:lnTo>
                <a:lnTo>
                  <a:pt x="123724" y="178606"/>
                </a:lnTo>
                <a:lnTo>
                  <a:pt x="113994" y="187528"/>
                </a:lnTo>
                <a:lnTo>
                  <a:pt x="104529" y="195460"/>
                </a:lnTo>
                <a:lnTo>
                  <a:pt x="95239" y="202734"/>
                </a:lnTo>
                <a:lnTo>
                  <a:pt x="86066" y="209566"/>
                </a:lnTo>
                <a:lnTo>
                  <a:pt x="77964" y="217098"/>
                </a:lnTo>
                <a:lnTo>
                  <a:pt x="70576" y="225096"/>
                </a:lnTo>
                <a:lnTo>
                  <a:pt x="63665" y="233404"/>
                </a:lnTo>
                <a:lnTo>
                  <a:pt x="58065" y="239935"/>
                </a:lnTo>
                <a:lnTo>
                  <a:pt x="49193" y="249839"/>
                </a:lnTo>
                <a:lnTo>
                  <a:pt x="44588" y="257546"/>
                </a:lnTo>
                <a:lnTo>
                  <a:pt x="43360" y="260991"/>
                </a:lnTo>
                <a:lnTo>
                  <a:pt x="43535" y="264280"/>
                </a:lnTo>
                <a:lnTo>
                  <a:pt x="44644" y="267465"/>
                </a:lnTo>
                <a:lnTo>
                  <a:pt x="46377" y="270580"/>
                </a:lnTo>
                <a:lnTo>
                  <a:pt x="49518" y="272657"/>
                </a:lnTo>
                <a:lnTo>
                  <a:pt x="58306" y="274964"/>
                </a:lnTo>
                <a:lnTo>
                  <a:pt x="64424" y="275579"/>
                </a:lnTo>
                <a:lnTo>
                  <a:pt x="71481" y="275990"/>
                </a:lnTo>
                <a:lnTo>
                  <a:pt x="79166" y="276263"/>
                </a:lnTo>
                <a:lnTo>
                  <a:pt x="108962" y="276648"/>
                </a:lnTo>
                <a:lnTo>
                  <a:pt x="178183" y="276796"/>
                </a:lnTo>
                <a:lnTo>
                  <a:pt x="190027" y="275808"/>
                </a:lnTo>
                <a:lnTo>
                  <a:pt x="201896" y="274158"/>
                </a:lnTo>
                <a:lnTo>
                  <a:pt x="213782" y="272065"/>
                </a:lnTo>
                <a:lnTo>
                  <a:pt x="224685" y="270671"/>
                </a:lnTo>
                <a:lnTo>
                  <a:pt x="234933" y="269740"/>
                </a:lnTo>
                <a:lnTo>
                  <a:pt x="244745" y="269121"/>
                </a:lnTo>
                <a:lnTo>
                  <a:pt x="263592" y="268432"/>
                </a:lnTo>
                <a:lnTo>
                  <a:pt x="272790" y="268248"/>
                </a:lnTo>
                <a:lnTo>
                  <a:pt x="281901" y="267133"/>
                </a:lnTo>
                <a:lnTo>
                  <a:pt x="290954" y="265398"/>
                </a:lnTo>
                <a:lnTo>
                  <a:pt x="299969" y="263249"/>
                </a:lnTo>
                <a:lnTo>
                  <a:pt x="307966" y="261816"/>
                </a:lnTo>
                <a:lnTo>
                  <a:pt x="315283" y="260861"/>
                </a:lnTo>
                <a:lnTo>
                  <a:pt x="322148" y="260224"/>
                </a:lnTo>
                <a:lnTo>
                  <a:pt x="326724" y="258808"/>
                </a:lnTo>
                <a:lnTo>
                  <a:pt x="329775" y="256871"/>
                </a:lnTo>
                <a:lnTo>
                  <a:pt x="335877" y="2500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54"/>
          <p:cNvSpPr/>
          <p:nvPr/>
        </p:nvSpPr>
        <p:spPr>
          <a:xfrm>
            <a:off x="951911" y="4223742"/>
            <a:ext cx="232371" cy="142837"/>
          </a:xfrm>
          <a:custGeom>
            <a:avLst/>
            <a:gdLst/>
            <a:ahLst/>
            <a:cxnLst/>
            <a:rect l="0" t="0" r="0" b="0"/>
            <a:pathLst>
              <a:path w="232371" h="142837">
                <a:moveTo>
                  <a:pt x="17845" y="0"/>
                </a:moveTo>
                <a:lnTo>
                  <a:pt x="13099" y="4741"/>
                </a:lnTo>
                <a:lnTo>
                  <a:pt x="11702" y="7129"/>
                </a:lnTo>
                <a:lnTo>
                  <a:pt x="10770" y="9714"/>
                </a:lnTo>
                <a:lnTo>
                  <a:pt x="10148" y="12429"/>
                </a:lnTo>
                <a:lnTo>
                  <a:pt x="9734" y="15231"/>
                </a:lnTo>
                <a:lnTo>
                  <a:pt x="9458" y="18092"/>
                </a:lnTo>
                <a:lnTo>
                  <a:pt x="9274" y="20991"/>
                </a:lnTo>
                <a:lnTo>
                  <a:pt x="9069" y="26858"/>
                </a:lnTo>
                <a:lnTo>
                  <a:pt x="9015" y="29812"/>
                </a:lnTo>
                <a:lnTo>
                  <a:pt x="7985" y="33765"/>
                </a:lnTo>
                <a:lnTo>
                  <a:pt x="6306" y="38385"/>
                </a:lnTo>
                <a:lnTo>
                  <a:pt x="4193" y="43449"/>
                </a:lnTo>
                <a:lnTo>
                  <a:pt x="2784" y="47818"/>
                </a:lnTo>
                <a:lnTo>
                  <a:pt x="1845" y="51722"/>
                </a:lnTo>
                <a:lnTo>
                  <a:pt x="1219" y="55318"/>
                </a:lnTo>
                <a:lnTo>
                  <a:pt x="802" y="59698"/>
                </a:lnTo>
                <a:lnTo>
                  <a:pt x="524" y="64604"/>
                </a:lnTo>
                <a:lnTo>
                  <a:pt x="215" y="75346"/>
                </a:lnTo>
                <a:lnTo>
                  <a:pt x="0" y="99562"/>
                </a:lnTo>
                <a:lnTo>
                  <a:pt x="982" y="103086"/>
                </a:lnTo>
                <a:lnTo>
                  <a:pt x="2630" y="106427"/>
                </a:lnTo>
                <a:lnTo>
                  <a:pt x="4722" y="109647"/>
                </a:lnTo>
                <a:lnTo>
                  <a:pt x="7110" y="113778"/>
                </a:lnTo>
                <a:lnTo>
                  <a:pt x="12412" y="123659"/>
                </a:lnTo>
                <a:lnTo>
                  <a:pt x="15216" y="127088"/>
                </a:lnTo>
                <a:lnTo>
                  <a:pt x="18078" y="129373"/>
                </a:lnTo>
                <a:lnTo>
                  <a:pt x="24901" y="132905"/>
                </a:lnTo>
                <a:lnTo>
                  <a:pt x="34554" y="137783"/>
                </a:lnTo>
                <a:lnTo>
                  <a:pt x="39909" y="139480"/>
                </a:lnTo>
                <a:lnTo>
                  <a:pt x="45465" y="140612"/>
                </a:lnTo>
                <a:lnTo>
                  <a:pt x="51156" y="141366"/>
                </a:lnTo>
                <a:lnTo>
                  <a:pt x="56936" y="141869"/>
                </a:lnTo>
                <a:lnTo>
                  <a:pt x="62776" y="142204"/>
                </a:lnTo>
                <a:lnTo>
                  <a:pt x="68655" y="142428"/>
                </a:lnTo>
                <a:lnTo>
                  <a:pt x="91166" y="142743"/>
                </a:lnTo>
                <a:lnTo>
                  <a:pt x="116706" y="142836"/>
                </a:lnTo>
                <a:lnTo>
                  <a:pt x="125465" y="141857"/>
                </a:lnTo>
                <a:lnTo>
                  <a:pt x="134284" y="140212"/>
                </a:lnTo>
                <a:lnTo>
                  <a:pt x="143144" y="138123"/>
                </a:lnTo>
                <a:lnTo>
                  <a:pt x="152029" y="135738"/>
                </a:lnTo>
                <a:lnTo>
                  <a:pt x="169847" y="130443"/>
                </a:lnTo>
                <a:lnTo>
                  <a:pt x="196630" y="121883"/>
                </a:lnTo>
                <a:lnTo>
                  <a:pt x="203577" y="118959"/>
                </a:lnTo>
                <a:lnTo>
                  <a:pt x="209202" y="116017"/>
                </a:lnTo>
                <a:lnTo>
                  <a:pt x="213945" y="113063"/>
                </a:lnTo>
                <a:lnTo>
                  <a:pt x="218101" y="111095"/>
                </a:lnTo>
                <a:lnTo>
                  <a:pt x="221864" y="109781"/>
                </a:lnTo>
                <a:lnTo>
                  <a:pt x="23237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55"/>
          <p:cNvSpPr/>
          <p:nvPr/>
        </p:nvSpPr>
        <p:spPr>
          <a:xfrm>
            <a:off x="1121711" y="4152305"/>
            <a:ext cx="53632" cy="410767"/>
          </a:xfrm>
          <a:custGeom>
            <a:avLst/>
            <a:gdLst/>
            <a:ahLst/>
            <a:cxnLst/>
            <a:rect l="0" t="0" r="0" b="0"/>
            <a:pathLst>
              <a:path w="53632" h="410767">
                <a:moveTo>
                  <a:pt x="53631" y="0"/>
                </a:moveTo>
                <a:lnTo>
                  <a:pt x="53631" y="20990"/>
                </a:lnTo>
                <a:lnTo>
                  <a:pt x="52638" y="23915"/>
                </a:lnTo>
                <a:lnTo>
                  <a:pt x="50983" y="26857"/>
                </a:lnTo>
                <a:lnTo>
                  <a:pt x="48886" y="29811"/>
                </a:lnTo>
                <a:lnTo>
                  <a:pt x="47488" y="34757"/>
                </a:lnTo>
                <a:lnTo>
                  <a:pt x="46557" y="41031"/>
                </a:lnTo>
                <a:lnTo>
                  <a:pt x="45935" y="48189"/>
                </a:lnTo>
                <a:lnTo>
                  <a:pt x="45521" y="54947"/>
                </a:lnTo>
                <a:lnTo>
                  <a:pt x="45061" y="67746"/>
                </a:lnTo>
                <a:lnTo>
                  <a:pt x="44766" y="100253"/>
                </a:lnTo>
                <a:lnTo>
                  <a:pt x="44725" y="121286"/>
                </a:lnTo>
                <a:lnTo>
                  <a:pt x="43721" y="132451"/>
                </a:lnTo>
                <a:lnTo>
                  <a:pt x="42059" y="143863"/>
                </a:lnTo>
                <a:lnTo>
                  <a:pt x="39957" y="155440"/>
                </a:lnTo>
                <a:lnTo>
                  <a:pt x="37563" y="166135"/>
                </a:lnTo>
                <a:lnTo>
                  <a:pt x="34974" y="176240"/>
                </a:lnTo>
                <a:lnTo>
                  <a:pt x="32255" y="185955"/>
                </a:lnTo>
                <a:lnTo>
                  <a:pt x="30442" y="196399"/>
                </a:lnTo>
                <a:lnTo>
                  <a:pt x="29233" y="207331"/>
                </a:lnTo>
                <a:lnTo>
                  <a:pt x="28427" y="218588"/>
                </a:lnTo>
                <a:lnTo>
                  <a:pt x="26897" y="230061"/>
                </a:lnTo>
                <a:lnTo>
                  <a:pt x="24884" y="241679"/>
                </a:lnTo>
                <a:lnTo>
                  <a:pt x="22548" y="253392"/>
                </a:lnTo>
                <a:lnTo>
                  <a:pt x="17305" y="276991"/>
                </a:lnTo>
                <a:lnTo>
                  <a:pt x="14516" y="288841"/>
                </a:lnTo>
                <a:lnTo>
                  <a:pt x="12657" y="299717"/>
                </a:lnTo>
                <a:lnTo>
                  <a:pt x="11418" y="309944"/>
                </a:lnTo>
                <a:lnTo>
                  <a:pt x="10591" y="319738"/>
                </a:lnTo>
                <a:lnTo>
                  <a:pt x="9047" y="330237"/>
                </a:lnTo>
                <a:lnTo>
                  <a:pt x="7025" y="341205"/>
                </a:lnTo>
                <a:lnTo>
                  <a:pt x="4683" y="352485"/>
                </a:lnTo>
                <a:lnTo>
                  <a:pt x="3122" y="361990"/>
                </a:lnTo>
                <a:lnTo>
                  <a:pt x="2082" y="370311"/>
                </a:lnTo>
                <a:lnTo>
                  <a:pt x="1388" y="377843"/>
                </a:lnTo>
                <a:lnTo>
                  <a:pt x="925" y="384848"/>
                </a:lnTo>
                <a:lnTo>
                  <a:pt x="617" y="391503"/>
                </a:lnTo>
                <a:lnTo>
                  <a:pt x="0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56"/>
          <p:cNvSpPr/>
          <p:nvPr/>
        </p:nvSpPr>
        <p:spPr>
          <a:xfrm>
            <a:off x="1014648" y="4661297"/>
            <a:ext cx="312123" cy="562571"/>
          </a:xfrm>
          <a:custGeom>
            <a:avLst/>
            <a:gdLst/>
            <a:ahLst/>
            <a:cxnLst/>
            <a:rect l="0" t="0" r="0" b="0"/>
            <a:pathLst>
              <a:path w="312123" h="562571">
                <a:moveTo>
                  <a:pt x="142817" y="0"/>
                </a:moveTo>
                <a:lnTo>
                  <a:pt x="129502" y="0"/>
                </a:lnTo>
                <a:lnTo>
                  <a:pt x="126988" y="992"/>
                </a:lnTo>
                <a:lnTo>
                  <a:pt x="118705" y="7129"/>
                </a:lnTo>
                <a:lnTo>
                  <a:pt x="112900" y="12429"/>
                </a:lnTo>
                <a:lnTo>
                  <a:pt x="104047" y="25731"/>
                </a:lnTo>
                <a:lnTo>
                  <a:pt x="95134" y="42241"/>
                </a:lnTo>
                <a:lnTo>
                  <a:pt x="86533" y="56476"/>
                </a:lnTo>
                <a:lnTo>
                  <a:pt x="77082" y="72726"/>
                </a:lnTo>
                <a:lnTo>
                  <a:pt x="69571" y="89870"/>
                </a:lnTo>
                <a:lnTo>
                  <a:pt x="60274" y="107411"/>
                </a:lnTo>
                <a:lnTo>
                  <a:pt x="55013" y="116256"/>
                </a:lnTo>
                <a:lnTo>
                  <a:pt x="49520" y="126121"/>
                </a:lnTo>
                <a:lnTo>
                  <a:pt x="38120" y="147666"/>
                </a:lnTo>
                <a:lnTo>
                  <a:pt x="32299" y="159959"/>
                </a:lnTo>
                <a:lnTo>
                  <a:pt x="20534" y="186848"/>
                </a:lnTo>
                <a:lnTo>
                  <a:pt x="15609" y="199972"/>
                </a:lnTo>
                <a:lnTo>
                  <a:pt x="11333" y="212689"/>
                </a:lnTo>
                <a:lnTo>
                  <a:pt x="7489" y="225137"/>
                </a:lnTo>
                <a:lnTo>
                  <a:pt x="4926" y="238396"/>
                </a:lnTo>
                <a:lnTo>
                  <a:pt x="3217" y="252196"/>
                </a:lnTo>
                <a:lnTo>
                  <a:pt x="2078" y="266357"/>
                </a:lnTo>
                <a:lnTo>
                  <a:pt x="1319" y="279767"/>
                </a:lnTo>
                <a:lnTo>
                  <a:pt x="475" y="305250"/>
                </a:lnTo>
                <a:lnTo>
                  <a:pt x="0" y="341909"/>
                </a:lnTo>
                <a:lnTo>
                  <a:pt x="927" y="353947"/>
                </a:lnTo>
                <a:lnTo>
                  <a:pt x="2537" y="365941"/>
                </a:lnTo>
                <a:lnTo>
                  <a:pt x="4605" y="377906"/>
                </a:lnTo>
                <a:lnTo>
                  <a:pt x="6976" y="388859"/>
                </a:lnTo>
                <a:lnTo>
                  <a:pt x="9550" y="399138"/>
                </a:lnTo>
                <a:lnTo>
                  <a:pt x="12259" y="408967"/>
                </a:lnTo>
                <a:lnTo>
                  <a:pt x="17918" y="427825"/>
                </a:lnTo>
                <a:lnTo>
                  <a:pt x="20817" y="437021"/>
                </a:lnTo>
                <a:lnTo>
                  <a:pt x="25729" y="446129"/>
                </a:lnTo>
                <a:lnTo>
                  <a:pt x="31984" y="455177"/>
                </a:lnTo>
                <a:lnTo>
                  <a:pt x="39133" y="464186"/>
                </a:lnTo>
                <a:lnTo>
                  <a:pt x="45886" y="472175"/>
                </a:lnTo>
                <a:lnTo>
                  <a:pt x="52374" y="479487"/>
                </a:lnTo>
                <a:lnTo>
                  <a:pt x="64880" y="492903"/>
                </a:lnTo>
                <a:lnTo>
                  <a:pt x="77059" y="505479"/>
                </a:lnTo>
                <a:lnTo>
                  <a:pt x="84081" y="510619"/>
                </a:lnTo>
                <a:lnTo>
                  <a:pt x="91742" y="515037"/>
                </a:lnTo>
                <a:lnTo>
                  <a:pt x="99828" y="518976"/>
                </a:lnTo>
                <a:lnTo>
                  <a:pt x="108199" y="522593"/>
                </a:lnTo>
                <a:lnTo>
                  <a:pt x="116759" y="525997"/>
                </a:lnTo>
                <a:lnTo>
                  <a:pt x="125445" y="529258"/>
                </a:lnTo>
                <a:lnTo>
                  <a:pt x="134215" y="531432"/>
                </a:lnTo>
                <a:lnTo>
                  <a:pt x="143042" y="532882"/>
                </a:lnTo>
                <a:lnTo>
                  <a:pt x="151906" y="533848"/>
                </a:lnTo>
                <a:lnTo>
                  <a:pt x="159801" y="534492"/>
                </a:lnTo>
                <a:lnTo>
                  <a:pt x="167051" y="534922"/>
                </a:lnTo>
                <a:lnTo>
                  <a:pt x="173871" y="535208"/>
                </a:lnTo>
                <a:lnTo>
                  <a:pt x="189394" y="535526"/>
                </a:lnTo>
                <a:lnTo>
                  <a:pt x="197704" y="535612"/>
                </a:lnTo>
                <a:lnTo>
                  <a:pt x="205231" y="534676"/>
                </a:lnTo>
                <a:lnTo>
                  <a:pt x="212236" y="533060"/>
                </a:lnTo>
                <a:lnTo>
                  <a:pt x="234232" y="526045"/>
                </a:lnTo>
                <a:lnTo>
                  <a:pt x="242495" y="523338"/>
                </a:lnTo>
                <a:lnTo>
                  <a:pt x="249989" y="520540"/>
                </a:lnTo>
                <a:lnTo>
                  <a:pt x="256972" y="517683"/>
                </a:lnTo>
                <a:lnTo>
                  <a:pt x="263613" y="514786"/>
                </a:lnTo>
                <a:lnTo>
                  <a:pt x="269034" y="510870"/>
                </a:lnTo>
                <a:lnTo>
                  <a:pt x="277705" y="501228"/>
                </a:lnTo>
                <a:lnTo>
                  <a:pt x="284870" y="492974"/>
                </a:lnTo>
                <a:lnTo>
                  <a:pt x="291365" y="485006"/>
                </a:lnTo>
                <a:lnTo>
                  <a:pt x="300605" y="470356"/>
                </a:lnTo>
                <a:lnTo>
                  <a:pt x="306635" y="462716"/>
                </a:lnTo>
                <a:lnTo>
                  <a:pt x="308640" y="458298"/>
                </a:lnTo>
                <a:lnTo>
                  <a:pt x="310868" y="448096"/>
                </a:lnTo>
                <a:lnTo>
                  <a:pt x="312122" y="431197"/>
                </a:lnTo>
                <a:lnTo>
                  <a:pt x="311305" y="426370"/>
                </a:lnTo>
                <a:lnTo>
                  <a:pt x="307749" y="418363"/>
                </a:lnTo>
                <a:lnTo>
                  <a:pt x="300163" y="408276"/>
                </a:lnTo>
                <a:lnTo>
                  <a:pt x="291625" y="399004"/>
                </a:lnTo>
                <a:lnTo>
                  <a:pt x="283111" y="392970"/>
                </a:lnTo>
                <a:lnTo>
                  <a:pt x="278060" y="389973"/>
                </a:lnTo>
                <a:lnTo>
                  <a:pt x="272706" y="387973"/>
                </a:lnTo>
                <a:lnTo>
                  <a:pt x="267151" y="386641"/>
                </a:lnTo>
                <a:lnTo>
                  <a:pt x="261460" y="385753"/>
                </a:lnTo>
                <a:lnTo>
                  <a:pt x="255681" y="386153"/>
                </a:lnTo>
                <a:lnTo>
                  <a:pt x="249841" y="387412"/>
                </a:lnTo>
                <a:lnTo>
                  <a:pt x="243962" y="389243"/>
                </a:lnTo>
                <a:lnTo>
                  <a:pt x="238056" y="391456"/>
                </a:lnTo>
                <a:lnTo>
                  <a:pt x="232132" y="393924"/>
                </a:lnTo>
                <a:lnTo>
                  <a:pt x="226197" y="396561"/>
                </a:lnTo>
                <a:lnTo>
                  <a:pt x="214305" y="402138"/>
                </a:lnTo>
                <a:lnTo>
                  <a:pt x="208353" y="405014"/>
                </a:lnTo>
                <a:lnTo>
                  <a:pt x="202398" y="408915"/>
                </a:lnTo>
                <a:lnTo>
                  <a:pt x="196443" y="413501"/>
                </a:lnTo>
                <a:lnTo>
                  <a:pt x="190486" y="418542"/>
                </a:lnTo>
                <a:lnTo>
                  <a:pt x="184528" y="423887"/>
                </a:lnTo>
                <a:lnTo>
                  <a:pt x="172611" y="435118"/>
                </a:lnTo>
                <a:lnTo>
                  <a:pt x="163342" y="446725"/>
                </a:lnTo>
                <a:lnTo>
                  <a:pt x="155912" y="458497"/>
                </a:lnTo>
                <a:lnTo>
                  <a:pt x="149299" y="470344"/>
                </a:lnTo>
                <a:lnTo>
                  <a:pt x="145698" y="484870"/>
                </a:lnTo>
                <a:lnTo>
                  <a:pt x="144098" y="500255"/>
                </a:lnTo>
                <a:lnTo>
                  <a:pt x="143386" y="513708"/>
                </a:lnTo>
                <a:lnTo>
                  <a:pt x="145719" y="526301"/>
                </a:lnTo>
                <a:lnTo>
                  <a:pt x="149967" y="541902"/>
                </a:lnTo>
                <a:lnTo>
                  <a:pt x="150564" y="545815"/>
                </a:lnTo>
                <a:lnTo>
                  <a:pt x="153874" y="552808"/>
                </a:lnTo>
                <a:lnTo>
                  <a:pt x="160695" y="562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57"/>
          <p:cNvSpPr/>
          <p:nvPr/>
        </p:nvSpPr>
        <p:spPr>
          <a:xfrm>
            <a:off x="2855794" y="2928937"/>
            <a:ext cx="125141" cy="8931"/>
          </a:xfrm>
          <a:custGeom>
            <a:avLst/>
            <a:gdLst/>
            <a:ahLst/>
            <a:cxnLst/>
            <a:rect l="0" t="0" r="0" b="0"/>
            <a:pathLst>
              <a:path w="125141" h="8931">
                <a:moveTo>
                  <a:pt x="0" y="0"/>
                </a:moveTo>
                <a:lnTo>
                  <a:pt x="7696" y="7689"/>
                </a:lnTo>
                <a:lnTo>
                  <a:pt x="9103" y="8103"/>
                </a:lnTo>
                <a:lnTo>
                  <a:pt x="11035" y="8379"/>
                </a:lnTo>
                <a:lnTo>
                  <a:pt x="13316" y="8563"/>
                </a:lnTo>
                <a:lnTo>
                  <a:pt x="16823" y="8685"/>
                </a:lnTo>
                <a:lnTo>
                  <a:pt x="34075" y="8882"/>
                </a:lnTo>
                <a:lnTo>
                  <a:pt x="12514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58"/>
          <p:cNvSpPr/>
          <p:nvPr/>
        </p:nvSpPr>
        <p:spPr>
          <a:xfrm>
            <a:off x="3093245" y="2803922"/>
            <a:ext cx="244551" cy="339329"/>
          </a:xfrm>
          <a:custGeom>
            <a:avLst/>
            <a:gdLst/>
            <a:ahLst/>
            <a:cxnLst/>
            <a:rect l="0" t="0" r="0" b="0"/>
            <a:pathLst>
              <a:path w="244551" h="339329">
                <a:moveTo>
                  <a:pt x="120092" y="0"/>
                </a:moveTo>
                <a:lnTo>
                  <a:pt x="111521" y="0"/>
                </a:lnTo>
                <a:lnTo>
                  <a:pt x="106517" y="4740"/>
                </a:lnTo>
                <a:lnTo>
                  <a:pt x="105083" y="7129"/>
                </a:lnTo>
                <a:lnTo>
                  <a:pt x="103490" y="12429"/>
                </a:lnTo>
                <a:lnTo>
                  <a:pt x="97485" y="20737"/>
                </a:lnTo>
                <a:lnTo>
                  <a:pt x="93102" y="25731"/>
                </a:lnTo>
                <a:lnTo>
                  <a:pt x="88194" y="31044"/>
                </a:lnTo>
                <a:lnTo>
                  <a:pt x="77444" y="42240"/>
                </a:lnTo>
                <a:lnTo>
                  <a:pt x="60225" y="59699"/>
                </a:lnTo>
                <a:lnTo>
                  <a:pt x="55351" y="66589"/>
                </a:lnTo>
                <a:lnTo>
                  <a:pt x="51109" y="74158"/>
                </a:lnTo>
                <a:lnTo>
                  <a:pt x="47288" y="82181"/>
                </a:lnTo>
                <a:lnTo>
                  <a:pt x="42754" y="90506"/>
                </a:lnTo>
                <a:lnTo>
                  <a:pt x="37745" y="99032"/>
                </a:lnTo>
                <a:lnTo>
                  <a:pt x="32419" y="107693"/>
                </a:lnTo>
                <a:lnTo>
                  <a:pt x="27876" y="117436"/>
                </a:lnTo>
                <a:lnTo>
                  <a:pt x="23853" y="127900"/>
                </a:lnTo>
                <a:lnTo>
                  <a:pt x="20179" y="138845"/>
                </a:lnTo>
                <a:lnTo>
                  <a:pt x="16736" y="150110"/>
                </a:lnTo>
                <a:lnTo>
                  <a:pt x="7145" y="183935"/>
                </a:lnTo>
                <a:lnTo>
                  <a:pt x="1033" y="203787"/>
                </a:lnTo>
                <a:lnTo>
                  <a:pt x="0" y="213249"/>
                </a:lnTo>
                <a:lnTo>
                  <a:pt x="304" y="222533"/>
                </a:lnTo>
                <a:lnTo>
                  <a:pt x="1499" y="231699"/>
                </a:lnTo>
                <a:lnTo>
                  <a:pt x="3289" y="240786"/>
                </a:lnTo>
                <a:lnTo>
                  <a:pt x="5476" y="249821"/>
                </a:lnTo>
                <a:lnTo>
                  <a:pt x="7928" y="258821"/>
                </a:lnTo>
                <a:lnTo>
                  <a:pt x="13299" y="276758"/>
                </a:lnTo>
                <a:lnTo>
                  <a:pt x="16122" y="285708"/>
                </a:lnTo>
                <a:lnTo>
                  <a:pt x="18997" y="293660"/>
                </a:lnTo>
                <a:lnTo>
                  <a:pt x="21907" y="300945"/>
                </a:lnTo>
                <a:lnTo>
                  <a:pt x="24840" y="307786"/>
                </a:lnTo>
                <a:lnTo>
                  <a:pt x="29775" y="313339"/>
                </a:lnTo>
                <a:lnTo>
                  <a:pt x="36044" y="318033"/>
                </a:lnTo>
                <a:lnTo>
                  <a:pt x="43203" y="322155"/>
                </a:lnTo>
                <a:lnTo>
                  <a:pt x="56455" y="329380"/>
                </a:lnTo>
                <a:lnTo>
                  <a:pt x="62770" y="332696"/>
                </a:lnTo>
                <a:lnTo>
                  <a:pt x="69959" y="334907"/>
                </a:lnTo>
                <a:lnTo>
                  <a:pt x="77732" y="336380"/>
                </a:lnTo>
                <a:lnTo>
                  <a:pt x="85893" y="337363"/>
                </a:lnTo>
                <a:lnTo>
                  <a:pt x="94313" y="338018"/>
                </a:lnTo>
                <a:lnTo>
                  <a:pt x="102906" y="338455"/>
                </a:lnTo>
                <a:lnTo>
                  <a:pt x="120399" y="338940"/>
                </a:lnTo>
                <a:lnTo>
                  <a:pt x="138106" y="339155"/>
                </a:lnTo>
                <a:lnTo>
                  <a:pt x="146999" y="338221"/>
                </a:lnTo>
                <a:lnTo>
                  <a:pt x="155907" y="336605"/>
                </a:lnTo>
                <a:lnTo>
                  <a:pt x="164825" y="334536"/>
                </a:lnTo>
                <a:lnTo>
                  <a:pt x="172757" y="332165"/>
                </a:lnTo>
                <a:lnTo>
                  <a:pt x="180032" y="329592"/>
                </a:lnTo>
                <a:lnTo>
                  <a:pt x="186867" y="326884"/>
                </a:lnTo>
                <a:lnTo>
                  <a:pt x="193411" y="323094"/>
                </a:lnTo>
                <a:lnTo>
                  <a:pt x="199759" y="318584"/>
                </a:lnTo>
                <a:lnTo>
                  <a:pt x="205978" y="313592"/>
                </a:lnTo>
                <a:lnTo>
                  <a:pt x="212111" y="309272"/>
                </a:lnTo>
                <a:lnTo>
                  <a:pt x="218185" y="305400"/>
                </a:lnTo>
                <a:lnTo>
                  <a:pt x="224221" y="301827"/>
                </a:lnTo>
                <a:lnTo>
                  <a:pt x="229238" y="297460"/>
                </a:lnTo>
                <a:lnTo>
                  <a:pt x="233576" y="292564"/>
                </a:lnTo>
                <a:lnTo>
                  <a:pt x="237462" y="287316"/>
                </a:lnTo>
                <a:lnTo>
                  <a:pt x="240052" y="281833"/>
                </a:lnTo>
                <a:lnTo>
                  <a:pt x="241778" y="276193"/>
                </a:lnTo>
                <a:lnTo>
                  <a:pt x="243697" y="265627"/>
                </a:lnTo>
                <a:lnTo>
                  <a:pt x="244550" y="257624"/>
                </a:lnTo>
                <a:lnTo>
                  <a:pt x="243784" y="254101"/>
                </a:lnTo>
                <a:lnTo>
                  <a:pt x="240285" y="247540"/>
                </a:lnTo>
                <a:lnTo>
                  <a:pt x="232731" y="238269"/>
                </a:lnTo>
                <a:lnTo>
                  <a:pt x="228952" y="235244"/>
                </a:lnTo>
                <a:lnTo>
                  <a:pt x="224447" y="232236"/>
                </a:lnTo>
                <a:lnTo>
                  <a:pt x="219457" y="229238"/>
                </a:lnTo>
                <a:lnTo>
                  <a:pt x="214145" y="227239"/>
                </a:lnTo>
                <a:lnTo>
                  <a:pt x="208616" y="225907"/>
                </a:lnTo>
                <a:lnTo>
                  <a:pt x="202944" y="225019"/>
                </a:lnTo>
                <a:lnTo>
                  <a:pt x="197177" y="224426"/>
                </a:lnTo>
                <a:lnTo>
                  <a:pt x="191345" y="224032"/>
                </a:lnTo>
                <a:lnTo>
                  <a:pt x="185471" y="223768"/>
                </a:lnTo>
                <a:lnTo>
                  <a:pt x="178576" y="224585"/>
                </a:lnTo>
                <a:lnTo>
                  <a:pt x="170999" y="226122"/>
                </a:lnTo>
                <a:lnTo>
                  <a:pt x="162969" y="228138"/>
                </a:lnTo>
                <a:lnTo>
                  <a:pt x="155628" y="230475"/>
                </a:lnTo>
                <a:lnTo>
                  <a:pt x="148749" y="233025"/>
                </a:lnTo>
                <a:lnTo>
                  <a:pt x="142177" y="235717"/>
                </a:lnTo>
                <a:lnTo>
                  <a:pt x="135808" y="238504"/>
                </a:lnTo>
                <a:lnTo>
                  <a:pt x="123435" y="244246"/>
                </a:lnTo>
                <a:lnTo>
                  <a:pt x="118348" y="248159"/>
                </a:lnTo>
                <a:lnTo>
                  <a:pt x="113963" y="252752"/>
                </a:lnTo>
                <a:lnTo>
                  <a:pt x="106444" y="262154"/>
                </a:lnTo>
                <a:lnTo>
                  <a:pt x="99790" y="269640"/>
                </a:lnTo>
                <a:lnTo>
                  <a:pt x="96626" y="275010"/>
                </a:lnTo>
                <a:lnTo>
                  <a:pt x="93523" y="281567"/>
                </a:lnTo>
                <a:lnTo>
                  <a:pt x="90461" y="288914"/>
                </a:lnTo>
                <a:lnTo>
                  <a:pt x="88420" y="294805"/>
                </a:lnTo>
                <a:lnTo>
                  <a:pt x="86152" y="303996"/>
                </a:lnTo>
                <a:lnTo>
                  <a:pt x="85547" y="309820"/>
                </a:lnTo>
                <a:lnTo>
                  <a:pt x="85144" y="316679"/>
                </a:lnTo>
                <a:lnTo>
                  <a:pt x="84338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59"/>
          <p:cNvSpPr/>
          <p:nvPr/>
        </p:nvSpPr>
        <p:spPr>
          <a:xfrm>
            <a:off x="2963057" y="3643313"/>
            <a:ext cx="116203" cy="1"/>
          </a:xfrm>
          <a:custGeom>
            <a:avLst/>
            <a:gdLst/>
            <a:ahLst/>
            <a:cxnLst/>
            <a:rect l="0" t="0" r="0" b="0"/>
            <a:pathLst>
              <a:path w="116203" h="1">
                <a:moveTo>
                  <a:pt x="0" y="0"/>
                </a:moveTo>
                <a:lnTo>
                  <a:pt x="1162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60"/>
          <p:cNvSpPr/>
          <p:nvPr/>
        </p:nvSpPr>
        <p:spPr>
          <a:xfrm>
            <a:off x="3195470" y="3482578"/>
            <a:ext cx="125131" cy="142876"/>
          </a:xfrm>
          <a:custGeom>
            <a:avLst/>
            <a:gdLst/>
            <a:ahLst/>
            <a:cxnLst/>
            <a:rect l="0" t="0" r="0" b="0"/>
            <a:pathLst>
              <a:path w="125131" h="142876">
                <a:moveTo>
                  <a:pt x="26806" y="0"/>
                </a:moveTo>
                <a:lnTo>
                  <a:pt x="17900" y="0"/>
                </a:lnTo>
                <a:lnTo>
                  <a:pt x="17877" y="4741"/>
                </a:lnTo>
                <a:lnTo>
                  <a:pt x="16880" y="7129"/>
                </a:lnTo>
                <a:lnTo>
                  <a:pt x="15223" y="9713"/>
                </a:lnTo>
                <a:lnTo>
                  <a:pt x="13125" y="12429"/>
                </a:lnTo>
                <a:lnTo>
                  <a:pt x="11726" y="15231"/>
                </a:lnTo>
                <a:lnTo>
                  <a:pt x="10793" y="18092"/>
                </a:lnTo>
                <a:lnTo>
                  <a:pt x="10172" y="20991"/>
                </a:lnTo>
                <a:lnTo>
                  <a:pt x="8764" y="24908"/>
                </a:lnTo>
                <a:lnTo>
                  <a:pt x="6832" y="29504"/>
                </a:lnTo>
                <a:lnTo>
                  <a:pt x="4552" y="34552"/>
                </a:lnTo>
                <a:lnTo>
                  <a:pt x="3031" y="38910"/>
                </a:lnTo>
                <a:lnTo>
                  <a:pt x="2017" y="42807"/>
                </a:lnTo>
                <a:lnTo>
                  <a:pt x="1341" y="46398"/>
                </a:lnTo>
                <a:lnTo>
                  <a:pt x="891" y="50776"/>
                </a:lnTo>
                <a:lnTo>
                  <a:pt x="590" y="55679"/>
                </a:lnTo>
                <a:lnTo>
                  <a:pt x="257" y="66418"/>
                </a:lnTo>
                <a:lnTo>
                  <a:pt x="5" y="104565"/>
                </a:lnTo>
                <a:lnTo>
                  <a:pt x="0" y="108406"/>
                </a:lnTo>
                <a:lnTo>
                  <a:pt x="1983" y="112950"/>
                </a:lnTo>
                <a:lnTo>
                  <a:pt x="5291" y="117964"/>
                </a:lnTo>
                <a:lnTo>
                  <a:pt x="9483" y="123291"/>
                </a:lnTo>
                <a:lnTo>
                  <a:pt x="13271" y="126842"/>
                </a:lnTo>
                <a:lnTo>
                  <a:pt x="16790" y="129210"/>
                </a:lnTo>
                <a:lnTo>
                  <a:pt x="20128" y="130789"/>
                </a:lnTo>
                <a:lnTo>
                  <a:pt x="23347" y="132833"/>
                </a:lnTo>
                <a:lnTo>
                  <a:pt x="26486" y="135188"/>
                </a:lnTo>
                <a:lnTo>
                  <a:pt x="29572" y="137751"/>
                </a:lnTo>
                <a:lnTo>
                  <a:pt x="34609" y="139459"/>
                </a:lnTo>
                <a:lnTo>
                  <a:pt x="40946" y="140598"/>
                </a:lnTo>
                <a:lnTo>
                  <a:pt x="48151" y="141357"/>
                </a:lnTo>
                <a:lnTo>
                  <a:pt x="54940" y="141863"/>
                </a:lnTo>
                <a:lnTo>
                  <a:pt x="61453" y="142200"/>
                </a:lnTo>
                <a:lnTo>
                  <a:pt x="73986" y="142575"/>
                </a:lnTo>
                <a:lnTo>
                  <a:pt x="12513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61"/>
          <p:cNvSpPr/>
          <p:nvPr/>
        </p:nvSpPr>
        <p:spPr>
          <a:xfrm>
            <a:off x="3320600" y="3429000"/>
            <a:ext cx="44694" cy="392907"/>
          </a:xfrm>
          <a:custGeom>
            <a:avLst/>
            <a:gdLst/>
            <a:ahLst/>
            <a:cxnLst/>
            <a:rect l="0" t="0" r="0" b="0"/>
            <a:pathLst>
              <a:path w="44694" h="392907">
                <a:moveTo>
                  <a:pt x="44693" y="0"/>
                </a:moveTo>
                <a:lnTo>
                  <a:pt x="44693" y="12429"/>
                </a:lnTo>
                <a:lnTo>
                  <a:pt x="43700" y="16223"/>
                </a:lnTo>
                <a:lnTo>
                  <a:pt x="42044" y="20737"/>
                </a:lnTo>
                <a:lnTo>
                  <a:pt x="39948" y="25731"/>
                </a:lnTo>
                <a:lnTo>
                  <a:pt x="38550" y="31045"/>
                </a:lnTo>
                <a:lnTo>
                  <a:pt x="37618" y="36571"/>
                </a:lnTo>
                <a:lnTo>
                  <a:pt x="36997" y="42240"/>
                </a:lnTo>
                <a:lnTo>
                  <a:pt x="36583" y="48996"/>
                </a:lnTo>
                <a:lnTo>
                  <a:pt x="36122" y="64440"/>
                </a:lnTo>
                <a:lnTo>
                  <a:pt x="35006" y="72726"/>
                </a:lnTo>
                <a:lnTo>
                  <a:pt x="33269" y="81226"/>
                </a:lnTo>
                <a:lnTo>
                  <a:pt x="31118" y="89869"/>
                </a:lnTo>
                <a:lnTo>
                  <a:pt x="29684" y="99600"/>
                </a:lnTo>
                <a:lnTo>
                  <a:pt x="28728" y="110057"/>
                </a:lnTo>
                <a:lnTo>
                  <a:pt x="28091" y="120996"/>
                </a:lnTo>
                <a:lnTo>
                  <a:pt x="26672" y="131266"/>
                </a:lnTo>
                <a:lnTo>
                  <a:pt x="24734" y="141089"/>
                </a:lnTo>
                <a:lnTo>
                  <a:pt x="22448" y="150614"/>
                </a:lnTo>
                <a:lnTo>
                  <a:pt x="20925" y="160932"/>
                </a:lnTo>
                <a:lnTo>
                  <a:pt x="19909" y="171781"/>
                </a:lnTo>
                <a:lnTo>
                  <a:pt x="19231" y="182981"/>
                </a:lnTo>
                <a:lnTo>
                  <a:pt x="17787" y="193425"/>
                </a:lnTo>
                <a:lnTo>
                  <a:pt x="15830" y="203364"/>
                </a:lnTo>
                <a:lnTo>
                  <a:pt x="13533" y="212966"/>
                </a:lnTo>
                <a:lnTo>
                  <a:pt x="12002" y="222345"/>
                </a:lnTo>
                <a:lnTo>
                  <a:pt x="10980" y="231574"/>
                </a:lnTo>
                <a:lnTo>
                  <a:pt x="10300" y="240703"/>
                </a:lnTo>
                <a:lnTo>
                  <a:pt x="9846" y="249766"/>
                </a:lnTo>
                <a:lnTo>
                  <a:pt x="9342" y="267772"/>
                </a:lnTo>
                <a:lnTo>
                  <a:pt x="8214" y="277734"/>
                </a:lnTo>
                <a:lnTo>
                  <a:pt x="6469" y="288343"/>
                </a:lnTo>
                <a:lnTo>
                  <a:pt x="4313" y="299385"/>
                </a:lnTo>
                <a:lnTo>
                  <a:pt x="2875" y="309723"/>
                </a:lnTo>
                <a:lnTo>
                  <a:pt x="1917" y="319591"/>
                </a:lnTo>
                <a:lnTo>
                  <a:pt x="1278" y="329147"/>
                </a:lnTo>
                <a:lnTo>
                  <a:pt x="568" y="345056"/>
                </a:lnTo>
                <a:lnTo>
                  <a:pt x="252" y="359733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62"/>
          <p:cNvSpPr/>
          <p:nvPr/>
        </p:nvSpPr>
        <p:spPr>
          <a:xfrm>
            <a:off x="2989873" y="4357688"/>
            <a:ext cx="178772" cy="17860"/>
          </a:xfrm>
          <a:custGeom>
            <a:avLst/>
            <a:gdLst/>
            <a:ahLst/>
            <a:cxnLst/>
            <a:rect l="0" t="0" r="0" b="0"/>
            <a:pathLst>
              <a:path w="178772" h="17860">
                <a:moveTo>
                  <a:pt x="0" y="17859"/>
                </a:moveTo>
                <a:lnTo>
                  <a:pt x="4745" y="17859"/>
                </a:lnTo>
                <a:lnTo>
                  <a:pt x="8129" y="16867"/>
                </a:lnTo>
                <a:lnTo>
                  <a:pt x="12372" y="15213"/>
                </a:lnTo>
                <a:lnTo>
                  <a:pt x="17186" y="13119"/>
                </a:lnTo>
                <a:lnTo>
                  <a:pt x="22382" y="11722"/>
                </a:lnTo>
                <a:lnTo>
                  <a:pt x="27832" y="10791"/>
                </a:lnTo>
                <a:lnTo>
                  <a:pt x="33453" y="10171"/>
                </a:lnTo>
                <a:lnTo>
                  <a:pt x="39186" y="9757"/>
                </a:lnTo>
                <a:lnTo>
                  <a:pt x="44994" y="9481"/>
                </a:lnTo>
                <a:lnTo>
                  <a:pt x="57738" y="9175"/>
                </a:lnTo>
                <a:lnTo>
                  <a:pt x="73333" y="9038"/>
                </a:lnTo>
                <a:lnTo>
                  <a:pt x="80670" y="8009"/>
                </a:lnTo>
                <a:lnTo>
                  <a:pt x="87548" y="6332"/>
                </a:lnTo>
                <a:lnTo>
                  <a:pt x="94119" y="4221"/>
                </a:lnTo>
                <a:lnTo>
                  <a:pt x="101480" y="2814"/>
                </a:lnTo>
                <a:lnTo>
                  <a:pt x="109367" y="1876"/>
                </a:lnTo>
                <a:lnTo>
                  <a:pt x="117604" y="1250"/>
                </a:lnTo>
                <a:lnTo>
                  <a:pt x="125081" y="834"/>
                </a:lnTo>
                <a:lnTo>
                  <a:pt x="138688" y="370"/>
                </a:lnTo>
                <a:lnTo>
                  <a:pt x="167006" y="49"/>
                </a:lnTo>
                <a:lnTo>
                  <a:pt x="17877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63"/>
          <p:cNvSpPr/>
          <p:nvPr/>
        </p:nvSpPr>
        <p:spPr>
          <a:xfrm>
            <a:off x="3284846" y="4143904"/>
            <a:ext cx="294973" cy="374518"/>
          </a:xfrm>
          <a:custGeom>
            <a:avLst/>
            <a:gdLst/>
            <a:ahLst/>
            <a:cxnLst/>
            <a:rect l="0" t="0" r="0" b="0"/>
            <a:pathLst>
              <a:path w="294973" h="374518">
                <a:moveTo>
                  <a:pt x="0" y="61979"/>
                </a:moveTo>
                <a:lnTo>
                  <a:pt x="26890" y="35115"/>
                </a:lnTo>
                <a:lnTo>
                  <a:pt x="31831" y="31171"/>
                </a:lnTo>
                <a:lnTo>
                  <a:pt x="37111" y="27550"/>
                </a:lnTo>
                <a:lnTo>
                  <a:pt x="42618" y="24143"/>
                </a:lnTo>
                <a:lnTo>
                  <a:pt x="48275" y="20880"/>
                </a:lnTo>
                <a:lnTo>
                  <a:pt x="59858" y="14609"/>
                </a:lnTo>
                <a:lnTo>
                  <a:pt x="77546" y="5500"/>
                </a:lnTo>
                <a:lnTo>
                  <a:pt x="83479" y="3490"/>
                </a:lnTo>
                <a:lnTo>
                  <a:pt x="89421" y="2151"/>
                </a:lnTo>
                <a:lnTo>
                  <a:pt x="95368" y="1257"/>
                </a:lnTo>
                <a:lnTo>
                  <a:pt x="102312" y="662"/>
                </a:lnTo>
                <a:lnTo>
                  <a:pt x="109921" y="265"/>
                </a:lnTo>
                <a:lnTo>
                  <a:pt x="117973" y="0"/>
                </a:lnTo>
                <a:lnTo>
                  <a:pt x="125328" y="816"/>
                </a:lnTo>
                <a:lnTo>
                  <a:pt x="132218" y="2352"/>
                </a:lnTo>
                <a:lnTo>
                  <a:pt x="138797" y="4368"/>
                </a:lnTo>
                <a:lnTo>
                  <a:pt x="145169" y="5712"/>
                </a:lnTo>
                <a:lnTo>
                  <a:pt x="151404" y="6609"/>
                </a:lnTo>
                <a:lnTo>
                  <a:pt x="157547" y="7206"/>
                </a:lnTo>
                <a:lnTo>
                  <a:pt x="162635" y="9589"/>
                </a:lnTo>
                <a:lnTo>
                  <a:pt x="167020" y="13162"/>
                </a:lnTo>
                <a:lnTo>
                  <a:pt x="174542" y="21430"/>
                </a:lnTo>
                <a:lnTo>
                  <a:pt x="181195" y="28413"/>
                </a:lnTo>
                <a:lnTo>
                  <a:pt x="187463" y="37469"/>
                </a:lnTo>
                <a:lnTo>
                  <a:pt x="193559" y="48109"/>
                </a:lnTo>
                <a:lnTo>
                  <a:pt x="199579" y="59452"/>
                </a:lnTo>
                <a:lnTo>
                  <a:pt x="200588" y="66248"/>
                </a:lnTo>
                <a:lnTo>
                  <a:pt x="200268" y="73754"/>
                </a:lnTo>
                <a:lnTo>
                  <a:pt x="199062" y="81735"/>
                </a:lnTo>
                <a:lnTo>
                  <a:pt x="197264" y="90033"/>
                </a:lnTo>
                <a:lnTo>
                  <a:pt x="195072" y="98541"/>
                </a:lnTo>
                <a:lnTo>
                  <a:pt x="192618" y="107189"/>
                </a:lnTo>
                <a:lnTo>
                  <a:pt x="187242" y="124737"/>
                </a:lnTo>
                <a:lnTo>
                  <a:pt x="184419" y="133583"/>
                </a:lnTo>
                <a:lnTo>
                  <a:pt x="180550" y="143449"/>
                </a:lnTo>
                <a:lnTo>
                  <a:pt x="175984" y="153996"/>
                </a:lnTo>
                <a:lnTo>
                  <a:pt x="165614" y="176297"/>
                </a:lnTo>
                <a:lnTo>
                  <a:pt x="154384" y="199438"/>
                </a:lnTo>
                <a:lnTo>
                  <a:pt x="148609" y="210173"/>
                </a:lnTo>
                <a:lnTo>
                  <a:pt x="142772" y="220306"/>
                </a:lnTo>
                <a:lnTo>
                  <a:pt x="136894" y="230038"/>
                </a:lnTo>
                <a:lnTo>
                  <a:pt x="129997" y="240495"/>
                </a:lnTo>
                <a:lnTo>
                  <a:pt x="114387" y="262697"/>
                </a:lnTo>
                <a:lnTo>
                  <a:pt x="107046" y="272189"/>
                </a:lnTo>
                <a:lnTo>
                  <a:pt x="100166" y="280502"/>
                </a:lnTo>
                <a:lnTo>
                  <a:pt x="93593" y="288028"/>
                </a:lnTo>
                <a:lnTo>
                  <a:pt x="88217" y="296022"/>
                </a:lnTo>
                <a:lnTo>
                  <a:pt x="83641" y="304328"/>
                </a:lnTo>
                <a:lnTo>
                  <a:pt x="79597" y="312842"/>
                </a:lnTo>
                <a:lnTo>
                  <a:pt x="75907" y="319510"/>
                </a:lnTo>
                <a:lnTo>
                  <a:pt x="69159" y="329565"/>
                </a:lnTo>
                <a:lnTo>
                  <a:pt x="65498" y="339987"/>
                </a:lnTo>
                <a:lnTo>
                  <a:pt x="63871" y="350241"/>
                </a:lnTo>
                <a:lnTo>
                  <a:pt x="63148" y="358106"/>
                </a:lnTo>
                <a:lnTo>
                  <a:pt x="64942" y="361592"/>
                </a:lnTo>
                <a:lnTo>
                  <a:pt x="72231" y="368112"/>
                </a:lnTo>
                <a:lnTo>
                  <a:pt x="79444" y="371671"/>
                </a:lnTo>
                <a:lnTo>
                  <a:pt x="86953" y="373253"/>
                </a:lnTo>
                <a:lnTo>
                  <a:pt x="91737" y="373675"/>
                </a:lnTo>
                <a:lnTo>
                  <a:pt x="96912" y="373956"/>
                </a:lnTo>
                <a:lnTo>
                  <a:pt x="110608" y="374268"/>
                </a:lnTo>
                <a:lnTo>
                  <a:pt x="218736" y="374517"/>
                </a:lnTo>
                <a:lnTo>
                  <a:pt x="225278" y="373525"/>
                </a:lnTo>
                <a:lnTo>
                  <a:pt x="231625" y="371871"/>
                </a:lnTo>
                <a:lnTo>
                  <a:pt x="237843" y="369777"/>
                </a:lnTo>
                <a:lnTo>
                  <a:pt x="242982" y="368381"/>
                </a:lnTo>
                <a:lnTo>
                  <a:pt x="251340" y="366830"/>
                </a:lnTo>
                <a:lnTo>
                  <a:pt x="255953" y="366416"/>
                </a:lnTo>
                <a:lnTo>
                  <a:pt x="261014" y="366140"/>
                </a:lnTo>
                <a:lnTo>
                  <a:pt x="274979" y="365752"/>
                </a:lnTo>
                <a:lnTo>
                  <a:pt x="294972" y="3655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64"/>
          <p:cNvSpPr/>
          <p:nvPr/>
        </p:nvSpPr>
        <p:spPr>
          <a:xfrm>
            <a:off x="3367216" y="5018485"/>
            <a:ext cx="408310" cy="544019"/>
          </a:xfrm>
          <a:custGeom>
            <a:avLst/>
            <a:gdLst/>
            <a:ahLst/>
            <a:cxnLst/>
            <a:rect l="0" t="0" r="0" b="0"/>
            <a:pathLst>
              <a:path w="408310" h="544019">
                <a:moveTo>
                  <a:pt x="212602" y="44648"/>
                </a:moveTo>
                <a:lnTo>
                  <a:pt x="212602" y="39908"/>
                </a:lnTo>
                <a:lnTo>
                  <a:pt x="211609" y="38511"/>
                </a:lnTo>
                <a:lnTo>
                  <a:pt x="209954" y="37580"/>
                </a:lnTo>
                <a:lnTo>
                  <a:pt x="204906" y="36086"/>
                </a:lnTo>
                <a:lnTo>
                  <a:pt x="199287" y="31087"/>
                </a:lnTo>
                <a:lnTo>
                  <a:pt x="196773" y="29654"/>
                </a:lnTo>
                <a:lnTo>
                  <a:pt x="191332" y="28062"/>
                </a:lnTo>
                <a:lnTo>
                  <a:pt x="179746" y="27040"/>
                </a:lnTo>
                <a:lnTo>
                  <a:pt x="173832" y="26900"/>
                </a:lnTo>
                <a:lnTo>
                  <a:pt x="165245" y="29484"/>
                </a:lnTo>
                <a:lnTo>
                  <a:pt x="154807" y="33940"/>
                </a:lnTo>
                <a:lnTo>
                  <a:pt x="143547" y="39228"/>
                </a:lnTo>
                <a:lnTo>
                  <a:pt x="131921" y="47531"/>
                </a:lnTo>
                <a:lnTo>
                  <a:pt x="120133" y="57835"/>
                </a:lnTo>
                <a:lnTo>
                  <a:pt x="108273" y="69030"/>
                </a:lnTo>
                <a:lnTo>
                  <a:pt x="85683" y="91229"/>
                </a:lnTo>
                <a:lnTo>
                  <a:pt x="78331" y="99515"/>
                </a:lnTo>
                <a:lnTo>
                  <a:pt x="71443" y="108015"/>
                </a:lnTo>
                <a:lnTo>
                  <a:pt x="64865" y="116659"/>
                </a:lnTo>
                <a:lnTo>
                  <a:pt x="52259" y="134199"/>
                </a:lnTo>
                <a:lnTo>
                  <a:pt x="46116" y="143044"/>
                </a:lnTo>
                <a:lnTo>
                  <a:pt x="40035" y="152909"/>
                </a:lnTo>
                <a:lnTo>
                  <a:pt x="33994" y="163455"/>
                </a:lnTo>
                <a:lnTo>
                  <a:pt x="27981" y="174454"/>
                </a:lnTo>
                <a:lnTo>
                  <a:pt x="22979" y="185756"/>
                </a:lnTo>
                <a:lnTo>
                  <a:pt x="18650" y="197259"/>
                </a:lnTo>
                <a:lnTo>
                  <a:pt x="14772" y="208896"/>
                </a:lnTo>
                <a:lnTo>
                  <a:pt x="11193" y="221615"/>
                </a:lnTo>
                <a:lnTo>
                  <a:pt x="7814" y="235056"/>
                </a:lnTo>
                <a:lnTo>
                  <a:pt x="4568" y="248977"/>
                </a:lnTo>
                <a:lnTo>
                  <a:pt x="2404" y="262226"/>
                </a:lnTo>
                <a:lnTo>
                  <a:pt x="962" y="275029"/>
                </a:lnTo>
                <a:lnTo>
                  <a:pt x="0" y="287532"/>
                </a:lnTo>
                <a:lnTo>
                  <a:pt x="352" y="299836"/>
                </a:lnTo>
                <a:lnTo>
                  <a:pt x="1580" y="312008"/>
                </a:lnTo>
                <a:lnTo>
                  <a:pt x="3391" y="324091"/>
                </a:lnTo>
                <a:lnTo>
                  <a:pt x="5593" y="336115"/>
                </a:lnTo>
                <a:lnTo>
                  <a:pt x="8053" y="348100"/>
                </a:lnTo>
                <a:lnTo>
                  <a:pt x="10687" y="360058"/>
                </a:lnTo>
                <a:lnTo>
                  <a:pt x="14429" y="372000"/>
                </a:lnTo>
                <a:lnTo>
                  <a:pt x="18910" y="383929"/>
                </a:lnTo>
                <a:lnTo>
                  <a:pt x="23884" y="395851"/>
                </a:lnTo>
                <a:lnTo>
                  <a:pt x="30179" y="406775"/>
                </a:lnTo>
                <a:lnTo>
                  <a:pt x="37355" y="417035"/>
                </a:lnTo>
                <a:lnTo>
                  <a:pt x="45119" y="426851"/>
                </a:lnTo>
                <a:lnTo>
                  <a:pt x="53274" y="436372"/>
                </a:lnTo>
                <a:lnTo>
                  <a:pt x="61691" y="445696"/>
                </a:lnTo>
                <a:lnTo>
                  <a:pt x="70281" y="454888"/>
                </a:lnTo>
                <a:lnTo>
                  <a:pt x="79981" y="463992"/>
                </a:lnTo>
                <a:lnTo>
                  <a:pt x="90421" y="473039"/>
                </a:lnTo>
                <a:lnTo>
                  <a:pt x="101353" y="482046"/>
                </a:lnTo>
                <a:lnTo>
                  <a:pt x="112613" y="490036"/>
                </a:lnTo>
                <a:lnTo>
                  <a:pt x="124093" y="497347"/>
                </a:lnTo>
                <a:lnTo>
                  <a:pt x="135719" y="504205"/>
                </a:lnTo>
                <a:lnTo>
                  <a:pt x="147442" y="510761"/>
                </a:lnTo>
                <a:lnTo>
                  <a:pt x="171062" y="523338"/>
                </a:lnTo>
                <a:lnTo>
                  <a:pt x="182922" y="528478"/>
                </a:lnTo>
                <a:lnTo>
                  <a:pt x="194802" y="532896"/>
                </a:lnTo>
                <a:lnTo>
                  <a:pt x="206695" y="536834"/>
                </a:lnTo>
                <a:lnTo>
                  <a:pt x="217602" y="539459"/>
                </a:lnTo>
                <a:lnTo>
                  <a:pt x="227854" y="541210"/>
                </a:lnTo>
                <a:lnTo>
                  <a:pt x="237668" y="542377"/>
                </a:lnTo>
                <a:lnTo>
                  <a:pt x="248183" y="543155"/>
                </a:lnTo>
                <a:lnTo>
                  <a:pt x="259166" y="543673"/>
                </a:lnTo>
                <a:lnTo>
                  <a:pt x="270460" y="544018"/>
                </a:lnTo>
                <a:lnTo>
                  <a:pt x="280970" y="543257"/>
                </a:lnTo>
                <a:lnTo>
                  <a:pt x="290955" y="541757"/>
                </a:lnTo>
                <a:lnTo>
                  <a:pt x="300592" y="539764"/>
                </a:lnTo>
                <a:lnTo>
                  <a:pt x="309996" y="536452"/>
                </a:lnTo>
                <a:lnTo>
                  <a:pt x="319245" y="532260"/>
                </a:lnTo>
                <a:lnTo>
                  <a:pt x="328391" y="527480"/>
                </a:lnTo>
                <a:lnTo>
                  <a:pt x="336473" y="522309"/>
                </a:lnTo>
                <a:lnTo>
                  <a:pt x="343849" y="516878"/>
                </a:lnTo>
                <a:lnTo>
                  <a:pt x="350752" y="511272"/>
                </a:lnTo>
                <a:lnTo>
                  <a:pt x="357340" y="505551"/>
                </a:lnTo>
                <a:lnTo>
                  <a:pt x="369958" y="493902"/>
                </a:lnTo>
                <a:lnTo>
                  <a:pt x="379538" y="479465"/>
                </a:lnTo>
                <a:lnTo>
                  <a:pt x="398526" y="441203"/>
                </a:lnTo>
                <a:lnTo>
                  <a:pt x="402102" y="431057"/>
                </a:lnTo>
                <a:lnTo>
                  <a:pt x="404484" y="421316"/>
                </a:lnTo>
                <a:lnTo>
                  <a:pt x="406073" y="411846"/>
                </a:lnTo>
                <a:lnTo>
                  <a:pt x="407133" y="401564"/>
                </a:lnTo>
                <a:lnTo>
                  <a:pt x="407839" y="390740"/>
                </a:lnTo>
                <a:lnTo>
                  <a:pt x="408309" y="379556"/>
                </a:lnTo>
                <a:lnTo>
                  <a:pt x="407630" y="367139"/>
                </a:lnTo>
                <a:lnTo>
                  <a:pt x="406184" y="353899"/>
                </a:lnTo>
                <a:lnTo>
                  <a:pt x="404227" y="340112"/>
                </a:lnTo>
                <a:lnTo>
                  <a:pt x="401929" y="326952"/>
                </a:lnTo>
                <a:lnTo>
                  <a:pt x="399404" y="314211"/>
                </a:lnTo>
                <a:lnTo>
                  <a:pt x="396727" y="301747"/>
                </a:lnTo>
                <a:lnTo>
                  <a:pt x="392956" y="289469"/>
                </a:lnTo>
                <a:lnTo>
                  <a:pt x="388456" y="277315"/>
                </a:lnTo>
                <a:lnTo>
                  <a:pt x="366961" y="224552"/>
                </a:lnTo>
                <a:lnTo>
                  <a:pt x="361194" y="211217"/>
                </a:lnTo>
                <a:lnTo>
                  <a:pt x="349490" y="185816"/>
                </a:lnTo>
                <a:lnTo>
                  <a:pt x="342595" y="173487"/>
                </a:lnTo>
                <a:lnTo>
                  <a:pt x="335018" y="161299"/>
                </a:lnTo>
                <a:lnTo>
                  <a:pt x="326988" y="149204"/>
                </a:lnTo>
                <a:lnTo>
                  <a:pt x="310120" y="125183"/>
                </a:lnTo>
                <a:lnTo>
                  <a:pt x="301450" y="113220"/>
                </a:lnTo>
                <a:lnTo>
                  <a:pt x="292691" y="102269"/>
                </a:lnTo>
                <a:lnTo>
                  <a:pt x="283872" y="91992"/>
                </a:lnTo>
                <a:lnTo>
                  <a:pt x="275013" y="82164"/>
                </a:lnTo>
                <a:lnTo>
                  <a:pt x="257224" y="63307"/>
                </a:lnTo>
                <a:lnTo>
                  <a:pt x="1947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65"/>
          <p:cNvSpPr/>
          <p:nvPr/>
        </p:nvSpPr>
        <p:spPr>
          <a:xfrm>
            <a:off x="1613333" y="4902398"/>
            <a:ext cx="1528496" cy="168269"/>
          </a:xfrm>
          <a:custGeom>
            <a:avLst/>
            <a:gdLst/>
            <a:ahLst/>
            <a:cxnLst/>
            <a:rect l="0" t="0" r="0" b="0"/>
            <a:pathLst>
              <a:path w="1528496" h="168269">
                <a:moveTo>
                  <a:pt x="0" y="0"/>
                </a:moveTo>
                <a:lnTo>
                  <a:pt x="21011" y="0"/>
                </a:lnTo>
                <a:lnTo>
                  <a:pt x="34586" y="4740"/>
                </a:lnTo>
                <a:lnTo>
                  <a:pt x="50795" y="9714"/>
                </a:lnTo>
                <a:lnTo>
                  <a:pt x="71241" y="14239"/>
                </a:lnTo>
                <a:lnTo>
                  <a:pt x="106079" y="17779"/>
                </a:lnTo>
                <a:lnTo>
                  <a:pt x="133221" y="22124"/>
                </a:lnTo>
                <a:lnTo>
                  <a:pt x="164486" y="24716"/>
                </a:lnTo>
                <a:lnTo>
                  <a:pt x="198244" y="26860"/>
                </a:lnTo>
                <a:lnTo>
                  <a:pt x="233112" y="31120"/>
                </a:lnTo>
                <a:lnTo>
                  <a:pt x="271120" y="33675"/>
                </a:lnTo>
                <a:lnTo>
                  <a:pt x="312180" y="35803"/>
                </a:lnTo>
                <a:lnTo>
                  <a:pt x="356914" y="40056"/>
                </a:lnTo>
                <a:lnTo>
                  <a:pt x="403280" y="42607"/>
                </a:lnTo>
                <a:lnTo>
                  <a:pt x="450372" y="44734"/>
                </a:lnTo>
                <a:lnTo>
                  <a:pt x="497786" y="48986"/>
                </a:lnTo>
                <a:lnTo>
                  <a:pt x="653057" y="65605"/>
                </a:lnTo>
                <a:lnTo>
                  <a:pt x="679692" y="69533"/>
                </a:lnTo>
                <a:lnTo>
                  <a:pt x="706387" y="74137"/>
                </a:lnTo>
                <a:lnTo>
                  <a:pt x="733123" y="79191"/>
                </a:lnTo>
                <a:lnTo>
                  <a:pt x="759885" y="83552"/>
                </a:lnTo>
                <a:lnTo>
                  <a:pt x="813457" y="91043"/>
                </a:lnTo>
                <a:lnTo>
                  <a:pt x="893871" y="100839"/>
                </a:lnTo>
                <a:lnTo>
                  <a:pt x="919689" y="104929"/>
                </a:lnTo>
                <a:lnTo>
                  <a:pt x="944846" y="109640"/>
                </a:lnTo>
                <a:lnTo>
                  <a:pt x="969563" y="114766"/>
                </a:lnTo>
                <a:lnTo>
                  <a:pt x="993987" y="119175"/>
                </a:lnTo>
                <a:lnTo>
                  <a:pt x="1042311" y="126719"/>
                </a:lnTo>
                <a:lnTo>
                  <a:pt x="1249649" y="154748"/>
                </a:lnTo>
                <a:lnTo>
                  <a:pt x="1291342" y="158074"/>
                </a:lnTo>
                <a:lnTo>
                  <a:pt x="1328742" y="160545"/>
                </a:lnTo>
                <a:lnTo>
                  <a:pt x="1361917" y="164949"/>
                </a:lnTo>
                <a:lnTo>
                  <a:pt x="1408513" y="168268"/>
                </a:lnTo>
                <a:lnTo>
                  <a:pt x="1449025" y="164510"/>
                </a:lnTo>
                <a:lnTo>
                  <a:pt x="1490175" y="160488"/>
                </a:lnTo>
                <a:lnTo>
                  <a:pt x="1505174" y="156326"/>
                </a:lnTo>
                <a:lnTo>
                  <a:pt x="1528495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66"/>
          <p:cNvSpPr/>
          <p:nvPr/>
        </p:nvSpPr>
        <p:spPr>
          <a:xfrm>
            <a:off x="1899367" y="4429125"/>
            <a:ext cx="867042" cy="1"/>
          </a:xfrm>
          <a:custGeom>
            <a:avLst/>
            <a:gdLst/>
            <a:ahLst/>
            <a:cxnLst/>
            <a:rect l="0" t="0" r="0" b="0"/>
            <a:pathLst>
              <a:path w="867042" h="1">
                <a:moveTo>
                  <a:pt x="0" y="0"/>
                </a:moveTo>
                <a:lnTo>
                  <a:pt x="86704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67"/>
          <p:cNvSpPr/>
          <p:nvPr/>
        </p:nvSpPr>
        <p:spPr>
          <a:xfrm>
            <a:off x="1792104" y="3786188"/>
            <a:ext cx="688271" cy="26680"/>
          </a:xfrm>
          <a:custGeom>
            <a:avLst/>
            <a:gdLst/>
            <a:ahLst/>
            <a:cxnLst/>
            <a:rect l="0" t="0" r="0" b="0"/>
            <a:pathLst>
              <a:path w="688271" h="26680">
                <a:moveTo>
                  <a:pt x="0" y="17859"/>
                </a:moveTo>
                <a:lnTo>
                  <a:pt x="4745" y="17859"/>
                </a:lnTo>
                <a:lnTo>
                  <a:pt x="10116" y="18851"/>
                </a:lnTo>
                <a:lnTo>
                  <a:pt x="26677" y="22599"/>
                </a:lnTo>
                <a:lnTo>
                  <a:pt x="33675" y="23996"/>
                </a:lnTo>
                <a:lnTo>
                  <a:pt x="39334" y="24926"/>
                </a:lnTo>
                <a:lnTo>
                  <a:pt x="44100" y="25547"/>
                </a:lnTo>
                <a:lnTo>
                  <a:pt x="62637" y="26237"/>
                </a:lnTo>
                <a:lnTo>
                  <a:pt x="119746" y="26679"/>
                </a:lnTo>
                <a:lnTo>
                  <a:pt x="136442" y="25723"/>
                </a:lnTo>
                <a:lnTo>
                  <a:pt x="153531" y="24094"/>
                </a:lnTo>
                <a:lnTo>
                  <a:pt x="170883" y="22016"/>
                </a:lnTo>
                <a:lnTo>
                  <a:pt x="188410" y="20630"/>
                </a:lnTo>
                <a:lnTo>
                  <a:pt x="206054" y="19706"/>
                </a:lnTo>
                <a:lnTo>
                  <a:pt x="242542" y="18680"/>
                </a:lnTo>
                <a:lnTo>
                  <a:pt x="281933" y="18224"/>
                </a:lnTo>
                <a:lnTo>
                  <a:pt x="302170" y="17110"/>
                </a:lnTo>
                <a:lnTo>
                  <a:pt x="322614" y="15375"/>
                </a:lnTo>
                <a:lnTo>
                  <a:pt x="343196" y="13226"/>
                </a:lnTo>
                <a:lnTo>
                  <a:pt x="363869" y="11794"/>
                </a:lnTo>
                <a:lnTo>
                  <a:pt x="384603" y="10839"/>
                </a:lnTo>
                <a:lnTo>
                  <a:pt x="426181" y="9778"/>
                </a:lnTo>
                <a:lnTo>
                  <a:pt x="467833" y="9306"/>
                </a:lnTo>
                <a:lnTo>
                  <a:pt x="488674" y="8188"/>
                </a:lnTo>
                <a:lnTo>
                  <a:pt x="509520" y="6451"/>
                </a:lnTo>
                <a:lnTo>
                  <a:pt x="530369" y="4300"/>
                </a:lnTo>
                <a:lnTo>
                  <a:pt x="550228" y="2867"/>
                </a:lnTo>
                <a:lnTo>
                  <a:pt x="569427" y="1911"/>
                </a:lnTo>
                <a:lnTo>
                  <a:pt x="604662" y="849"/>
                </a:lnTo>
                <a:lnTo>
                  <a:pt x="68827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68"/>
          <p:cNvSpPr/>
          <p:nvPr/>
        </p:nvSpPr>
        <p:spPr>
          <a:xfrm>
            <a:off x="1693780" y="3125391"/>
            <a:ext cx="741902" cy="62508"/>
          </a:xfrm>
          <a:custGeom>
            <a:avLst/>
            <a:gdLst/>
            <a:ahLst/>
            <a:cxnLst/>
            <a:rect l="0" t="0" r="0" b="0"/>
            <a:pathLst>
              <a:path w="741902" h="62508">
                <a:moveTo>
                  <a:pt x="0" y="62507"/>
                </a:moveTo>
                <a:lnTo>
                  <a:pt x="47363" y="62507"/>
                </a:lnTo>
                <a:lnTo>
                  <a:pt x="55411" y="61515"/>
                </a:lnTo>
                <a:lnTo>
                  <a:pt x="63757" y="59861"/>
                </a:lnTo>
                <a:lnTo>
                  <a:pt x="103304" y="50079"/>
                </a:lnTo>
                <a:lnTo>
                  <a:pt x="128677" y="44416"/>
                </a:lnTo>
                <a:lnTo>
                  <a:pt x="142396" y="41516"/>
                </a:lnTo>
                <a:lnTo>
                  <a:pt x="156507" y="39584"/>
                </a:lnTo>
                <a:lnTo>
                  <a:pt x="170881" y="38295"/>
                </a:lnTo>
                <a:lnTo>
                  <a:pt x="185429" y="37436"/>
                </a:lnTo>
                <a:lnTo>
                  <a:pt x="202080" y="35871"/>
                </a:lnTo>
                <a:lnTo>
                  <a:pt x="373292" y="14772"/>
                </a:lnTo>
                <a:lnTo>
                  <a:pt x="397837" y="12824"/>
                </a:lnTo>
                <a:lnTo>
                  <a:pt x="423139" y="11526"/>
                </a:lnTo>
                <a:lnTo>
                  <a:pt x="448946" y="10660"/>
                </a:lnTo>
                <a:lnTo>
                  <a:pt x="474096" y="9091"/>
                </a:lnTo>
                <a:lnTo>
                  <a:pt x="523228" y="4702"/>
                </a:lnTo>
                <a:lnTo>
                  <a:pt x="548447" y="3134"/>
                </a:lnTo>
                <a:lnTo>
                  <a:pt x="600304" y="1393"/>
                </a:lnTo>
                <a:lnTo>
                  <a:pt x="698683" y="183"/>
                </a:lnTo>
                <a:lnTo>
                  <a:pt x="7419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69"/>
          <p:cNvSpPr/>
          <p:nvPr/>
        </p:nvSpPr>
        <p:spPr>
          <a:xfrm>
            <a:off x="5304963" y="2241352"/>
            <a:ext cx="8939" cy="250032"/>
          </a:xfrm>
          <a:custGeom>
            <a:avLst/>
            <a:gdLst/>
            <a:ahLst/>
            <a:cxnLst/>
            <a:rect l="0" t="0" r="0" b="0"/>
            <a:pathLst>
              <a:path w="8939" h="250032">
                <a:moveTo>
                  <a:pt x="0" y="0"/>
                </a:moveTo>
                <a:lnTo>
                  <a:pt x="0" y="246867"/>
                </a:lnTo>
                <a:lnTo>
                  <a:pt x="993" y="247921"/>
                </a:lnTo>
                <a:lnTo>
                  <a:pt x="2648" y="248625"/>
                </a:lnTo>
                <a:lnTo>
                  <a:pt x="8938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70"/>
          <p:cNvSpPr/>
          <p:nvPr/>
        </p:nvSpPr>
        <p:spPr>
          <a:xfrm>
            <a:off x="5126191" y="2187773"/>
            <a:ext cx="446930" cy="26791"/>
          </a:xfrm>
          <a:custGeom>
            <a:avLst/>
            <a:gdLst/>
            <a:ahLst/>
            <a:cxnLst/>
            <a:rect l="0" t="0" r="0" b="0"/>
            <a:pathLst>
              <a:path w="446930" h="26791">
                <a:moveTo>
                  <a:pt x="0" y="26790"/>
                </a:moveTo>
                <a:lnTo>
                  <a:pt x="4745" y="26790"/>
                </a:lnTo>
                <a:lnTo>
                  <a:pt x="8130" y="25797"/>
                </a:lnTo>
                <a:lnTo>
                  <a:pt x="12372" y="24144"/>
                </a:lnTo>
                <a:lnTo>
                  <a:pt x="17187" y="22049"/>
                </a:lnTo>
                <a:lnTo>
                  <a:pt x="21390" y="20653"/>
                </a:lnTo>
                <a:lnTo>
                  <a:pt x="25185" y="19722"/>
                </a:lnTo>
                <a:lnTo>
                  <a:pt x="28708" y="19101"/>
                </a:lnTo>
                <a:lnTo>
                  <a:pt x="40568" y="18411"/>
                </a:lnTo>
                <a:lnTo>
                  <a:pt x="47902" y="18227"/>
                </a:lnTo>
                <a:lnTo>
                  <a:pt x="56764" y="17113"/>
                </a:lnTo>
                <a:lnTo>
                  <a:pt x="66645" y="15377"/>
                </a:lnTo>
                <a:lnTo>
                  <a:pt x="77205" y="13228"/>
                </a:lnTo>
                <a:lnTo>
                  <a:pt x="88217" y="11795"/>
                </a:lnTo>
                <a:lnTo>
                  <a:pt x="99532" y="10840"/>
                </a:lnTo>
                <a:lnTo>
                  <a:pt x="111047" y="10203"/>
                </a:lnTo>
                <a:lnTo>
                  <a:pt x="137085" y="9496"/>
                </a:lnTo>
                <a:lnTo>
                  <a:pt x="150981" y="9307"/>
                </a:lnTo>
                <a:lnTo>
                  <a:pt x="165210" y="8189"/>
                </a:lnTo>
                <a:lnTo>
                  <a:pt x="179663" y="6452"/>
                </a:lnTo>
                <a:lnTo>
                  <a:pt x="194263" y="4301"/>
                </a:lnTo>
                <a:lnTo>
                  <a:pt x="208963" y="2868"/>
                </a:lnTo>
                <a:lnTo>
                  <a:pt x="223729" y="1912"/>
                </a:lnTo>
                <a:lnTo>
                  <a:pt x="238538" y="1275"/>
                </a:lnTo>
                <a:lnTo>
                  <a:pt x="270884" y="567"/>
                </a:lnTo>
                <a:lnTo>
                  <a:pt x="44692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71"/>
          <p:cNvSpPr/>
          <p:nvPr/>
        </p:nvSpPr>
        <p:spPr>
          <a:xfrm>
            <a:off x="5099485" y="2455664"/>
            <a:ext cx="384250" cy="35704"/>
          </a:xfrm>
          <a:custGeom>
            <a:avLst/>
            <a:gdLst/>
            <a:ahLst/>
            <a:cxnLst/>
            <a:rect l="0" t="0" r="0" b="0"/>
            <a:pathLst>
              <a:path w="384250" h="35704">
                <a:moveTo>
                  <a:pt x="8829" y="0"/>
                </a:moveTo>
                <a:lnTo>
                  <a:pt x="1133" y="7688"/>
                </a:lnTo>
                <a:lnTo>
                  <a:pt x="719" y="10086"/>
                </a:lnTo>
                <a:lnTo>
                  <a:pt x="443" y="13670"/>
                </a:lnTo>
                <a:lnTo>
                  <a:pt x="136" y="21950"/>
                </a:lnTo>
                <a:lnTo>
                  <a:pt x="0" y="28938"/>
                </a:lnTo>
                <a:lnTo>
                  <a:pt x="1950" y="31198"/>
                </a:lnTo>
                <a:lnTo>
                  <a:pt x="5236" y="32705"/>
                </a:lnTo>
                <a:lnTo>
                  <a:pt x="9414" y="33710"/>
                </a:lnTo>
                <a:lnTo>
                  <a:pt x="14185" y="34379"/>
                </a:lnTo>
                <a:lnTo>
                  <a:pt x="24783" y="35124"/>
                </a:lnTo>
                <a:lnTo>
                  <a:pt x="38763" y="35454"/>
                </a:lnTo>
                <a:lnTo>
                  <a:pt x="118535" y="35703"/>
                </a:lnTo>
                <a:lnTo>
                  <a:pt x="131625" y="34716"/>
                </a:lnTo>
                <a:lnTo>
                  <a:pt x="145318" y="33066"/>
                </a:lnTo>
                <a:lnTo>
                  <a:pt x="159412" y="30974"/>
                </a:lnTo>
                <a:lnTo>
                  <a:pt x="174767" y="29579"/>
                </a:lnTo>
                <a:lnTo>
                  <a:pt x="190964" y="28649"/>
                </a:lnTo>
                <a:lnTo>
                  <a:pt x="223856" y="27616"/>
                </a:lnTo>
                <a:lnTo>
                  <a:pt x="300496" y="26898"/>
                </a:lnTo>
                <a:lnTo>
                  <a:pt x="38424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72"/>
          <p:cNvSpPr/>
          <p:nvPr/>
        </p:nvSpPr>
        <p:spPr>
          <a:xfrm>
            <a:off x="5054683" y="2607501"/>
            <a:ext cx="625701" cy="8898"/>
          </a:xfrm>
          <a:custGeom>
            <a:avLst/>
            <a:gdLst/>
            <a:ahLst/>
            <a:cxnLst/>
            <a:rect l="0" t="0" r="0" b="0"/>
            <a:pathLst>
              <a:path w="625701" h="8898">
                <a:moveTo>
                  <a:pt x="0" y="8897"/>
                </a:moveTo>
                <a:lnTo>
                  <a:pt x="167217" y="8897"/>
                </a:lnTo>
                <a:lnTo>
                  <a:pt x="182987" y="7905"/>
                </a:lnTo>
                <a:lnTo>
                  <a:pt x="199458" y="6251"/>
                </a:lnTo>
                <a:lnTo>
                  <a:pt x="216399" y="4157"/>
                </a:lnTo>
                <a:lnTo>
                  <a:pt x="233652" y="2760"/>
                </a:lnTo>
                <a:lnTo>
                  <a:pt x="251112" y="1829"/>
                </a:lnTo>
                <a:lnTo>
                  <a:pt x="287398" y="795"/>
                </a:lnTo>
                <a:lnTo>
                  <a:pt x="450077" y="0"/>
                </a:lnTo>
                <a:lnTo>
                  <a:pt x="470877" y="981"/>
                </a:lnTo>
                <a:lnTo>
                  <a:pt x="491697" y="2628"/>
                </a:lnTo>
                <a:lnTo>
                  <a:pt x="512528" y="4718"/>
                </a:lnTo>
                <a:lnTo>
                  <a:pt x="531381" y="6111"/>
                </a:lnTo>
                <a:lnTo>
                  <a:pt x="548916" y="7040"/>
                </a:lnTo>
                <a:lnTo>
                  <a:pt x="579656" y="8072"/>
                </a:lnTo>
                <a:lnTo>
                  <a:pt x="625700" y="88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73"/>
          <p:cNvSpPr/>
          <p:nvPr/>
        </p:nvSpPr>
        <p:spPr>
          <a:xfrm>
            <a:off x="7005417" y="2160995"/>
            <a:ext cx="504910" cy="271723"/>
          </a:xfrm>
          <a:custGeom>
            <a:avLst/>
            <a:gdLst/>
            <a:ahLst/>
            <a:cxnLst/>
            <a:rect l="0" t="0" r="0" b="0"/>
            <a:pathLst>
              <a:path w="504910" h="271723">
                <a:moveTo>
                  <a:pt x="391172" y="17849"/>
                </a:moveTo>
                <a:lnTo>
                  <a:pt x="391172" y="13108"/>
                </a:lnTo>
                <a:lnTo>
                  <a:pt x="390179" y="11712"/>
                </a:lnTo>
                <a:lnTo>
                  <a:pt x="388524" y="10781"/>
                </a:lnTo>
                <a:lnTo>
                  <a:pt x="386427" y="10160"/>
                </a:lnTo>
                <a:lnTo>
                  <a:pt x="385029" y="8754"/>
                </a:lnTo>
                <a:lnTo>
                  <a:pt x="384096" y="6825"/>
                </a:lnTo>
                <a:lnTo>
                  <a:pt x="383475" y="4546"/>
                </a:lnTo>
                <a:lnTo>
                  <a:pt x="382069" y="3027"/>
                </a:lnTo>
                <a:lnTo>
                  <a:pt x="380137" y="2015"/>
                </a:lnTo>
                <a:lnTo>
                  <a:pt x="377856" y="1339"/>
                </a:lnTo>
                <a:lnTo>
                  <a:pt x="365156" y="389"/>
                </a:lnTo>
                <a:lnTo>
                  <a:pt x="354448" y="167"/>
                </a:lnTo>
                <a:lnTo>
                  <a:pt x="296461" y="0"/>
                </a:lnTo>
                <a:lnTo>
                  <a:pt x="285325" y="988"/>
                </a:lnTo>
                <a:lnTo>
                  <a:pt x="273927" y="2640"/>
                </a:lnTo>
                <a:lnTo>
                  <a:pt x="262357" y="4733"/>
                </a:lnTo>
                <a:lnTo>
                  <a:pt x="250671" y="8113"/>
                </a:lnTo>
                <a:lnTo>
                  <a:pt x="238907" y="12350"/>
                </a:lnTo>
                <a:lnTo>
                  <a:pt x="143330" y="50792"/>
                </a:lnTo>
                <a:lnTo>
                  <a:pt x="129606" y="57670"/>
                </a:lnTo>
                <a:lnTo>
                  <a:pt x="116483" y="65232"/>
                </a:lnTo>
                <a:lnTo>
                  <a:pt x="103764" y="73250"/>
                </a:lnTo>
                <a:lnTo>
                  <a:pt x="91310" y="81572"/>
                </a:lnTo>
                <a:lnTo>
                  <a:pt x="66878" y="98756"/>
                </a:lnTo>
                <a:lnTo>
                  <a:pt x="55795" y="107506"/>
                </a:lnTo>
                <a:lnTo>
                  <a:pt x="45427" y="116315"/>
                </a:lnTo>
                <a:lnTo>
                  <a:pt x="35535" y="125165"/>
                </a:lnTo>
                <a:lnTo>
                  <a:pt x="27947" y="133049"/>
                </a:lnTo>
                <a:lnTo>
                  <a:pt x="21896" y="140290"/>
                </a:lnTo>
                <a:lnTo>
                  <a:pt x="16868" y="147101"/>
                </a:lnTo>
                <a:lnTo>
                  <a:pt x="12524" y="154618"/>
                </a:lnTo>
                <a:lnTo>
                  <a:pt x="8634" y="162606"/>
                </a:lnTo>
                <a:lnTo>
                  <a:pt x="5047" y="170909"/>
                </a:lnTo>
                <a:lnTo>
                  <a:pt x="2657" y="178428"/>
                </a:lnTo>
                <a:lnTo>
                  <a:pt x="1063" y="185425"/>
                </a:lnTo>
                <a:lnTo>
                  <a:pt x="0" y="192074"/>
                </a:lnTo>
                <a:lnTo>
                  <a:pt x="285" y="199483"/>
                </a:lnTo>
                <a:lnTo>
                  <a:pt x="1468" y="207399"/>
                </a:lnTo>
                <a:lnTo>
                  <a:pt x="3250" y="215653"/>
                </a:lnTo>
                <a:lnTo>
                  <a:pt x="7417" y="223140"/>
                </a:lnTo>
                <a:lnTo>
                  <a:pt x="13175" y="230116"/>
                </a:lnTo>
                <a:lnTo>
                  <a:pt x="19993" y="236751"/>
                </a:lnTo>
                <a:lnTo>
                  <a:pt x="27517" y="242166"/>
                </a:lnTo>
                <a:lnTo>
                  <a:pt x="35514" y="246769"/>
                </a:lnTo>
                <a:lnTo>
                  <a:pt x="43824" y="250829"/>
                </a:lnTo>
                <a:lnTo>
                  <a:pt x="53337" y="254528"/>
                </a:lnTo>
                <a:lnTo>
                  <a:pt x="63652" y="257987"/>
                </a:lnTo>
                <a:lnTo>
                  <a:pt x="74500" y="261285"/>
                </a:lnTo>
                <a:lnTo>
                  <a:pt x="86700" y="264475"/>
                </a:lnTo>
                <a:lnTo>
                  <a:pt x="113496" y="270666"/>
                </a:lnTo>
                <a:lnTo>
                  <a:pt x="127594" y="271722"/>
                </a:lnTo>
                <a:lnTo>
                  <a:pt x="141958" y="271433"/>
                </a:lnTo>
                <a:lnTo>
                  <a:pt x="156500" y="270249"/>
                </a:lnTo>
                <a:lnTo>
                  <a:pt x="172154" y="269459"/>
                </a:lnTo>
                <a:lnTo>
                  <a:pt x="205439" y="268582"/>
                </a:lnTo>
                <a:lnTo>
                  <a:pt x="222657" y="267356"/>
                </a:lnTo>
                <a:lnTo>
                  <a:pt x="240094" y="265546"/>
                </a:lnTo>
                <a:lnTo>
                  <a:pt x="257678" y="263348"/>
                </a:lnTo>
                <a:lnTo>
                  <a:pt x="274367" y="260890"/>
                </a:lnTo>
                <a:lnTo>
                  <a:pt x="306153" y="255513"/>
                </a:lnTo>
                <a:lnTo>
                  <a:pt x="322574" y="251698"/>
                </a:lnTo>
                <a:lnTo>
                  <a:pt x="339480" y="247170"/>
                </a:lnTo>
                <a:lnTo>
                  <a:pt x="372171" y="237840"/>
                </a:lnTo>
                <a:lnTo>
                  <a:pt x="399942" y="230385"/>
                </a:lnTo>
                <a:lnTo>
                  <a:pt x="411916" y="226016"/>
                </a:lnTo>
                <a:lnTo>
                  <a:pt x="422878" y="221119"/>
                </a:lnTo>
                <a:lnTo>
                  <a:pt x="433167" y="215870"/>
                </a:lnTo>
                <a:lnTo>
                  <a:pt x="443004" y="209394"/>
                </a:lnTo>
                <a:lnTo>
                  <a:pt x="452543" y="202101"/>
                </a:lnTo>
                <a:lnTo>
                  <a:pt x="461881" y="194261"/>
                </a:lnTo>
                <a:lnTo>
                  <a:pt x="470093" y="187051"/>
                </a:lnTo>
                <a:lnTo>
                  <a:pt x="484514" y="173748"/>
                </a:lnTo>
                <a:lnTo>
                  <a:pt x="490147" y="167422"/>
                </a:lnTo>
                <a:lnTo>
                  <a:pt x="494897" y="161220"/>
                </a:lnTo>
                <a:lnTo>
                  <a:pt x="499054" y="155102"/>
                </a:lnTo>
                <a:lnTo>
                  <a:pt x="501828" y="148046"/>
                </a:lnTo>
                <a:lnTo>
                  <a:pt x="503677" y="140365"/>
                </a:lnTo>
                <a:lnTo>
                  <a:pt x="504909" y="132269"/>
                </a:lnTo>
                <a:lnTo>
                  <a:pt x="504737" y="123895"/>
                </a:lnTo>
                <a:lnTo>
                  <a:pt x="503629" y="115335"/>
                </a:lnTo>
                <a:lnTo>
                  <a:pt x="501898" y="106652"/>
                </a:lnTo>
                <a:lnTo>
                  <a:pt x="498758" y="98879"/>
                </a:lnTo>
                <a:lnTo>
                  <a:pt x="494676" y="91713"/>
                </a:lnTo>
                <a:lnTo>
                  <a:pt x="489970" y="84951"/>
                </a:lnTo>
                <a:lnTo>
                  <a:pt x="483854" y="78458"/>
                </a:lnTo>
                <a:lnTo>
                  <a:pt x="476796" y="72146"/>
                </a:lnTo>
                <a:lnTo>
                  <a:pt x="469111" y="65953"/>
                </a:lnTo>
                <a:lnTo>
                  <a:pt x="462002" y="59840"/>
                </a:lnTo>
                <a:lnTo>
                  <a:pt x="455276" y="53780"/>
                </a:lnTo>
                <a:lnTo>
                  <a:pt x="448806" y="47756"/>
                </a:lnTo>
                <a:lnTo>
                  <a:pt x="440518" y="41756"/>
                </a:lnTo>
                <a:lnTo>
                  <a:pt x="431022" y="35771"/>
                </a:lnTo>
                <a:lnTo>
                  <a:pt x="420718" y="29797"/>
                </a:lnTo>
                <a:lnTo>
                  <a:pt x="410870" y="24822"/>
                </a:lnTo>
                <a:lnTo>
                  <a:pt x="401325" y="20514"/>
                </a:lnTo>
                <a:lnTo>
                  <a:pt x="391981" y="16649"/>
                </a:lnTo>
                <a:lnTo>
                  <a:pt x="376303" y="12354"/>
                </a:lnTo>
                <a:lnTo>
                  <a:pt x="355417" y="89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74"/>
          <p:cNvSpPr/>
          <p:nvPr/>
        </p:nvSpPr>
        <p:spPr>
          <a:xfrm>
            <a:off x="6879393" y="2500312"/>
            <a:ext cx="892617" cy="44650"/>
          </a:xfrm>
          <a:custGeom>
            <a:avLst/>
            <a:gdLst/>
            <a:ahLst/>
            <a:cxnLst/>
            <a:rect l="0" t="0" r="0" b="0"/>
            <a:pathLst>
              <a:path w="892617" h="44650">
                <a:moveTo>
                  <a:pt x="7697" y="0"/>
                </a:moveTo>
                <a:lnTo>
                  <a:pt x="7697" y="4741"/>
                </a:lnTo>
                <a:lnTo>
                  <a:pt x="6704" y="7130"/>
                </a:lnTo>
                <a:lnTo>
                  <a:pt x="5049" y="9714"/>
                </a:lnTo>
                <a:lnTo>
                  <a:pt x="0" y="16251"/>
                </a:lnTo>
                <a:lnTo>
                  <a:pt x="580" y="16787"/>
                </a:lnTo>
                <a:lnTo>
                  <a:pt x="3871" y="17383"/>
                </a:lnTo>
                <a:lnTo>
                  <a:pt x="6139" y="18534"/>
                </a:lnTo>
                <a:lnTo>
                  <a:pt x="8645" y="20294"/>
                </a:lnTo>
                <a:lnTo>
                  <a:pt x="11308" y="22459"/>
                </a:lnTo>
                <a:lnTo>
                  <a:pt x="14078" y="24895"/>
                </a:lnTo>
                <a:lnTo>
                  <a:pt x="16917" y="27511"/>
                </a:lnTo>
                <a:lnTo>
                  <a:pt x="19802" y="30247"/>
                </a:lnTo>
                <a:lnTo>
                  <a:pt x="24707" y="32071"/>
                </a:lnTo>
                <a:lnTo>
                  <a:pt x="30955" y="33287"/>
                </a:lnTo>
                <a:lnTo>
                  <a:pt x="46835" y="34639"/>
                </a:lnTo>
                <a:lnTo>
                  <a:pt x="67136" y="35239"/>
                </a:lnTo>
                <a:lnTo>
                  <a:pt x="181858" y="35701"/>
                </a:lnTo>
                <a:lnTo>
                  <a:pt x="595953" y="35719"/>
                </a:lnTo>
                <a:lnTo>
                  <a:pt x="617373" y="36712"/>
                </a:lnTo>
                <a:lnTo>
                  <a:pt x="637612" y="38365"/>
                </a:lnTo>
                <a:lnTo>
                  <a:pt x="657063" y="40460"/>
                </a:lnTo>
                <a:lnTo>
                  <a:pt x="675990" y="41856"/>
                </a:lnTo>
                <a:lnTo>
                  <a:pt x="694568" y="42787"/>
                </a:lnTo>
                <a:lnTo>
                  <a:pt x="730106" y="43822"/>
                </a:lnTo>
                <a:lnTo>
                  <a:pt x="821697" y="44576"/>
                </a:lnTo>
                <a:lnTo>
                  <a:pt x="892616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780947" y="2544961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76"/>
          <p:cNvSpPr/>
          <p:nvPr/>
        </p:nvSpPr>
        <p:spPr>
          <a:xfrm>
            <a:off x="5296024" y="2830711"/>
            <a:ext cx="35755" cy="357188"/>
          </a:xfrm>
          <a:custGeom>
            <a:avLst/>
            <a:gdLst/>
            <a:ahLst/>
            <a:cxnLst/>
            <a:rect l="0" t="0" r="0" b="0"/>
            <a:pathLst>
              <a:path w="35755" h="357188">
                <a:moveTo>
                  <a:pt x="0" y="0"/>
                </a:moveTo>
                <a:lnTo>
                  <a:pt x="0" y="13561"/>
                </a:lnTo>
                <a:lnTo>
                  <a:pt x="993" y="15986"/>
                </a:lnTo>
                <a:lnTo>
                  <a:pt x="2648" y="18595"/>
                </a:lnTo>
                <a:lnTo>
                  <a:pt x="4745" y="21326"/>
                </a:lnTo>
                <a:lnTo>
                  <a:pt x="6143" y="24139"/>
                </a:lnTo>
                <a:lnTo>
                  <a:pt x="7075" y="27007"/>
                </a:lnTo>
                <a:lnTo>
                  <a:pt x="8111" y="33831"/>
                </a:lnTo>
                <a:lnTo>
                  <a:pt x="8570" y="43479"/>
                </a:lnTo>
                <a:lnTo>
                  <a:pt x="9686" y="48830"/>
                </a:lnTo>
                <a:lnTo>
                  <a:pt x="11424" y="54381"/>
                </a:lnTo>
                <a:lnTo>
                  <a:pt x="13575" y="60067"/>
                </a:lnTo>
                <a:lnTo>
                  <a:pt x="15009" y="65841"/>
                </a:lnTo>
                <a:lnTo>
                  <a:pt x="15965" y="71675"/>
                </a:lnTo>
                <a:lnTo>
                  <a:pt x="16602" y="77549"/>
                </a:lnTo>
                <a:lnTo>
                  <a:pt x="18021" y="84442"/>
                </a:lnTo>
                <a:lnTo>
                  <a:pt x="19959" y="92013"/>
                </a:lnTo>
                <a:lnTo>
                  <a:pt x="22244" y="100037"/>
                </a:lnTo>
                <a:lnTo>
                  <a:pt x="23768" y="107371"/>
                </a:lnTo>
                <a:lnTo>
                  <a:pt x="24784" y="114245"/>
                </a:lnTo>
                <a:lnTo>
                  <a:pt x="25462" y="120812"/>
                </a:lnTo>
                <a:lnTo>
                  <a:pt x="25913" y="128166"/>
                </a:lnTo>
                <a:lnTo>
                  <a:pt x="26415" y="144275"/>
                </a:lnTo>
                <a:lnTo>
                  <a:pt x="26697" y="170079"/>
                </a:lnTo>
                <a:lnTo>
                  <a:pt x="27730" y="178870"/>
                </a:lnTo>
                <a:lnTo>
                  <a:pt x="29411" y="187708"/>
                </a:lnTo>
                <a:lnTo>
                  <a:pt x="31526" y="196576"/>
                </a:lnTo>
                <a:lnTo>
                  <a:pt x="32936" y="204473"/>
                </a:lnTo>
                <a:lnTo>
                  <a:pt x="33875" y="211722"/>
                </a:lnTo>
                <a:lnTo>
                  <a:pt x="34501" y="218538"/>
                </a:lnTo>
                <a:lnTo>
                  <a:pt x="34919" y="226059"/>
                </a:lnTo>
                <a:lnTo>
                  <a:pt x="35383" y="242353"/>
                </a:lnTo>
                <a:lnTo>
                  <a:pt x="35705" y="278847"/>
                </a:lnTo>
                <a:lnTo>
                  <a:pt x="35754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77"/>
          <p:cNvSpPr/>
          <p:nvPr/>
        </p:nvSpPr>
        <p:spPr>
          <a:xfrm>
            <a:off x="5238521" y="3448101"/>
            <a:ext cx="271338" cy="409525"/>
          </a:xfrm>
          <a:custGeom>
            <a:avLst/>
            <a:gdLst/>
            <a:ahLst/>
            <a:cxnLst/>
            <a:rect l="0" t="0" r="0" b="0"/>
            <a:pathLst>
              <a:path w="271338" h="409525">
                <a:moveTo>
                  <a:pt x="129012" y="7688"/>
                </a:moveTo>
                <a:lnTo>
                  <a:pt x="129012" y="0"/>
                </a:lnTo>
                <a:lnTo>
                  <a:pt x="128019" y="578"/>
                </a:lnTo>
                <a:lnTo>
                  <a:pt x="121315" y="6556"/>
                </a:lnTo>
                <a:lnTo>
                  <a:pt x="117976" y="7185"/>
                </a:lnTo>
                <a:lnTo>
                  <a:pt x="115696" y="7353"/>
                </a:lnTo>
                <a:lnTo>
                  <a:pt x="114176" y="9449"/>
                </a:lnTo>
                <a:lnTo>
                  <a:pt x="111043" y="20888"/>
                </a:lnTo>
                <a:lnTo>
                  <a:pt x="106790" y="27776"/>
                </a:lnTo>
                <a:lnTo>
                  <a:pt x="98941" y="36791"/>
                </a:lnTo>
                <a:lnTo>
                  <a:pt x="94067" y="41972"/>
                </a:lnTo>
                <a:lnTo>
                  <a:pt x="86002" y="53023"/>
                </a:lnTo>
                <a:lnTo>
                  <a:pt x="78115" y="65540"/>
                </a:lnTo>
                <a:lnTo>
                  <a:pt x="51120" y="106477"/>
                </a:lnTo>
                <a:lnTo>
                  <a:pt x="45302" y="116212"/>
                </a:lnTo>
                <a:lnTo>
                  <a:pt x="39437" y="126670"/>
                </a:lnTo>
                <a:lnTo>
                  <a:pt x="33541" y="137611"/>
                </a:lnTo>
                <a:lnTo>
                  <a:pt x="28617" y="147881"/>
                </a:lnTo>
                <a:lnTo>
                  <a:pt x="24341" y="157705"/>
                </a:lnTo>
                <a:lnTo>
                  <a:pt x="20498" y="167231"/>
                </a:lnTo>
                <a:lnTo>
                  <a:pt x="16942" y="177550"/>
                </a:lnTo>
                <a:lnTo>
                  <a:pt x="13579" y="188398"/>
                </a:lnTo>
                <a:lnTo>
                  <a:pt x="7193" y="211035"/>
                </a:lnTo>
                <a:lnTo>
                  <a:pt x="1044" y="234325"/>
                </a:lnTo>
                <a:lnTo>
                  <a:pt x="0" y="246092"/>
                </a:lnTo>
                <a:lnTo>
                  <a:pt x="298" y="257905"/>
                </a:lnTo>
                <a:lnTo>
                  <a:pt x="1489" y="269749"/>
                </a:lnTo>
                <a:lnTo>
                  <a:pt x="2283" y="280622"/>
                </a:lnTo>
                <a:lnTo>
                  <a:pt x="2813" y="290847"/>
                </a:lnTo>
                <a:lnTo>
                  <a:pt x="3166" y="300641"/>
                </a:lnTo>
                <a:lnTo>
                  <a:pt x="4395" y="310146"/>
                </a:lnTo>
                <a:lnTo>
                  <a:pt x="6206" y="319460"/>
                </a:lnTo>
                <a:lnTo>
                  <a:pt x="8408" y="328645"/>
                </a:lnTo>
                <a:lnTo>
                  <a:pt x="11862" y="336753"/>
                </a:lnTo>
                <a:lnTo>
                  <a:pt x="16151" y="344143"/>
                </a:lnTo>
                <a:lnTo>
                  <a:pt x="20996" y="351054"/>
                </a:lnTo>
                <a:lnTo>
                  <a:pt x="26213" y="357645"/>
                </a:lnTo>
                <a:lnTo>
                  <a:pt x="31677" y="364024"/>
                </a:lnTo>
                <a:lnTo>
                  <a:pt x="37307" y="370261"/>
                </a:lnTo>
                <a:lnTo>
                  <a:pt x="48858" y="382483"/>
                </a:lnTo>
                <a:lnTo>
                  <a:pt x="54719" y="388520"/>
                </a:lnTo>
                <a:lnTo>
                  <a:pt x="61607" y="393537"/>
                </a:lnTo>
                <a:lnTo>
                  <a:pt x="69177" y="397874"/>
                </a:lnTo>
                <a:lnTo>
                  <a:pt x="77205" y="401757"/>
                </a:lnTo>
                <a:lnTo>
                  <a:pt x="85535" y="404346"/>
                </a:lnTo>
                <a:lnTo>
                  <a:pt x="94068" y="406072"/>
                </a:lnTo>
                <a:lnTo>
                  <a:pt x="102736" y="407223"/>
                </a:lnTo>
                <a:lnTo>
                  <a:pt x="111495" y="407990"/>
                </a:lnTo>
                <a:lnTo>
                  <a:pt x="120314" y="408501"/>
                </a:lnTo>
                <a:lnTo>
                  <a:pt x="138057" y="409070"/>
                </a:lnTo>
                <a:lnTo>
                  <a:pt x="155875" y="409322"/>
                </a:lnTo>
                <a:lnTo>
                  <a:pt x="164798" y="408397"/>
                </a:lnTo>
                <a:lnTo>
                  <a:pt x="173726" y="406789"/>
                </a:lnTo>
                <a:lnTo>
                  <a:pt x="182657" y="404724"/>
                </a:lnTo>
                <a:lnTo>
                  <a:pt x="191591" y="401363"/>
                </a:lnTo>
                <a:lnTo>
                  <a:pt x="200527" y="397138"/>
                </a:lnTo>
                <a:lnTo>
                  <a:pt x="224690" y="384357"/>
                </a:lnTo>
                <a:lnTo>
                  <a:pt x="250649" y="371149"/>
                </a:lnTo>
                <a:lnTo>
                  <a:pt x="255790" y="367073"/>
                </a:lnTo>
                <a:lnTo>
                  <a:pt x="264149" y="357253"/>
                </a:lnTo>
                <a:lnTo>
                  <a:pt x="266776" y="351857"/>
                </a:lnTo>
                <a:lnTo>
                  <a:pt x="269694" y="340569"/>
                </a:lnTo>
                <a:lnTo>
                  <a:pt x="271337" y="327798"/>
                </a:lnTo>
                <a:lnTo>
                  <a:pt x="269073" y="318300"/>
                </a:lnTo>
                <a:lnTo>
                  <a:pt x="264756" y="307465"/>
                </a:lnTo>
                <a:lnTo>
                  <a:pt x="259527" y="296034"/>
                </a:lnTo>
                <a:lnTo>
                  <a:pt x="255749" y="291200"/>
                </a:lnTo>
                <a:lnTo>
                  <a:pt x="251244" y="286985"/>
                </a:lnTo>
                <a:lnTo>
                  <a:pt x="246254" y="283183"/>
                </a:lnTo>
                <a:lnTo>
                  <a:pt x="240942" y="279656"/>
                </a:lnTo>
                <a:lnTo>
                  <a:pt x="235413" y="276312"/>
                </a:lnTo>
                <a:lnTo>
                  <a:pt x="229741" y="273091"/>
                </a:lnTo>
                <a:lnTo>
                  <a:pt x="223973" y="270944"/>
                </a:lnTo>
                <a:lnTo>
                  <a:pt x="218142" y="269512"/>
                </a:lnTo>
                <a:lnTo>
                  <a:pt x="212268" y="268558"/>
                </a:lnTo>
                <a:lnTo>
                  <a:pt x="205373" y="267921"/>
                </a:lnTo>
                <a:lnTo>
                  <a:pt x="197796" y="267497"/>
                </a:lnTo>
                <a:lnTo>
                  <a:pt x="182426" y="267026"/>
                </a:lnTo>
                <a:lnTo>
                  <a:pt x="156373" y="266724"/>
                </a:lnTo>
                <a:lnTo>
                  <a:pt x="150232" y="266699"/>
                </a:lnTo>
                <a:lnTo>
                  <a:pt x="144152" y="267675"/>
                </a:lnTo>
                <a:lnTo>
                  <a:pt x="138112" y="269317"/>
                </a:lnTo>
                <a:lnTo>
                  <a:pt x="132099" y="271404"/>
                </a:lnTo>
                <a:lnTo>
                  <a:pt x="127097" y="273788"/>
                </a:lnTo>
                <a:lnTo>
                  <a:pt x="118891" y="279082"/>
                </a:lnTo>
                <a:lnTo>
                  <a:pt x="111933" y="287388"/>
                </a:lnTo>
                <a:lnTo>
                  <a:pt x="105531" y="296702"/>
                </a:lnTo>
                <a:lnTo>
                  <a:pt x="99374" y="304149"/>
                </a:lnTo>
                <a:lnTo>
                  <a:pt x="97336" y="308517"/>
                </a:lnTo>
                <a:lnTo>
                  <a:pt x="95070" y="318660"/>
                </a:lnTo>
                <a:lnTo>
                  <a:pt x="94063" y="329784"/>
                </a:lnTo>
                <a:lnTo>
                  <a:pt x="93794" y="335527"/>
                </a:lnTo>
                <a:lnTo>
                  <a:pt x="96144" y="347202"/>
                </a:lnTo>
                <a:lnTo>
                  <a:pt x="99507" y="359005"/>
                </a:lnTo>
                <a:lnTo>
                  <a:pt x="101001" y="370866"/>
                </a:lnTo>
                <a:lnTo>
                  <a:pt x="104313" y="382751"/>
                </a:lnTo>
                <a:lnTo>
                  <a:pt x="109096" y="393656"/>
                </a:lnTo>
                <a:lnTo>
                  <a:pt x="111762" y="397953"/>
                </a:lnTo>
                <a:lnTo>
                  <a:pt x="120073" y="409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78"/>
          <p:cNvSpPr/>
          <p:nvPr/>
        </p:nvSpPr>
        <p:spPr>
          <a:xfrm>
            <a:off x="5260270" y="4143786"/>
            <a:ext cx="393298" cy="392497"/>
          </a:xfrm>
          <a:custGeom>
            <a:avLst/>
            <a:gdLst/>
            <a:ahLst/>
            <a:cxnLst/>
            <a:rect l="0" t="0" r="0" b="0"/>
            <a:pathLst>
              <a:path w="393298" h="392497">
                <a:moveTo>
                  <a:pt x="0" y="44237"/>
                </a:moveTo>
                <a:lnTo>
                  <a:pt x="0" y="31808"/>
                </a:lnTo>
                <a:lnTo>
                  <a:pt x="993" y="29998"/>
                </a:lnTo>
                <a:lnTo>
                  <a:pt x="2648" y="28791"/>
                </a:lnTo>
                <a:lnTo>
                  <a:pt x="12371" y="24448"/>
                </a:lnTo>
                <a:lnTo>
                  <a:pt x="33453" y="14090"/>
                </a:lnTo>
                <a:lnTo>
                  <a:pt x="44994" y="10995"/>
                </a:lnTo>
                <a:lnTo>
                  <a:pt x="50853" y="10169"/>
                </a:lnTo>
                <a:lnTo>
                  <a:pt x="57738" y="8627"/>
                </a:lnTo>
                <a:lnTo>
                  <a:pt x="65308" y="6606"/>
                </a:lnTo>
                <a:lnTo>
                  <a:pt x="73334" y="4267"/>
                </a:lnTo>
                <a:lnTo>
                  <a:pt x="80671" y="2708"/>
                </a:lnTo>
                <a:lnTo>
                  <a:pt x="87548" y="1668"/>
                </a:lnTo>
                <a:lnTo>
                  <a:pt x="94119" y="975"/>
                </a:lnTo>
                <a:lnTo>
                  <a:pt x="101480" y="513"/>
                </a:lnTo>
                <a:lnTo>
                  <a:pt x="117604" y="0"/>
                </a:lnTo>
                <a:lnTo>
                  <a:pt x="126075" y="855"/>
                </a:lnTo>
                <a:lnTo>
                  <a:pt x="134702" y="2417"/>
                </a:lnTo>
                <a:lnTo>
                  <a:pt x="143433" y="4451"/>
                </a:lnTo>
                <a:lnTo>
                  <a:pt x="151240" y="5807"/>
                </a:lnTo>
                <a:lnTo>
                  <a:pt x="158430" y="6710"/>
                </a:lnTo>
                <a:lnTo>
                  <a:pt x="165211" y="7313"/>
                </a:lnTo>
                <a:lnTo>
                  <a:pt x="175393" y="10629"/>
                </a:lnTo>
                <a:lnTo>
                  <a:pt x="179498" y="12902"/>
                </a:lnTo>
                <a:lnTo>
                  <a:pt x="189358" y="15428"/>
                </a:lnTo>
                <a:lnTo>
                  <a:pt x="194767" y="16102"/>
                </a:lnTo>
                <a:lnTo>
                  <a:pt x="199367" y="18535"/>
                </a:lnTo>
                <a:lnTo>
                  <a:pt x="210586" y="29456"/>
                </a:lnTo>
                <a:lnTo>
                  <a:pt x="217079" y="32707"/>
                </a:lnTo>
                <a:lnTo>
                  <a:pt x="220200" y="35558"/>
                </a:lnTo>
                <a:lnTo>
                  <a:pt x="226318" y="44018"/>
                </a:lnTo>
                <a:lnTo>
                  <a:pt x="229698" y="54392"/>
                </a:lnTo>
                <a:lnTo>
                  <a:pt x="231201" y="65618"/>
                </a:lnTo>
                <a:lnTo>
                  <a:pt x="231869" y="77221"/>
                </a:lnTo>
                <a:lnTo>
                  <a:pt x="229517" y="88994"/>
                </a:lnTo>
                <a:lnTo>
                  <a:pt x="225161" y="100840"/>
                </a:lnTo>
                <a:lnTo>
                  <a:pt x="219915" y="112720"/>
                </a:lnTo>
                <a:lnTo>
                  <a:pt x="216132" y="119658"/>
                </a:lnTo>
                <a:lnTo>
                  <a:pt x="211624" y="127260"/>
                </a:lnTo>
                <a:lnTo>
                  <a:pt x="206632" y="135304"/>
                </a:lnTo>
                <a:lnTo>
                  <a:pt x="200325" y="143645"/>
                </a:lnTo>
                <a:lnTo>
                  <a:pt x="193141" y="152180"/>
                </a:lnTo>
                <a:lnTo>
                  <a:pt x="185371" y="160848"/>
                </a:lnTo>
                <a:lnTo>
                  <a:pt x="177212" y="168610"/>
                </a:lnTo>
                <a:lnTo>
                  <a:pt x="168794" y="175770"/>
                </a:lnTo>
                <a:lnTo>
                  <a:pt x="160201" y="182527"/>
                </a:lnTo>
                <a:lnTo>
                  <a:pt x="151493" y="190009"/>
                </a:lnTo>
                <a:lnTo>
                  <a:pt x="142710" y="197973"/>
                </a:lnTo>
                <a:lnTo>
                  <a:pt x="125003" y="214760"/>
                </a:lnTo>
                <a:lnTo>
                  <a:pt x="107202" y="232142"/>
                </a:lnTo>
                <a:lnTo>
                  <a:pt x="99277" y="240945"/>
                </a:lnTo>
                <a:lnTo>
                  <a:pt x="92007" y="249790"/>
                </a:lnTo>
                <a:lnTo>
                  <a:pt x="85175" y="258663"/>
                </a:lnTo>
                <a:lnTo>
                  <a:pt x="77639" y="267555"/>
                </a:lnTo>
                <a:lnTo>
                  <a:pt x="69637" y="276460"/>
                </a:lnTo>
                <a:lnTo>
                  <a:pt x="61322" y="285373"/>
                </a:lnTo>
                <a:lnTo>
                  <a:pt x="54786" y="293299"/>
                </a:lnTo>
                <a:lnTo>
                  <a:pt x="49435" y="300568"/>
                </a:lnTo>
                <a:lnTo>
                  <a:pt x="44875" y="307398"/>
                </a:lnTo>
                <a:lnTo>
                  <a:pt x="37159" y="317632"/>
                </a:lnTo>
                <a:lnTo>
                  <a:pt x="30420" y="326481"/>
                </a:lnTo>
                <a:lnTo>
                  <a:pt x="24114" y="337028"/>
                </a:lnTo>
                <a:lnTo>
                  <a:pt x="23028" y="341627"/>
                </a:lnTo>
                <a:lnTo>
                  <a:pt x="23297" y="345685"/>
                </a:lnTo>
                <a:lnTo>
                  <a:pt x="24471" y="349382"/>
                </a:lnTo>
                <a:lnTo>
                  <a:pt x="28422" y="356136"/>
                </a:lnTo>
                <a:lnTo>
                  <a:pt x="30866" y="359326"/>
                </a:lnTo>
                <a:lnTo>
                  <a:pt x="38879" y="365516"/>
                </a:lnTo>
                <a:lnTo>
                  <a:pt x="43797" y="368556"/>
                </a:lnTo>
                <a:lnTo>
                  <a:pt x="50054" y="370583"/>
                </a:lnTo>
                <a:lnTo>
                  <a:pt x="57205" y="371934"/>
                </a:lnTo>
                <a:lnTo>
                  <a:pt x="64953" y="372835"/>
                </a:lnTo>
                <a:lnTo>
                  <a:pt x="74090" y="373435"/>
                </a:lnTo>
                <a:lnTo>
                  <a:pt x="84155" y="373836"/>
                </a:lnTo>
                <a:lnTo>
                  <a:pt x="94837" y="374103"/>
                </a:lnTo>
                <a:lnTo>
                  <a:pt x="105931" y="375273"/>
                </a:lnTo>
                <a:lnTo>
                  <a:pt x="117300" y="377045"/>
                </a:lnTo>
                <a:lnTo>
                  <a:pt x="128852" y="379218"/>
                </a:lnTo>
                <a:lnTo>
                  <a:pt x="141519" y="380668"/>
                </a:lnTo>
                <a:lnTo>
                  <a:pt x="154930" y="381634"/>
                </a:lnTo>
                <a:lnTo>
                  <a:pt x="182079" y="382707"/>
                </a:lnTo>
                <a:lnTo>
                  <a:pt x="207389" y="383184"/>
                </a:lnTo>
                <a:lnTo>
                  <a:pt x="219699" y="384304"/>
                </a:lnTo>
                <a:lnTo>
                  <a:pt x="231879" y="386042"/>
                </a:lnTo>
                <a:lnTo>
                  <a:pt x="243972" y="388193"/>
                </a:lnTo>
                <a:lnTo>
                  <a:pt x="256006" y="389628"/>
                </a:lnTo>
                <a:lnTo>
                  <a:pt x="268002" y="390583"/>
                </a:lnTo>
                <a:lnTo>
                  <a:pt x="279972" y="391221"/>
                </a:lnTo>
                <a:lnTo>
                  <a:pt x="301217" y="391929"/>
                </a:lnTo>
                <a:lnTo>
                  <a:pt x="341113" y="392421"/>
                </a:lnTo>
                <a:lnTo>
                  <a:pt x="393297" y="3924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79"/>
          <p:cNvSpPr/>
          <p:nvPr/>
        </p:nvSpPr>
        <p:spPr>
          <a:xfrm>
            <a:off x="7110554" y="2687984"/>
            <a:ext cx="196081" cy="347658"/>
          </a:xfrm>
          <a:custGeom>
            <a:avLst/>
            <a:gdLst/>
            <a:ahLst/>
            <a:cxnLst/>
            <a:rect l="0" t="0" r="0" b="0"/>
            <a:pathLst>
              <a:path w="196081" h="347658">
                <a:moveTo>
                  <a:pt x="44693" y="62360"/>
                </a:moveTo>
                <a:lnTo>
                  <a:pt x="44693" y="49057"/>
                </a:lnTo>
                <a:lnTo>
                  <a:pt x="45686" y="47538"/>
                </a:lnTo>
                <a:lnTo>
                  <a:pt x="47341" y="46526"/>
                </a:lnTo>
                <a:lnTo>
                  <a:pt x="49438" y="45851"/>
                </a:lnTo>
                <a:lnTo>
                  <a:pt x="50836" y="44408"/>
                </a:lnTo>
                <a:lnTo>
                  <a:pt x="51769" y="42455"/>
                </a:lnTo>
                <a:lnTo>
                  <a:pt x="53796" y="36646"/>
                </a:lnTo>
                <a:lnTo>
                  <a:pt x="58009" y="27449"/>
                </a:lnTo>
                <a:lnTo>
                  <a:pt x="60523" y="24203"/>
                </a:lnTo>
                <a:lnTo>
                  <a:pt x="63192" y="22040"/>
                </a:lnTo>
                <a:lnTo>
                  <a:pt x="68805" y="18643"/>
                </a:lnTo>
                <a:lnTo>
                  <a:pt x="74611" y="13826"/>
                </a:lnTo>
                <a:lnTo>
                  <a:pt x="78542" y="11152"/>
                </a:lnTo>
                <a:lnTo>
                  <a:pt x="83150" y="8378"/>
                </a:lnTo>
                <a:lnTo>
                  <a:pt x="88208" y="5536"/>
                </a:lnTo>
                <a:lnTo>
                  <a:pt x="92573" y="3641"/>
                </a:lnTo>
                <a:lnTo>
                  <a:pt x="96477" y="2378"/>
                </a:lnTo>
                <a:lnTo>
                  <a:pt x="100073" y="1536"/>
                </a:lnTo>
                <a:lnTo>
                  <a:pt x="104456" y="975"/>
                </a:lnTo>
                <a:lnTo>
                  <a:pt x="109364" y="601"/>
                </a:lnTo>
                <a:lnTo>
                  <a:pt x="114623" y="351"/>
                </a:lnTo>
                <a:lnTo>
                  <a:pt x="125763" y="74"/>
                </a:lnTo>
                <a:lnTo>
                  <a:pt x="131515" y="0"/>
                </a:lnTo>
                <a:lnTo>
                  <a:pt x="137335" y="943"/>
                </a:lnTo>
                <a:lnTo>
                  <a:pt x="143202" y="2563"/>
                </a:lnTo>
                <a:lnTo>
                  <a:pt x="149099" y="4636"/>
                </a:lnTo>
                <a:lnTo>
                  <a:pt x="155017" y="6018"/>
                </a:lnTo>
                <a:lnTo>
                  <a:pt x="160949" y="6939"/>
                </a:lnTo>
                <a:lnTo>
                  <a:pt x="166890" y="7553"/>
                </a:lnTo>
                <a:lnTo>
                  <a:pt x="171844" y="8955"/>
                </a:lnTo>
                <a:lnTo>
                  <a:pt x="176139" y="10881"/>
                </a:lnTo>
                <a:lnTo>
                  <a:pt x="179996" y="13158"/>
                </a:lnTo>
                <a:lnTo>
                  <a:pt x="183560" y="15668"/>
                </a:lnTo>
                <a:lnTo>
                  <a:pt x="186931" y="18334"/>
                </a:lnTo>
                <a:lnTo>
                  <a:pt x="190169" y="21103"/>
                </a:lnTo>
                <a:lnTo>
                  <a:pt x="192329" y="23941"/>
                </a:lnTo>
                <a:lnTo>
                  <a:pt x="194729" y="29741"/>
                </a:lnTo>
                <a:lnTo>
                  <a:pt x="195795" y="38271"/>
                </a:lnTo>
                <a:lnTo>
                  <a:pt x="196080" y="43324"/>
                </a:lnTo>
                <a:lnTo>
                  <a:pt x="195276" y="47685"/>
                </a:lnTo>
                <a:lnTo>
                  <a:pt x="191734" y="55176"/>
                </a:lnTo>
                <a:lnTo>
                  <a:pt x="186850" y="64459"/>
                </a:lnTo>
                <a:lnTo>
                  <a:pt x="184157" y="69712"/>
                </a:lnTo>
                <a:lnTo>
                  <a:pt x="180375" y="75199"/>
                </a:lnTo>
                <a:lnTo>
                  <a:pt x="175869" y="80841"/>
                </a:lnTo>
                <a:lnTo>
                  <a:pt x="170876" y="86587"/>
                </a:lnTo>
                <a:lnTo>
                  <a:pt x="165562" y="92402"/>
                </a:lnTo>
                <a:lnTo>
                  <a:pt x="154361" y="104154"/>
                </a:lnTo>
                <a:lnTo>
                  <a:pt x="96543" y="162354"/>
                </a:lnTo>
                <a:lnTo>
                  <a:pt x="89191" y="170694"/>
                </a:lnTo>
                <a:lnTo>
                  <a:pt x="82304" y="179231"/>
                </a:lnTo>
                <a:lnTo>
                  <a:pt x="75726" y="187899"/>
                </a:lnTo>
                <a:lnTo>
                  <a:pt x="69354" y="195662"/>
                </a:lnTo>
                <a:lnTo>
                  <a:pt x="63121" y="202822"/>
                </a:lnTo>
                <a:lnTo>
                  <a:pt x="56977" y="209579"/>
                </a:lnTo>
                <a:lnTo>
                  <a:pt x="50897" y="217061"/>
                </a:lnTo>
                <a:lnTo>
                  <a:pt x="44856" y="225025"/>
                </a:lnTo>
                <a:lnTo>
                  <a:pt x="38843" y="233311"/>
                </a:lnTo>
                <a:lnTo>
                  <a:pt x="32846" y="240819"/>
                </a:lnTo>
                <a:lnTo>
                  <a:pt x="26864" y="247809"/>
                </a:lnTo>
                <a:lnTo>
                  <a:pt x="20889" y="254454"/>
                </a:lnTo>
                <a:lnTo>
                  <a:pt x="16906" y="260868"/>
                </a:lnTo>
                <a:lnTo>
                  <a:pt x="14250" y="267128"/>
                </a:lnTo>
                <a:lnTo>
                  <a:pt x="12479" y="273286"/>
                </a:lnTo>
                <a:lnTo>
                  <a:pt x="7863" y="288066"/>
                </a:lnTo>
                <a:lnTo>
                  <a:pt x="5242" y="296174"/>
                </a:lnTo>
                <a:lnTo>
                  <a:pt x="3495" y="302572"/>
                </a:lnTo>
                <a:lnTo>
                  <a:pt x="1554" y="312326"/>
                </a:lnTo>
                <a:lnTo>
                  <a:pt x="3339" y="322615"/>
                </a:lnTo>
                <a:lnTo>
                  <a:pt x="5205" y="328137"/>
                </a:lnTo>
                <a:lnTo>
                  <a:pt x="7443" y="331818"/>
                </a:lnTo>
                <a:lnTo>
                  <a:pt x="9928" y="334272"/>
                </a:lnTo>
                <a:lnTo>
                  <a:pt x="12578" y="335908"/>
                </a:lnTo>
                <a:lnTo>
                  <a:pt x="16331" y="337991"/>
                </a:lnTo>
                <a:lnTo>
                  <a:pt x="25797" y="342951"/>
                </a:lnTo>
                <a:lnTo>
                  <a:pt x="30109" y="344671"/>
                </a:lnTo>
                <a:lnTo>
                  <a:pt x="33977" y="345817"/>
                </a:lnTo>
                <a:lnTo>
                  <a:pt x="37549" y="346581"/>
                </a:lnTo>
                <a:lnTo>
                  <a:pt x="42910" y="347091"/>
                </a:lnTo>
                <a:lnTo>
                  <a:pt x="49463" y="347431"/>
                </a:lnTo>
                <a:lnTo>
                  <a:pt x="56812" y="347657"/>
                </a:lnTo>
                <a:lnTo>
                  <a:pt x="63697" y="346816"/>
                </a:lnTo>
                <a:lnTo>
                  <a:pt x="70273" y="345263"/>
                </a:lnTo>
                <a:lnTo>
                  <a:pt x="99846" y="335641"/>
                </a:lnTo>
                <a:lnTo>
                  <a:pt x="107284" y="332852"/>
                </a:lnTo>
                <a:lnTo>
                  <a:pt x="114229" y="330000"/>
                </a:lnTo>
                <a:lnTo>
                  <a:pt x="120846" y="327107"/>
                </a:lnTo>
                <a:lnTo>
                  <a:pt x="127243" y="323194"/>
                </a:lnTo>
                <a:lnTo>
                  <a:pt x="133494" y="318601"/>
                </a:lnTo>
                <a:lnTo>
                  <a:pt x="139648" y="313554"/>
                </a:lnTo>
                <a:lnTo>
                  <a:pt x="145736" y="308206"/>
                </a:lnTo>
                <a:lnTo>
                  <a:pt x="151783" y="302656"/>
                </a:lnTo>
                <a:lnTo>
                  <a:pt x="157799" y="296971"/>
                </a:lnTo>
                <a:lnTo>
                  <a:pt x="162804" y="291197"/>
                </a:lnTo>
                <a:lnTo>
                  <a:pt x="167134" y="285363"/>
                </a:lnTo>
                <a:lnTo>
                  <a:pt x="171012" y="279490"/>
                </a:lnTo>
                <a:lnTo>
                  <a:pt x="174592" y="273590"/>
                </a:lnTo>
                <a:lnTo>
                  <a:pt x="177972" y="267672"/>
                </a:lnTo>
                <a:lnTo>
                  <a:pt x="181218" y="261743"/>
                </a:lnTo>
                <a:lnTo>
                  <a:pt x="183382" y="255805"/>
                </a:lnTo>
                <a:lnTo>
                  <a:pt x="184825" y="249862"/>
                </a:lnTo>
                <a:lnTo>
                  <a:pt x="185786" y="243916"/>
                </a:lnTo>
                <a:lnTo>
                  <a:pt x="185435" y="236975"/>
                </a:lnTo>
                <a:lnTo>
                  <a:pt x="184207" y="229372"/>
                </a:lnTo>
                <a:lnTo>
                  <a:pt x="182395" y="221326"/>
                </a:lnTo>
                <a:lnTo>
                  <a:pt x="180194" y="213978"/>
                </a:lnTo>
                <a:lnTo>
                  <a:pt x="177734" y="207095"/>
                </a:lnTo>
                <a:lnTo>
                  <a:pt x="175101" y="200522"/>
                </a:lnTo>
                <a:lnTo>
                  <a:pt x="171357" y="193163"/>
                </a:lnTo>
                <a:lnTo>
                  <a:pt x="166877" y="185281"/>
                </a:lnTo>
                <a:lnTo>
                  <a:pt x="161903" y="177049"/>
                </a:lnTo>
                <a:lnTo>
                  <a:pt x="156601" y="169577"/>
                </a:lnTo>
                <a:lnTo>
                  <a:pt x="151080" y="162612"/>
                </a:lnTo>
                <a:lnTo>
                  <a:pt x="145412" y="155983"/>
                </a:lnTo>
                <a:lnTo>
                  <a:pt x="139648" y="149580"/>
                </a:lnTo>
                <a:lnTo>
                  <a:pt x="127946" y="137174"/>
                </a:lnTo>
                <a:lnTo>
                  <a:pt x="121053" y="131087"/>
                </a:lnTo>
                <a:lnTo>
                  <a:pt x="113476" y="125045"/>
                </a:lnTo>
                <a:lnTo>
                  <a:pt x="105447" y="119033"/>
                </a:lnTo>
                <a:lnTo>
                  <a:pt x="98106" y="113040"/>
                </a:lnTo>
                <a:lnTo>
                  <a:pt x="91227" y="107061"/>
                </a:lnTo>
                <a:lnTo>
                  <a:pt x="84654" y="101090"/>
                </a:lnTo>
                <a:lnTo>
                  <a:pt x="77293" y="96118"/>
                </a:lnTo>
                <a:lnTo>
                  <a:pt x="69405" y="91810"/>
                </a:lnTo>
                <a:lnTo>
                  <a:pt x="46718" y="81007"/>
                </a:lnTo>
                <a:lnTo>
                  <a:pt x="21256" y="68469"/>
                </a:lnTo>
                <a:lnTo>
                  <a:pt x="16158" y="65440"/>
                </a:lnTo>
                <a:lnTo>
                  <a:pt x="11765" y="62429"/>
                </a:lnTo>
                <a:lnTo>
                  <a:pt x="0" y="53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80"/>
          <p:cNvSpPr/>
          <p:nvPr/>
        </p:nvSpPr>
        <p:spPr>
          <a:xfrm>
            <a:off x="6976476" y="3509367"/>
            <a:ext cx="196649" cy="17861"/>
          </a:xfrm>
          <a:custGeom>
            <a:avLst/>
            <a:gdLst/>
            <a:ahLst/>
            <a:cxnLst/>
            <a:rect l="0" t="0" r="0" b="0"/>
            <a:pathLst>
              <a:path w="196649" h="17861">
                <a:moveTo>
                  <a:pt x="0" y="0"/>
                </a:moveTo>
                <a:lnTo>
                  <a:pt x="34663" y="0"/>
                </a:lnTo>
                <a:lnTo>
                  <a:pt x="40986" y="992"/>
                </a:lnTo>
                <a:lnTo>
                  <a:pt x="48180" y="2646"/>
                </a:lnTo>
                <a:lnTo>
                  <a:pt x="55956" y="4741"/>
                </a:lnTo>
                <a:lnTo>
                  <a:pt x="63126" y="6137"/>
                </a:lnTo>
                <a:lnTo>
                  <a:pt x="69894" y="7068"/>
                </a:lnTo>
                <a:lnTo>
                  <a:pt x="76391" y="7688"/>
                </a:lnTo>
                <a:lnTo>
                  <a:pt x="83702" y="8102"/>
                </a:lnTo>
                <a:lnTo>
                  <a:pt x="99770" y="8562"/>
                </a:lnTo>
                <a:lnTo>
                  <a:pt x="107233" y="9677"/>
                </a:lnTo>
                <a:lnTo>
                  <a:pt x="114196" y="11412"/>
                </a:lnTo>
                <a:lnTo>
                  <a:pt x="120823" y="13562"/>
                </a:lnTo>
                <a:lnTo>
                  <a:pt x="128221" y="14994"/>
                </a:lnTo>
                <a:lnTo>
                  <a:pt x="136132" y="15950"/>
                </a:lnTo>
                <a:lnTo>
                  <a:pt x="144386" y="16586"/>
                </a:lnTo>
                <a:lnTo>
                  <a:pt x="151875" y="17011"/>
                </a:lnTo>
                <a:lnTo>
                  <a:pt x="165493" y="17482"/>
                </a:lnTo>
                <a:lnTo>
                  <a:pt x="183285" y="17785"/>
                </a:lnTo>
                <a:lnTo>
                  <a:pt x="19664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81"/>
          <p:cNvSpPr/>
          <p:nvPr/>
        </p:nvSpPr>
        <p:spPr>
          <a:xfrm>
            <a:off x="7262619" y="3330774"/>
            <a:ext cx="89277" cy="446485"/>
          </a:xfrm>
          <a:custGeom>
            <a:avLst/>
            <a:gdLst/>
            <a:ahLst/>
            <a:cxnLst/>
            <a:rect l="0" t="0" r="0" b="0"/>
            <a:pathLst>
              <a:path w="89277" h="446485">
                <a:moveTo>
                  <a:pt x="8830" y="0"/>
                </a:moveTo>
                <a:lnTo>
                  <a:pt x="259" y="0"/>
                </a:lnTo>
                <a:lnTo>
                  <a:pt x="0" y="4740"/>
                </a:lnTo>
                <a:lnTo>
                  <a:pt x="958" y="7129"/>
                </a:lnTo>
                <a:lnTo>
                  <a:pt x="2588" y="9713"/>
                </a:lnTo>
                <a:lnTo>
                  <a:pt x="4668" y="12429"/>
                </a:lnTo>
                <a:lnTo>
                  <a:pt x="6056" y="16223"/>
                </a:lnTo>
                <a:lnTo>
                  <a:pt x="7597" y="25731"/>
                </a:lnTo>
                <a:lnTo>
                  <a:pt x="8282" y="39217"/>
                </a:lnTo>
                <a:lnTo>
                  <a:pt x="8667" y="63544"/>
                </a:lnTo>
                <a:lnTo>
                  <a:pt x="8798" y="98431"/>
                </a:lnTo>
                <a:lnTo>
                  <a:pt x="9801" y="108285"/>
                </a:lnTo>
                <a:lnTo>
                  <a:pt x="11464" y="118822"/>
                </a:lnTo>
                <a:lnTo>
                  <a:pt x="13566" y="129816"/>
                </a:lnTo>
                <a:lnTo>
                  <a:pt x="14966" y="141114"/>
                </a:lnTo>
                <a:lnTo>
                  <a:pt x="15901" y="152615"/>
                </a:lnTo>
                <a:lnTo>
                  <a:pt x="16523" y="164251"/>
                </a:lnTo>
                <a:lnTo>
                  <a:pt x="17932" y="175977"/>
                </a:lnTo>
                <a:lnTo>
                  <a:pt x="19864" y="187763"/>
                </a:lnTo>
                <a:lnTo>
                  <a:pt x="22145" y="199590"/>
                </a:lnTo>
                <a:lnTo>
                  <a:pt x="27328" y="223313"/>
                </a:lnTo>
                <a:lnTo>
                  <a:pt x="30101" y="235196"/>
                </a:lnTo>
                <a:lnTo>
                  <a:pt x="33935" y="247086"/>
                </a:lnTo>
                <a:lnTo>
                  <a:pt x="38478" y="258982"/>
                </a:lnTo>
                <a:lnTo>
                  <a:pt x="43493" y="270881"/>
                </a:lnTo>
                <a:lnTo>
                  <a:pt x="47829" y="282782"/>
                </a:lnTo>
                <a:lnTo>
                  <a:pt x="51714" y="294686"/>
                </a:lnTo>
                <a:lnTo>
                  <a:pt x="55296" y="306590"/>
                </a:lnTo>
                <a:lnTo>
                  <a:pt x="61925" y="330400"/>
                </a:lnTo>
                <a:lnTo>
                  <a:pt x="74273" y="378023"/>
                </a:lnTo>
                <a:lnTo>
                  <a:pt x="77288" y="387945"/>
                </a:lnTo>
                <a:lnTo>
                  <a:pt x="80291" y="396544"/>
                </a:lnTo>
                <a:lnTo>
                  <a:pt x="83287" y="404260"/>
                </a:lnTo>
                <a:lnTo>
                  <a:pt x="85284" y="412382"/>
                </a:lnTo>
                <a:lnTo>
                  <a:pt x="86615" y="420773"/>
                </a:lnTo>
                <a:lnTo>
                  <a:pt x="89276" y="4464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82"/>
          <p:cNvSpPr/>
          <p:nvPr/>
        </p:nvSpPr>
        <p:spPr>
          <a:xfrm>
            <a:off x="7191001" y="4022468"/>
            <a:ext cx="303373" cy="388272"/>
          </a:xfrm>
          <a:custGeom>
            <a:avLst/>
            <a:gdLst/>
            <a:ahLst/>
            <a:cxnLst/>
            <a:rect l="0" t="0" r="0" b="0"/>
            <a:pathLst>
              <a:path w="303373" h="388272">
                <a:moveTo>
                  <a:pt x="17878" y="31610"/>
                </a:moveTo>
                <a:lnTo>
                  <a:pt x="22622" y="26870"/>
                </a:lnTo>
                <a:lnTo>
                  <a:pt x="25014" y="25473"/>
                </a:lnTo>
                <a:lnTo>
                  <a:pt x="34117" y="22516"/>
                </a:lnTo>
                <a:lnTo>
                  <a:pt x="38635" y="20586"/>
                </a:lnTo>
                <a:lnTo>
                  <a:pt x="48953" y="15796"/>
                </a:lnTo>
                <a:lnTo>
                  <a:pt x="60160" y="10361"/>
                </a:lnTo>
                <a:lnTo>
                  <a:pt x="66922" y="8514"/>
                </a:lnTo>
                <a:lnTo>
                  <a:pt x="74410" y="7283"/>
                </a:lnTo>
                <a:lnTo>
                  <a:pt x="82381" y="6462"/>
                </a:lnTo>
                <a:lnTo>
                  <a:pt x="89682" y="4923"/>
                </a:lnTo>
                <a:lnTo>
                  <a:pt x="96536" y="2905"/>
                </a:lnTo>
                <a:lnTo>
                  <a:pt x="103092" y="567"/>
                </a:lnTo>
                <a:lnTo>
                  <a:pt x="110441" y="0"/>
                </a:lnTo>
                <a:lnTo>
                  <a:pt x="118320" y="615"/>
                </a:lnTo>
                <a:lnTo>
                  <a:pt x="126553" y="2017"/>
                </a:lnTo>
                <a:lnTo>
                  <a:pt x="134027" y="2952"/>
                </a:lnTo>
                <a:lnTo>
                  <a:pt x="140997" y="3575"/>
                </a:lnTo>
                <a:lnTo>
                  <a:pt x="147629" y="3990"/>
                </a:lnTo>
                <a:lnTo>
                  <a:pt x="155031" y="5259"/>
                </a:lnTo>
                <a:lnTo>
                  <a:pt x="162945" y="7098"/>
                </a:lnTo>
                <a:lnTo>
                  <a:pt x="171201" y="9315"/>
                </a:lnTo>
                <a:lnTo>
                  <a:pt x="177697" y="11786"/>
                </a:lnTo>
                <a:lnTo>
                  <a:pt x="183021" y="14426"/>
                </a:lnTo>
                <a:lnTo>
                  <a:pt x="187564" y="17177"/>
                </a:lnTo>
                <a:lnTo>
                  <a:pt x="192579" y="20004"/>
                </a:lnTo>
                <a:lnTo>
                  <a:pt x="203448" y="25790"/>
                </a:lnTo>
                <a:lnTo>
                  <a:pt x="212250" y="31669"/>
                </a:lnTo>
                <a:lnTo>
                  <a:pt x="215989" y="34626"/>
                </a:lnTo>
                <a:lnTo>
                  <a:pt x="218481" y="37590"/>
                </a:lnTo>
                <a:lnTo>
                  <a:pt x="220142" y="40557"/>
                </a:lnTo>
                <a:lnTo>
                  <a:pt x="221250" y="43528"/>
                </a:lnTo>
                <a:lnTo>
                  <a:pt x="222481" y="52121"/>
                </a:lnTo>
                <a:lnTo>
                  <a:pt x="222808" y="57190"/>
                </a:lnTo>
                <a:lnTo>
                  <a:pt x="222035" y="61562"/>
                </a:lnTo>
                <a:lnTo>
                  <a:pt x="216199" y="73447"/>
                </a:lnTo>
                <a:lnTo>
                  <a:pt x="210966" y="83608"/>
                </a:lnTo>
                <a:lnTo>
                  <a:pt x="202682" y="92093"/>
                </a:lnTo>
                <a:lnTo>
                  <a:pt x="197691" y="95745"/>
                </a:lnTo>
                <a:lnTo>
                  <a:pt x="192378" y="100163"/>
                </a:lnTo>
                <a:lnTo>
                  <a:pt x="186849" y="105094"/>
                </a:lnTo>
                <a:lnTo>
                  <a:pt x="181177" y="110365"/>
                </a:lnTo>
                <a:lnTo>
                  <a:pt x="175410" y="114871"/>
                </a:lnTo>
                <a:lnTo>
                  <a:pt x="169578" y="118868"/>
                </a:lnTo>
                <a:lnTo>
                  <a:pt x="163704" y="122524"/>
                </a:lnTo>
                <a:lnTo>
                  <a:pt x="157802" y="125954"/>
                </a:lnTo>
                <a:lnTo>
                  <a:pt x="145947" y="132411"/>
                </a:lnTo>
                <a:lnTo>
                  <a:pt x="140005" y="134529"/>
                </a:lnTo>
                <a:lnTo>
                  <a:pt x="134057" y="135941"/>
                </a:lnTo>
                <a:lnTo>
                  <a:pt x="128105" y="136883"/>
                </a:lnTo>
                <a:lnTo>
                  <a:pt x="118844" y="140575"/>
                </a:lnTo>
                <a:lnTo>
                  <a:pt x="107323" y="147660"/>
                </a:lnTo>
                <a:lnTo>
                  <a:pt x="116772" y="142945"/>
                </a:lnTo>
                <a:lnTo>
                  <a:pt x="121547" y="141552"/>
                </a:lnTo>
                <a:lnTo>
                  <a:pt x="126717" y="140623"/>
                </a:lnTo>
                <a:lnTo>
                  <a:pt x="132151" y="140005"/>
                </a:lnTo>
                <a:lnTo>
                  <a:pt x="137759" y="140584"/>
                </a:lnTo>
                <a:lnTo>
                  <a:pt x="143485" y="141963"/>
                </a:lnTo>
                <a:lnTo>
                  <a:pt x="171692" y="151304"/>
                </a:lnTo>
                <a:lnTo>
                  <a:pt x="179017" y="154070"/>
                </a:lnTo>
                <a:lnTo>
                  <a:pt x="185887" y="156906"/>
                </a:lnTo>
                <a:lnTo>
                  <a:pt x="192455" y="159789"/>
                </a:lnTo>
                <a:lnTo>
                  <a:pt x="199812" y="163696"/>
                </a:lnTo>
                <a:lnTo>
                  <a:pt x="207696" y="168284"/>
                </a:lnTo>
                <a:lnTo>
                  <a:pt x="215932" y="173328"/>
                </a:lnTo>
                <a:lnTo>
                  <a:pt x="224402" y="177683"/>
                </a:lnTo>
                <a:lnTo>
                  <a:pt x="233029" y="181578"/>
                </a:lnTo>
                <a:lnTo>
                  <a:pt x="241758" y="185167"/>
                </a:lnTo>
                <a:lnTo>
                  <a:pt x="249565" y="190536"/>
                </a:lnTo>
                <a:lnTo>
                  <a:pt x="256755" y="197092"/>
                </a:lnTo>
                <a:lnTo>
                  <a:pt x="263536" y="204439"/>
                </a:lnTo>
                <a:lnTo>
                  <a:pt x="269050" y="211322"/>
                </a:lnTo>
                <a:lnTo>
                  <a:pt x="273718" y="217894"/>
                </a:lnTo>
                <a:lnTo>
                  <a:pt x="277824" y="224261"/>
                </a:lnTo>
                <a:lnTo>
                  <a:pt x="281554" y="230489"/>
                </a:lnTo>
                <a:lnTo>
                  <a:pt x="285034" y="236626"/>
                </a:lnTo>
                <a:lnTo>
                  <a:pt x="288347" y="242701"/>
                </a:lnTo>
                <a:lnTo>
                  <a:pt x="291548" y="249728"/>
                </a:lnTo>
                <a:lnTo>
                  <a:pt x="294677" y="257389"/>
                </a:lnTo>
                <a:lnTo>
                  <a:pt x="297755" y="265474"/>
                </a:lnTo>
                <a:lnTo>
                  <a:pt x="299807" y="272847"/>
                </a:lnTo>
                <a:lnTo>
                  <a:pt x="301176" y="279747"/>
                </a:lnTo>
                <a:lnTo>
                  <a:pt x="302088" y="286332"/>
                </a:lnTo>
                <a:lnTo>
                  <a:pt x="302696" y="292705"/>
                </a:lnTo>
                <a:lnTo>
                  <a:pt x="303101" y="298939"/>
                </a:lnTo>
                <a:lnTo>
                  <a:pt x="303372" y="305080"/>
                </a:lnTo>
                <a:lnTo>
                  <a:pt x="301023" y="317194"/>
                </a:lnTo>
                <a:lnTo>
                  <a:pt x="296669" y="329193"/>
                </a:lnTo>
                <a:lnTo>
                  <a:pt x="291424" y="341140"/>
                </a:lnTo>
                <a:lnTo>
                  <a:pt x="286647" y="346112"/>
                </a:lnTo>
                <a:lnTo>
                  <a:pt x="280484" y="350418"/>
                </a:lnTo>
                <a:lnTo>
                  <a:pt x="266684" y="357850"/>
                </a:lnTo>
                <a:lnTo>
                  <a:pt x="235581" y="373759"/>
                </a:lnTo>
                <a:lnTo>
                  <a:pt x="217565" y="382798"/>
                </a:lnTo>
                <a:lnTo>
                  <a:pt x="210593" y="384798"/>
                </a:lnTo>
                <a:lnTo>
                  <a:pt x="202966" y="386131"/>
                </a:lnTo>
                <a:lnTo>
                  <a:pt x="194901" y="387020"/>
                </a:lnTo>
                <a:lnTo>
                  <a:pt x="186545" y="387613"/>
                </a:lnTo>
                <a:lnTo>
                  <a:pt x="177995" y="388008"/>
                </a:lnTo>
                <a:lnTo>
                  <a:pt x="169316" y="388271"/>
                </a:lnTo>
                <a:lnTo>
                  <a:pt x="161542" y="387454"/>
                </a:lnTo>
                <a:lnTo>
                  <a:pt x="154375" y="385918"/>
                </a:lnTo>
                <a:lnTo>
                  <a:pt x="140120" y="381565"/>
                </a:lnTo>
                <a:lnTo>
                  <a:pt x="123853" y="376323"/>
                </a:lnTo>
                <a:lnTo>
                  <a:pt x="115343" y="374528"/>
                </a:lnTo>
                <a:lnTo>
                  <a:pt x="106691" y="373332"/>
                </a:lnTo>
                <a:lnTo>
                  <a:pt x="97944" y="372534"/>
                </a:lnTo>
                <a:lnTo>
                  <a:pt x="89132" y="371010"/>
                </a:lnTo>
                <a:lnTo>
                  <a:pt x="80278" y="369002"/>
                </a:lnTo>
                <a:lnTo>
                  <a:pt x="71396" y="366671"/>
                </a:lnTo>
                <a:lnTo>
                  <a:pt x="63488" y="363132"/>
                </a:lnTo>
                <a:lnTo>
                  <a:pt x="56231" y="358789"/>
                </a:lnTo>
                <a:lnTo>
                  <a:pt x="49405" y="353909"/>
                </a:lnTo>
                <a:lnTo>
                  <a:pt x="42868" y="349664"/>
                </a:lnTo>
                <a:lnTo>
                  <a:pt x="36525" y="345841"/>
                </a:lnTo>
                <a:lnTo>
                  <a:pt x="30309" y="342300"/>
                </a:lnTo>
                <a:lnTo>
                  <a:pt x="24179" y="339941"/>
                </a:lnTo>
                <a:lnTo>
                  <a:pt x="18106" y="338367"/>
                </a:lnTo>
                <a:lnTo>
                  <a:pt x="0" y="3352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83"/>
          <p:cNvSpPr/>
          <p:nvPr/>
        </p:nvSpPr>
        <p:spPr>
          <a:xfrm>
            <a:off x="7343526" y="4839891"/>
            <a:ext cx="374657" cy="598290"/>
          </a:xfrm>
          <a:custGeom>
            <a:avLst/>
            <a:gdLst/>
            <a:ahLst/>
            <a:cxnLst/>
            <a:rect l="0" t="0" r="0" b="0"/>
            <a:pathLst>
              <a:path w="374657" h="598290">
                <a:moveTo>
                  <a:pt x="142448" y="0"/>
                </a:moveTo>
                <a:lnTo>
                  <a:pt x="142448" y="4740"/>
                </a:lnTo>
                <a:lnTo>
                  <a:pt x="141455" y="6136"/>
                </a:lnTo>
                <a:lnTo>
                  <a:pt x="139800" y="7068"/>
                </a:lnTo>
                <a:lnTo>
                  <a:pt x="137703" y="7689"/>
                </a:lnTo>
                <a:lnTo>
                  <a:pt x="136305" y="10087"/>
                </a:lnTo>
                <a:lnTo>
                  <a:pt x="133346" y="21950"/>
                </a:lnTo>
                <a:lnTo>
                  <a:pt x="118336" y="48637"/>
                </a:lnTo>
                <a:lnTo>
                  <a:pt x="108599" y="65784"/>
                </a:lnTo>
                <a:lnTo>
                  <a:pt x="98933" y="77524"/>
                </a:lnTo>
                <a:lnTo>
                  <a:pt x="88017" y="89355"/>
                </a:lnTo>
                <a:lnTo>
                  <a:pt x="76543" y="102221"/>
                </a:lnTo>
                <a:lnTo>
                  <a:pt x="70703" y="109819"/>
                </a:lnTo>
                <a:lnTo>
                  <a:pt x="64823" y="117861"/>
                </a:lnTo>
                <a:lnTo>
                  <a:pt x="58917" y="127191"/>
                </a:lnTo>
                <a:lnTo>
                  <a:pt x="52992" y="137380"/>
                </a:lnTo>
                <a:lnTo>
                  <a:pt x="47056" y="148141"/>
                </a:lnTo>
                <a:lnTo>
                  <a:pt x="41113" y="158292"/>
                </a:lnTo>
                <a:lnTo>
                  <a:pt x="29213" y="177508"/>
                </a:lnTo>
                <a:lnTo>
                  <a:pt x="24251" y="187792"/>
                </a:lnTo>
                <a:lnTo>
                  <a:pt x="19952" y="198616"/>
                </a:lnTo>
                <a:lnTo>
                  <a:pt x="16091" y="209801"/>
                </a:lnTo>
                <a:lnTo>
                  <a:pt x="12523" y="221227"/>
                </a:lnTo>
                <a:lnTo>
                  <a:pt x="5913" y="244505"/>
                </a:lnTo>
                <a:lnTo>
                  <a:pt x="3753" y="256269"/>
                </a:lnTo>
                <a:lnTo>
                  <a:pt x="2312" y="268080"/>
                </a:lnTo>
                <a:lnTo>
                  <a:pt x="1352" y="279924"/>
                </a:lnTo>
                <a:lnTo>
                  <a:pt x="712" y="291787"/>
                </a:lnTo>
                <a:lnTo>
                  <a:pt x="0" y="315553"/>
                </a:lnTo>
                <a:lnTo>
                  <a:pt x="805" y="327446"/>
                </a:lnTo>
                <a:lnTo>
                  <a:pt x="2333" y="339344"/>
                </a:lnTo>
                <a:lnTo>
                  <a:pt x="4346" y="351244"/>
                </a:lnTo>
                <a:lnTo>
                  <a:pt x="6680" y="362155"/>
                </a:lnTo>
                <a:lnTo>
                  <a:pt x="9230" y="372406"/>
                </a:lnTo>
                <a:lnTo>
                  <a:pt x="11923" y="382216"/>
                </a:lnTo>
                <a:lnTo>
                  <a:pt x="15705" y="392724"/>
                </a:lnTo>
                <a:lnTo>
                  <a:pt x="20212" y="403699"/>
                </a:lnTo>
                <a:lnTo>
                  <a:pt x="25203" y="414984"/>
                </a:lnTo>
                <a:lnTo>
                  <a:pt x="31510" y="425484"/>
                </a:lnTo>
                <a:lnTo>
                  <a:pt x="38694" y="435461"/>
                </a:lnTo>
                <a:lnTo>
                  <a:pt x="46463" y="445088"/>
                </a:lnTo>
                <a:lnTo>
                  <a:pt x="55615" y="454484"/>
                </a:lnTo>
                <a:lnTo>
                  <a:pt x="65689" y="463722"/>
                </a:lnTo>
                <a:lnTo>
                  <a:pt x="76378" y="472860"/>
                </a:lnTo>
                <a:lnTo>
                  <a:pt x="86483" y="481927"/>
                </a:lnTo>
                <a:lnTo>
                  <a:pt x="105657" y="499940"/>
                </a:lnTo>
                <a:lnTo>
                  <a:pt x="115934" y="507917"/>
                </a:lnTo>
                <a:lnTo>
                  <a:pt x="126759" y="515221"/>
                </a:lnTo>
                <a:lnTo>
                  <a:pt x="137948" y="522075"/>
                </a:lnTo>
                <a:lnTo>
                  <a:pt x="149379" y="527635"/>
                </a:lnTo>
                <a:lnTo>
                  <a:pt x="160973" y="532335"/>
                </a:lnTo>
                <a:lnTo>
                  <a:pt x="172676" y="536460"/>
                </a:lnTo>
                <a:lnTo>
                  <a:pt x="184450" y="541194"/>
                </a:lnTo>
                <a:lnTo>
                  <a:pt x="196272" y="546335"/>
                </a:lnTo>
                <a:lnTo>
                  <a:pt x="208125" y="551747"/>
                </a:lnTo>
                <a:lnTo>
                  <a:pt x="220001" y="555354"/>
                </a:lnTo>
                <a:lnTo>
                  <a:pt x="231891" y="557760"/>
                </a:lnTo>
                <a:lnTo>
                  <a:pt x="243790" y="559363"/>
                </a:lnTo>
                <a:lnTo>
                  <a:pt x="254702" y="561424"/>
                </a:lnTo>
                <a:lnTo>
                  <a:pt x="264957" y="563790"/>
                </a:lnTo>
                <a:lnTo>
                  <a:pt x="274772" y="566360"/>
                </a:lnTo>
                <a:lnTo>
                  <a:pt x="283302" y="567081"/>
                </a:lnTo>
                <a:lnTo>
                  <a:pt x="290975" y="566570"/>
                </a:lnTo>
                <a:lnTo>
                  <a:pt x="298077" y="565236"/>
                </a:lnTo>
                <a:lnTo>
                  <a:pt x="305792" y="564348"/>
                </a:lnTo>
                <a:lnTo>
                  <a:pt x="313914" y="563755"/>
                </a:lnTo>
                <a:lnTo>
                  <a:pt x="322308" y="563360"/>
                </a:lnTo>
                <a:lnTo>
                  <a:pt x="328897" y="562104"/>
                </a:lnTo>
                <a:lnTo>
                  <a:pt x="338867" y="558064"/>
                </a:lnTo>
                <a:lnTo>
                  <a:pt x="354809" y="550210"/>
                </a:lnTo>
                <a:lnTo>
                  <a:pt x="359504" y="546392"/>
                </a:lnTo>
                <a:lnTo>
                  <a:pt x="367368" y="536859"/>
                </a:lnTo>
                <a:lnTo>
                  <a:pt x="371525" y="526008"/>
                </a:lnTo>
                <a:lnTo>
                  <a:pt x="373866" y="508742"/>
                </a:lnTo>
                <a:lnTo>
                  <a:pt x="374559" y="493704"/>
                </a:lnTo>
                <a:lnTo>
                  <a:pt x="374656" y="489870"/>
                </a:lnTo>
                <a:lnTo>
                  <a:pt x="372734" y="485330"/>
                </a:lnTo>
                <a:lnTo>
                  <a:pt x="361534" y="470452"/>
                </a:lnTo>
                <a:lnTo>
                  <a:pt x="350489" y="458326"/>
                </a:lnTo>
                <a:lnTo>
                  <a:pt x="340518" y="448109"/>
                </a:lnTo>
                <a:lnTo>
                  <a:pt x="335079" y="444591"/>
                </a:lnTo>
                <a:lnTo>
                  <a:pt x="323738" y="440682"/>
                </a:lnTo>
                <a:lnTo>
                  <a:pt x="312076" y="436299"/>
                </a:lnTo>
                <a:lnTo>
                  <a:pt x="306185" y="433741"/>
                </a:lnTo>
                <a:lnTo>
                  <a:pt x="300272" y="432035"/>
                </a:lnTo>
                <a:lnTo>
                  <a:pt x="294343" y="430899"/>
                </a:lnTo>
                <a:lnTo>
                  <a:pt x="288404" y="430140"/>
                </a:lnTo>
                <a:lnTo>
                  <a:pt x="282459" y="430627"/>
                </a:lnTo>
                <a:lnTo>
                  <a:pt x="276508" y="431944"/>
                </a:lnTo>
                <a:lnTo>
                  <a:pt x="270555" y="433815"/>
                </a:lnTo>
                <a:lnTo>
                  <a:pt x="264601" y="435061"/>
                </a:lnTo>
                <a:lnTo>
                  <a:pt x="258644" y="435892"/>
                </a:lnTo>
                <a:lnTo>
                  <a:pt x="252687" y="436446"/>
                </a:lnTo>
                <a:lnTo>
                  <a:pt x="246729" y="438800"/>
                </a:lnTo>
                <a:lnTo>
                  <a:pt x="240771" y="442353"/>
                </a:lnTo>
                <a:lnTo>
                  <a:pt x="229847" y="450601"/>
                </a:lnTo>
                <a:lnTo>
                  <a:pt x="221681" y="457574"/>
                </a:lnTo>
                <a:lnTo>
                  <a:pt x="212093" y="466627"/>
                </a:lnTo>
                <a:lnTo>
                  <a:pt x="206754" y="471819"/>
                </a:lnTo>
                <a:lnTo>
                  <a:pt x="203197" y="477264"/>
                </a:lnTo>
                <a:lnTo>
                  <a:pt x="199242" y="488607"/>
                </a:lnTo>
                <a:lnTo>
                  <a:pt x="197486" y="502908"/>
                </a:lnTo>
                <a:lnTo>
                  <a:pt x="196704" y="519187"/>
                </a:lnTo>
                <a:lnTo>
                  <a:pt x="196265" y="544093"/>
                </a:lnTo>
                <a:lnTo>
                  <a:pt x="196162" y="557996"/>
                </a:lnTo>
                <a:lnTo>
                  <a:pt x="198766" y="570790"/>
                </a:lnTo>
                <a:lnTo>
                  <a:pt x="203165" y="586503"/>
                </a:lnTo>
                <a:lnTo>
                  <a:pt x="205019" y="5982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84"/>
          <p:cNvSpPr/>
          <p:nvPr/>
        </p:nvSpPr>
        <p:spPr>
          <a:xfrm>
            <a:off x="5564181" y="2821781"/>
            <a:ext cx="1483804" cy="53579"/>
          </a:xfrm>
          <a:custGeom>
            <a:avLst/>
            <a:gdLst/>
            <a:ahLst/>
            <a:cxnLst/>
            <a:rect l="0" t="0" r="0" b="0"/>
            <a:pathLst>
              <a:path w="1483804" h="53579">
                <a:moveTo>
                  <a:pt x="0" y="53578"/>
                </a:moveTo>
                <a:lnTo>
                  <a:pt x="7697" y="45890"/>
                </a:lnTo>
                <a:lnTo>
                  <a:pt x="11036" y="45200"/>
                </a:lnTo>
                <a:lnTo>
                  <a:pt x="54433" y="44652"/>
                </a:lnTo>
                <a:lnTo>
                  <a:pt x="100137" y="44649"/>
                </a:lnTo>
                <a:lnTo>
                  <a:pt x="109465" y="43657"/>
                </a:lnTo>
                <a:lnTo>
                  <a:pt x="119656" y="42003"/>
                </a:lnTo>
                <a:lnTo>
                  <a:pt x="130423" y="39908"/>
                </a:lnTo>
                <a:lnTo>
                  <a:pt x="142566" y="38512"/>
                </a:lnTo>
                <a:lnTo>
                  <a:pt x="169302" y="36960"/>
                </a:lnTo>
                <a:lnTo>
                  <a:pt x="212272" y="36087"/>
                </a:lnTo>
                <a:lnTo>
                  <a:pt x="228915" y="34972"/>
                </a:lnTo>
                <a:lnTo>
                  <a:pt x="246961" y="33236"/>
                </a:lnTo>
                <a:lnTo>
                  <a:pt x="265944" y="31087"/>
                </a:lnTo>
                <a:lnTo>
                  <a:pt x="284559" y="29654"/>
                </a:lnTo>
                <a:lnTo>
                  <a:pt x="321133" y="28062"/>
                </a:lnTo>
                <a:lnTo>
                  <a:pt x="341215" y="26646"/>
                </a:lnTo>
                <a:lnTo>
                  <a:pt x="384717" y="22426"/>
                </a:lnTo>
                <a:lnTo>
                  <a:pt x="406447" y="20904"/>
                </a:lnTo>
                <a:lnTo>
                  <a:pt x="427887" y="19889"/>
                </a:lnTo>
                <a:lnTo>
                  <a:pt x="471241" y="18761"/>
                </a:lnTo>
                <a:lnTo>
                  <a:pt x="592166" y="17978"/>
                </a:lnTo>
                <a:lnTo>
                  <a:pt x="617249" y="16946"/>
                </a:lnTo>
                <a:lnTo>
                  <a:pt x="641916" y="15266"/>
                </a:lnTo>
                <a:lnTo>
                  <a:pt x="666306" y="13154"/>
                </a:lnTo>
                <a:lnTo>
                  <a:pt x="690512" y="11746"/>
                </a:lnTo>
                <a:lnTo>
                  <a:pt x="738594" y="10181"/>
                </a:lnTo>
                <a:lnTo>
                  <a:pt x="815078" y="9300"/>
                </a:lnTo>
                <a:lnTo>
                  <a:pt x="840345" y="10169"/>
                </a:lnTo>
                <a:lnTo>
                  <a:pt x="865135" y="11740"/>
                </a:lnTo>
                <a:lnTo>
                  <a:pt x="889607" y="13780"/>
                </a:lnTo>
                <a:lnTo>
                  <a:pt x="913867" y="15140"/>
                </a:lnTo>
                <a:lnTo>
                  <a:pt x="962009" y="16650"/>
                </a:lnTo>
                <a:lnTo>
                  <a:pt x="1071795" y="17700"/>
                </a:lnTo>
                <a:lnTo>
                  <a:pt x="1155890" y="17828"/>
                </a:lnTo>
                <a:lnTo>
                  <a:pt x="1175808" y="16846"/>
                </a:lnTo>
                <a:lnTo>
                  <a:pt x="1195048" y="15200"/>
                </a:lnTo>
                <a:lnTo>
                  <a:pt x="1213832" y="13110"/>
                </a:lnTo>
                <a:lnTo>
                  <a:pt x="1231320" y="11716"/>
                </a:lnTo>
                <a:lnTo>
                  <a:pt x="1263994" y="10168"/>
                </a:lnTo>
                <a:lnTo>
                  <a:pt x="1310308" y="9296"/>
                </a:lnTo>
                <a:lnTo>
                  <a:pt x="1456304" y="8932"/>
                </a:lnTo>
                <a:lnTo>
                  <a:pt x="1463484" y="7939"/>
                </a:lnTo>
                <a:lnTo>
                  <a:pt x="1469264" y="6285"/>
                </a:lnTo>
                <a:lnTo>
                  <a:pt x="148380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85"/>
          <p:cNvSpPr/>
          <p:nvPr/>
        </p:nvSpPr>
        <p:spPr>
          <a:xfrm>
            <a:off x="5680383" y="2920008"/>
            <a:ext cx="1313970" cy="723306"/>
          </a:xfrm>
          <a:custGeom>
            <a:avLst/>
            <a:gdLst/>
            <a:ahLst/>
            <a:cxnLst/>
            <a:rect l="0" t="0" r="0" b="0"/>
            <a:pathLst>
              <a:path w="1313970" h="723306">
                <a:moveTo>
                  <a:pt x="0" y="723305"/>
                </a:moveTo>
                <a:lnTo>
                  <a:pt x="0" y="718564"/>
                </a:lnTo>
                <a:lnTo>
                  <a:pt x="993" y="717167"/>
                </a:lnTo>
                <a:lnTo>
                  <a:pt x="2648" y="716236"/>
                </a:lnTo>
                <a:lnTo>
                  <a:pt x="4744" y="715616"/>
                </a:lnTo>
                <a:lnTo>
                  <a:pt x="9723" y="712281"/>
                </a:lnTo>
                <a:lnTo>
                  <a:pt x="16239" y="707491"/>
                </a:lnTo>
                <a:lnTo>
                  <a:pt x="32069" y="699216"/>
                </a:lnTo>
                <a:lnTo>
                  <a:pt x="72200" y="684573"/>
                </a:lnTo>
                <a:lnTo>
                  <a:pt x="108393" y="665567"/>
                </a:lnTo>
                <a:lnTo>
                  <a:pt x="141255" y="647547"/>
                </a:lnTo>
                <a:lnTo>
                  <a:pt x="164415" y="632088"/>
                </a:lnTo>
                <a:lnTo>
                  <a:pt x="199788" y="611390"/>
                </a:lnTo>
                <a:lnTo>
                  <a:pt x="254468" y="585626"/>
                </a:lnTo>
                <a:lnTo>
                  <a:pt x="348894" y="535453"/>
                </a:lnTo>
                <a:lnTo>
                  <a:pt x="380183" y="517776"/>
                </a:lnTo>
                <a:lnTo>
                  <a:pt x="425718" y="491090"/>
                </a:lnTo>
                <a:lnTo>
                  <a:pt x="458358" y="473254"/>
                </a:lnTo>
                <a:lnTo>
                  <a:pt x="491735" y="455406"/>
                </a:lnTo>
                <a:lnTo>
                  <a:pt x="539437" y="428622"/>
                </a:lnTo>
                <a:lnTo>
                  <a:pt x="589878" y="401835"/>
                </a:lnTo>
                <a:lnTo>
                  <a:pt x="621366" y="383976"/>
                </a:lnTo>
                <a:lnTo>
                  <a:pt x="756764" y="303609"/>
                </a:lnTo>
                <a:lnTo>
                  <a:pt x="789227" y="285750"/>
                </a:lnTo>
                <a:lnTo>
                  <a:pt x="822525" y="267890"/>
                </a:lnTo>
                <a:lnTo>
                  <a:pt x="853877" y="250031"/>
                </a:lnTo>
                <a:lnTo>
                  <a:pt x="881716" y="232172"/>
                </a:lnTo>
                <a:lnTo>
                  <a:pt x="908324" y="215305"/>
                </a:lnTo>
                <a:lnTo>
                  <a:pt x="951223" y="193660"/>
                </a:lnTo>
                <a:lnTo>
                  <a:pt x="1007560" y="162828"/>
                </a:lnTo>
                <a:lnTo>
                  <a:pt x="1047721" y="140849"/>
                </a:lnTo>
                <a:lnTo>
                  <a:pt x="1075462" y="125107"/>
                </a:lnTo>
                <a:lnTo>
                  <a:pt x="1113415" y="105089"/>
                </a:lnTo>
                <a:lnTo>
                  <a:pt x="1148828" y="86589"/>
                </a:lnTo>
                <a:lnTo>
                  <a:pt x="1179626" y="69533"/>
                </a:lnTo>
                <a:lnTo>
                  <a:pt x="1212477" y="56762"/>
                </a:lnTo>
                <a:lnTo>
                  <a:pt x="1250774" y="37817"/>
                </a:lnTo>
                <a:lnTo>
                  <a:pt x="1287880" y="21112"/>
                </a:lnTo>
                <a:lnTo>
                  <a:pt x="1303998" y="8984"/>
                </a:lnTo>
                <a:lnTo>
                  <a:pt x="13139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86"/>
          <p:cNvSpPr/>
          <p:nvPr/>
        </p:nvSpPr>
        <p:spPr>
          <a:xfrm>
            <a:off x="5698260" y="3598664"/>
            <a:ext cx="1242462" cy="116087"/>
          </a:xfrm>
          <a:custGeom>
            <a:avLst/>
            <a:gdLst/>
            <a:ahLst/>
            <a:cxnLst/>
            <a:rect l="0" t="0" r="0" b="0"/>
            <a:pathLst>
              <a:path w="1242462" h="116087">
                <a:moveTo>
                  <a:pt x="0" y="116086"/>
                </a:moveTo>
                <a:lnTo>
                  <a:pt x="40122" y="116086"/>
                </a:lnTo>
                <a:lnTo>
                  <a:pt x="42639" y="115094"/>
                </a:lnTo>
                <a:lnTo>
                  <a:pt x="45310" y="113440"/>
                </a:lnTo>
                <a:lnTo>
                  <a:pt x="48084" y="111345"/>
                </a:lnTo>
                <a:lnTo>
                  <a:pt x="53814" y="109018"/>
                </a:lnTo>
                <a:lnTo>
                  <a:pt x="62624" y="107708"/>
                </a:lnTo>
                <a:lnTo>
                  <a:pt x="97111" y="107166"/>
                </a:lnTo>
                <a:lnTo>
                  <a:pt x="198783" y="107156"/>
                </a:lnTo>
                <a:lnTo>
                  <a:pt x="212826" y="104510"/>
                </a:lnTo>
                <a:lnTo>
                  <a:pt x="226681" y="101019"/>
                </a:lnTo>
                <a:lnTo>
                  <a:pt x="263836" y="98594"/>
                </a:lnTo>
                <a:lnTo>
                  <a:pt x="294891" y="97307"/>
                </a:lnTo>
                <a:lnTo>
                  <a:pt x="301871" y="95629"/>
                </a:lnTo>
                <a:lnTo>
                  <a:pt x="315915" y="92111"/>
                </a:lnTo>
                <a:lnTo>
                  <a:pt x="349210" y="89853"/>
                </a:lnTo>
                <a:lnTo>
                  <a:pt x="365757" y="88552"/>
                </a:lnTo>
                <a:lnTo>
                  <a:pt x="372951" y="86816"/>
                </a:lnTo>
                <a:lnTo>
                  <a:pt x="387234" y="83233"/>
                </a:lnTo>
                <a:lnTo>
                  <a:pt x="411033" y="80224"/>
                </a:lnTo>
                <a:lnTo>
                  <a:pt x="418033" y="78288"/>
                </a:lnTo>
                <a:lnTo>
                  <a:pt x="424685" y="76004"/>
                </a:lnTo>
                <a:lnTo>
                  <a:pt x="448283" y="72791"/>
                </a:lnTo>
                <a:lnTo>
                  <a:pt x="482950" y="70713"/>
                </a:lnTo>
                <a:lnTo>
                  <a:pt x="491800" y="68970"/>
                </a:lnTo>
                <a:lnTo>
                  <a:pt x="509578" y="65380"/>
                </a:lnTo>
                <a:lnTo>
                  <a:pt x="536338" y="62366"/>
                </a:lnTo>
                <a:lnTo>
                  <a:pt x="545268" y="60429"/>
                </a:lnTo>
                <a:lnTo>
                  <a:pt x="554202" y="58145"/>
                </a:lnTo>
                <a:lnTo>
                  <a:pt x="589948" y="53488"/>
                </a:lnTo>
                <a:lnTo>
                  <a:pt x="598885" y="51534"/>
                </a:lnTo>
                <a:lnTo>
                  <a:pt x="607823" y="49239"/>
                </a:lnTo>
                <a:lnTo>
                  <a:pt x="634639" y="46008"/>
                </a:lnTo>
                <a:lnTo>
                  <a:pt x="670393" y="44917"/>
                </a:lnTo>
                <a:lnTo>
                  <a:pt x="698202" y="43736"/>
                </a:lnTo>
                <a:lnTo>
                  <a:pt x="708795" y="42056"/>
                </a:lnTo>
                <a:lnTo>
                  <a:pt x="730167" y="38535"/>
                </a:lnTo>
                <a:lnTo>
                  <a:pt x="768165" y="36275"/>
                </a:lnTo>
                <a:lnTo>
                  <a:pt x="798018" y="33238"/>
                </a:lnTo>
                <a:lnTo>
                  <a:pt x="819480" y="29655"/>
                </a:lnTo>
                <a:lnTo>
                  <a:pt x="857537" y="27355"/>
                </a:lnTo>
                <a:lnTo>
                  <a:pt x="893745" y="26901"/>
                </a:lnTo>
                <a:lnTo>
                  <a:pt x="914333" y="24193"/>
                </a:lnTo>
                <a:lnTo>
                  <a:pt x="935732" y="20674"/>
                </a:lnTo>
                <a:lnTo>
                  <a:pt x="973747" y="18415"/>
                </a:lnTo>
                <a:lnTo>
                  <a:pt x="1009948" y="17969"/>
                </a:lnTo>
                <a:lnTo>
                  <a:pt x="1027886" y="15262"/>
                </a:lnTo>
                <a:lnTo>
                  <a:pt x="1045790" y="11744"/>
                </a:lnTo>
                <a:lnTo>
                  <a:pt x="1081563" y="9486"/>
                </a:lnTo>
                <a:lnTo>
                  <a:pt x="1099442" y="8185"/>
                </a:lnTo>
                <a:lnTo>
                  <a:pt x="1108381" y="6449"/>
                </a:lnTo>
                <a:lnTo>
                  <a:pt x="1125265" y="2866"/>
                </a:lnTo>
                <a:lnTo>
                  <a:pt x="1163256" y="377"/>
                </a:lnTo>
                <a:lnTo>
                  <a:pt x="1203313" y="33"/>
                </a:lnTo>
                <a:lnTo>
                  <a:pt x="12424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87"/>
          <p:cNvSpPr/>
          <p:nvPr/>
        </p:nvSpPr>
        <p:spPr>
          <a:xfrm>
            <a:off x="5716137" y="4188023"/>
            <a:ext cx="1305033" cy="107158"/>
          </a:xfrm>
          <a:custGeom>
            <a:avLst/>
            <a:gdLst/>
            <a:ahLst/>
            <a:cxnLst/>
            <a:rect l="0" t="0" r="0" b="0"/>
            <a:pathLst>
              <a:path w="1305033" h="107158">
                <a:moveTo>
                  <a:pt x="0" y="107157"/>
                </a:moveTo>
                <a:lnTo>
                  <a:pt x="4745" y="107157"/>
                </a:lnTo>
                <a:lnTo>
                  <a:pt x="7136" y="106165"/>
                </a:lnTo>
                <a:lnTo>
                  <a:pt x="9724" y="104511"/>
                </a:lnTo>
                <a:lnTo>
                  <a:pt x="16267" y="99469"/>
                </a:lnTo>
                <a:lnTo>
                  <a:pt x="30839" y="97480"/>
                </a:lnTo>
                <a:lnTo>
                  <a:pt x="34464" y="95745"/>
                </a:lnTo>
                <a:lnTo>
                  <a:pt x="37873" y="93595"/>
                </a:lnTo>
                <a:lnTo>
                  <a:pt x="46959" y="91208"/>
                </a:lnTo>
                <a:lnTo>
                  <a:pt x="81923" y="88557"/>
                </a:lnTo>
                <a:lnTo>
                  <a:pt x="90370" y="86819"/>
                </a:lnTo>
                <a:lnTo>
                  <a:pt x="98980" y="84669"/>
                </a:lnTo>
                <a:lnTo>
                  <a:pt x="134208" y="80225"/>
                </a:lnTo>
                <a:lnTo>
                  <a:pt x="143104" y="78288"/>
                </a:lnTo>
                <a:lnTo>
                  <a:pt x="152014" y="76005"/>
                </a:lnTo>
                <a:lnTo>
                  <a:pt x="183534" y="72791"/>
                </a:lnTo>
                <a:lnTo>
                  <a:pt x="194858" y="71348"/>
                </a:lnTo>
                <a:lnTo>
                  <a:pt x="206380" y="69394"/>
                </a:lnTo>
                <a:lnTo>
                  <a:pt x="218034" y="67099"/>
                </a:lnTo>
                <a:lnTo>
                  <a:pt x="271426" y="62423"/>
                </a:lnTo>
                <a:lnTo>
                  <a:pt x="284241" y="60467"/>
                </a:lnTo>
                <a:lnTo>
                  <a:pt x="296757" y="58171"/>
                </a:lnTo>
                <a:lnTo>
                  <a:pt x="323906" y="55620"/>
                </a:lnTo>
                <a:lnTo>
                  <a:pt x="352525" y="54486"/>
                </a:lnTo>
                <a:lnTo>
                  <a:pt x="381797" y="53982"/>
                </a:lnTo>
                <a:lnTo>
                  <a:pt x="411360" y="51112"/>
                </a:lnTo>
                <a:lnTo>
                  <a:pt x="426197" y="48958"/>
                </a:lnTo>
                <a:lnTo>
                  <a:pt x="455922" y="46564"/>
                </a:lnTo>
                <a:lnTo>
                  <a:pt x="485688" y="44508"/>
                </a:lnTo>
                <a:lnTo>
                  <a:pt x="500576" y="42571"/>
                </a:lnTo>
                <a:lnTo>
                  <a:pt x="515469" y="40287"/>
                </a:lnTo>
                <a:lnTo>
                  <a:pt x="547906" y="37749"/>
                </a:lnTo>
                <a:lnTo>
                  <a:pt x="581193" y="36621"/>
                </a:lnTo>
                <a:lnTo>
                  <a:pt x="612541" y="36120"/>
                </a:lnTo>
                <a:lnTo>
                  <a:pt x="645675" y="33251"/>
                </a:lnTo>
                <a:lnTo>
                  <a:pt x="662853" y="31097"/>
                </a:lnTo>
                <a:lnTo>
                  <a:pt x="695182" y="28704"/>
                </a:lnTo>
                <a:lnTo>
                  <a:pt x="726103" y="26648"/>
                </a:lnTo>
                <a:lnTo>
                  <a:pt x="741301" y="24711"/>
                </a:lnTo>
                <a:lnTo>
                  <a:pt x="756399" y="22427"/>
                </a:lnTo>
                <a:lnTo>
                  <a:pt x="789065" y="19890"/>
                </a:lnTo>
                <a:lnTo>
                  <a:pt x="822454" y="18762"/>
                </a:lnTo>
                <a:lnTo>
                  <a:pt x="853846" y="18261"/>
                </a:lnTo>
                <a:lnTo>
                  <a:pt x="884352" y="15392"/>
                </a:lnTo>
                <a:lnTo>
                  <a:pt x="899438" y="13238"/>
                </a:lnTo>
                <a:lnTo>
                  <a:pt x="929443" y="10845"/>
                </a:lnTo>
                <a:lnTo>
                  <a:pt x="959332" y="9781"/>
                </a:lnTo>
                <a:lnTo>
                  <a:pt x="1018982" y="9098"/>
                </a:lnTo>
                <a:lnTo>
                  <a:pt x="1269122" y="8930"/>
                </a:lnTo>
                <a:lnTo>
                  <a:pt x="1284437" y="6285"/>
                </a:lnTo>
                <a:lnTo>
                  <a:pt x="13050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88"/>
          <p:cNvSpPr/>
          <p:nvPr/>
        </p:nvSpPr>
        <p:spPr>
          <a:xfrm>
            <a:off x="5734014" y="4268391"/>
            <a:ext cx="1600006" cy="821532"/>
          </a:xfrm>
          <a:custGeom>
            <a:avLst/>
            <a:gdLst/>
            <a:ahLst/>
            <a:cxnLst/>
            <a:rect l="0" t="0" r="0" b="0"/>
            <a:pathLst>
              <a:path w="1600006" h="821532">
                <a:moveTo>
                  <a:pt x="0" y="0"/>
                </a:moveTo>
                <a:lnTo>
                  <a:pt x="4745" y="0"/>
                </a:lnTo>
                <a:lnTo>
                  <a:pt x="7136" y="992"/>
                </a:lnTo>
                <a:lnTo>
                  <a:pt x="15246" y="6136"/>
                </a:lnTo>
                <a:lnTo>
                  <a:pt x="23940" y="9094"/>
                </a:lnTo>
                <a:lnTo>
                  <a:pt x="32806" y="14821"/>
                </a:lnTo>
                <a:lnTo>
                  <a:pt x="41722" y="17951"/>
                </a:lnTo>
                <a:lnTo>
                  <a:pt x="83775" y="41751"/>
                </a:lnTo>
                <a:lnTo>
                  <a:pt x="132235" y="62512"/>
                </a:lnTo>
                <a:lnTo>
                  <a:pt x="180429" y="88084"/>
                </a:lnTo>
                <a:lnTo>
                  <a:pt x="226331" y="109250"/>
                </a:lnTo>
                <a:lnTo>
                  <a:pt x="266957" y="131382"/>
                </a:lnTo>
                <a:lnTo>
                  <a:pt x="315341" y="153721"/>
                </a:lnTo>
                <a:lnTo>
                  <a:pt x="372769" y="181822"/>
                </a:lnTo>
                <a:lnTo>
                  <a:pt x="409285" y="199504"/>
                </a:lnTo>
                <a:lnTo>
                  <a:pt x="450121" y="217311"/>
                </a:lnTo>
                <a:lnTo>
                  <a:pt x="488815" y="235155"/>
                </a:lnTo>
                <a:lnTo>
                  <a:pt x="531290" y="253009"/>
                </a:lnTo>
                <a:lnTo>
                  <a:pt x="575326" y="271859"/>
                </a:lnTo>
                <a:lnTo>
                  <a:pt x="619823" y="294863"/>
                </a:lnTo>
                <a:lnTo>
                  <a:pt x="681996" y="323563"/>
                </a:lnTo>
                <a:lnTo>
                  <a:pt x="731105" y="348878"/>
                </a:lnTo>
                <a:lnTo>
                  <a:pt x="762926" y="366393"/>
                </a:lnTo>
                <a:lnTo>
                  <a:pt x="814343" y="392987"/>
                </a:lnTo>
                <a:lnTo>
                  <a:pt x="849579" y="410802"/>
                </a:lnTo>
                <a:lnTo>
                  <a:pt x="885104" y="431286"/>
                </a:lnTo>
                <a:lnTo>
                  <a:pt x="951719" y="472035"/>
                </a:lnTo>
                <a:lnTo>
                  <a:pt x="985122" y="490582"/>
                </a:lnTo>
                <a:lnTo>
                  <a:pt x="1019833" y="509739"/>
                </a:lnTo>
                <a:lnTo>
                  <a:pt x="1194644" y="616036"/>
                </a:lnTo>
                <a:lnTo>
                  <a:pt x="1227169" y="633957"/>
                </a:lnTo>
                <a:lnTo>
                  <a:pt x="1259501" y="651844"/>
                </a:lnTo>
                <a:lnTo>
                  <a:pt x="1287113" y="669716"/>
                </a:lnTo>
                <a:lnTo>
                  <a:pt x="1329739" y="691772"/>
                </a:lnTo>
                <a:lnTo>
                  <a:pt x="1369074" y="710874"/>
                </a:lnTo>
                <a:lnTo>
                  <a:pt x="1405889" y="733843"/>
                </a:lnTo>
                <a:lnTo>
                  <a:pt x="1441957" y="754759"/>
                </a:lnTo>
                <a:lnTo>
                  <a:pt x="1482599" y="778613"/>
                </a:lnTo>
                <a:lnTo>
                  <a:pt x="1528338" y="797162"/>
                </a:lnTo>
                <a:lnTo>
                  <a:pt x="1575810" y="817530"/>
                </a:lnTo>
                <a:lnTo>
                  <a:pt x="1600005" y="8215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8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 notation: remove y, replace with f(x)</a:t>
            </a:r>
          </a:p>
          <a:p>
            <a:endParaRPr lang="en-US" sz="28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f(x) means f of x</a:t>
            </a:r>
          </a:p>
        </p:txBody>
      </p:sp>
      <p:pic>
        <p:nvPicPr>
          <p:cNvPr id="6151" name="Picture 7" descr="j033607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2081213"/>
            <a:ext cx="3521075" cy="3567112"/>
          </a:xfrm>
        </p:spPr>
      </p:pic>
    </p:spTree>
    <p:extLst>
      <p:ext uri="{BB962C8B-B14F-4D97-AF65-F5344CB8AC3E}">
        <p14:creationId xmlns:p14="http://schemas.microsoft.com/office/powerpoint/2010/main" val="21803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381000"/>
            <a:ext cx="768096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rgbClr val="FFFF00"/>
                </a:solidFill>
              </a:rPr>
              <a:t/>
            </a:r>
            <a:br>
              <a:rPr lang="en-US" sz="3100" dirty="0" smtClean="0">
                <a:solidFill>
                  <a:srgbClr val="FFFF00"/>
                </a:solidFill>
              </a:rPr>
            </a:br>
            <a:r>
              <a:rPr lang="en-US" sz="3100" dirty="0">
                <a:solidFill>
                  <a:srgbClr val="FFFF00"/>
                </a:solidFill>
              </a:rPr>
              <a:t/>
            </a:r>
            <a:br>
              <a:rPr lang="en-US" sz="3100" dirty="0">
                <a:solidFill>
                  <a:srgbClr val="FFFF00"/>
                </a:solidFill>
              </a:rPr>
            </a:br>
            <a:r>
              <a:rPr lang="en-US" sz="3100" dirty="0" smtClean="0">
                <a:solidFill>
                  <a:srgbClr val="FFFF00"/>
                </a:solidFill>
              </a:rPr>
              <a:t/>
            </a:r>
            <a:br>
              <a:rPr lang="en-US" sz="3100" dirty="0" smtClean="0">
                <a:solidFill>
                  <a:srgbClr val="FFFF00"/>
                </a:solidFill>
              </a:rPr>
            </a:br>
            <a:r>
              <a:rPr lang="en-US" sz="3100" dirty="0">
                <a:solidFill>
                  <a:srgbClr val="FFFF00"/>
                </a:solidFill>
              </a:rPr>
              <a:t/>
            </a:r>
            <a:br>
              <a:rPr lang="en-US" sz="3100" dirty="0">
                <a:solidFill>
                  <a:srgbClr val="FFFF00"/>
                </a:solidFill>
              </a:rPr>
            </a:br>
            <a:r>
              <a:rPr lang="en-US" sz="3100" dirty="0" smtClean="0">
                <a:solidFill>
                  <a:srgbClr val="FFFF00"/>
                </a:solidFill>
              </a:rPr>
              <a:t>Function </a:t>
            </a:r>
            <a:r>
              <a:rPr lang="en-US" sz="3100" dirty="0">
                <a:solidFill>
                  <a:srgbClr val="FFFF00"/>
                </a:solidFill>
              </a:rPr>
              <a:t>Notation</a:t>
            </a:r>
            <a:br>
              <a:rPr lang="en-US" sz="3100" dirty="0">
                <a:solidFill>
                  <a:srgbClr val="FFFF00"/>
                </a:solidFill>
              </a:rPr>
            </a:br>
            <a:r>
              <a:rPr lang="en-US" sz="3100" dirty="0">
                <a:solidFill>
                  <a:srgbClr val="FFFF00"/>
                </a:solidFill>
              </a:rPr>
              <a:t>Given g(x) = 4x – 5.  Find values.</a:t>
            </a:r>
            <a:r>
              <a:rPr lang="en-US" sz="4000" dirty="0">
                <a:solidFill>
                  <a:srgbClr val="FFFF00"/>
                </a:solidFill>
              </a:rPr>
              <a:t/>
            </a:r>
            <a:br>
              <a:rPr lang="en-US" sz="4000" dirty="0">
                <a:solidFill>
                  <a:srgbClr val="FFFF00"/>
                </a:solidFill>
              </a:rPr>
            </a:b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g(x) when x = 2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g(-10)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x when g(x) = 19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g(x) when x = -1</a:t>
            </a:r>
          </a:p>
        </p:txBody>
      </p:sp>
    </p:spTree>
    <p:extLst>
      <p:ext uri="{BB962C8B-B14F-4D97-AF65-F5344CB8AC3E}">
        <p14:creationId xmlns:p14="http://schemas.microsoft.com/office/powerpoint/2010/main" val="32426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143</TotalTime>
  <Words>285</Words>
  <Application>Microsoft Office PowerPoint</Application>
  <PresentationFormat>On-screen Show (4:3)</PresentationFormat>
  <Paragraphs>65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Mylar</vt:lpstr>
      <vt:lpstr>Review</vt:lpstr>
      <vt:lpstr>4.8 Functions and Relations</vt:lpstr>
      <vt:lpstr>Notes</vt:lpstr>
      <vt:lpstr>Does the graph represent a function?</vt:lpstr>
      <vt:lpstr>Does the graph represent a function?</vt:lpstr>
      <vt:lpstr>Is the relation a function?</vt:lpstr>
      <vt:lpstr>Is the relation a function?</vt:lpstr>
      <vt:lpstr>Information</vt:lpstr>
      <vt:lpstr>    Function Notation Given g(x) = 4x – 5.  Find values. </vt:lpstr>
      <vt:lpstr>Function Notation Given f(x) = -3x + 1.  Find values.</vt:lpstr>
      <vt:lpstr>Graph the function</vt:lpstr>
      <vt:lpstr>Graph the function</vt:lpstr>
      <vt:lpstr>Find the slope of the function</vt:lpstr>
      <vt:lpstr>Find the slope of the function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4.8 Functions and Relations</dc:title>
  <dc:creator>Garth Fiedler</dc:creator>
  <cp:lastModifiedBy>Garth Fiedler</cp:lastModifiedBy>
  <cp:revision>9</cp:revision>
  <cp:lastPrinted>2012-05-21T15:31:48Z</cp:lastPrinted>
  <dcterms:created xsi:type="dcterms:W3CDTF">2012-05-17T15:02:27Z</dcterms:created>
  <dcterms:modified xsi:type="dcterms:W3CDTF">2012-05-21T15:31:48Z</dcterms:modified>
</cp:coreProperties>
</file>