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D158B3-F360-48EB-8851-1203631A4EE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E39C38-A751-49C5-9DCD-52F8BA2D28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Identify the slope and y-intercept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Do 3y = x – 9 and 3y + x – 3 = 0 have parallel slope?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Graph y = 5x + 7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8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19071"/>
            <a:ext cx="4236128" cy="44074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Joan has a small business printing promotional brochures in her home.  Her monthly cost of producing x brochures can be modeled by the function y = 0.2x + 120.  In July, her cost was $288.  How many brochures did she print that month.  Solve algebraically and </a:t>
            </a:r>
            <a:r>
              <a:rPr lang="en-US" sz="2000" dirty="0" err="1" smtClean="0"/>
              <a:t>grahically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627453" cy="27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13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253, #’s: 6-10, </a:t>
            </a:r>
            <a:r>
              <a:rPr lang="en-US" smtClean="0"/>
              <a:t>12-24 evens, 44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4.7 Solve linear equations using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Steps to solve graphically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 write in ax + b = 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2. Write as a function y = ax + 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3. Graph 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Ex:  2x – 5 = 1</a:t>
            </a:r>
          </a:p>
          <a:p>
            <a:endParaRPr lang="en-US" dirty="0"/>
          </a:p>
          <a:p>
            <a:r>
              <a:rPr lang="en-US" dirty="0" smtClean="0"/>
              <a:t>1. 2x – 6 = 0</a:t>
            </a:r>
          </a:p>
          <a:p>
            <a:r>
              <a:rPr lang="en-US" dirty="0" smtClean="0"/>
              <a:t>2. y = 2x – 6</a:t>
            </a:r>
          </a:p>
          <a:p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6629400" y="5181600"/>
            <a:ext cx="8382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6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the one variable </a:t>
            </a:r>
            <a:r>
              <a:rPr lang="en-US" dirty="0" err="1" smtClean="0"/>
              <a:t>eqution</a:t>
            </a:r>
            <a:r>
              <a:rPr lang="en-US" dirty="0" smtClean="0"/>
              <a:t> with related function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28650" indent="-514350">
              <a:buAutoNum type="alphaLcPeriod"/>
            </a:pPr>
            <a:r>
              <a:rPr lang="en-US" dirty="0" smtClean="0"/>
              <a:t>-3x – 2</a:t>
            </a:r>
          </a:p>
          <a:p>
            <a:pPr marL="628650" indent="-514350">
              <a:buAutoNum type="alphaLcPeriod"/>
            </a:pPr>
            <a:r>
              <a:rPr lang="en-US" dirty="0" smtClean="0"/>
              <a:t>-3x – 6 = -2</a:t>
            </a:r>
          </a:p>
          <a:p>
            <a:pPr marL="628650" indent="-514350">
              <a:buAutoNum type="alphaLcPeriod"/>
            </a:pPr>
            <a:r>
              <a:rPr lang="en-US" dirty="0" smtClean="0"/>
              <a:t>-5x = -x + 3</a:t>
            </a:r>
          </a:p>
          <a:p>
            <a:pPr marL="628650" indent="-514350">
              <a:buAutoNum type="alphaLcPeriod"/>
            </a:pPr>
            <a:r>
              <a:rPr lang="en-US" dirty="0" smtClean="0"/>
              <a:t>3 = 4x</a:t>
            </a:r>
          </a:p>
          <a:p>
            <a:pPr marL="628650" indent="-514350">
              <a:buAutoNum type="alphaLcPeriod"/>
            </a:pPr>
            <a:r>
              <a:rPr lang="en-US" dirty="0" smtClean="0"/>
              <a:t>3x + 3 = 5</a:t>
            </a:r>
          </a:p>
          <a:p>
            <a:pPr marL="628650" indent="-514350">
              <a:buAutoNum type="alphaLcPeriod"/>
            </a:pPr>
            <a:r>
              <a:rPr lang="en-US" dirty="0" smtClean="0"/>
              <a:t>2x = -x + 4</a:t>
            </a:r>
          </a:p>
          <a:p>
            <a:pPr marL="628650" indent="-514350">
              <a:buAutoNum type="alphaL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28650" indent="-514350">
              <a:buAutoNum type="arabicPeriod"/>
            </a:pPr>
            <a:r>
              <a:rPr lang="en-US" dirty="0" smtClean="0"/>
              <a:t>Y = 3x – 4</a:t>
            </a:r>
          </a:p>
          <a:p>
            <a:pPr marL="628650" indent="-514350">
              <a:buAutoNum type="arabicPeriod"/>
            </a:pPr>
            <a:r>
              <a:rPr lang="en-US" dirty="0" smtClean="0"/>
              <a:t>Y = -4x – 3</a:t>
            </a:r>
          </a:p>
          <a:p>
            <a:pPr marL="628650" indent="-514350">
              <a:buAutoNum type="arabicPeriod"/>
            </a:pPr>
            <a:r>
              <a:rPr lang="en-US" dirty="0" smtClean="0"/>
              <a:t>Y = -3x – 4</a:t>
            </a:r>
          </a:p>
          <a:p>
            <a:pPr marL="628650" indent="-514350">
              <a:buAutoNum type="arabicPeriod"/>
            </a:pPr>
            <a:r>
              <a:rPr lang="en-US" dirty="0" smtClean="0"/>
              <a:t>Y = -4x + 3</a:t>
            </a:r>
          </a:p>
          <a:p>
            <a:pPr marL="628650" indent="-514350">
              <a:buAutoNum type="arabicPeriod"/>
            </a:pPr>
            <a:r>
              <a:rPr lang="en-US" dirty="0" smtClean="0"/>
              <a:t>Y = 3x – 2</a:t>
            </a:r>
          </a:p>
          <a:p>
            <a:pPr marL="628650" indent="-514350">
              <a:buAutoNum type="arabicPeriod"/>
            </a:pPr>
            <a:r>
              <a:rPr lang="en-US" dirty="0" smtClean="0"/>
              <a:t>Y = -3x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0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in ax + b = 0 form then as        y = ax +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-4 = -5x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8x – 9 = 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0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in ax + b = 0 form then as        y = ax +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 – 3x = 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-6x + 1 = 10x - 4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-7 + 4x = 13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 – 1/4x = 3/4x - 6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8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algebraically and then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5x – 14 = - 4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6x + 2 = -4x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30472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94078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6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algebraically and then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-3x + 13 =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-1/2x – 9 = -7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30472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94078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Your school’s math club is having a car wash to raise $600 for a trip.  The amount A that the club raised can be modeled by the equation A = 4.5n – 120, where n is the number of cars washed.  How many cars must the club wash to go on the trip?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57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</TotalTime>
  <Words>409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Review</vt:lpstr>
      <vt:lpstr>4.7 Solve linear equations using graphs</vt:lpstr>
      <vt:lpstr>Notes</vt:lpstr>
      <vt:lpstr>Match the one variable eqution with related function T/st</vt:lpstr>
      <vt:lpstr>Write in ax + b = 0 form then as        y = ax + b</vt:lpstr>
      <vt:lpstr>Write in ax + b = 0 form then as        y = ax + b</vt:lpstr>
      <vt:lpstr>Solve algebraically and then graph</vt:lpstr>
      <vt:lpstr>Solve algebraically and then graph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5</cp:revision>
  <dcterms:created xsi:type="dcterms:W3CDTF">2012-05-17T10:59:43Z</dcterms:created>
  <dcterms:modified xsi:type="dcterms:W3CDTF">2012-05-17T16:30:26Z</dcterms:modified>
</cp:coreProperties>
</file>