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D891E-87C1-4E9B-94ED-B5D87AA32038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3F596-4281-42E7-90A7-E18A34CD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4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3E498C-92F1-4466-9167-8B06DA2570C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E9C533-AB59-42B6-94E4-D7C0212FB47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03E55B-B7F6-4863-A7AC-FBD31DEFD83C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374981-F5C7-4AE8-BB06-87C18B297CE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Is y = 3x a direct variation.  If so, what’s the constant and what’s the slope?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and y vary directly. Write an equation that relates x and y.</a:t>
            </a:r>
          </a:p>
          <a:p>
            <a:pPr marL="0" indent="0">
              <a:buNone/>
            </a:pPr>
            <a:r>
              <a:rPr lang="en-US" dirty="0" smtClean="0"/>
              <a:t>X = 3, y =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4.6 Slope intercept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Slope intercept form: y = mx + b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 = slope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 = y-intercept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Parallel: 2 lines in the same plane that don’t intersect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If 2 lines are parallel, they have the SAME slope.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553200" y="2895600"/>
            <a:ext cx="6096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910316" y="3048000"/>
            <a:ext cx="6096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1999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Write in slope intercept form then identify the slope and y-int.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-x + 2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2x – 4y = 16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Y = -4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6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Graph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3998913" cy="40386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Y = -x + 1</a:t>
            </a:r>
          </a:p>
          <a:p>
            <a:pPr eaLnBrk="1" hangingPunct="1"/>
            <a:endParaRPr lang="en-US" sz="2700" dirty="0" smtClean="0"/>
          </a:p>
          <a:p>
            <a:pPr eaLnBrk="1" hangingPunct="1"/>
            <a:endParaRPr lang="en-US" sz="2700" dirty="0" smtClean="0"/>
          </a:p>
          <a:p>
            <a:pPr eaLnBrk="1" hangingPunct="1"/>
            <a:r>
              <a:rPr lang="en-US" sz="2700" dirty="0" smtClean="0"/>
              <a:t>3x – 2y = 6</a:t>
            </a:r>
          </a:p>
          <a:p>
            <a:pPr eaLnBrk="1" hangingPunct="1"/>
            <a:endParaRPr lang="en-US" sz="2700" dirty="0" smtClean="0"/>
          </a:p>
          <a:p>
            <a:pPr eaLnBrk="1" hangingPunct="1"/>
            <a:endParaRPr lang="en-US" sz="2700" dirty="0" smtClean="0"/>
          </a:p>
          <a:p>
            <a:pPr eaLnBrk="1" hangingPunct="1"/>
            <a:endParaRPr lang="en-US" sz="2700" dirty="0" smtClean="0"/>
          </a:p>
          <a:p>
            <a:pPr eaLnBrk="1" hangingPunct="1"/>
            <a:r>
              <a:rPr lang="en-US" sz="2700" dirty="0" smtClean="0"/>
              <a:t>Y </a:t>
            </a:r>
            <a:r>
              <a:rPr lang="en-US" sz="2700" dirty="0" smtClean="0"/>
              <a:t>= 4x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114800" cy="4191000"/>
          </a:xfrm>
          <a:noFill/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486400" y="2286000"/>
            <a:ext cx="2895600" cy="2743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6248400" y="2438400"/>
            <a:ext cx="2057400" cy="289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6248400" y="1905000"/>
            <a:ext cx="914400" cy="35814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5" grpId="0" animBg="1"/>
      <p:bldP spid="143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Graph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3998913" cy="4038600"/>
          </a:xfrm>
        </p:spPr>
        <p:txBody>
          <a:bodyPr/>
          <a:lstStyle/>
          <a:p>
            <a:pPr eaLnBrk="1" hangingPunct="1"/>
            <a:r>
              <a:rPr lang="en-US" sz="2700" smtClean="0"/>
              <a:t>Y = -3x</a:t>
            </a:r>
          </a:p>
          <a:p>
            <a:pPr eaLnBrk="1" hangingPunct="1"/>
            <a:endParaRPr lang="en-US" sz="2700" smtClean="0"/>
          </a:p>
          <a:p>
            <a:pPr eaLnBrk="1" hangingPunct="1"/>
            <a:endParaRPr lang="en-US" sz="2700" smtClean="0"/>
          </a:p>
          <a:p>
            <a:pPr eaLnBrk="1" hangingPunct="1"/>
            <a:r>
              <a:rPr lang="en-US" sz="2700" smtClean="0"/>
              <a:t>2x – 5y = 15</a:t>
            </a:r>
          </a:p>
          <a:p>
            <a:pPr eaLnBrk="1" hangingPunct="1"/>
            <a:endParaRPr lang="en-US" sz="2700" smtClean="0"/>
          </a:p>
          <a:p>
            <a:pPr eaLnBrk="1" hangingPunct="1"/>
            <a:endParaRPr lang="en-US" sz="2700" smtClean="0"/>
          </a:p>
          <a:p>
            <a:pPr eaLnBrk="1" hangingPunct="1"/>
            <a:r>
              <a:rPr lang="en-US" sz="2700" smtClean="0"/>
              <a:t>Y = 2x + 3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267200" cy="4267200"/>
          </a:xfrm>
          <a:noFill/>
        </p:spPr>
      </p:pic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172200" y="2057400"/>
            <a:ext cx="1219200" cy="3505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4953000" y="4038600"/>
            <a:ext cx="3733800" cy="137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5791200" y="1981200"/>
            <a:ext cx="1447800" cy="26670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nimBg="1"/>
      <p:bldP spid="163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Decide if the equations are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x + 3, y = 6 + 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45920"/>
            <a:ext cx="46482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2x + y = 3, 2x + y – 14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7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Decide if the equations are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45920"/>
            <a:ext cx="41148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 + 2y = 1, -2y = 3x - 2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45920"/>
            <a:ext cx="46482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 = 3x – 2, y = 1/2x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244, #’s: 14-54 evens, 62, 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7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</TotalTime>
  <Words>231</Words>
  <Application>Microsoft Office PowerPoint</Application>
  <PresentationFormat>On-screen Show (4:3)</PresentationFormat>
  <Paragraphs>56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review</vt:lpstr>
      <vt:lpstr>4.6 Slope intercept</vt:lpstr>
      <vt:lpstr>Notes</vt:lpstr>
      <vt:lpstr>Write in slope intercept form then identify the slope and y-int. t/st</vt:lpstr>
      <vt:lpstr>Graph </vt:lpstr>
      <vt:lpstr>Graph</vt:lpstr>
      <vt:lpstr>Decide if the equations are parallel</vt:lpstr>
      <vt:lpstr>Decide if the equations are parallel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4</cp:revision>
  <dcterms:created xsi:type="dcterms:W3CDTF">2012-05-16T13:56:32Z</dcterms:created>
  <dcterms:modified xsi:type="dcterms:W3CDTF">2012-05-16T15:05:02Z</dcterms:modified>
</cp:coreProperties>
</file>