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0DFF70E8-8C63-4982-A068-CCDEA4CD661F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FD8A82-20F9-4BB2-AE2F-F74D2184D96C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70E8-8C63-4982-A068-CCDEA4CD661F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8A82-20F9-4BB2-AE2F-F74D2184D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70E8-8C63-4982-A068-CCDEA4CD661F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8A82-20F9-4BB2-AE2F-F74D2184D9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DFF70E8-8C63-4982-A068-CCDEA4CD661F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FD8A82-20F9-4BB2-AE2F-F74D2184D96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70E8-8C63-4982-A068-CCDEA4CD661F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FD8A82-20F9-4BB2-AE2F-F74D2184D96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DFF70E8-8C63-4982-A068-CCDEA4CD661F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9FD8A82-20F9-4BB2-AE2F-F74D2184D96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DFF70E8-8C63-4982-A068-CCDEA4CD661F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9FD8A82-20F9-4BB2-AE2F-F74D2184D96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70E8-8C63-4982-A068-CCDEA4CD661F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FD8A82-20F9-4BB2-AE2F-F74D2184D96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F70E8-8C63-4982-A068-CCDEA4CD661F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FD8A82-20F9-4BB2-AE2F-F74D2184D9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DFF70E8-8C63-4982-A068-CCDEA4CD661F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9FD8A82-20F9-4BB2-AE2F-F74D2184D96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0DFF70E8-8C63-4982-A068-CCDEA4CD661F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69FD8A82-20F9-4BB2-AE2F-F74D2184D96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0DFF70E8-8C63-4982-A068-CCDEA4CD661F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69FD8A82-20F9-4BB2-AE2F-F74D2184D96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Find slope of (3,4) and (3,-3)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Find value of y so that the line passing through the two points has the given slope</a:t>
            </a:r>
          </a:p>
          <a:p>
            <a:endParaRPr lang="en-US" dirty="0"/>
          </a:p>
          <a:p>
            <a:r>
              <a:rPr lang="en-US" dirty="0" smtClean="0"/>
              <a:t>(2,y) (3,3) m = 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32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76200" y="2020824"/>
            <a:ext cx="4404361" cy="4005072"/>
          </a:xfrm>
        </p:spPr>
        <p:txBody>
          <a:bodyPr/>
          <a:lstStyle/>
          <a:p>
            <a:r>
              <a:rPr lang="en-US" dirty="0" smtClean="0"/>
              <a:t>If x = 3 when y = 4, find y when x =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495800" y="2020824"/>
            <a:ext cx="4572000" cy="4005072"/>
          </a:xfrm>
        </p:spPr>
        <p:txBody>
          <a:bodyPr/>
          <a:lstStyle/>
          <a:p>
            <a:r>
              <a:rPr lang="en-US" dirty="0" smtClean="0"/>
              <a:t>If x = 6 when y = 10, find y when x = 9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Assume variables vary directly.  Use equation to find value of 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988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circumference C of a circle varies directly with the length of the radius r.  When the circumference is 15</a:t>
            </a:r>
            <a:r>
              <a:rPr lang="el-GR" dirty="0" smtClean="0"/>
              <a:t>π</a:t>
            </a:r>
            <a:r>
              <a:rPr lang="en-US" dirty="0" smtClean="0"/>
              <a:t>, the radius is 7.5.  Find the circumference when r = 2.5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The gallons G of water used to take a shower varies directly with the number of minutes M in the shower.  The standard head uses 6 gallons of water per minute.  Write an equation that relates M and G.  Find the value of G when M = 8.5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problems</a:t>
            </a:r>
            <a:br>
              <a:rPr lang="en-US" dirty="0" smtClean="0"/>
            </a:br>
            <a:r>
              <a:rPr lang="en-US" dirty="0" smtClean="0"/>
              <a:t>Find and solve a equation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442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salary S an hourly employee earns varies directly with the number of hours H worked.  When the salary is $196.80, the hours worked is 24.  Find the salary of a 40 hour work week.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The force F required to stretch a spring varies directly with the amount the spring is stretched S.  Ten pounds is needed to stretch a spring 10 inches.  Find the force required to stretch the spring 4 inches.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problems</a:t>
            </a:r>
            <a:br>
              <a:rPr lang="en-US" dirty="0" smtClean="0"/>
            </a:br>
            <a:r>
              <a:rPr lang="en-US" dirty="0" smtClean="0"/>
              <a:t>Find and solve a equation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58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Questions / 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237, #’s: 3-8, </a:t>
            </a:r>
            <a:r>
              <a:rPr lang="en-US" smtClean="0"/>
              <a:t>12-32 evens, 40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659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4.5 Direct Variation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525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sz="2800" dirty="0" smtClean="0">
                <a:solidFill>
                  <a:srgbClr val="FFFF00"/>
                </a:solidFill>
              </a:rPr>
              <a:t>Constant of variation formula:   y = </a:t>
            </a:r>
            <a:r>
              <a:rPr lang="en-US" sz="2800" dirty="0" err="1" smtClean="0">
                <a:solidFill>
                  <a:srgbClr val="FFFF00"/>
                </a:solidFill>
              </a:rPr>
              <a:t>kx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l"/>
            <a:r>
              <a:rPr lang="en-US" sz="2800" dirty="0">
                <a:solidFill>
                  <a:srgbClr val="FFFF00"/>
                </a:solidFill>
              </a:rPr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k = constant of variation</a:t>
            </a:r>
          </a:p>
          <a:p>
            <a:pPr algn="l"/>
            <a:endParaRPr lang="en-US" sz="2800" dirty="0">
              <a:solidFill>
                <a:srgbClr val="FFFF00"/>
              </a:solidFill>
            </a:endParaRPr>
          </a:p>
          <a:p>
            <a:pPr algn="l"/>
            <a:endParaRPr lang="en-US" sz="2800" dirty="0" smtClean="0">
              <a:solidFill>
                <a:srgbClr val="FFFF00"/>
              </a:solidFill>
            </a:endParaRPr>
          </a:p>
          <a:p>
            <a:pPr algn="l"/>
            <a:r>
              <a:rPr lang="en-US" sz="2800" dirty="0" smtClean="0">
                <a:solidFill>
                  <a:srgbClr val="FFFF00"/>
                </a:solidFill>
              </a:rPr>
              <a:t>Direct Variation: 2 quantities that vary directly.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Determine if equation represents direct variation.  If so, find the constant of variation and slope of the equation</a:t>
            </a:r>
          </a:p>
          <a:p>
            <a:endParaRPr lang="en-US" dirty="0"/>
          </a:p>
          <a:p>
            <a:r>
              <a:rPr lang="en-US" dirty="0" smtClean="0"/>
              <a:t>Y = 2x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 = -1/2x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 = 3x + 2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683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Y = 5x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Y = -2x + 1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533400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Determine if the graph represents direct variation.  If yes, find the constant of variation and slope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394" y="3646227"/>
            <a:ext cx="26289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657600"/>
            <a:ext cx="26289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2209800" y="3657601"/>
            <a:ext cx="533400" cy="25907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477000" y="3810000"/>
            <a:ext cx="1143000" cy="2286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77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Y = 3x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Y = -4x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the variation Find the constant of variation and slope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394" y="2725003"/>
            <a:ext cx="26289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125" y="2725003"/>
            <a:ext cx="26289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054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Y = -2/3x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Y = 1/4x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the variation Find the constant of variation and slope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394" y="2725003"/>
            <a:ext cx="26289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125" y="2725003"/>
            <a:ext cx="26289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45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x = 4, y =32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x = 36, y = 9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X and y vary directly.  Write equation that relates x and 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325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x = 12, y = 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x = 10, y = 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X and y vary directly.  Write equation that relates x and 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317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76200" y="2020824"/>
            <a:ext cx="4404361" cy="4005072"/>
          </a:xfrm>
        </p:spPr>
        <p:txBody>
          <a:bodyPr/>
          <a:lstStyle/>
          <a:p>
            <a:r>
              <a:rPr lang="en-US" dirty="0" smtClean="0"/>
              <a:t>If x = 2 when y = 8, find y when x =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495800" y="2020824"/>
            <a:ext cx="4572000" cy="4005072"/>
          </a:xfrm>
        </p:spPr>
        <p:txBody>
          <a:bodyPr/>
          <a:lstStyle/>
          <a:p>
            <a:r>
              <a:rPr lang="en-US" dirty="0" smtClean="0"/>
              <a:t>If x = 14 when y = 7, find y when x = 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Assume variables vary directly.  Use equation to find value of 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899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34</TotalTime>
  <Words>475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BlackTie</vt:lpstr>
      <vt:lpstr>Review</vt:lpstr>
      <vt:lpstr>4.5 Direct Variation</vt:lpstr>
      <vt:lpstr>Notes</vt:lpstr>
      <vt:lpstr>Determine if the graph represents direct variation.  If yes, find the constant of variation and slope</vt:lpstr>
      <vt:lpstr>Graph the variation Find the constant of variation and slope</vt:lpstr>
      <vt:lpstr>Graph the variation Find the constant of variation and slope</vt:lpstr>
      <vt:lpstr>X and y vary directly.  Write equation that relates x and y</vt:lpstr>
      <vt:lpstr>X and y vary directly.  Write equation that relates x and y</vt:lpstr>
      <vt:lpstr>Assume variables vary directly.  Use equation to find value of y</vt:lpstr>
      <vt:lpstr>Assume variables vary directly.  Use equation to find value of y</vt:lpstr>
      <vt:lpstr>Word problems Find and solve a equation</vt:lpstr>
      <vt:lpstr>Word problems Find and solve a equation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5</cp:revision>
  <dcterms:created xsi:type="dcterms:W3CDTF">2012-05-08T16:54:38Z</dcterms:created>
  <dcterms:modified xsi:type="dcterms:W3CDTF">2012-05-16T13:56:16Z</dcterms:modified>
</cp:coreProperties>
</file>