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26169-967D-4281-B565-03DDB77DF7A8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E07A-80CA-40C6-9C8A-D639CFEE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8ED824-CFFB-4345-926A-B7EF832379D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68D13AB-0764-4AD2-B04C-7C1C481AED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the x and y intercepts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2x – 3y = 30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in function form.</a:t>
            </a:r>
          </a:p>
          <a:p>
            <a:endParaRPr lang="en-US" dirty="0"/>
          </a:p>
          <a:p>
            <a:r>
              <a:rPr lang="en-US" dirty="0" smtClean="0"/>
              <a:t>2x + 4y =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0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Find y so that the line passing through the 2 points has the given slope - 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(3,5) (1,y) m = -2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(1,5) (10,y) m = 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Rate of Change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(3,5) and (9,23); x in minutes and y in inches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(53,44) and (32,14); x in seconds and y </a:t>
            </a:r>
            <a:r>
              <a:rPr lang="en-US" smtClean="0"/>
              <a:t>in liters.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71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Questions/Concerns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230, #’s: 12-40 even, 49,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1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Slope of a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𝑆𝑙𝑜𝑝𝑒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2060"/>
                  </a:solidFill>
                </a:endParaRPr>
              </a:p>
              <a:p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Rate of change found same way!</a:t>
                </a:r>
              </a:p>
              <a:p>
                <a:pPr lvl="1"/>
                <a:endParaRPr lang="en-US" dirty="0" smtClean="0">
                  <a:solidFill>
                    <a:srgbClr val="00206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Slope is rise over run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Numerator positive rise if negative lower.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Denominator positive go right if negative go left.</a:t>
                </a:r>
              </a:p>
              <a:p>
                <a:pPr lvl="1"/>
                <a:endParaRPr lang="en-US" dirty="0">
                  <a:solidFill>
                    <a:srgbClr val="00206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Ex: 1/3; 1 positive go up and 3 positive go right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754" r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4 types of slope: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Positive</a:t>
            </a:r>
            <a:r>
              <a:rPr lang="en-US" dirty="0" smtClean="0">
                <a:solidFill>
                  <a:srgbClr val="002060"/>
                </a:solidFill>
              </a:rPr>
              <a:t>: (m &gt; 0)</a:t>
            </a: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Negative: </a:t>
            </a:r>
            <a:r>
              <a:rPr lang="en-US" dirty="0" smtClean="0">
                <a:solidFill>
                  <a:srgbClr val="002060"/>
                </a:solidFill>
              </a:rPr>
              <a:t>(m &lt; 0)</a:t>
            </a: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Undefined:(3/0)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</a:rPr>
              <a:t>Zero slope: </a:t>
            </a:r>
            <a:r>
              <a:rPr lang="en-US" dirty="0" smtClean="0">
                <a:solidFill>
                  <a:srgbClr val="002060"/>
                </a:solidFill>
              </a:rPr>
              <a:t>(m = 0)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20000" y="2286000"/>
            <a:ext cx="685800" cy="76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3"/>
          </p:cNvCxnSpPr>
          <p:nvPr/>
        </p:nvCxnSpPr>
        <p:spPr>
          <a:xfrm>
            <a:off x="7962900" y="3352800"/>
            <a:ext cx="723900" cy="5562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2900" y="3909060"/>
            <a:ext cx="0" cy="891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48400" y="58674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Describe the slope – </a:t>
            </a:r>
            <a:r>
              <a:rPr lang="en-US" dirty="0" err="1" smtClean="0"/>
              <a:t>st</a:t>
            </a:r>
            <a:r>
              <a:rPr lang="en-US" dirty="0" smtClean="0"/>
              <a:t>/t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2/3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-2/3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¾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-1/6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the slope positive, negative, zero, or undefined - CL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Plot the points then without drawing a line state what type of slope it is.</a:t>
            </a:r>
          </a:p>
          <a:p>
            <a:pPr lvl="1"/>
            <a:r>
              <a:rPr lang="en-US" sz="1600" dirty="0" smtClean="0"/>
              <a:t>(2,4), (4,9)</a:t>
            </a:r>
          </a:p>
          <a:p>
            <a:pPr lvl="1"/>
            <a:r>
              <a:rPr lang="en-US" sz="1600" dirty="0" smtClean="0"/>
              <a:t>(3,0), (0,3)</a:t>
            </a:r>
          </a:p>
          <a:p>
            <a:pPr lvl="1"/>
            <a:r>
              <a:rPr lang="en-US" sz="1600" dirty="0" smtClean="0"/>
              <a:t>(-3,4), (5,1)</a:t>
            </a:r>
          </a:p>
          <a:p>
            <a:pPr lvl="1"/>
            <a:r>
              <a:rPr lang="en-US" sz="1600" dirty="0" smtClean="0"/>
              <a:t>(-1,3), (-1,-2)</a:t>
            </a:r>
            <a:endParaRPr lang="en-US" sz="1600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4913" y="1905000"/>
            <a:ext cx="3706584" cy="38861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295400" y="2743200"/>
            <a:ext cx="2590800" cy="213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3000" y="22860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295400" y="2895600"/>
            <a:ext cx="23622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14400" y="2438400"/>
            <a:ext cx="0" cy="266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813412"/>
            <a:ext cx="2667000" cy="279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25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Find 2 points and </a:t>
            </a:r>
            <a:r>
              <a:rPr lang="en-US" dirty="0" smtClean="0">
                <a:solidFill>
                  <a:srgbClr val="FFFF00"/>
                </a:solidFill>
              </a:rPr>
              <a:t>slope-t/</a:t>
            </a:r>
            <a:r>
              <a:rPr lang="en-US" dirty="0" err="1" smtClean="0">
                <a:solidFill>
                  <a:srgbClr val="FFFF00"/>
                </a:solidFill>
              </a:rPr>
              <a:t>st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638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buFont typeface="Arial" charset="0"/>
              <a:buNone/>
              <a:defRPr/>
            </a:pPr>
            <a:endParaRPr lang="en-US" sz="2400" smtClean="0"/>
          </a:p>
        </p:txBody>
      </p:sp>
      <p:sp>
        <p:nvSpPr>
          <p:cNvPr id="16389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4191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191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838200" y="2895600"/>
            <a:ext cx="34290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1219200" y="5029200"/>
            <a:ext cx="2819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5715000" y="2286000"/>
            <a:ext cx="0" cy="2895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 flipH="1" flipV="1">
            <a:off x="6324600" y="2286000"/>
            <a:ext cx="2209800" cy="3352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990600" y="2057400"/>
            <a:ext cx="3200400" cy="2209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 flipV="1">
            <a:off x="5638800" y="2895600"/>
            <a:ext cx="2133600" cy="23622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Find slope/tell what </a:t>
            </a:r>
            <a:r>
              <a:rPr lang="en-US" dirty="0" smtClean="0">
                <a:solidFill>
                  <a:srgbClr val="FFFF00"/>
                </a:solidFill>
              </a:rPr>
              <a:t>kind - t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(3, 5) (5, 7)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024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(-1, 0) (0, -5)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31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Find slope/what kind? -st</a:t>
            </a:r>
          </a:p>
        </p:txBody>
      </p:sp>
      <p:sp>
        <p:nvSpPr>
          <p:cNvPr id="1229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(1, 2) (4, 7)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(-2, 5) (6, 1)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7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Find y so that the line passing through the 2 points has the given slope - 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(1, y), (2, 4), m =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(4,y) (5,3), m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03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365</Words>
  <Application>Microsoft Office PowerPoint</Application>
  <PresentationFormat>On-screen Show (4:3)</PresentationFormat>
  <Paragraphs>93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Review</vt:lpstr>
      <vt:lpstr>4.3 Slope of a line</vt:lpstr>
      <vt:lpstr>Notes</vt:lpstr>
      <vt:lpstr>Describe the slope – st/t</vt:lpstr>
      <vt:lpstr>Is the slope positive, negative, zero, or undefined - CL</vt:lpstr>
      <vt:lpstr>Find 2 points and slope-t/st</vt:lpstr>
      <vt:lpstr>Find slope/tell what kind - t</vt:lpstr>
      <vt:lpstr>Find slope/what kind? -st</vt:lpstr>
      <vt:lpstr>Find y so that the line passing through the 2 points has the given slope - t</vt:lpstr>
      <vt:lpstr>Find y so that the line passing through the 2 points has the given slope - s</vt:lpstr>
      <vt:lpstr>Rate of Change –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7</cp:revision>
  <dcterms:created xsi:type="dcterms:W3CDTF">2012-05-08T16:13:19Z</dcterms:created>
  <dcterms:modified xsi:type="dcterms:W3CDTF">2012-05-08T16:53:50Z</dcterms:modified>
</cp:coreProperties>
</file>