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36D7C76-7B91-458D-B8C0-54823B5492A4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6F88EB2-53BD-481A-A04F-31410D9EDDD3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D7C76-7B91-458D-B8C0-54823B5492A4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88EB2-53BD-481A-A04F-31410D9EDDD3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D7C76-7B91-458D-B8C0-54823B5492A4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88EB2-53BD-481A-A04F-31410D9EDDD3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D7C76-7B91-458D-B8C0-54823B5492A4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88EB2-53BD-481A-A04F-31410D9EDDD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D7C76-7B91-458D-B8C0-54823B5492A4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88EB2-53BD-481A-A04F-31410D9EDDD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D7C76-7B91-458D-B8C0-54823B5492A4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88EB2-53BD-481A-A04F-31410D9EDDD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D7C76-7B91-458D-B8C0-54823B5492A4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88EB2-53BD-481A-A04F-31410D9EDDD3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D7C76-7B91-458D-B8C0-54823B5492A4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88EB2-53BD-481A-A04F-31410D9EDDD3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D7C76-7B91-458D-B8C0-54823B5492A4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88EB2-53BD-481A-A04F-31410D9EDD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D7C76-7B91-458D-B8C0-54823B5492A4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88EB2-53BD-481A-A04F-31410D9EDD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D7C76-7B91-458D-B8C0-54823B5492A4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88EB2-53BD-481A-A04F-31410D9EDD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36D7C76-7B91-458D-B8C0-54823B5492A4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6F88EB2-53BD-481A-A04F-31410D9EDDD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Write in function form</a:t>
            </a:r>
          </a:p>
          <a:p>
            <a:pPr marL="0" indent="0">
              <a:buNone/>
            </a:pPr>
            <a:r>
              <a:rPr lang="en-US" dirty="0" smtClean="0"/>
              <a:t>-7x + y = 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Find 3 ordered pairs</a:t>
            </a:r>
          </a:p>
          <a:p>
            <a:pPr marL="0" indent="0">
              <a:buNone/>
            </a:pPr>
            <a:r>
              <a:rPr lang="en-US" dirty="0" smtClean="0"/>
              <a:t>Y = 3/5x + 4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9774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Find the x and y intercept. Graph it.  Label the intercepts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Y = 1 - x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-4x + 8y = -16</a:t>
            </a:r>
            <a:endParaRPr lang="en-US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895600"/>
            <a:ext cx="2362200" cy="2464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657059"/>
            <a:ext cx="2438400" cy="2544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1801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Problem-cl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You sold tickets for a play.  Advance tickets were $4 and door tickets were $5.50.  Total sales was $440. Let x be advanced ticket sales and y be door sales.</a:t>
            </a:r>
          </a:p>
          <a:p>
            <a:pPr marL="457200" indent="-457200">
              <a:buAutoNum type="arabicPeriod"/>
            </a:pPr>
            <a:r>
              <a:rPr lang="en-US" dirty="0" smtClean="0"/>
              <a:t>Write equation to show tickets sold.</a:t>
            </a:r>
          </a:p>
          <a:p>
            <a:pPr marL="457200" indent="-457200">
              <a:buAutoNum type="arabicPeriod"/>
            </a:pPr>
            <a:r>
              <a:rPr lang="en-US" dirty="0" smtClean="0"/>
              <a:t>Graph equation</a:t>
            </a:r>
          </a:p>
          <a:p>
            <a:pPr marL="457200" indent="-457200">
              <a:buAutoNum type="arabicPeriod"/>
            </a:pPr>
            <a:r>
              <a:rPr lang="en-US" dirty="0" smtClean="0"/>
              <a:t>What are three possible numbers of advanced tickets sold and tickets sold at door?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7439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Questions/Comments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Hw</a:t>
            </a:r>
            <a:r>
              <a:rPr lang="en-US" dirty="0" smtClean="0"/>
              <a:t>: Text pg. 221, #’s: 3, </a:t>
            </a:r>
            <a:r>
              <a:rPr lang="en-US" smtClean="0"/>
              <a:t>14-40 evens, 42, 56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324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4.3 Intercepts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506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the x intercept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X + 2y = 5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6x – 12y = 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431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the x intercept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3x – y = 6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1.5x – 3y = -6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5x + 5y = -30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0.8x + 3y = 2.4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884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the y intercept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Y = -3x - 7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-3x + 2y = 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543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the y intercept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Y = 1/2x + 8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4x + 2y = -16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Y = x – 2/3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5x – 1.2y = 3.6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175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the line given the intercepts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X: 3 and y:2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X: -6 and y: -5</a:t>
            </a:r>
            <a:endParaRPr lang="en-US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895599"/>
            <a:ext cx="3429000" cy="3578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399" y="2895600"/>
            <a:ext cx="3286125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0209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the line given the intercepts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X: 4 and y: -1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X: -2 and y: -5</a:t>
            </a:r>
            <a:endParaRPr lang="en-US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895599"/>
            <a:ext cx="3429000" cy="3578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399" y="2895600"/>
            <a:ext cx="3286125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2842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Find the x and y intercept. Graph it.  Label the intercepts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Y = x + 6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-2x – 4y = 20</a:t>
            </a:r>
            <a:endParaRPr lang="en-US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895600"/>
            <a:ext cx="2362200" cy="2464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657059"/>
            <a:ext cx="2438400" cy="2544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1033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16</TotalTime>
  <Words>279</Words>
  <Application>Microsoft Office PowerPoint</Application>
  <PresentationFormat>On-screen Show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Hardcover</vt:lpstr>
      <vt:lpstr>Review</vt:lpstr>
      <vt:lpstr>4.3 Intercepts</vt:lpstr>
      <vt:lpstr>Find the x intercept</vt:lpstr>
      <vt:lpstr>Find the x intercept</vt:lpstr>
      <vt:lpstr>Find the y intercept</vt:lpstr>
      <vt:lpstr>Find the y intercept</vt:lpstr>
      <vt:lpstr>Graph the line given the intercepts</vt:lpstr>
      <vt:lpstr>Graph the line given the intercepts</vt:lpstr>
      <vt:lpstr>Find the x and y intercept. Graph it.  Label the intercepts</vt:lpstr>
      <vt:lpstr>Find the x and y intercept. Graph it.  Label the intercepts</vt:lpstr>
      <vt:lpstr>Word Problem-cl</vt:lpstr>
      <vt:lpstr>Wrap up</vt:lpstr>
    </vt:vector>
  </TitlesOfParts>
  <Company>dcecsd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</dc:title>
  <dc:creator>Garth Fiedler</dc:creator>
  <cp:lastModifiedBy>Garth Fiedler</cp:lastModifiedBy>
  <cp:revision>3</cp:revision>
  <dcterms:created xsi:type="dcterms:W3CDTF">2012-05-08T14:37:21Z</dcterms:created>
  <dcterms:modified xsi:type="dcterms:W3CDTF">2012-05-08T16:12:59Z</dcterms:modified>
</cp:coreProperties>
</file>