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98345-972A-4252-B952-CB808B0799F7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225A2-5A02-4B55-88BE-33B58255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A6F81A-061C-4BF2-B2D1-378CFD528BC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E974E0D-A33D-418B-BDF3-D1D6D7B4B34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D3D9D5-2189-462A-9C3A-58148C0E1CD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ABD0AF-136E-4DF6-87C0-9697165E8AB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EED111E-CD99-459F-9118-628C4B36FE8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EC334D-B310-44B8-A5AB-51F21EC41BA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81F60D-B141-43C1-8F52-D34984ECFA8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76C980B-83EB-4F8D-AB06-5754004A9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Plot (3,5) (-4,3) (0,4)      (-2,0)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Identify the coordinate.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3600"/>
            <a:ext cx="37973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5698260" y="2652273"/>
            <a:ext cx="1742831" cy="2605626"/>
            <a:chOff x="5698260" y="2652273"/>
            <a:chExt cx="1742831" cy="2605626"/>
          </a:xfrm>
        </p:grpSpPr>
        <p:sp>
          <p:nvSpPr>
            <p:cNvPr id="6" name="SMARTInkAnnotation0"/>
            <p:cNvSpPr/>
            <p:nvPr/>
          </p:nvSpPr>
          <p:spPr>
            <a:xfrm>
              <a:off x="5797144" y="3045079"/>
              <a:ext cx="167350" cy="98136"/>
            </a:xfrm>
            <a:custGeom>
              <a:avLst/>
              <a:gdLst/>
              <a:ahLst/>
              <a:cxnLst/>
              <a:rect l="0" t="0" r="0" b="0"/>
              <a:pathLst>
                <a:path w="167350" h="98136">
                  <a:moveTo>
                    <a:pt x="97764" y="80312"/>
                  </a:moveTo>
                  <a:lnTo>
                    <a:pt x="97764" y="71749"/>
                  </a:lnTo>
                  <a:lnTo>
                    <a:pt x="93019" y="71491"/>
                  </a:lnTo>
                  <a:lnTo>
                    <a:pt x="91621" y="70462"/>
                  </a:lnTo>
                  <a:lnTo>
                    <a:pt x="90689" y="68784"/>
                  </a:lnTo>
                  <a:lnTo>
                    <a:pt x="89194" y="63703"/>
                  </a:lnTo>
                  <a:lnTo>
                    <a:pt x="88078" y="62294"/>
                  </a:lnTo>
                  <a:lnTo>
                    <a:pt x="86340" y="60362"/>
                  </a:lnTo>
                  <a:lnTo>
                    <a:pt x="84190" y="58082"/>
                  </a:lnTo>
                  <a:lnTo>
                    <a:pt x="82755" y="55570"/>
                  </a:lnTo>
                  <a:lnTo>
                    <a:pt x="81799" y="52903"/>
                  </a:lnTo>
                  <a:lnTo>
                    <a:pt x="81162" y="50133"/>
                  </a:lnTo>
                  <a:lnTo>
                    <a:pt x="79744" y="48286"/>
                  </a:lnTo>
                  <a:lnTo>
                    <a:pt x="77806" y="47055"/>
                  </a:lnTo>
                  <a:lnTo>
                    <a:pt x="75520" y="46234"/>
                  </a:lnTo>
                  <a:lnTo>
                    <a:pt x="73996" y="44695"/>
                  </a:lnTo>
                  <a:lnTo>
                    <a:pt x="72980" y="42677"/>
                  </a:lnTo>
                  <a:lnTo>
                    <a:pt x="72303" y="40339"/>
                  </a:lnTo>
                  <a:lnTo>
                    <a:pt x="71851" y="37788"/>
                  </a:lnTo>
                  <a:lnTo>
                    <a:pt x="71550" y="35095"/>
                  </a:lnTo>
                  <a:lnTo>
                    <a:pt x="71350" y="32308"/>
                  </a:lnTo>
                  <a:lnTo>
                    <a:pt x="72209" y="29458"/>
                  </a:lnTo>
                  <a:lnTo>
                    <a:pt x="73775" y="26565"/>
                  </a:lnTo>
                  <a:lnTo>
                    <a:pt x="78680" y="19535"/>
                  </a:lnTo>
                  <a:lnTo>
                    <a:pt x="80076" y="18957"/>
                  </a:lnTo>
                  <a:lnTo>
                    <a:pt x="84275" y="18316"/>
                  </a:lnTo>
                  <a:lnTo>
                    <a:pt x="85791" y="17153"/>
                  </a:lnTo>
                  <a:lnTo>
                    <a:pt x="86803" y="15386"/>
                  </a:lnTo>
                  <a:lnTo>
                    <a:pt x="87477" y="13215"/>
                  </a:lnTo>
                  <a:lnTo>
                    <a:pt x="88920" y="11768"/>
                  </a:lnTo>
                  <a:lnTo>
                    <a:pt x="90875" y="10803"/>
                  </a:lnTo>
                  <a:lnTo>
                    <a:pt x="95696" y="9732"/>
                  </a:lnTo>
                  <a:lnTo>
                    <a:pt x="98371" y="9446"/>
                  </a:lnTo>
                  <a:lnTo>
                    <a:pt x="101149" y="9255"/>
                  </a:lnTo>
                  <a:lnTo>
                    <a:pt x="103993" y="9128"/>
                  </a:lnTo>
                  <a:lnTo>
                    <a:pt x="109802" y="8987"/>
                  </a:lnTo>
                  <a:lnTo>
                    <a:pt x="111748" y="9942"/>
                  </a:lnTo>
                  <a:lnTo>
                    <a:pt x="113047" y="11570"/>
                  </a:lnTo>
                  <a:lnTo>
                    <a:pt x="113911" y="13648"/>
                  </a:lnTo>
                  <a:lnTo>
                    <a:pt x="115481" y="16025"/>
                  </a:lnTo>
                  <a:lnTo>
                    <a:pt x="117521" y="18603"/>
                  </a:lnTo>
                  <a:lnTo>
                    <a:pt x="119874" y="21313"/>
                  </a:lnTo>
                  <a:lnTo>
                    <a:pt x="122436" y="24112"/>
                  </a:lnTo>
                  <a:lnTo>
                    <a:pt x="131863" y="33946"/>
                  </a:lnTo>
                  <a:lnTo>
                    <a:pt x="133408" y="36503"/>
                  </a:lnTo>
                  <a:lnTo>
                    <a:pt x="135431" y="40192"/>
                  </a:lnTo>
                  <a:lnTo>
                    <a:pt x="137774" y="44635"/>
                  </a:lnTo>
                  <a:lnTo>
                    <a:pt x="139334" y="48590"/>
                  </a:lnTo>
                  <a:lnTo>
                    <a:pt x="140375" y="52219"/>
                  </a:lnTo>
                  <a:lnTo>
                    <a:pt x="141069" y="55630"/>
                  </a:lnTo>
                  <a:lnTo>
                    <a:pt x="141532" y="58896"/>
                  </a:lnTo>
                  <a:lnTo>
                    <a:pt x="141840" y="62066"/>
                  </a:lnTo>
                  <a:lnTo>
                    <a:pt x="142046" y="65171"/>
                  </a:lnTo>
                  <a:lnTo>
                    <a:pt x="142183" y="68233"/>
                  </a:lnTo>
                  <a:lnTo>
                    <a:pt x="142335" y="74282"/>
                  </a:lnTo>
                  <a:lnTo>
                    <a:pt x="142421" y="83266"/>
                  </a:lnTo>
                  <a:lnTo>
                    <a:pt x="141440" y="85257"/>
                  </a:lnTo>
                  <a:lnTo>
                    <a:pt x="139793" y="86585"/>
                  </a:lnTo>
                  <a:lnTo>
                    <a:pt x="137701" y="87471"/>
                  </a:lnTo>
                  <a:lnTo>
                    <a:pt x="135314" y="89053"/>
                  </a:lnTo>
                  <a:lnTo>
                    <a:pt x="132729" y="91100"/>
                  </a:lnTo>
                  <a:lnTo>
                    <a:pt x="126190" y="96774"/>
                  </a:lnTo>
                  <a:lnTo>
                    <a:pt x="122647" y="97550"/>
                  </a:lnTo>
                  <a:lnTo>
                    <a:pt x="117762" y="97895"/>
                  </a:lnTo>
                  <a:lnTo>
                    <a:pt x="112280" y="98048"/>
                  </a:lnTo>
                  <a:lnTo>
                    <a:pt x="103610" y="98135"/>
                  </a:lnTo>
                  <a:lnTo>
                    <a:pt x="99675" y="97154"/>
                  </a:lnTo>
                  <a:lnTo>
                    <a:pt x="95065" y="95509"/>
                  </a:lnTo>
                  <a:lnTo>
                    <a:pt x="90006" y="93420"/>
                  </a:lnTo>
                  <a:lnTo>
                    <a:pt x="85640" y="92027"/>
                  </a:lnTo>
                  <a:lnTo>
                    <a:pt x="81736" y="91098"/>
                  </a:lnTo>
                  <a:lnTo>
                    <a:pt x="78140" y="90479"/>
                  </a:lnTo>
                  <a:lnTo>
                    <a:pt x="74749" y="89074"/>
                  </a:lnTo>
                  <a:lnTo>
                    <a:pt x="71497" y="87146"/>
                  </a:lnTo>
                  <a:lnTo>
                    <a:pt x="68334" y="84868"/>
                  </a:lnTo>
                  <a:lnTo>
                    <a:pt x="64239" y="82357"/>
                  </a:lnTo>
                  <a:lnTo>
                    <a:pt x="59524" y="79691"/>
                  </a:lnTo>
                  <a:lnTo>
                    <a:pt x="54393" y="76921"/>
                  </a:lnTo>
                  <a:lnTo>
                    <a:pt x="49980" y="74082"/>
                  </a:lnTo>
                  <a:lnTo>
                    <a:pt x="46044" y="71198"/>
                  </a:lnTo>
                  <a:lnTo>
                    <a:pt x="42428" y="68283"/>
                  </a:lnTo>
                  <a:lnTo>
                    <a:pt x="39024" y="64355"/>
                  </a:lnTo>
                  <a:lnTo>
                    <a:pt x="35760" y="59752"/>
                  </a:lnTo>
                  <a:lnTo>
                    <a:pt x="32592" y="54698"/>
                  </a:lnTo>
                  <a:lnTo>
                    <a:pt x="30480" y="50338"/>
                  </a:lnTo>
                  <a:lnTo>
                    <a:pt x="29072" y="46438"/>
                  </a:lnTo>
                  <a:lnTo>
                    <a:pt x="28133" y="42847"/>
                  </a:lnTo>
                  <a:lnTo>
                    <a:pt x="26514" y="40452"/>
                  </a:lnTo>
                  <a:lnTo>
                    <a:pt x="24441" y="38856"/>
                  </a:lnTo>
                  <a:lnTo>
                    <a:pt x="22067" y="37792"/>
                  </a:lnTo>
                  <a:lnTo>
                    <a:pt x="20484" y="35098"/>
                  </a:lnTo>
                  <a:lnTo>
                    <a:pt x="19428" y="31317"/>
                  </a:lnTo>
                  <a:lnTo>
                    <a:pt x="17734" y="20473"/>
                  </a:lnTo>
                  <a:lnTo>
                    <a:pt x="17595" y="18591"/>
                  </a:lnTo>
                  <a:lnTo>
                    <a:pt x="17503" y="16344"/>
                  </a:lnTo>
                  <a:lnTo>
                    <a:pt x="17353" y="10350"/>
                  </a:lnTo>
                  <a:lnTo>
                    <a:pt x="18335" y="8866"/>
                  </a:lnTo>
                  <a:lnTo>
                    <a:pt x="19982" y="6884"/>
                  </a:lnTo>
                  <a:lnTo>
                    <a:pt x="22073" y="4571"/>
                  </a:lnTo>
                  <a:lnTo>
                    <a:pt x="24461" y="3029"/>
                  </a:lnTo>
                  <a:lnTo>
                    <a:pt x="27045" y="2001"/>
                  </a:lnTo>
                  <a:lnTo>
                    <a:pt x="29762" y="1315"/>
                  </a:lnTo>
                  <a:lnTo>
                    <a:pt x="32566" y="858"/>
                  </a:lnTo>
                  <a:lnTo>
                    <a:pt x="35428" y="554"/>
                  </a:lnTo>
                  <a:lnTo>
                    <a:pt x="38330" y="350"/>
                  </a:lnTo>
                  <a:lnTo>
                    <a:pt x="42251" y="215"/>
                  </a:lnTo>
                  <a:lnTo>
                    <a:pt x="51904" y="65"/>
                  </a:lnTo>
                  <a:lnTo>
                    <a:pt x="56266" y="1017"/>
                  </a:lnTo>
                  <a:lnTo>
                    <a:pt x="60166" y="2644"/>
                  </a:lnTo>
                  <a:lnTo>
                    <a:pt x="63760" y="4720"/>
                  </a:lnTo>
                  <a:lnTo>
                    <a:pt x="73051" y="9674"/>
                  </a:lnTo>
                  <a:lnTo>
                    <a:pt x="78309" y="12384"/>
                  </a:lnTo>
                  <a:lnTo>
                    <a:pt x="82808" y="14190"/>
                  </a:lnTo>
                  <a:lnTo>
                    <a:pt x="86800" y="15395"/>
                  </a:lnTo>
                  <a:lnTo>
                    <a:pt x="90454" y="16198"/>
                  </a:lnTo>
                  <a:lnTo>
                    <a:pt x="93884" y="18717"/>
                  </a:lnTo>
                  <a:lnTo>
                    <a:pt x="97164" y="22382"/>
                  </a:lnTo>
                  <a:lnTo>
                    <a:pt x="104819" y="33040"/>
                  </a:lnTo>
                  <a:lnTo>
                    <a:pt x="106440" y="34906"/>
                  </a:lnTo>
                  <a:lnTo>
                    <a:pt x="108514" y="37143"/>
                  </a:lnTo>
                  <a:lnTo>
                    <a:pt x="110890" y="39626"/>
                  </a:lnTo>
                  <a:lnTo>
                    <a:pt x="112474" y="42274"/>
                  </a:lnTo>
                  <a:lnTo>
                    <a:pt x="113529" y="45031"/>
                  </a:lnTo>
                  <a:lnTo>
                    <a:pt x="114233" y="47862"/>
                  </a:lnTo>
                  <a:lnTo>
                    <a:pt x="114703" y="50741"/>
                  </a:lnTo>
                  <a:lnTo>
                    <a:pt x="115015" y="53652"/>
                  </a:lnTo>
                  <a:lnTo>
                    <a:pt x="115518" y="60714"/>
                  </a:lnTo>
                  <a:lnTo>
                    <a:pt x="115587" y="64325"/>
                  </a:lnTo>
                  <a:lnTo>
                    <a:pt x="115605" y="66678"/>
                  </a:lnTo>
                  <a:lnTo>
                    <a:pt x="114624" y="68246"/>
                  </a:lnTo>
                  <a:lnTo>
                    <a:pt x="112977" y="69291"/>
                  </a:lnTo>
                  <a:lnTo>
                    <a:pt x="107942" y="70969"/>
                  </a:lnTo>
                  <a:lnTo>
                    <a:pt x="104605" y="73844"/>
                  </a:lnTo>
                  <a:lnTo>
                    <a:pt x="102325" y="76000"/>
                  </a:lnTo>
                  <a:lnTo>
                    <a:pt x="99812" y="76445"/>
                  </a:lnTo>
                  <a:lnTo>
                    <a:pt x="97143" y="75750"/>
                  </a:lnTo>
                  <a:lnTo>
                    <a:pt x="94370" y="74294"/>
                  </a:lnTo>
                  <a:lnTo>
                    <a:pt x="91529" y="73323"/>
                  </a:lnTo>
                  <a:lnTo>
                    <a:pt x="88641" y="72676"/>
                  </a:lnTo>
                  <a:lnTo>
                    <a:pt x="85723" y="72244"/>
                  </a:lnTo>
                  <a:lnTo>
                    <a:pt x="81791" y="71957"/>
                  </a:lnTo>
                  <a:lnTo>
                    <a:pt x="77184" y="71765"/>
                  </a:lnTo>
                  <a:lnTo>
                    <a:pt x="72126" y="71638"/>
                  </a:lnTo>
                  <a:lnTo>
                    <a:pt x="67760" y="70560"/>
                  </a:lnTo>
                  <a:lnTo>
                    <a:pt x="63858" y="68850"/>
                  </a:lnTo>
                  <a:lnTo>
                    <a:pt x="60262" y="66717"/>
                  </a:lnTo>
                  <a:lnTo>
                    <a:pt x="56872" y="65295"/>
                  </a:lnTo>
                  <a:lnTo>
                    <a:pt x="53619" y="64348"/>
                  </a:lnTo>
                  <a:lnTo>
                    <a:pt x="50457" y="63716"/>
                  </a:lnTo>
                  <a:lnTo>
                    <a:pt x="47355" y="62302"/>
                  </a:lnTo>
                  <a:lnTo>
                    <a:pt x="44295" y="60368"/>
                  </a:lnTo>
                  <a:lnTo>
                    <a:pt x="41261" y="58086"/>
                  </a:lnTo>
                  <a:lnTo>
                    <a:pt x="39239" y="55573"/>
                  </a:lnTo>
                  <a:lnTo>
                    <a:pt x="37891" y="52905"/>
                  </a:lnTo>
                  <a:lnTo>
                    <a:pt x="36992" y="50134"/>
                  </a:lnTo>
                  <a:lnTo>
                    <a:pt x="36393" y="47295"/>
                  </a:lnTo>
                  <a:lnTo>
                    <a:pt x="35993" y="44410"/>
                  </a:lnTo>
                  <a:lnTo>
                    <a:pt x="35728" y="41494"/>
                  </a:lnTo>
                  <a:lnTo>
                    <a:pt x="35550" y="38558"/>
                  </a:lnTo>
                  <a:lnTo>
                    <a:pt x="35352" y="32651"/>
                  </a:lnTo>
                  <a:lnTo>
                    <a:pt x="35241" y="23746"/>
                  </a:lnTo>
                  <a:lnTo>
                    <a:pt x="36219" y="20773"/>
                  </a:lnTo>
                  <a:lnTo>
                    <a:pt x="37863" y="17799"/>
                  </a:lnTo>
                  <a:lnTo>
                    <a:pt x="39954" y="14824"/>
                  </a:lnTo>
                  <a:lnTo>
                    <a:pt x="42339" y="12841"/>
                  </a:lnTo>
                  <a:lnTo>
                    <a:pt x="44924" y="11519"/>
                  </a:lnTo>
                  <a:lnTo>
                    <a:pt x="47640" y="10637"/>
                  </a:lnTo>
                  <a:lnTo>
                    <a:pt x="50443" y="10049"/>
                  </a:lnTo>
                  <a:lnTo>
                    <a:pt x="53305" y="9658"/>
                  </a:lnTo>
                  <a:lnTo>
                    <a:pt x="56208" y="9397"/>
                  </a:lnTo>
                  <a:lnTo>
                    <a:pt x="59134" y="9222"/>
                  </a:lnTo>
                  <a:lnTo>
                    <a:pt x="65036" y="9029"/>
                  </a:lnTo>
                  <a:lnTo>
                    <a:pt x="78687" y="8920"/>
                  </a:lnTo>
                  <a:lnTo>
                    <a:pt x="83059" y="9897"/>
                  </a:lnTo>
                  <a:lnTo>
                    <a:pt x="86968" y="11540"/>
                  </a:lnTo>
                  <a:lnTo>
                    <a:pt x="90566" y="13628"/>
                  </a:lnTo>
                  <a:lnTo>
                    <a:pt x="99862" y="18594"/>
                  </a:lnTo>
                  <a:lnTo>
                    <a:pt x="105122" y="21307"/>
                  </a:lnTo>
                  <a:lnTo>
                    <a:pt x="109622" y="24108"/>
                  </a:lnTo>
                  <a:lnTo>
                    <a:pt x="113614" y="26967"/>
                  </a:lnTo>
                  <a:lnTo>
                    <a:pt x="117269" y="29866"/>
                  </a:lnTo>
                  <a:lnTo>
                    <a:pt x="120699" y="32790"/>
                  </a:lnTo>
                  <a:lnTo>
                    <a:pt x="123979" y="35732"/>
                  </a:lnTo>
                  <a:lnTo>
                    <a:pt x="127159" y="38686"/>
                  </a:lnTo>
                  <a:lnTo>
                    <a:pt x="129279" y="41647"/>
                  </a:lnTo>
                  <a:lnTo>
                    <a:pt x="130692" y="44614"/>
                  </a:lnTo>
                  <a:lnTo>
                    <a:pt x="131634" y="47583"/>
                  </a:lnTo>
                  <a:lnTo>
                    <a:pt x="132262" y="50555"/>
                  </a:lnTo>
                  <a:lnTo>
                    <a:pt x="132680" y="53529"/>
                  </a:lnTo>
                  <a:lnTo>
                    <a:pt x="132961" y="56503"/>
                  </a:lnTo>
                  <a:lnTo>
                    <a:pt x="133146" y="59478"/>
                  </a:lnTo>
                  <a:lnTo>
                    <a:pt x="133353" y="65430"/>
                  </a:lnTo>
                  <a:lnTo>
                    <a:pt x="132415" y="68406"/>
                  </a:lnTo>
                  <a:lnTo>
                    <a:pt x="130796" y="71383"/>
                  </a:lnTo>
                  <a:lnTo>
                    <a:pt x="128724" y="74359"/>
                  </a:lnTo>
                  <a:lnTo>
                    <a:pt x="126350" y="77335"/>
                  </a:lnTo>
                  <a:lnTo>
                    <a:pt x="123773" y="80312"/>
                  </a:lnTo>
                  <a:lnTo>
                    <a:pt x="121063" y="83288"/>
                  </a:lnTo>
                  <a:lnTo>
                    <a:pt x="118262" y="85273"/>
                  </a:lnTo>
                  <a:lnTo>
                    <a:pt x="115403" y="86596"/>
                  </a:lnTo>
                  <a:lnTo>
                    <a:pt x="112503" y="87477"/>
                  </a:lnTo>
                  <a:lnTo>
                    <a:pt x="108583" y="88065"/>
                  </a:lnTo>
                  <a:lnTo>
                    <a:pt x="103984" y="88457"/>
                  </a:lnTo>
                  <a:lnTo>
                    <a:pt x="94570" y="88893"/>
                  </a:lnTo>
                  <a:lnTo>
                    <a:pt x="87075" y="89086"/>
                  </a:lnTo>
                  <a:lnTo>
                    <a:pt x="50492" y="89237"/>
                  </a:lnTo>
                  <a:lnTo>
                    <a:pt x="47379" y="88246"/>
                  </a:lnTo>
                  <a:lnTo>
                    <a:pt x="44311" y="86594"/>
                  </a:lnTo>
                  <a:lnTo>
                    <a:pt x="41272" y="84499"/>
                  </a:lnTo>
                  <a:lnTo>
                    <a:pt x="38253" y="82112"/>
                  </a:lnTo>
                  <a:lnTo>
                    <a:pt x="35247" y="79527"/>
                  </a:lnTo>
                  <a:lnTo>
                    <a:pt x="32250" y="76812"/>
                  </a:lnTo>
                  <a:lnTo>
                    <a:pt x="30251" y="74010"/>
                  </a:lnTo>
                  <a:lnTo>
                    <a:pt x="28921" y="71149"/>
                  </a:lnTo>
                  <a:lnTo>
                    <a:pt x="28032" y="68250"/>
                  </a:lnTo>
                  <a:lnTo>
                    <a:pt x="27439" y="65325"/>
                  </a:lnTo>
                  <a:lnTo>
                    <a:pt x="27045" y="62384"/>
                  </a:lnTo>
                  <a:lnTo>
                    <a:pt x="26782" y="59430"/>
                  </a:lnTo>
                  <a:lnTo>
                    <a:pt x="26606" y="56468"/>
                  </a:lnTo>
                  <a:lnTo>
                    <a:pt x="26411" y="50532"/>
                  </a:lnTo>
                  <a:lnTo>
                    <a:pt x="27353" y="47560"/>
                  </a:lnTo>
                  <a:lnTo>
                    <a:pt x="28973" y="44587"/>
                  </a:lnTo>
                  <a:lnTo>
                    <a:pt x="31047" y="41612"/>
                  </a:lnTo>
                  <a:lnTo>
                    <a:pt x="33423" y="39629"/>
                  </a:lnTo>
                  <a:lnTo>
                    <a:pt x="35999" y="38307"/>
                  </a:lnTo>
                  <a:lnTo>
                    <a:pt x="38711" y="37426"/>
                  </a:lnTo>
                  <a:lnTo>
                    <a:pt x="41511" y="35846"/>
                  </a:lnTo>
                  <a:lnTo>
                    <a:pt x="44371" y="33801"/>
                  </a:lnTo>
                  <a:lnTo>
                    <a:pt x="47271" y="31445"/>
                  </a:lnTo>
                  <a:lnTo>
                    <a:pt x="51190" y="29874"/>
                  </a:lnTo>
                  <a:lnTo>
                    <a:pt x="55790" y="28827"/>
                  </a:lnTo>
                  <a:lnTo>
                    <a:pt x="60843" y="28129"/>
                  </a:lnTo>
                  <a:lnTo>
                    <a:pt x="66198" y="27664"/>
                  </a:lnTo>
                  <a:lnTo>
                    <a:pt x="71754" y="27354"/>
                  </a:lnTo>
                  <a:lnTo>
                    <a:pt x="82231" y="27009"/>
                  </a:lnTo>
                  <a:lnTo>
                    <a:pt x="90199" y="26856"/>
                  </a:lnTo>
                  <a:lnTo>
                    <a:pt x="94707" y="27807"/>
                  </a:lnTo>
                  <a:lnTo>
                    <a:pt x="99699" y="29434"/>
                  </a:lnTo>
                  <a:lnTo>
                    <a:pt x="105013" y="31510"/>
                  </a:lnTo>
                  <a:lnTo>
                    <a:pt x="109549" y="32895"/>
                  </a:lnTo>
                  <a:lnTo>
                    <a:pt x="113566" y="33817"/>
                  </a:lnTo>
                  <a:lnTo>
                    <a:pt x="117238" y="34432"/>
                  </a:lnTo>
                  <a:lnTo>
                    <a:pt x="120678" y="35835"/>
                  </a:lnTo>
                  <a:lnTo>
                    <a:pt x="123965" y="37762"/>
                  </a:lnTo>
                  <a:lnTo>
                    <a:pt x="127149" y="40039"/>
                  </a:lnTo>
                  <a:lnTo>
                    <a:pt x="130266" y="42549"/>
                  </a:lnTo>
                  <a:lnTo>
                    <a:pt x="133336" y="45215"/>
                  </a:lnTo>
                  <a:lnTo>
                    <a:pt x="136377" y="47984"/>
                  </a:lnTo>
                  <a:lnTo>
                    <a:pt x="139396" y="51815"/>
                  </a:lnTo>
                  <a:lnTo>
                    <a:pt x="142403" y="56352"/>
                  </a:lnTo>
                  <a:lnTo>
                    <a:pt x="145400" y="61362"/>
                  </a:lnTo>
                  <a:lnTo>
                    <a:pt x="147399" y="65694"/>
                  </a:lnTo>
                  <a:lnTo>
                    <a:pt x="148731" y="69574"/>
                  </a:lnTo>
                  <a:lnTo>
                    <a:pt x="150869" y="78191"/>
                  </a:lnTo>
                  <a:lnTo>
                    <a:pt x="150051" y="79890"/>
                  </a:lnTo>
                  <a:lnTo>
                    <a:pt x="148512" y="82015"/>
                  </a:lnTo>
                  <a:lnTo>
                    <a:pt x="146494" y="84424"/>
                  </a:lnTo>
                  <a:lnTo>
                    <a:pt x="145149" y="87021"/>
                  </a:lnTo>
                  <a:lnTo>
                    <a:pt x="144252" y="89746"/>
                  </a:lnTo>
                  <a:lnTo>
                    <a:pt x="143653" y="92554"/>
                  </a:lnTo>
                  <a:lnTo>
                    <a:pt x="141268" y="94426"/>
                  </a:lnTo>
                  <a:lnTo>
                    <a:pt x="137692" y="95675"/>
                  </a:lnTo>
                  <a:lnTo>
                    <a:pt x="133321" y="96507"/>
                  </a:lnTo>
                  <a:lnTo>
                    <a:pt x="129414" y="97062"/>
                  </a:lnTo>
                  <a:lnTo>
                    <a:pt x="125817" y="97431"/>
                  </a:lnTo>
                  <a:lnTo>
                    <a:pt x="122425" y="97678"/>
                  </a:lnTo>
                  <a:lnTo>
                    <a:pt x="118177" y="96850"/>
                  </a:lnTo>
                  <a:lnTo>
                    <a:pt x="113359" y="95306"/>
                  </a:lnTo>
                  <a:lnTo>
                    <a:pt x="108161" y="93284"/>
                  </a:lnTo>
                  <a:lnTo>
                    <a:pt x="103702" y="90944"/>
                  </a:lnTo>
                  <a:lnTo>
                    <a:pt x="99737" y="88392"/>
                  </a:lnTo>
                  <a:lnTo>
                    <a:pt x="96100" y="85699"/>
                  </a:lnTo>
                  <a:lnTo>
                    <a:pt x="90695" y="82911"/>
                  </a:lnTo>
                  <a:lnTo>
                    <a:pt x="84113" y="80060"/>
                  </a:lnTo>
                  <a:lnTo>
                    <a:pt x="76745" y="77167"/>
                  </a:lnTo>
                  <a:lnTo>
                    <a:pt x="69847" y="74247"/>
                  </a:lnTo>
                  <a:lnTo>
                    <a:pt x="56886" y="68356"/>
                  </a:lnTo>
                  <a:lnTo>
                    <a:pt x="51641" y="65396"/>
                  </a:lnTo>
                  <a:lnTo>
                    <a:pt x="47152" y="62430"/>
                  </a:lnTo>
                  <a:lnTo>
                    <a:pt x="43166" y="59461"/>
                  </a:lnTo>
                  <a:lnTo>
                    <a:pt x="38522" y="56489"/>
                  </a:lnTo>
                  <a:lnTo>
                    <a:pt x="33440" y="53516"/>
                  </a:lnTo>
                  <a:lnTo>
                    <a:pt x="28066" y="50542"/>
                  </a:lnTo>
                  <a:lnTo>
                    <a:pt x="23489" y="47567"/>
                  </a:lnTo>
                  <a:lnTo>
                    <a:pt x="19446" y="44591"/>
                  </a:lnTo>
                  <a:lnTo>
                    <a:pt x="15757" y="41615"/>
                  </a:lnTo>
                  <a:lnTo>
                    <a:pt x="12305" y="38639"/>
                  </a:lnTo>
                  <a:lnTo>
                    <a:pt x="9009" y="35663"/>
                  </a:lnTo>
                  <a:lnTo>
                    <a:pt x="5820" y="32686"/>
                  </a:lnTo>
                  <a:lnTo>
                    <a:pt x="3693" y="28717"/>
                  </a:lnTo>
                  <a:lnTo>
                    <a:pt x="2276" y="24088"/>
                  </a:lnTo>
                  <a:lnTo>
                    <a:pt x="1330" y="19016"/>
                  </a:lnTo>
                  <a:lnTo>
                    <a:pt x="700" y="14644"/>
                  </a:lnTo>
                  <a:lnTo>
                    <a:pt x="280" y="10736"/>
                  </a:lnTo>
                  <a:lnTo>
                    <a:pt x="0" y="7139"/>
                  </a:lnTo>
                  <a:lnTo>
                    <a:pt x="1799" y="4740"/>
                  </a:lnTo>
                  <a:lnTo>
                    <a:pt x="4986" y="3142"/>
                  </a:lnTo>
                  <a:lnTo>
                    <a:pt x="9097" y="2076"/>
                  </a:lnTo>
                  <a:lnTo>
                    <a:pt x="13823" y="1365"/>
                  </a:lnTo>
                  <a:lnTo>
                    <a:pt x="18960" y="892"/>
                  </a:lnTo>
                  <a:lnTo>
                    <a:pt x="24372" y="576"/>
                  </a:lnTo>
                  <a:lnTo>
                    <a:pt x="35681" y="225"/>
                  </a:lnTo>
                  <a:lnTo>
                    <a:pt x="59126" y="0"/>
                  </a:lnTo>
                  <a:lnTo>
                    <a:pt x="66047" y="973"/>
                  </a:lnTo>
                  <a:lnTo>
                    <a:pt x="73639" y="2615"/>
                  </a:lnTo>
                  <a:lnTo>
                    <a:pt x="81680" y="4701"/>
                  </a:lnTo>
                  <a:lnTo>
                    <a:pt x="89028" y="6092"/>
                  </a:lnTo>
                  <a:lnTo>
                    <a:pt x="95913" y="7020"/>
                  </a:lnTo>
                  <a:lnTo>
                    <a:pt x="102490" y="7638"/>
                  </a:lnTo>
                  <a:lnTo>
                    <a:pt x="108859" y="9042"/>
                  </a:lnTo>
                  <a:lnTo>
                    <a:pt x="115093" y="10970"/>
                  </a:lnTo>
                  <a:lnTo>
                    <a:pt x="121234" y="13248"/>
                  </a:lnTo>
                  <a:lnTo>
                    <a:pt x="127316" y="16751"/>
                  </a:lnTo>
                  <a:lnTo>
                    <a:pt x="133356" y="21070"/>
                  </a:lnTo>
                  <a:lnTo>
                    <a:pt x="139369" y="25935"/>
                  </a:lnTo>
                  <a:lnTo>
                    <a:pt x="144372" y="30170"/>
                  </a:lnTo>
                  <a:lnTo>
                    <a:pt x="148699" y="33985"/>
                  </a:lnTo>
                  <a:lnTo>
                    <a:pt x="156156" y="40870"/>
                  </a:lnTo>
                  <a:lnTo>
                    <a:pt x="162781" y="47238"/>
                  </a:lnTo>
                  <a:lnTo>
                    <a:pt x="164945" y="50325"/>
                  </a:lnTo>
                  <a:lnTo>
                    <a:pt x="166387" y="53375"/>
                  </a:lnTo>
                  <a:lnTo>
                    <a:pt x="167349" y="56401"/>
                  </a:lnTo>
                  <a:lnTo>
                    <a:pt x="166997" y="58418"/>
                  </a:lnTo>
                  <a:lnTo>
                    <a:pt x="165770" y="59763"/>
                  </a:lnTo>
                  <a:lnTo>
                    <a:pt x="163958" y="60659"/>
                  </a:lnTo>
                  <a:lnTo>
                    <a:pt x="162750" y="62249"/>
                  </a:lnTo>
                  <a:lnTo>
                    <a:pt x="161945" y="64301"/>
                  </a:lnTo>
                  <a:lnTo>
                    <a:pt x="161408" y="66661"/>
                  </a:lnTo>
                  <a:lnTo>
                    <a:pt x="159063" y="68235"/>
                  </a:lnTo>
                  <a:lnTo>
                    <a:pt x="155514" y="69284"/>
                  </a:lnTo>
                  <a:lnTo>
                    <a:pt x="151162" y="69983"/>
                  </a:lnTo>
                  <a:lnTo>
                    <a:pt x="147267" y="70449"/>
                  </a:lnTo>
                  <a:lnTo>
                    <a:pt x="143677" y="70760"/>
                  </a:lnTo>
                  <a:lnTo>
                    <a:pt x="140291" y="70967"/>
                  </a:lnTo>
                  <a:lnTo>
                    <a:pt x="131231" y="71198"/>
                  </a:lnTo>
                  <a:lnTo>
                    <a:pt x="78633" y="71379"/>
                  </a:lnTo>
                  <a:lnTo>
                    <a:pt x="75079" y="70387"/>
                  </a:lnTo>
                  <a:lnTo>
                    <a:pt x="71716" y="68734"/>
                  </a:lnTo>
                  <a:lnTo>
                    <a:pt x="68480" y="66640"/>
                  </a:lnTo>
                  <a:lnTo>
                    <a:pt x="65331" y="65244"/>
                  </a:lnTo>
                  <a:lnTo>
                    <a:pt x="62238" y="64313"/>
                  </a:lnTo>
                  <a:lnTo>
                    <a:pt x="59182" y="63693"/>
                  </a:lnTo>
                  <a:lnTo>
                    <a:pt x="56152" y="62287"/>
                  </a:lnTo>
                  <a:lnTo>
                    <a:pt x="53139" y="60358"/>
                  </a:lnTo>
                  <a:lnTo>
                    <a:pt x="50137" y="58079"/>
                  </a:lnTo>
                  <a:lnTo>
                    <a:pt x="48136" y="55568"/>
                  </a:lnTo>
                  <a:lnTo>
                    <a:pt x="46802" y="52902"/>
                  </a:lnTo>
                  <a:lnTo>
                    <a:pt x="45912" y="50132"/>
                  </a:lnTo>
                  <a:lnTo>
                    <a:pt x="45319" y="47294"/>
                  </a:lnTo>
                  <a:lnTo>
                    <a:pt x="44924" y="44409"/>
                  </a:lnTo>
                  <a:lnTo>
                    <a:pt x="44289" y="37391"/>
                  </a:lnTo>
                  <a:lnTo>
                    <a:pt x="45230" y="35822"/>
                  </a:lnTo>
                  <a:lnTo>
                    <a:pt x="46851" y="33785"/>
                  </a:lnTo>
                  <a:lnTo>
                    <a:pt x="48924" y="31435"/>
                  </a:lnTo>
                  <a:lnTo>
                    <a:pt x="51300" y="29868"/>
                  </a:lnTo>
                  <a:lnTo>
                    <a:pt x="53877" y="28823"/>
                  </a:lnTo>
                  <a:lnTo>
                    <a:pt x="56587" y="28126"/>
                  </a:lnTo>
                  <a:lnTo>
                    <a:pt x="60382" y="27662"/>
                  </a:lnTo>
                  <a:lnTo>
                    <a:pt x="64897" y="27353"/>
                  </a:lnTo>
                  <a:lnTo>
                    <a:pt x="74218" y="27009"/>
                  </a:lnTo>
                  <a:lnTo>
                    <a:pt x="81672" y="26856"/>
                  </a:lnTo>
                  <a:lnTo>
                    <a:pt x="86043" y="27807"/>
                  </a:lnTo>
                  <a:lnTo>
                    <a:pt x="90943" y="29433"/>
                  </a:lnTo>
                  <a:lnTo>
                    <a:pt x="96196" y="31510"/>
                  </a:lnTo>
                  <a:lnTo>
                    <a:pt x="100692" y="32894"/>
                  </a:lnTo>
                  <a:lnTo>
                    <a:pt x="104681" y="33817"/>
                  </a:lnTo>
                  <a:lnTo>
                    <a:pt x="113477" y="35298"/>
                  </a:lnTo>
                  <a:lnTo>
                    <a:pt x="117328" y="38147"/>
                  </a:lnTo>
                  <a:lnTo>
                    <a:pt x="124156" y="44216"/>
                  </a:lnTo>
                  <a:lnTo>
                    <a:pt x="119709" y="44481"/>
                  </a:lnTo>
                  <a:lnTo>
                    <a:pt x="108316" y="44571"/>
                  </a:lnTo>
                  <a:lnTo>
                    <a:pt x="35195" y="445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"/>
            <p:cNvSpPr/>
            <p:nvPr/>
          </p:nvSpPr>
          <p:spPr>
            <a:xfrm>
              <a:off x="7316664" y="3956265"/>
              <a:ext cx="124427" cy="88730"/>
            </a:xfrm>
            <a:custGeom>
              <a:avLst/>
              <a:gdLst/>
              <a:ahLst/>
              <a:cxnLst/>
              <a:rect l="0" t="0" r="0" b="0"/>
              <a:pathLst>
                <a:path w="124427" h="88730">
                  <a:moveTo>
                    <a:pt x="44170" y="62094"/>
                  </a:moveTo>
                  <a:lnTo>
                    <a:pt x="39425" y="62094"/>
                  </a:lnTo>
                  <a:lnTo>
                    <a:pt x="38027" y="61102"/>
                  </a:lnTo>
                  <a:lnTo>
                    <a:pt x="37095" y="59448"/>
                  </a:lnTo>
                  <a:lnTo>
                    <a:pt x="35600" y="54406"/>
                  </a:lnTo>
                  <a:lnTo>
                    <a:pt x="35476" y="53000"/>
                  </a:lnTo>
                  <a:lnTo>
                    <a:pt x="35395" y="51071"/>
                  </a:lnTo>
                  <a:lnTo>
                    <a:pt x="35341" y="48792"/>
                  </a:lnTo>
                  <a:lnTo>
                    <a:pt x="34311" y="47273"/>
                  </a:lnTo>
                  <a:lnTo>
                    <a:pt x="32632" y="46260"/>
                  </a:lnTo>
                  <a:lnTo>
                    <a:pt x="30519" y="45585"/>
                  </a:lnTo>
                  <a:lnTo>
                    <a:pt x="29110" y="44143"/>
                  </a:lnTo>
                  <a:lnTo>
                    <a:pt x="28171" y="42189"/>
                  </a:lnTo>
                  <a:lnTo>
                    <a:pt x="27545" y="39895"/>
                  </a:lnTo>
                  <a:lnTo>
                    <a:pt x="27127" y="37373"/>
                  </a:lnTo>
                  <a:lnTo>
                    <a:pt x="26849" y="34699"/>
                  </a:lnTo>
                  <a:lnTo>
                    <a:pt x="26664" y="31925"/>
                  </a:lnTo>
                  <a:lnTo>
                    <a:pt x="27533" y="29083"/>
                  </a:lnTo>
                  <a:lnTo>
                    <a:pt x="29105" y="26196"/>
                  </a:lnTo>
                  <a:lnTo>
                    <a:pt x="34021" y="19175"/>
                  </a:lnTo>
                  <a:lnTo>
                    <a:pt x="34425" y="17606"/>
                  </a:lnTo>
                  <a:lnTo>
                    <a:pt x="34693" y="15569"/>
                  </a:lnTo>
                  <a:lnTo>
                    <a:pt x="34873" y="13218"/>
                  </a:lnTo>
                  <a:lnTo>
                    <a:pt x="35986" y="11651"/>
                  </a:lnTo>
                  <a:lnTo>
                    <a:pt x="37720" y="10606"/>
                  </a:lnTo>
                  <a:lnTo>
                    <a:pt x="39871" y="9909"/>
                  </a:lnTo>
                  <a:lnTo>
                    <a:pt x="42297" y="9445"/>
                  </a:lnTo>
                  <a:lnTo>
                    <a:pt x="44908" y="9135"/>
                  </a:lnTo>
                  <a:lnTo>
                    <a:pt x="47642" y="8929"/>
                  </a:lnTo>
                  <a:lnTo>
                    <a:pt x="50457" y="8792"/>
                  </a:lnTo>
                  <a:lnTo>
                    <a:pt x="56234" y="8639"/>
                  </a:lnTo>
                  <a:lnTo>
                    <a:pt x="58171" y="9590"/>
                  </a:lnTo>
                  <a:lnTo>
                    <a:pt x="59463" y="11216"/>
                  </a:lnTo>
                  <a:lnTo>
                    <a:pt x="60324" y="13293"/>
                  </a:lnTo>
                  <a:lnTo>
                    <a:pt x="61893" y="15670"/>
                  </a:lnTo>
                  <a:lnTo>
                    <a:pt x="63930" y="18246"/>
                  </a:lnTo>
                  <a:lnTo>
                    <a:pt x="66281" y="20956"/>
                  </a:lnTo>
                  <a:lnTo>
                    <a:pt x="68843" y="23754"/>
                  </a:lnTo>
                  <a:lnTo>
                    <a:pt x="78269" y="33588"/>
                  </a:lnTo>
                  <a:lnTo>
                    <a:pt x="79814" y="36145"/>
                  </a:lnTo>
                  <a:lnTo>
                    <a:pt x="81837" y="39834"/>
                  </a:lnTo>
                  <a:lnTo>
                    <a:pt x="87475" y="50532"/>
                  </a:lnTo>
                  <a:lnTo>
                    <a:pt x="86945" y="52401"/>
                  </a:lnTo>
                  <a:lnTo>
                    <a:pt x="85598" y="54640"/>
                  </a:lnTo>
                  <a:lnTo>
                    <a:pt x="83707" y="57125"/>
                  </a:lnTo>
                  <a:lnTo>
                    <a:pt x="82446" y="59774"/>
                  </a:lnTo>
                  <a:lnTo>
                    <a:pt x="81605" y="62532"/>
                  </a:lnTo>
                  <a:lnTo>
                    <a:pt x="81045" y="65362"/>
                  </a:lnTo>
                  <a:lnTo>
                    <a:pt x="79678" y="67249"/>
                  </a:lnTo>
                  <a:lnTo>
                    <a:pt x="77775" y="68508"/>
                  </a:lnTo>
                  <a:lnTo>
                    <a:pt x="75511" y="69347"/>
                  </a:lnTo>
                  <a:lnTo>
                    <a:pt x="74003" y="70898"/>
                  </a:lnTo>
                  <a:lnTo>
                    <a:pt x="72997" y="72924"/>
                  </a:lnTo>
                  <a:lnTo>
                    <a:pt x="72327" y="75268"/>
                  </a:lnTo>
                  <a:lnTo>
                    <a:pt x="70887" y="76830"/>
                  </a:lnTo>
                  <a:lnTo>
                    <a:pt x="68933" y="77871"/>
                  </a:lnTo>
                  <a:lnTo>
                    <a:pt x="66638" y="78565"/>
                  </a:lnTo>
                  <a:lnTo>
                    <a:pt x="64114" y="79028"/>
                  </a:lnTo>
                  <a:lnTo>
                    <a:pt x="61438" y="79336"/>
                  </a:lnTo>
                  <a:lnTo>
                    <a:pt x="54753" y="79832"/>
                  </a:lnTo>
                  <a:lnTo>
                    <a:pt x="51191" y="79899"/>
                  </a:lnTo>
                  <a:lnTo>
                    <a:pt x="48851" y="79918"/>
                  </a:lnTo>
                  <a:lnTo>
                    <a:pt x="46298" y="78938"/>
                  </a:lnTo>
                  <a:lnTo>
                    <a:pt x="43601" y="77292"/>
                  </a:lnTo>
                  <a:lnTo>
                    <a:pt x="36885" y="72262"/>
                  </a:lnTo>
                  <a:lnTo>
                    <a:pt x="35341" y="70857"/>
                  </a:lnTo>
                  <a:lnTo>
                    <a:pt x="30976" y="66650"/>
                  </a:lnTo>
                  <a:lnTo>
                    <a:pt x="14263" y="50066"/>
                  </a:lnTo>
                  <a:lnTo>
                    <a:pt x="12313" y="47130"/>
                  </a:lnTo>
                  <a:lnTo>
                    <a:pt x="11015" y="44180"/>
                  </a:lnTo>
                  <a:lnTo>
                    <a:pt x="10148" y="41222"/>
                  </a:lnTo>
                  <a:lnTo>
                    <a:pt x="9570" y="38258"/>
                  </a:lnTo>
                  <a:lnTo>
                    <a:pt x="9186" y="35289"/>
                  </a:lnTo>
                  <a:lnTo>
                    <a:pt x="8929" y="32318"/>
                  </a:lnTo>
                  <a:lnTo>
                    <a:pt x="8757" y="29345"/>
                  </a:lnTo>
                  <a:lnTo>
                    <a:pt x="8567" y="23396"/>
                  </a:lnTo>
                  <a:lnTo>
                    <a:pt x="8428" y="10280"/>
                  </a:lnTo>
                  <a:lnTo>
                    <a:pt x="9418" y="8700"/>
                  </a:lnTo>
                  <a:lnTo>
                    <a:pt x="11070" y="6654"/>
                  </a:lnTo>
                  <a:lnTo>
                    <a:pt x="13165" y="4298"/>
                  </a:lnTo>
                  <a:lnTo>
                    <a:pt x="15554" y="2728"/>
                  </a:lnTo>
                  <a:lnTo>
                    <a:pt x="18141" y="1681"/>
                  </a:lnTo>
                  <a:lnTo>
                    <a:pt x="20859" y="983"/>
                  </a:lnTo>
                  <a:lnTo>
                    <a:pt x="23662" y="517"/>
                  </a:lnTo>
                  <a:lnTo>
                    <a:pt x="26526" y="207"/>
                  </a:lnTo>
                  <a:lnTo>
                    <a:pt x="29427" y="0"/>
                  </a:lnTo>
                  <a:lnTo>
                    <a:pt x="33349" y="855"/>
                  </a:lnTo>
                  <a:lnTo>
                    <a:pt x="37949" y="2416"/>
                  </a:lnTo>
                  <a:lnTo>
                    <a:pt x="43002" y="4449"/>
                  </a:lnTo>
                  <a:lnTo>
                    <a:pt x="47364" y="5805"/>
                  </a:lnTo>
                  <a:lnTo>
                    <a:pt x="51265" y="6709"/>
                  </a:lnTo>
                  <a:lnTo>
                    <a:pt x="54860" y="7311"/>
                  </a:lnTo>
                  <a:lnTo>
                    <a:pt x="59241" y="8705"/>
                  </a:lnTo>
                  <a:lnTo>
                    <a:pt x="64149" y="10627"/>
                  </a:lnTo>
                  <a:lnTo>
                    <a:pt x="69408" y="12900"/>
                  </a:lnTo>
                  <a:lnTo>
                    <a:pt x="73906" y="15407"/>
                  </a:lnTo>
                  <a:lnTo>
                    <a:pt x="77899" y="18071"/>
                  </a:lnTo>
                  <a:lnTo>
                    <a:pt x="81553" y="20840"/>
                  </a:lnTo>
                  <a:lnTo>
                    <a:pt x="84983" y="23677"/>
                  </a:lnTo>
                  <a:lnTo>
                    <a:pt x="88262" y="26561"/>
                  </a:lnTo>
                  <a:lnTo>
                    <a:pt x="94555" y="32411"/>
                  </a:lnTo>
                  <a:lnTo>
                    <a:pt x="106687" y="44252"/>
                  </a:lnTo>
                  <a:lnTo>
                    <a:pt x="109684" y="47222"/>
                  </a:lnTo>
                  <a:lnTo>
                    <a:pt x="111682" y="50195"/>
                  </a:lnTo>
                  <a:lnTo>
                    <a:pt x="113014" y="53170"/>
                  </a:lnTo>
                  <a:lnTo>
                    <a:pt x="113902" y="56145"/>
                  </a:lnTo>
                  <a:lnTo>
                    <a:pt x="114494" y="59120"/>
                  </a:lnTo>
                  <a:lnTo>
                    <a:pt x="114889" y="62096"/>
                  </a:lnTo>
                  <a:lnTo>
                    <a:pt x="115152" y="65072"/>
                  </a:lnTo>
                  <a:lnTo>
                    <a:pt x="114334" y="68048"/>
                  </a:lnTo>
                  <a:lnTo>
                    <a:pt x="112796" y="71025"/>
                  </a:lnTo>
                  <a:lnTo>
                    <a:pt x="110777" y="74001"/>
                  </a:lnTo>
                  <a:lnTo>
                    <a:pt x="108439" y="76977"/>
                  </a:lnTo>
                  <a:lnTo>
                    <a:pt x="105886" y="79954"/>
                  </a:lnTo>
                  <a:lnTo>
                    <a:pt x="103191" y="82931"/>
                  </a:lnTo>
                  <a:lnTo>
                    <a:pt x="100402" y="84915"/>
                  </a:lnTo>
                  <a:lnTo>
                    <a:pt x="97548" y="86238"/>
                  </a:lnTo>
                  <a:lnTo>
                    <a:pt x="94653" y="87120"/>
                  </a:lnTo>
                  <a:lnTo>
                    <a:pt x="91730" y="87708"/>
                  </a:lnTo>
                  <a:lnTo>
                    <a:pt x="88787" y="88099"/>
                  </a:lnTo>
                  <a:lnTo>
                    <a:pt x="85834" y="88361"/>
                  </a:lnTo>
                  <a:lnTo>
                    <a:pt x="82870" y="88535"/>
                  </a:lnTo>
                  <a:lnTo>
                    <a:pt x="76930" y="88729"/>
                  </a:lnTo>
                  <a:lnTo>
                    <a:pt x="72962" y="87788"/>
                  </a:lnTo>
                  <a:lnTo>
                    <a:pt x="68331" y="86168"/>
                  </a:lnTo>
                  <a:lnTo>
                    <a:pt x="63257" y="84097"/>
                  </a:lnTo>
                  <a:lnTo>
                    <a:pt x="58880" y="82716"/>
                  </a:lnTo>
                  <a:lnTo>
                    <a:pt x="54971" y="81795"/>
                  </a:lnTo>
                  <a:lnTo>
                    <a:pt x="51370" y="81181"/>
                  </a:lnTo>
                  <a:lnTo>
                    <a:pt x="47976" y="79780"/>
                  </a:lnTo>
                  <a:lnTo>
                    <a:pt x="44721" y="77853"/>
                  </a:lnTo>
                  <a:lnTo>
                    <a:pt x="41557" y="75577"/>
                  </a:lnTo>
                  <a:lnTo>
                    <a:pt x="38456" y="73067"/>
                  </a:lnTo>
                  <a:lnTo>
                    <a:pt x="35395" y="70402"/>
                  </a:lnTo>
                  <a:lnTo>
                    <a:pt x="32360" y="67633"/>
                  </a:lnTo>
                  <a:lnTo>
                    <a:pt x="26341" y="61910"/>
                  </a:lnTo>
                  <a:lnTo>
                    <a:pt x="5439" y="41248"/>
                  </a:lnTo>
                  <a:lnTo>
                    <a:pt x="3451" y="38275"/>
                  </a:lnTo>
                  <a:lnTo>
                    <a:pt x="2126" y="35300"/>
                  </a:lnTo>
                  <a:lnTo>
                    <a:pt x="1244" y="32325"/>
                  </a:lnTo>
                  <a:lnTo>
                    <a:pt x="655" y="29350"/>
                  </a:lnTo>
                  <a:lnTo>
                    <a:pt x="261" y="26374"/>
                  </a:lnTo>
                  <a:lnTo>
                    <a:pt x="0" y="23398"/>
                  </a:lnTo>
                  <a:lnTo>
                    <a:pt x="819" y="20422"/>
                  </a:lnTo>
                  <a:lnTo>
                    <a:pt x="2358" y="17446"/>
                  </a:lnTo>
                  <a:lnTo>
                    <a:pt x="4378" y="14469"/>
                  </a:lnTo>
                  <a:lnTo>
                    <a:pt x="6717" y="11492"/>
                  </a:lnTo>
                  <a:lnTo>
                    <a:pt x="9269" y="8516"/>
                  </a:lnTo>
                  <a:lnTo>
                    <a:pt x="11964" y="5540"/>
                  </a:lnTo>
                  <a:lnTo>
                    <a:pt x="14754" y="3555"/>
                  </a:lnTo>
                  <a:lnTo>
                    <a:pt x="17606" y="2232"/>
                  </a:lnTo>
                  <a:lnTo>
                    <a:pt x="20502" y="1350"/>
                  </a:lnTo>
                  <a:lnTo>
                    <a:pt x="23425" y="762"/>
                  </a:lnTo>
                  <a:lnTo>
                    <a:pt x="26368" y="370"/>
                  </a:lnTo>
                  <a:lnTo>
                    <a:pt x="29322" y="109"/>
                  </a:lnTo>
                  <a:lnTo>
                    <a:pt x="33278" y="927"/>
                  </a:lnTo>
                  <a:lnTo>
                    <a:pt x="37903" y="2465"/>
                  </a:lnTo>
                  <a:lnTo>
                    <a:pt x="42971" y="4482"/>
                  </a:lnTo>
                  <a:lnTo>
                    <a:pt x="48336" y="5827"/>
                  </a:lnTo>
                  <a:lnTo>
                    <a:pt x="53900" y="6723"/>
                  </a:lnTo>
                  <a:lnTo>
                    <a:pt x="59595" y="7321"/>
                  </a:lnTo>
                  <a:lnTo>
                    <a:pt x="65378" y="8712"/>
                  </a:lnTo>
                  <a:lnTo>
                    <a:pt x="71220" y="10631"/>
                  </a:lnTo>
                  <a:lnTo>
                    <a:pt x="77101" y="12902"/>
                  </a:lnTo>
                  <a:lnTo>
                    <a:pt x="82015" y="15409"/>
                  </a:lnTo>
                  <a:lnTo>
                    <a:pt x="86284" y="18072"/>
                  </a:lnTo>
                  <a:lnTo>
                    <a:pt x="90123" y="20840"/>
                  </a:lnTo>
                  <a:lnTo>
                    <a:pt x="94669" y="23677"/>
                  </a:lnTo>
                  <a:lnTo>
                    <a:pt x="99686" y="26561"/>
                  </a:lnTo>
                  <a:lnTo>
                    <a:pt x="105016" y="29476"/>
                  </a:lnTo>
                  <a:lnTo>
                    <a:pt x="109564" y="32411"/>
                  </a:lnTo>
                  <a:lnTo>
                    <a:pt x="113588" y="35360"/>
                  </a:lnTo>
                  <a:lnTo>
                    <a:pt x="122439" y="42482"/>
                  </a:lnTo>
                  <a:lnTo>
                    <a:pt x="123165" y="44058"/>
                  </a:lnTo>
                  <a:lnTo>
                    <a:pt x="123649" y="46102"/>
                  </a:lnTo>
                  <a:lnTo>
                    <a:pt x="123971" y="48456"/>
                  </a:lnTo>
                  <a:lnTo>
                    <a:pt x="124186" y="51018"/>
                  </a:lnTo>
                  <a:lnTo>
                    <a:pt x="124331" y="53718"/>
                  </a:lnTo>
                  <a:lnTo>
                    <a:pt x="124426" y="56510"/>
                  </a:lnTo>
                  <a:lnTo>
                    <a:pt x="123497" y="58371"/>
                  </a:lnTo>
                  <a:lnTo>
                    <a:pt x="121884" y="59612"/>
                  </a:lnTo>
                  <a:lnTo>
                    <a:pt x="119815" y="60439"/>
                  </a:lnTo>
                  <a:lnTo>
                    <a:pt x="117443" y="61983"/>
                  </a:lnTo>
                  <a:lnTo>
                    <a:pt x="114869" y="64005"/>
                  </a:lnTo>
                  <a:lnTo>
                    <a:pt x="112159" y="66345"/>
                  </a:lnTo>
                  <a:lnTo>
                    <a:pt x="109359" y="67904"/>
                  </a:lnTo>
                  <a:lnTo>
                    <a:pt x="106500" y="68944"/>
                  </a:lnTo>
                  <a:lnTo>
                    <a:pt x="103600" y="69638"/>
                  </a:lnTo>
                  <a:lnTo>
                    <a:pt x="100674" y="70100"/>
                  </a:lnTo>
                  <a:lnTo>
                    <a:pt x="97729" y="70408"/>
                  </a:lnTo>
                  <a:lnTo>
                    <a:pt x="94775" y="70613"/>
                  </a:lnTo>
                  <a:lnTo>
                    <a:pt x="91810" y="69758"/>
                  </a:lnTo>
                  <a:lnTo>
                    <a:pt x="88841" y="68196"/>
                  </a:lnTo>
                  <a:lnTo>
                    <a:pt x="85869" y="66162"/>
                  </a:lnTo>
                  <a:lnTo>
                    <a:pt x="81901" y="64806"/>
                  </a:lnTo>
                  <a:lnTo>
                    <a:pt x="77269" y="63902"/>
                  </a:lnTo>
                  <a:lnTo>
                    <a:pt x="72195" y="63300"/>
                  </a:lnTo>
                  <a:lnTo>
                    <a:pt x="67820" y="61906"/>
                  </a:lnTo>
                  <a:lnTo>
                    <a:pt x="63908" y="59984"/>
                  </a:lnTo>
                  <a:lnTo>
                    <a:pt x="60309" y="57711"/>
                  </a:lnTo>
                  <a:lnTo>
                    <a:pt x="56915" y="55203"/>
                  </a:lnTo>
                  <a:lnTo>
                    <a:pt x="53660" y="52540"/>
                  </a:lnTo>
                  <a:lnTo>
                    <a:pt x="50496" y="49771"/>
                  </a:lnTo>
                  <a:lnTo>
                    <a:pt x="47395" y="46934"/>
                  </a:lnTo>
                  <a:lnTo>
                    <a:pt x="41299" y="41135"/>
                  </a:lnTo>
                  <a:lnTo>
                    <a:pt x="32284" y="32292"/>
                  </a:lnTo>
                  <a:lnTo>
                    <a:pt x="30287" y="29328"/>
                  </a:lnTo>
                  <a:lnTo>
                    <a:pt x="28956" y="26359"/>
                  </a:lnTo>
                  <a:lnTo>
                    <a:pt x="28068" y="23388"/>
                  </a:lnTo>
                  <a:lnTo>
                    <a:pt x="27475" y="20416"/>
                  </a:lnTo>
                  <a:lnTo>
                    <a:pt x="27082" y="17441"/>
                  </a:lnTo>
                  <a:lnTo>
                    <a:pt x="26448" y="10279"/>
                  </a:lnTo>
                  <a:lnTo>
                    <a:pt x="26396" y="8699"/>
                  </a:lnTo>
                  <a:lnTo>
                    <a:pt x="26340" y="4298"/>
                  </a:lnTo>
                  <a:lnTo>
                    <a:pt x="27316" y="2728"/>
                  </a:lnTo>
                  <a:lnTo>
                    <a:pt x="28962" y="1681"/>
                  </a:lnTo>
                  <a:lnTo>
                    <a:pt x="31052" y="983"/>
                  </a:lnTo>
                  <a:lnTo>
                    <a:pt x="34431" y="517"/>
                  </a:lnTo>
                  <a:lnTo>
                    <a:pt x="38670" y="207"/>
                  </a:lnTo>
                  <a:lnTo>
                    <a:pt x="43484" y="0"/>
                  </a:lnTo>
                  <a:lnTo>
                    <a:pt x="47685" y="855"/>
                  </a:lnTo>
                  <a:lnTo>
                    <a:pt x="51479" y="2416"/>
                  </a:lnTo>
                  <a:lnTo>
                    <a:pt x="55002" y="4449"/>
                  </a:lnTo>
                  <a:lnTo>
                    <a:pt x="59337" y="5805"/>
                  </a:lnTo>
                  <a:lnTo>
                    <a:pt x="64213" y="6709"/>
                  </a:lnTo>
                  <a:lnTo>
                    <a:pt x="69450" y="7311"/>
                  </a:lnTo>
                  <a:lnTo>
                    <a:pt x="73934" y="8705"/>
                  </a:lnTo>
                  <a:lnTo>
                    <a:pt x="77917" y="10627"/>
                  </a:lnTo>
                  <a:lnTo>
                    <a:pt x="81566" y="12900"/>
                  </a:lnTo>
                  <a:lnTo>
                    <a:pt x="84991" y="15407"/>
                  </a:lnTo>
                  <a:lnTo>
                    <a:pt x="88269" y="18071"/>
                  </a:lnTo>
                  <a:lnTo>
                    <a:pt x="91446" y="20840"/>
                  </a:lnTo>
                  <a:lnTo>
                    <a:pt x="94557" y="22685"/>
                  </a:lnTo>
                  <a:lnTo>
                    <a:pt x="97625" y="23915"/>
                  </a:lnTo>
                  <a:lnTo>
                    <a:pt x="100663" y="24735"/>
                  </a:lnTo>
                  <a:lnTo>
                    <a:pt x="102689" y="26274"/>
                  </a:lnTo>
                  <a:lnTo>
                    <a:pt x="104040" y="28293"/>
                  </a:lnTo>
                  <a:lnTo>
                    <a:pt x="106206" y="33920"/>
                  </a:lnTo>
                  <a:lnTo>
                    <a:pt x="106384" y="35374"/>
                  </a:lnTo>
                  <a:lnTo>
                    <a:pt x="106502" y="37335"/>
                  </a:lnTo>
                  <a:lnTo>
                    <a:pt x="106726" y="43831"/>
                  </a:lnTo>
                  <a:lnTo>
                    <a:pt x="104085" y="44056"/>
                  </a:lnTo>
                  <a:lnTo>
                    <a:pt x="99601" y="44156"/>
                  </a:lnTo>
                  <a:lnTo>
                    <a:pt x="94297" y="44199"/>
                  </a:lnTo>
                  <a:lnTo>
                    <a:pt x="91493" y="43219"/>
                  </a:lnTo>
                  <a:lnTo>
                    <a:pt x="88629" y="41574"/>
                  </a:lnTo>
                  <a:lnTo>
                    <a:pt x="85728" y="39484"/>
                  </a:lnTo>
                  <a:lnTo>
                    <a:pt x="82800" y="38092"/>
                  </a:lnTo>
                  <a:lnTo>
                    <a:pt x="79855" y="37163"/>
                  </a:lnTo>
                  <a:lnTo>
                    <a:pt x="76899" y="36544"/>
                  </a:lnTo>
                  <a:lnTo>
                    <a:pt x="73934" y="35139"/>
                  </a:lnTo>
                  <a:lnTo>
                    <a:pt x="70966" y="33210"/>
                  </a:lnTo>
                  <a:lnTo>
                    <a:pt x="67992" y="30932"/>
                  </a:lnTo>
                  <a:lnTo>
                    <a:pt x="66011" y="28421"/>
                  </a:lnTo>
                  <a:lnTo>
                    <a:pt x="64689" y="25755"/>
                  </a:lnTo>
                  <a:lnTo>
                    <a:pt x="62569" y="19087"/>
                  </a:lnTo>
                  <a:lnTo>
                    <a:pt x="62395" y="17548"/>
                  </a:lnTo>
                  <a:lnTo>
                    <a:pt x="62279" y="15530"/>
                  </a:lnTo>
                  <a:lnTo>
                    <a:pt x="62061" y="8927"/>
                  </a:lnTo>
                  <a:lnTo>
                    <a:pt x="64702" y="11345"/>
                  </a:lnTo>
                  <a:lnTo>
                    <a:pt x="66796" y="13379"/>
                  </a:lnTo>
                  <a:lnTo>
                    <a:pt x="69186" y="14734"/>
                  </a:lnTo>
                  <a:lnTo>
                    <a:pt x="71773" y="15638"/>
                  </a:lnTo>
                  <a:lnTo>
                    <a:pt x="74490" y="16241"/>
                  </a:lnTo>
                  <a:lnTo>
                    <a:pt x="77294" y="17635"/>
                  </a:lnTo>
                  <a:lnTo>
                    <a:pt x="80157" y="19556"/>
                  </a:lnTo>
                  <a:lnTo>
                    <a:pt x="83059" y="21829"/>
                  </a:lnTo>
                  <a:lnTo>
                    <a:pt x="85986" y="23344"/>
                  </a:lnTo>
                  <a:lnTo>
                    <a:pt x="88932" y="24355"/>
                  </a:lnTo>
                  <a:lnTo>
                    <a:pt x="97282" y="26257"/>
                  </a:lnTo>
                  <a:lnTo>
                    <a:pt x="97570" y="28969"/>
                  </a:lnTo>
                  <a:lnTo>
                    <a:pt x="97788" y="34934"/>
                  </a:lnTo>
                  <a:lnTo>
                    <a:pt x="95146" y="35141"/>
                  </a:lnTo>
                  <a:lnTo>
                    <a:pt x="90662" y="35232"/>
                  </a:lnTo>
                  <a:lnTo>
                    <a:pt x="85359" y="35272"/>
                  </a:lnTo>
                  <a:lnTo>
                    <a:pt x="83547" y="34291"/>
                  </a:lnTo>
                  <a:lnTo>
                    <a:pt x="82340" y="32645"/>
                  </a:lnTo>
                  <a:lnTo>
                    <a:pt x="81534" y="30555"/>
                  </a:lnTo>
                  <a:lnTo>
                    <a:pt x="80004" y="29162"/>
                  </a:lnTo>
                  <a:lnTo>
                    <a:pt x="77992" y="28233"/>
                  </a:lnTo>
                  <a:lnTo>
                    <a:pt x="75656" y="27614"/>
                  </a:lnTo>
                  <a:lnTo>
                    <a:pt x="73106" y="27201"/>
                  </a:lnTo>
                  <a:lnTo>
                    <a:pt x="70413" y="26926"/>
                  </a:lnTo>
                  <a:lnTo>
                    <a:pt x="62048" y="263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2"/>
            <p:cNvSpPr/>
            <p:nvPr/>
          </p:nvSpPr>
          <p:spPr>
            <a:xfrm>
              <a:off x="6753090" y="5127040"/>
              <a:ext cx="115956" cy="130859"/>
            </a:xfrm>
            <a:custGeom>
              <a:avLst/>
              <a:gdLst/>
              <a:ahLst/>
              <a:cxnLst/>
              <a:rect l="0" t="0" r="0" b="0"/>
              <a:pathLst>
                <a:path w="115956" h="130859">
                  <a:moveTo>
                    <a:pt x="44614" y="70038"/>
                  </a:moveTo>
                  <a:lnTo>
                    <a:pt x="44614" y="74778"/>
                  </a:lnTo>
                  <a:lnTo>
                    <a:pt x="43621" y="76175"/>
                  </a:lnTo>
                  <a:lnTo>
                    <a:pt x="41967" y="77106"/>
                  </a:lnTo>
                  <a:lnTo>
                    <a:pt x="35785" y="78936"/>
                  </a:lnTo>
                  <a:lnTo>
                    <a:pt x="30963" y="78958"/>
                  </a:lnTo>
                  <a:lnTo>
                    <a:pt x="29555" y="77969"/>
                  </a:lnTo>
                  <a:lnTo>
                    <a:pt x="28616" y="76318"/>
                  </a:lnTo>
                  <a:lnTo>
                    <a:pt x="27109" y="71278"/>
                  </a:lnTo>
                  <a:lnTo>
                    <a:pt x="24254" y="67944"/>
                  </a:lnTo>
                  <a:lnTo>
                    <a:pt x="22102" y="65665"/>
                  </a:lnTo>
                  <a:lnTo>
                    <a:pt x="20668" y="63154"/>
                  </a:lnTo>
                  <a:lnTo>
                    <a:pt x="19711" y="60488"/>
                  </a:lnTo>
                  <a:lnTo>
                    <a:pt x="19074" y="57718"/>
                  </a:lnTo>
                  <a:lnTo>
                    <a:pt x="18649" y="54879"/>
                  </a:lnTo>
                  <a:lnTo>
                    <a:pt x="18366" y="51994"/>
                  </a:lnTo>
                  <a:lnTo>
                    <a:pt x="17911" y="44976"/>
                  </a:lnTo>
                  <a:lnTo>
                    <a:pt x="17849" y="41371"/>
                  </a:lnTo>
                  <a:lnTo>
                    <a:pt x="17808" y="30972"/>
                  </a:lnTo>
                  <a:lnTo>
                    <a:pt x="18799" y="28119"/>
                  </a:lnTo>
                  <a:lnTo>
                    <a:pt x="20452" y="25225"/>
                  </a:lnTo>
                  <a:lnTo>
                    <a:pt x="22547" y="22303"/>
                  </a:lnTo>
                  <a:lnTo>
                    <a:pt x="24937" y="20355"/>
                  </a:lnTo>
                  <a:lnTo>
                    <a:pt x="27524" y="19057"/>
                  </a:lnTo>
                  <a:lnTo>
                    <a:pt x="30241" y="18192"/>
                  </a:lnTo>
                  <a:lnTo>
                    <a:pt x="33046" y="17614"/>
                  </a:lnTo>
                  <a:lnTo>
                    <a:pt x="35909" y="17230"/>
                  </a:lnTo>
                  <a:lnTo>
                    <a:pt x="38811" y="16973"/>
                  </a:lnTo>
                  <a:lnTo>
                    <a:pt x="41738" y="16801"/>
                  </a:lnTo>
                  <a:lnTo>
                    <a:pt x="47640" y="16612"/>
                  </a:lnTo>
                  <a:lnTo>
                    <a:pt x="50605" y="17554"/>
                  </a:lnTo>
                  <a:lnTo>
                    <a:pt x="53574" y="19174"/>
                  </a:lnTo>
                  <a:lnTo>
                    <a:pt x="56546" y="21245"/>
                  </a:lnTo>
                  <a:lnTo>
                    <a:pt x="58528" y="23619"/>
                  </a:lnTo>
                  <a:lnTo>
                    <a:pt x="59849" y="26194"/>
                  </a:lnTo>
                  <a:lnTo>
                    <a:pt x="60731" y="28903"/>
                  </a:lnTo>
                  <a:lnTo>
                    <a:pt x="63303" y="31700"/>
                  </a:lnTo>
                  <a:lnTo>
                    <a:pt x="67006" y="34557"/>
                  </a:lnTo>
                  <a:lnTo>
                    <a:pt x="77729" y="41533"/>
                  </a:lnTo>
                  <a:lnTo>
                    <a:pt x="79603" y="43096"/>
                  </a:lnTo>
                  <a:lnTo>
                    <a:pt x="81844" y="45132"/>
                  </a:lnTo>
                  <a:lnTo>
                    <a:pt x="84331" y="47481"/>
                  </a:lnTo>
                  <a:lnTo>
                    <a:pt x="85991" y="50039"/>
                  </a:lnTo>
                  <a:lnTo>
                    <a:pt x="87096" y="52736"/>
                  </a:lnTo>
                  <a:lnTo>
                    <a:pt x="87834" y="55527"/>
                  </a:lnTo>
                  <a:lnTo>
                    <a:pt x="88325" y="58380"/>
                  </a:lnTo>
                  <a:lnTo>
                    <a:pt x="88652" y="61273"/>
                  </a:lnTo>
                  <a:lnTo>
                    <a:pt x="88871" y="64195"/>
                  </a:lnTo>
                  <a:lnTo>
                    <a:pt x="89016" y="67135"/>
                  </a:lnTo>
                  <a:lnTo>
                    <a:pt x="89178" y="73047"/>
                  </a:lnTo>
                  <a:lnTo>
                    <a:pt x="88228" y="75021"/>
                  </a:lnTo>
                  <a:lnTo>
                    <a:pt x="86602" y="76336"/>
                  </a:lnTo>
                  <a:lnTo>
                    <a:pt x="84524" y="77214"/>
                  </a:lnTo>
                  <a:lnTo>
                    <a:pt x="82145" y="78790"/>
                  </a:lnTo>
                  <a:lnTo>
                    <a:pt x="79567" y="80834"/>
                  </a:lnTo>
                  <a:lnTo>
                    <a:pt x="73038" y="86502"/>
                  </a:lnTo>
                  <a:lnTo>
                    <a:pt x="70515" y="86967"/>
                  </a:lnTo>
                  <a:lnTo>
                    <a:pt x="66848" y="87277"/>
                  </a:lnTo>
                  <a:lnTo>
                    <a:pt x="58469" y="87622"/>
                  </a:lnTo>
                  <a:lnTo>
                    <a:pt x="46635" y="87861"/>
                  </a:lnTo>
                  <a:lnTo>
                    <a:pt x="40469" y="87886"/>
                  </a:lnTo>
                  <a:lnTo>
                    <a:pt x="37878" y="86898"/>
                  </a:lnTo>
                  <a:lnTo>
                    <a:pt x="35158" y="85247"/>
                  </a:lnTo>
                  <a:lnTo>
                    <a:pt x="32351" y="83154"/>
                  </a:lnTo>
                  <a:lnTo>
                    <a:pt x="29487" y="80767"/>
                  </a:lnTo>
                  <a:lnTo>
                    <a:pt x="26584" y="78182"/>
                  </a:lnTo>
                  <a:lnTo>
                    <a:pt x="23655" y="75468"/>
                  </a:lnTo>
                  <a:lnTo>
                    <a:pt x="21703" y="72666"/>
                  </a:lnTo>
                  <a:lnTo>
                    <a:pt x="20402" y="69805"/>
                  </a:lnTo>
                  <a:lnTo>
                    <a:pt x="19534" y="66906"/>
                  </a:lnTo>
                  <a:lnTo>
                    <a:pt x="17963" y="63982"/>
                  </a:lnTo>
                  <a:lnTo>
                    <a:pt x="15921" y="61039"/>
                  </a:lnTo>
                  <a:lnTo>
                    <a:pt x="13568" y="58086"/>
                  </a:lnTo>
                  <a:lnTo>
                    <a:pt x="11999" y="55124"/>
                  </a:lnTo>
                  <a:lnTo>
                    <a:pt x="10952" y="52159"/>
                  </a:lnTo>
                  <a:lnTo>
                    <a:pt x="10255" y="49189"/>
                  </a:lnTo>
                  <a:lnTo>
                    <a:pt x="9789" y="46217"/>
                  </a:lnTo>
                  <a:lnTo>
                    <a:pt x="9479" y="43243"/>
                  </a:lnTo>
                  <a:lnTo>
                    <a:pt x="9273" y="40269"/>
                  </a:lnTo>
                  <a:lnTo>
                    <a:pt x="9135" y="37294"/>
                  </a:lnTo>
                  <a:lnTo>
                    <a:pt x="8983" y="31341"/>
                  </a:lnTo>
                  <a:lnTo>
                    <a:pt x="8871" y="13484"/>
                  </a:lnTo>
                  <a:lnTo>
                    <a:pt x="9860" y="11499"/>
                  </a:lnTo>
                  <a:lnTo>
                    <a:pt x="11513" y="10176"/>
                  </a:lnTo>
                  <a:lnTo>
                    <a:pt x="13608" y="9294"/>
                  </a:lnTo>
                  <a:lnTo>
                    <a:pt x="15998" y="8706"/>
                  </a:lnTo>
                  <a:lnTo>
                    <a:pt x="18585" y="8314"/>
                  </a:lnTo>
                  <a:lnTo>
                    <a:pt x="21302" y="8053"/>
                  </a:lnTo>
                  <a:lnTo>
                    <a:pt x="25101" y="8871"/>
                  </a:lnTo>
                  <a:lnTo>
                    <a:pt x="29619" y="10408"/>
                  </a:lnTo>
                  <a:lnTo>
                    <a:pt x="34617" y="12426"/>
                  </a:lnTo>
                  <a:lnTo>
                    <a:pt x="38943" y="14763"/>
                  </a:lnTo>
                  <a:lnTo>
                    <a:pt x="42819" y="17313"/>
                  </a:lnTo>
                  <a:lnTo>
                    <a:pt x="46398" y="20005"/>
                  </a:lnTo>
                  <a:lnTo>
                    <a:pt x="49776" y="22792"/>
                  </a:lnTo>
                  <a:lnTo>
                    <a:pt x="53021" y="25642"/>
                  </a:lnTo>
                  <a:lnTo>
                    <a:pt x="56178" y="28534"/>
                  </a:lnTo>
                  <a:lnTo>
                    <a:pt x="64982" y="37040"/>
                  </a:lnTo>
                  <a:lnTo>
                    <a:pt x="82075" y="53929"/>
                  </a:lnTo>
                  <a:lnTo>
                    <a:pt x="84486" y="58306"/>
                  </a:lnTo>
                  <a:lnTo>
                    <a:pt x="86093" y="63209"/>
                  </a:lnTo>
                  <a:lnTo>
                    <a:pt x="87165" y="68462"/>
                  </a:lnTo>
                  <a:lnTo>
                    <a:pt x="88872" y="72956"/>
                  </a:lnTo>
                  <a:lnTo>
                    <a:pt x="91003" y="76944"/>
                  </a:lnTo>
                  <a:lnTo>
                    <a:pt x="93418" y="80595"/>
                  </a:lnTo>
                  <a:lnTo>
                    <a:pt x="95027" y="84021"/>
                  </a:lnTo>
                  <a:lnTo>
                    <a:pt x="96100" y="87298"/>
                  </a:lnTo>
                  <a:lnTo>
                    <a:pt x="96816" y="90474"/>
                  </a:lnTo>
                  <a:lnTo>
                    <a:pt x="97292" y="94576"/>
                  </a:lnTo>
                  <a:lnTo>
                    <a:pt x="97610" y="99295"/>
                  </a:lnTo>
                  <a:lnTo>
                    <a:pt x="97822" y="104426"/>
                  </a:lnTo>
                  <a:lnTo>
                    <a:pt x="96970" y="107846"/>
                  </a:lnTo>
                  <a:lnTo>
                    <a:pt x="95410" y="110126"/>
                  </a:lnTo>
                  <a:lnTo>
                    <a:pt x="93375" y="111646"/>
                  </a:lnTo>
                  <a:lnTo>
                    <a:pt x="92019" y="113652"/>
                  </a:lnTo>
                  <a:lnTo>
                    <a:pt x="91115" y="115981"/>
                  </a:lnTo>
                  <a:lnTo>
                    <a:pt x="90512" y="118526"/>
                  </a:lnTo>
                  <a:lnTo>
                    <a:pt x="89118" y="121214"/>
                  </a:lnTo>
                  <a:lnTo>
                    <a:pt x="87195" y="124000"/>
                  </a:lnTo>
                  <a:lnTo>
                    <a:pt x="84920" y="126848"/>
                  </a:lnTo>
                  <a:lnTo>
                    <a:pt x="82409" y="128747"/>
                  </a:lnTo>
                  <a:lnTo>
                    <a:pt x="79743" y="130014"/>
                  </a:lnTo>
                  <a:lnTo>
                    <a:pt x="76972" y="130858"/>
                  </a:lnTo>
                  <a:lnTo>
                    <a:pt x="74131" y="130428"/>
                  </a:lnTo>
                  <a:lnTo>
                    <a:pt x="71245" y="129150"/>
                  </a:lnTo>
                  <a:lnTo>
                    <a:pt x="68327" y="127305"/>
                  </a:lnTo>
                  <a:lnTo>
                    <a:pt x="65388" y="126075"/>
                  </a:lnTo>
                  <a:lnTo>
                    <a:pt x="62437" y="125256"/>
                  </a:lnTo>
                  <a:lnTo>
                    <a:pt x="59476" y="124709"/>
                  </a:lnTo>
                  <a:lnTo>
                    <a:pt x="56509" y="123352"/>
                  </a:lnTo>
                  <a:lnTo>
                    <a:pt x="53537" y="121456"/>
                  </a:lnTo>
                  <a:lnTo>
                    <a:pt x="50563" y="119199"/>
                  </a:lnTo>
                  <a:lnTo>
                    <a:pt x="47586" y="115710"/>
                  </a:lnTo>
                  <a:lnTo>
                    <a:pt x="44610" y="111400"/>
                  </a:lnTo>
                  <a:lnTo>
                    <a:pt x="41632" y="106543"/>
                  </a:lnTo>
                  <a:lnTo>
                    <a:pt x="38654" y="102312"/>
                  </a:lnTo>
                  <a:lnTo>
                    <a:pt x="35675" y="98499"/>
                  </a:lnTo>
                  <a:lnTo>
                    <a:pt x="32695" y="94965"/>
                  </a:lnTo>
                  <a:lnTo>
                    <a:pt x="29716" y="90625"/>
                  </a:lnTo>
                  <a:lnTo>
                    <a:pt x="26736" y="85746"/>
                  </a:lnTo>
                  <a:lnTo>
                    <a:pt x="23757" y="80510"/>
                  </a:lnTo>
                  <a:lnTo>
                    <a:pt x="20779" y="76027"/>
                  </a:lnTo>
                  <a:lnTo>
                    <a:pt x="17799" y="72047"/>
                  </a:lnTo>
                  <a:lnTo>
                    <a:pt x="14819" y="68401"/>
                  </a:lnTo>
                  <a:lnTo>
                    <a:pt x="12833" y="63985"/>
                  </a:lnTo>
                  <a:lnTo>
                    <a:pt x="11509" y="59057"/>
                  </a:lnTo>
                  <a:lnTo>
                    <a:pt x="10626" y="53788"/>
                  </a:lnTo>
                  <a:lnTo>
                    <a:pt x="9044" y="49283"/>
                  </a:lnTo>
                  <a:lnTo>
                    <a:pt x="6997" y="45287"/>
                  </a:lnTo>
                  <a:lnTo>
                    <a:pt x="4639" y="41631"/>
                  </a:lnTo>
                  <a:lnTo>
                    <a:pt x="3067" y="38202"/>
                  </a:lnTo>
                  <a:lnTo>
                    <a:pt x="2019" y="34923"/>
                  </a:lnTo>
                  <a:lnTo>
                    <a:pt x="1319" y="31746"/>
                  </a:lnTo>
                  <a:lnTo>
                    <a:pt x="853" y="28634"/>
                  </a:lnTo>
                  <a:lnTo>
                    <a:pt x="544" y="25568"/>
                  </a:lnTo>
                  <a:lnTo>
                    <a:pt x="336" y="22532"/>
                  </a:lnTo>
                  <a:lnTo>
                    <a:pt x="1192" y="20509"/>
                  </a:lnTo>
                  <a:lnTo>
                    <a:pt x="2754" y="19159"/>
                  </a:lnTo>
                  <a:lnTo>
                    <a:pt x="4790" y="18259"/>
                  </a:lnTo>
                  <a:lnTo>
                    <a:pt x="7140" y="17660"/>
                  </a:lnTo>
                  <a:lnTo>
                    <a:pt x="9700" y="17260"/>
                  </a:lnTo>
                  <a:lnTo>
                    <a:pt x="12399" y="16993"/>
                  </a:lnTo>
                  <a:lnTo>
                    <a:pt x="16185" y="16815"/>
                  </a:lnTo>
                  <a:lnTo>
                    <a:pt x="25690" y="16618"/>
                  </a:lnTo>
                  <a:lnTo>
                    <a:pt x="30011" y="17558"/>
                  </a:lnTo>
                  <a:lnTo>
                    <a:pt x="33886" y="19176"/>
                  </a:lnTo>
                  <a:lnTo>
                    <a:pt x="37462" y="21247"/>
                  </a:lnTo>
                  <a:lnTo>
                    <a:pt x="46733" y="26194"/>
                  </a:lnTo>
                  <a:lnTo>
                    <a:pt x="51985" y="28903"/>
                  </a:lnTo>
                  <a:lnTo>
                    <a:pt x="57474" y="32693"/>
                  </a:lnTo>
                  <a:lnTo>
                    <a:pt x="63120" y="37204"/>
                  </a:lnTo>
                  <a:lnTo>
                    <a:pt x="68869" y="42195"/>
                  </a:lnTo>
                  <a:lnTo>
                    <a:pt x="77905" y="50388"/>
                  </a:lnTo>
                  <a:lnTo>
                    <a:pt x="81707" y="53962"/>
                  </a:lnTo>
                  <a:lnTo>
                    <a:pt x="85234" y="58328"/>
                  </a:lnTo>
                  <a:lnTo>
                    <a:pt x="88578" y="63223"/>
                  </a:lnTo>
                  <a:lnTo>
                    <a:pt x="91800" y="68472"/>
                  </a:lnTo>
                  <a:lnTo>
                    <a:pt x="94942" y="72963"/>
                  </a:lnTo>
                  <a:lnTo>
                    <a:pt x="98030" y="76949"/>
                  </a:lnTo>
                  <a:lnTo>
                    <a:pt x="101082" y="80598"/>
                  </a:lnTo>
                  <a:lnTo>
                    <a:pt x="104108" y="84023"/>
                  </a:lnTo>
                  <a:lnTo>
                    <a:pt x="110122" y="90475"/>
                  </a:lnTo>
                  <a:lnTo>
                    <a:pt x="112122" y="93585"/>
                  </a:lnTo>
                  <a:lnTo>
                    <a:pt x="113456" y="96650"/>
                  </a:lnTo>
                  <a:lnTo>
                    <a:pt x="114345" y="99685"/>
                  </a:lnTo>
                  <a:lnTo>
                    <a:pt x="113945" y="102702"/>
                  </a:lnTo>
                  <a:lnTo>
                    <a:pt x="112685" y="105704"/>
                  </a:lnTo>
                  <a:lnTo>
                    <a:pt x="110851" y="108698"/>
                  </a:lnTo>
                  <a:lnTo>
                    <a:pt x="109629" y="111687"/>
                  </a:lnTo>
                  <a:lnTo>
                    <a:pt x="108814" y="114671"/>
                  </a:lnTo>
                  <a:lnTo>
                    <a:pt x="108271" y="117653"/>
                  </a:lnTo>
                  <a:lnTo>
                    <a:pt x="106915" y="119641"/>
                  </a:lnTo>
                  <a:lnTo>
                    <a:pt x="105019" y="120965"/>
                  </a:lnTo>
                  <a:lnTo>
                    <a:pt x="102761" y="121849"/>
                  </a:lnTo>
                  <a:lnTo>
                    <a:pt x="100263" y="122438"/>
                  </a:lnTo>
                  <a:lnTo>
                    <a:pt x="97604" y="122831"/>
                  </a:lnTo>
                  <a:lnTo>
                    <a:pt x="94839" y="123092"/>
                  </a:lnTo>
                  <a:lnTo>
                    <a:pt x="91009" y="122275"/>
                  </a:lnTo>
                  <a:lnTo>
                    <a:pt x="86469" y="120737"/>
                  </a:lnTo>
                  <a:lnTo>
                    <a:pt x="81456" y="118720"/>
                  </a:lnTo>
                  <a:lnTo>
                    <a:pt x="77121" y="116383"/>
                  </a:lnTo>
                  <a:lnTo>
                    <a:pt x="73238" y="113834"/>
                  </a:lnTo>
                  <a:lnTo>
                    <a:pt x="69656" y="111141"/>
                  </a:lnTo>
                  <a:lnTo>
                    <a:pt x="65281" y="107362"/>
                  </a:lnTo>
                  <a:lnTo>
                    <a:pt x="60379" y="102858"/>
                  </a:lnTo>
                  <a:lnTo>
                    <a:pt x="46637" y="89684"/>
                  </a:lnTo>
                  <a:lnTo>
                    <a:pt x="42984" y="86112"/>
                  </a:lnTo>
                  <a:lnTo>
                    <a:pt x="39555" y="81746"/>
                  </a:lnTo>
                  <a:lnTo>
                    <a:pt x="36275" y="76852"/>
                  </a:lnTo>
                  <a:lnTo>
                    <a:pt x="33096" y="71604"/>
                  </a:lnTo>
                  <a:lnTo>
                    <a:pt x="29984" y="67113"/>
                  </a:lnTo>
                  <a:lnTo>
                    <a:pt x="26915" y="63127"/>
                  </a:lnTo>
                  <a:lnTo>
                    <a:pt x="23876" y="59478"/>
                  </a:lnTo>
                  <a:lnTo>
                    <a:pt x="19864" y="55060"/>
                  </a:lnTo>
                  <a:lnTo>
                    <a:pt x="10110" y="44860"/>
                  </a:lnTo>
                  <a:lnTo>
                    <a:pt x="6713" y="40354"/>
                  </a:lnTo>
                  <a:lnTo>
                    <a:pt x="4450" y="36358"/>
                  </a:lnTo>
                  <a:lnTo>
                    <a:pt x="2940" y="32702"/>
                  </a:lnTo>
                  <a:lnTo>
                    <a:pt x="1934" y="29272"/>
                  </a:lnTo>
                  <a:lnTo>
                    <a:pt x="1264" y="25994"/>
                  </a:lnTo>
                  <a:lnTo>
                    <a:pt x="816" y="22816"/>
                  </a:lnTo>
                  <a:lnTo>
                    <a:pt x="518" y="19705"/>
                  </a:lnTo>
                  <a:lnTo>
                    <a:pt x="319" y="16639"/>
                  </a:lnTo>
                  <a:lnTo>
                    <a:pt x="0" y="9329"/>
                  </a:lnTo>
                  <a:lnTo>
                    <a:pt x="2605" y="5684"/>
                  </a:lnTo>
                  <a:lnTo>
                    <a:pt x="4690" y="3322"/>
                  </a:lnTo>
                  <a:lnTo>
                    <a:pt x="8066" y="1748"/>
                  </a:lnTo>
                  <a:lnTo>
                    <a:pt x="12303" y="700"/>
                  </a:lnTo>
                  <a:lnTo>
                    <a:pt x="17115" y="0"/>
                  </a:lnTo>
                  <a:lnTo>
                    <a:pt x="21316" y="526"/>
                  </a:lnTo>
                  <a:lnTo>
                    <a:pt x="25109" y="1869"/>
                  </a:lnTo>
                  <a:lnTo>
                    <a:pt x="32966" y="6006"/>
                  </a:lnTo>
                  <a:lnTo>
                    <a:pt x="43079" y="11153"/>
                  </a:lnTo>
                  <a:lnTo>
                    <a:pt x="47564" y="14906"/>
                  </a:lnTo>
                  <a:lnTo>
                    <a:pt x="51547" y="19393"/>
                  </a:lnTo>
                  <a:lnTo>
                    <a:pt x="55195" y="24368"/>
                  </a:lnTo>
                  <a:lnTo>
                    <a:pt x="59614" y="29670"/>
                  </a:lnTo>
                  <a:lnTo>
                    <a:pt x="64546" y="35189"/>
                  </a:lnTo>
                  <a:lnTo>
                    <a:pt x="69820" y="40852"/>
                  </a:lnTo>
                  <a:lnTo>
                    <a:pt x="75323" y="45620"/>
                  </a:lnTo>
                  <a:lnTo>
                    <a:pt x="80978" y="49790"/>
                  </a:lnTo>
                  <a:lnTo>
                    <a:pt x="86734" y="53563"/>
                  </a:lnTo>
                  <a:lnTo>
                    <a:pt x="91564" y="58062"/>
                  </a:lnTo>
                  <a:lnTo>
                    <a:pt x="95778" y="63046"/>
                  </a:lnTo>
                  <a:lnTo>
                    <a:pt x="99580" y="68354"/>
                  </a:lnTo>
                  <a:lnTo>
                    <a:pt x="103108" y="72884"/>
                  </a:lnTo>
                  <a:lnTo>
                    <a:pt x="106453" y="76896"/>
                  </a:lnTo>
                  <a:lnTo>
                    <a:pt x="109677" y="80563"/>
                  </a:lnTo>
                  <a:lnTo>
                    <a:pt x="111825" y="84000"/>
                  </a:lnTo>
                  <a:lnTo>
                    <a:pt x="113258" y="87284"/>
                  </a:lnTo>
                  <a:lnTo>
                    <a:pt x="114213" y="90465"/>
                  </a:lnTo>
                  <a:lnTo>
                    <a:pt x="114850" y="93578"/>
                  </a:lnTo>
                  <a:lnTo>
                    <a:pt x="115274" y="96645"/>
                  </a:lnTo>
                  <a:lnTo>
                    <a:pt x="115557" y="99682"/>
                  </a:lnTo>
                  <a:lnTo>
                    <a:pt x="115745" y="102700"/>
                  </a:lnTo>
                  <a:lnTo>
                    <a:pt x="115955" y="108698"/>
                  </a:lnTo>
                  <a:lnTo>
                    <a:pt x="115018" y="110693"/>
                  </a:lnTo>
                  <a:lnTo>
                    <a:pt x="113400" y="112025"/>
                  </a:lnTo>
                  <a:lnTo>
                    <a:pt x="111328" y="112912"/>
                  </a:lnTo>
                  <a:lnTo>
                    <a:pt x="108954" y="112511"/>
                  </a:lnTo>
                  <a:lnTo>
                    <a:pt x="106377" y="111252"/>
                  </a:lnTo>
                  <a:lnTo>
                    <a:pt x="103667" y="109420"/>
                  </a:lnTo>
                  <a:lnTo>
                    <a:pt x="99875" y="107207"/>
                  </a:lnTo>
                  <a:lnTo>
                    <a:pt x="95359" y="104739"/>
                  </a:lnTo>
                  <a:lnTo>
                    <a:pt x="79514" y="96526"/>
                  </a:lnTo>
                  <a:lnTo>
                    <a:pt x="73840" y="93649"/>
                  </a:lnTo>
                  <a:lnTo>
                    <a:pt x="69063" y="90740"/>
                  </a:lnTo>
                  <a:lnTo>
                    <a:pt x="64887" y="87808"/>
                  </a:lnTo>
                  <a:lnTo>
                    <a:pt x="61109" y="84862"/>
                  </a:lnTo>
                  <a:lnTo>
                    <a:pt x="56604" y="80912"/>
                  </a:lnTo>
                  <a:lnTo>
                    <a:pt x="51614" y="76295"/>
                  </a:lnTo>
                  <a:lnTo>
                    <a:pt x="34079" y="59368"/>
                  </a:lnTo>
                  <a:lnTo>
                    <a:pt x="14941" y="40381"/>
                  </a:lnTo>
                  <a:lnTo>
                    <a:pt x="12914" y="37368"/>
                  </a:lnTo>
                  <a:lnTo>
                    <a:pt x="11562" y="34368"/>
                  </a:lnTo>
                  <a:lnTo>
                    <a:pt x="10661" y="31375"/>
                  </a:lnTo>
                  <a:lnTo>
                    <a:pt x="10061" y="28388"/>
                  </a:lnTo>
                  <a:lnTo>
                    <a:pt x="9662" y="25404"/>
                  </a:lnTo>
                  <a:lnTo>
                    <a:pt x="9394" y="22422"/>
                  </a:lnTo>
                  <a:lnTo>
                    <a:pt x="10210" y="20435"/>
                  </a:lnTo>
                  <a:lnTo>
                    <a:pt x="11746" y="19110"/>
                  </a:lnTo>
                  <a:lnTo>
                    <a:pt x="13764" y="18226"/>
                  </a:lnTo>
                  <a:lnTo>
                    <a:pt x="16102" y="17638"/>
                  </a:lnTo>
                  <a:lnTo>
                    <a:pt x="18653" y="17246"/>
                  </a:lnTo>
                  <a:lnTo>
                    <a:pt x="21348" y="16984"/>
                  </a:lnTo>
                  <a:lnTo>
                    <a:pt x="24137" y="16809"/>
                  </a:lnTo>
                  <a:lnTo>
                    <a:pt x="29885" y="16615"/>
                  </a:lnTo>
                  <a:lnTo>
                    <a:pt x="38706" y="16506"/>
                  </a:lnTo>
                  <a:lnTo>
                    <a:pt x="42661" y="17483"/>
                  </a:lnTo>
                  <a:lnTo>
                    <a:pt x="47285" y="19126"/>
                  </a:lnTo>
                  <a:lnTo>
                    <a:pt x="52354" y="21214"/>
                  </a:lnTo>
                  <a:lnTo>
                    <a:pt x="57720" y="24590"/>
                  </a:lnTo>
                  <a:lnTo>
                    <a:pt x="63283" y="28826"/>
                  </a:lnTo>
                  <a:lnTo>
                    <a:pt x="68979" y="33633"/>
                  </a:lnTo>
                  <a:lnTo>
                    <a:pt x="73768" y="37831"/>
                  </a:lnTo>
                  <a:lnTo>
                    <a:pt x="81739" y="45140"/>
                  </a:lnTo>
                  <a:lnTo>
                    <a:pt x="91810" y="54834"/>
                  </a:lnTo>
                  <a:lnTo>
                    <a:pt x="105377" y="68246"/>
                  </a:lnTo>
                  <a:lnTo>
                    <a:pt x="105980" y="69835"/>
                  </a:lnTo>
                  <a:lnTo>
                    <a:pt x="106381" y="71887"/>
                  </a:lnTo>
                  <a:lnTo>
                    <a:pt x="107025" y="77569"/>
                  </a:lnTo>
                  <a:lnTo>
                    <a:pt x="106086" y="78035"/>
                  </a:lnTo>
                  <a:lnTo>
                    <a:pt x="104466" y="78347"/>
                  </a:lnTo>
                  <a:lnTo>
                    <a:pt x="99475" y="78845"/>
                  </a:lnTo>
                  <a:lnTo>
                    <a:pt x="96144" y="76267"/>
                  </a:lnTo>
                  <a:lnTo>
                    <a:pt x="93865" y="74191"/>
                  </a:lnTo>
                  <a:lnTo>
                    <a:pt x="88685" y="69238"/>
                  </a:lnTo>
                  <a:lnTo>
                    <a:pt x="35675" y="16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3"/>
            <p:cNvSpPr/>
            <p:nvPr/>
          </p:nvSpPr>
          <p:spPr>
            <a:xfrm>
              <a:off x="5698260" y="2652273"/>
              <a:ext cx="196649" cy="240947"/>
            </a:xfrm>
            <a:custGeom>
              <a:avLst/>
              <a:gdLst/>
              <a:ahLst/>
              <a:cxnLst/>
              <a:rect l="0" t="0" r="0" b="0"/>
              <a:pathLst>
                <a:path w="196649" h="240947">
                  <a:moveTo>
                    <a:pt x="0" y="223086"/>
                  </a:moveTo>
                  <a:lnTo>
                    <a:pt x="0" y="209784"/>
                  </a:lnTo>
                  <a:lnTo>
                    <a:pt x="993" y="207273"/>
                  </a:lnTo>
                  <a:lnTo>
                    <a:pt x="4745" y="201837"/>
                  </a:lnTo>
                  <a:lnTo>
                    <a:pt x="6143" y="198006"/>
                  </a:lnTo>
                  <a:lnTo>
                    <a:pt x="7075" y="193468"/>
                  </a:lnTo>
                  <a:lnTo>
                    <a:pt x="7696" y="188458"/>
                  </a:lnTo>
                  <a:lnTo>
                    <a:pt x="8110" y="183134"/>
                  </a:lnTo>
                  <a:lnTo>
                    <a:pt x="8387" y="177600"/>
                  </a:lnTo>
                  <a:lnTo>
                    <a:pt x="8570" y="171926"/>
                  </a:lnTo>
                  <a:lnTo>
                    <a:pt x="9686" y="167151"/>
                  </a:lnTo>
                  <a:lnTo>
                    <a:pt x="11424" y="162976"/>
                  </a:lnTo>
                  <a:lnTo>
                    <a:pt x="13575" y="159200"/>
                  </a:lnTo>
                  <a:lnTo>
                    <a:pt x="15009" y="154699"/>
                  </a:lnTo>
                  <a:lnTo>
                    <a:pt x="15965" y="149713"/>
                  </a:lnTo>
                  <a:lnTo>
                    <a:pt x="16602" y="144406"/>
                  </a:lnTo>
                  <a:lnTo>
                    <a:pt x="18021" y="138883"/>
                  </a:lnTo>
                  <a:lnTo>
                    <a:pt x="19959" y="133216"/>
                  </a:lnTo>
                  <a:lnTo>
                    <a:pt x="22244" y="127454"/>
                  </a:lnTo>
                  <a:lnTo>
                    <a:pt x="23768" y="121628"/>
                  </a:lnTo>
                  <a:lnTo>
                    <a:pt x="24784" y="115760"/>
                  </a:lnTo>
                  <a:lnTo>
                    <a:pt x="25462" y="109864"/>
                  </a:lnTo>
                  <a:lnTo>
                    <a:pt x="26906" y="103948"/>
                  </a:lnTo>
                  <a:lnTo>
                    <a:pt x="28862" y="98020"/>
                  </a:lnTo>
                  <a:lnTo>
                    <a:pt x="31159" y="92084"/>
                  </a:lnTo>
                  <a:lnTo>
                    <a:pt x="32691" y="86142"/>
                  </a:lnTo>
                  <a:lnTo>
                    <a:pt x="33712" y="80196"/>
                  </a:lnTo>
                  <a:lnTo>
                    <a:pt x="34393" y="74248"/>
                  </a:lnTo>
                  <a:lnTo>
                    <a:pt x="35840" y="69291"/>
                  </a:lnTo>
                  <a:lnTo>
                    <a:pt x="37798" y="64993"/>
                  </a:lnTo>
                  <a:lnTo>
                    <a:pt x="40097" y="61136"/>
                  </a:lnTo>
                  <a:lnTo>
                    <a:pt x="42621" y="56581"/>
                  </a:lnTo>
                  <a:lnTo>
                    <a:pt x="48076" y="46227"/>
                  </a:lnTo>
                  <a:lnTo>
                    <a:pt x="50921" y="41680"/>
                  </a:lnTo>
                  <a:lnTo>
                    <a:pt x="53811" y="37657"/>
                  </a:lnTo>
                  <a:lnTo>
                    <a:pt x="59670" y="30541"/>
                  </a:lnTo>
                  <a:lnTo>
                    <a:pt x="65585" y="24070"/>
                  </a:lnTo>
                  <a:lnTo>
                    <a:pt x="74499" y="14850"/>
                  </a:lnTo>
                  <a:lnTo>
                    <a:pt x="76481" y="11832"/>
                  </a:lnTo>
                  <a:lnTo>
                    <a:pt x="78684" y="5834"/>
                  </a:lnTo>
                  <a:lnTo>
                    <a:pt x="80265" y="3837"/>
                  </a:lnTo>
                  <a:lnTo>
                    <a:pt x="82312" y="2506"/>
                  </a:lnTo>
                  <a:lnTo>
                    <a:pt x="87988" y="370"/>
                  </a:lnTo>
                  <a:lnTo>
                    <a:pt x="93717" y="0"/>
                  </a:lnTo>
                  <a:lnTo>
                    <a:pt x="95252" y="940"/>
                  </a:lnTo>
                  <a:lnTo>
                    <a:pt x="96276" y="2560"/>
                  </a:lnTo>
                  <a:lnTo>
                    <a:pt x="96958" y="4631"/>
                  </a:lnTo>
                  <a:lnTo>
                    <a:pt x="100366" y="9578"/>
                  </a:lnTo>
                  <a:lnTo>
                    <a:pt x="102665" y="12287"/>
                  </a:lnTo>
                  <a:lnTo>
                    <a:pt x="104197" y="15085"/>
                  </a:lnTo>
                  <a:lnTo>
                    <a:pt x="107348" y="24755"/>
                  </a:lnTo>
                  <a:lnTo>
                    <a:pt x="109305" y="29350"/>
                  </a:lnTo>
                  <a:lnTo>
                    <a:pt x="114129" y="39747"/>
                  </a:lnTo>
                  <a:lnTo>
                    <a:pt x="128239" y="68464"/>
                  </a:lnTo>
                  <a:lnTo>
                    <a:pt x="130185" y="75356"/>
                  </a:lnTo>
                  <a:lnTo>
                    <a:pt x="131483" y="82928"/>
                  </a:lnTo>
                  <a:lnTo>
                    <a:pt x="132348" y="90952"/>
                  </a:lnTo>
                  <a:lnTo>
                    <a:pt x="133918" y="98286"/>
                  </a:lnTo>
                  <a:lnTo>
                    <a:pt x="135958" y="105159"/>
                  </a:lnTo>
                  <a:lnTo>
                    <a:pt x="143573" y="126960"/>
                  </a:lnTo>
                  <a:lnTo>
                    <a:pt x="146368" y="135190"/>
                  </a:lnTo>
                  <a:lnTo>
                    <a:pt x="149223" y="142661"/>
                  </a:lnTo>
                  <a:lnTo>
                    <a:pt x="152120" y="149625"/>
                  </a:lnTo>
                  <a:lnTo>
                    <a:pt x="155045" y="156253"/>
                  </a:lnTo>
                  <a:lnTo>
                    <a:pt x="160942" y="168909"/>
                  </a:lnTo>
                  <a:lnTo>
                    <a:pt x="163905" y="175062"/>
                  </a:lnTo>
                  <a:lnTo>
                    <a:pt x="165881" y="181148"/>
                  </a:lnTo>
                  <a:lnTo>
                    <a:pt x="167198" y="187190"/>
                  </a:lnTo>
                  <a:lnTo>
                    <a:pt x="168076" y="193202"/>
                  </a:lnTo>
                  <a:lnTo>
                    <a:pt x="169655" y="198203"/>
                  </a:lnTo>
                  <a:lnTo>
                    <a:pt x="171701" y="202529"/>
                  </a:lnTo>
                  <a:lnTo>
                    <a:pt x="176621" y="209981"/>
                  </a:lnTo>
                  <a:lnTo>
                    <a:pt x="182119" y="216600"/>
                  </a:lnTo>
                  <a:lnTo>
                    <a:pt x="183983" y="219754"/>
                  </a:lnTo>
                  <a:lnTo>
                    <a:pt x="186053" y="225905"/>
                  </a:lnTo>
                  <a:lnTo>
                    <a:pt x="189622" y="231946"/>
                  </a:lnTo>
                  <a:lnTo>
                    <a:pt x="196648" y="240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4"/>
            <p:cNvSpPr/>
            <p:nvPr/>
          </p:nvSpPr>
          <p:spPr>
            <a:xfrm>
              <a:off x="5751892" y="2759642"/>
              <a:ext cx="116201" cy="17492"/>
            </a:xfrm>
            <a:custGeom>
              <a:avLst/>
              <a:gdLst/>
              <a:ahLst/>
              <a:cxnLst/>
              <a:rect l="0" t="0" r="0" b="0"/>
              <a:pathLst>
                <a:path w="116201" h="17492">
                  <a:moveTo>
                    <a:pt x="0" y="17491"/>
                  </a:moveTo>
                  <a:lnTo>
                    <a:pt x="0" y="8593"/>
                  </a:lnTo>
                  <a:lnTo>
                    <a:pt x="4744" y="3830"/>
                  </a:lnTo>
                  <a:lnTo>
                    <a:pt x="8129" y="2431"/>
                  </a:lnTo>
                  <a:lnTo>
                    <a:pt x="12370" y="1498"/>
                  </a:lnTo>
                  <a:lnTo>
                    <a:pt x="17186" y="875"/>
                  </a:lnTo>
                  <a:lnTo>
                    <a:pt x="22382" y="461"/>
                  </a:lnTo>
                  <a:lnTo>
                    <a:pt x="27832" y="184"/>
                  </a:lnTo>
                  <a:lnTo>
                    <a:pt x="33452" y="0"/>
                  </a:lnTo>
                  <a:lnTo>
                    <a:pt x="39185" y="870"/>
                  </a:lnTo>
                  <a:lnTo>
                    <a:pt x="44993" y="2441"/>
                  </a:lnTo>
                  <a:lnTo>
                    <a:pt x="50852" y="4481"/>
                  </a:lnTo>
                  <a:lnTo>
                    <a:pt x="57737" y="5841"/>
                  </a:lnTo>
                  <a:lnTo>
                    <a:pt x="65307" y="6748"/>
                  </a:lnTo>
                  <a:lnTo>
                    <a:pt x="79676" y="7755"/>
                  </a:lnTo>
                  <a:lnTo>
                    <a:pt x="89374" y="8203"/>
                  </a:lnTo>
                  <a:lnTo>
                    <a:pt x="99643" y="8402"/>
                  </a:lnTo>
                  <a:lnTo>
                    <a:pt x="116200" y="85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5"/>
            <p:cNvSpPr/>
            <p:nvPr/>
          </p:nvSpPr>
          <p:spPr>
            <a:xfrm>
              <a:off x="7137370" y="3465255"/>
              <a:ext cx="250231" cy="293611"/>
            </a:xfrm>
            <a:custGeom>
              <a:avLst/>
              <a:gdLst/>
              <a:ahLst/>
              <a:cxnLst/>
              <a:rect l="0" t="0" r="0" b="0"/>
              <a:pathLst>
                <a:path w="250231" h="293611">
                  <a:moveTo>
                    <a:pt x="0" y="106620"/>
                  </a:moveTo>
                  <a:lnTo>
                    <a:pt x="7696" y="114308"/>
                  </a:lnTo>
                  <a:lnTo>
                    <a:pt x="11036" y="120290"/>
                  </a:lnTo>
                  <a:lnTo>
                    <a:pt x="13315" y="124663"/>
                  </a:lnTo>
                  <a:lnTo>
                    <a:pt x="14836" y="129563"/>
                  </a:lnTo>
                  <a:lnTo>
                    <a:pt x="15850" y="134814"/>
                  </a:lnTo>
                  <a:lnTo>
                    <a:pt x="16526" y="140299"/>
                  </a:lnTo>
                  <a:lnTo>
                    <a:pt x="19925" y="149039"/>
                  </a:lnTo>
                  <a:lnTo>
                    <a:pt x="24746" y="157223"/>
                  </a:lnTo>
                  <a:lnTo>
                    <a:pt x="30200" y="167475"/>
                  </a:lnTo>
                  <a:lnTo>
                    <a:pt x="34038" y="173979"/>
                  </a:lnTo>
                  <a:lnTo>
                    <a:pt x="43599" y="189143"/>
                  </a:lnTo>
                  <a:lnTo>
                    <a:pt x="47936" y="196362"/>
                  </a:lnTo>
                  <a:lnTo>
                    <a:pt x="51821" y="203159"/>
                  </a:lnTo>
                  <a:lnTo>
                    <a:pt x="58786" y="216002"/>
                  </a:lnTo>
                  <a:lnTo>
                    <a:pt x="65193" y="228326"/>
                  </a:lnTo>
                  <a:lnTo>
                    <a:pt x="68291" y="233398"/>
                  </a:lnTo>
                  <a:lnTo>
                    <a:pt x="74382" y="241680"/>
                  </a:lnTo>
                  <a:lnTo>
                    <a:pt x="77397" y="246269"/>
                  </a:lnTo>
                  <a:lnTo>
                    <a:pt x="80400" y="251313"/>
                  </a:lnTo>
                  <a:lnTo>
                    <a:pt x="83396" y="256660"/>
                  </a:lnTo>
                  <a:lnTo>
                    <a:pt x="86724" y="265248"/>
                  </a:lnTo>
                  <a:lnTo>
                    <a:pt x="87611" y="268926"/>
                  </a:lnTo>
                  <a:lnTo>
                    <a:pt x="91246" y="275660"/>
                  </a:lnTo>
                  <a:lnTo>
                    <a:pt x="96171" y="281960"/>
                  </a:lnTo>
                  <a:lnTo>
                    <a:pt x="103535" y="290093"/>
                  </a:lnTo>
                  <a:lnTo>
                    <a:pt x="106772" y="293610"/>
                  </a:lnTo>
                  <a:lnTo>
                    <a:pt x="107044" y="291261"/>
                  </a:lnTo>
                  <a:lnTo>
                    <a:pt x="107234" y="284026"/>
                  </a:lnTo>
                  <a:lnTo>
                    <a:pt x="107259" y="260461"/>
                  </a:lnTo>
                  <a:lnTo>
                    <a:pt x="106268" y="254821"/>
                  </a:lnTo>
                  <a:lnTo>
                    <a:pt x="104613" y="249078"/>
                  </a:lnTo>
                  <a:lnTo>
                    <a:pt x="100125" y="236411"/>
                  </a:lnTo>
                  <a:lnTo>
                    <a:pt x="86251" y="195370"/>
                  </a:lnTo>
                  <a:lnTo>
                    <a:pt x="82330" y="186622"/>
                  </a:lnTo>
                  <a:lnTo>
                    <a:pt x="77730" y="177814"/>
                  </a:lnTo>
                  <a:lnTo>
                    <a:pt x="72676" y="168966"/>
                  </a:lnTo>
                  <a:lnTo>
                    <a:pt x="68314" y="160090"/>
                  </a:lnTo>
                  <a:lnTo>
                    <a:pt x="64414" y="151196"/>
                  </a:lnTo>
                  <a:lnTo>
                    <a:pt x="60819" y="142291"/>
                  </a:lnTo>
                  <a:lnTo>
                    <a:pt x="54178" y="124458"/>
                  </a:lnTo>
                  <a:lnTo>
                    <a:pt x="51016" y="115536"/>
                  </a:lnTo>
                  <a:lnTo>
                    <a:pt x="47915" y="107602"/>
                  </a:lnTo>
                  <a:lnTo>
                    <a:pt x="44855" y="100330"/>
                  </a:lnTo>
                  <a:lnTo>
                    <a:pt x="41821" y="93497"/>
                  </a:lnTo>
                  <a:lnTo>
                    <a:pt x="39800" y="86957"/>
                  </a:lnTo>
                  <a:lnTo>
                    <a:pt x="38451" y="80613"/>
                  </a:lnTo>
                  <a:lnTo>
                    <a:pt x="37552" y="74399"/>
                  </a:lnTo>
                  <a:lnTo>
                    <a:pt x="35960" y="68272"/>
                  </a:lnTo>
                  <a:lnTo>
                    <a:pt x="33905" y="62203"/>
                  </a:lnTo>
                  <a:lnTo>
                    <a:pt x="31542" y="56173"/>
                  </a:lnTo>
                  <a:lnTo>
                    <a:pt x="30959" y="50168"/>
                  </a:lnTo>
                  <a:lnTo>
                    <a:pt x="31565" y="44181"/>
                  </a:lnTo>
                  <a:lnTo>
                    <a:pt x="32961" y="38205"/>
                  </a:lnTo>
                  <a:lnTo>
                    <a:pt x="33892" y="33228"/>
                  </a:lnTo>
                  <a:lnTo>
                    <a:pt x="34926" y="25054"/>
                  </a:lnTo>
                  <a:lnTo>
                    <a:pt x="36196" y="21484"/>
                  </a:lnTo>
                  <a:lnTo>
                    <a:pt x="40255" y="14873"/>
                  </a:lnTo>
                  <a:lnTo>
                    <a:pt x="45368" y="8628"/>
                  </a:lnTo>
                  <a:lnTo>
                    <a:pt x="48122" y="5573"/>
                  </a:lnTo>
                  <a:lnTo>
                    <a:pt x="52938" y="3536"/>
                  </a:lnTo>
                  <a:lnTo>
                    <a:pt x="59128" y="2179"/>
                  </a:lnTo>
                  <a:lnTo>
                    <a:pt x="66234" y="1274"/>
                  </a:lnTo>
                  <a:lnTo>
                    <a:pt x="71965" y="670"/>
                  </a:lnTo>
                  <a:lnTo>
                    <a:pt x="76779" y="268"/>
                  </a:lnTo>
                  <a:lnTo>
                    <a:pt x="80981" y="0"/>
                  </a:lnTo>
                  <a:lnTo>
                    <a:pt x="85769" y="813"/>
                  </a:lnTo>
                  <a:lnTo>
                    <a:pt x="90947" y="2348"/>
                  </a:lnTo>
                  <a:lnTo>
                    <a:pt x="96386" y="4363"/>
                  </a:lnTo>
                  <a:lnTo>
                    <a:pt x="101997" y="6699"/>
                  </a:lnTo>
                  <a:lnTo>
                    <a:pt x="107726" y="9248"/>
                  </a:lnTo>
                  <a:lnTo>
                    <a:pt x="119387" y="14726"/>
                  </a:lnTo>
                  <a:lnTo>
                    <a:pt x="131190" y="20468"/>
                  </a:lnTo>
                  <a:lnTo>
                    <a:pt x="137119" y="24381"/>
                  </a:lnTo>
                  <a:lnTo>
                    <a:pt x="143058" y="28974"/>
                  </a:lnTo>
                  <a:lnTo>
                    <a:pt x="149003" y="34020"/>
                  </a:lnTo>
                  <a:lnTo>
                    <a:pt x="153960" y="38376"/>
                  </a:lnTo>
                  <a:lnTo>
                    <a:pt x="162116" y="45862"/>
                  </a:lnTo>
                  <a:lnTo>
                    <a:pt x="164689" y="50240"/>
                  </a:lnTo>
                  <a:lnTo>
                    <a:pt x="166404" y="55143"/>
                  </a:lnTo>
                  <a:lnTo>
                    <a:pt x="167546" y="60395"/>
                  </a:lnTo>
                  <a:lnTo>
                    <a:pt x="171466" y="68878"/>
                  </a:lnTo>
                  <a:lnTo>
                    <a:pt x="173901" y="72529"/>
                  </a:lnTo>
                  <a:lnTo>
                    <a:pt x="175524" y="76947"/>
                  </a:lnTo>
                  <a:lnTo>
                    <a:pt x="176607" y="81877"/>
                  </a:lnTo>
                  <a:lnTo>
                    <a:pt x="177328" y="87148"/>
                  </a:lnTo>
                  <a:lnTo>
                    <a:pt x="176816" y="91655"/>
                  </a:lnTo>
                  <a:lnTo>
                    <a:pt x="175481" y="95651"/>
                  </a:lnTo>
                  <a:lnTo>
                    <a:pt x="171350" y="102737"/>
                  </a:lnTo>
                  <a:lnTo>
                    <a:pt x="166204" y="109194"/>
                  </a:lnTo>
                  <a:lnTo>
                    <a:pt x="160605" y="115371"/>
                  </a:lnTo>
                  <a:lnTo>
                    <a:pt x="157722" y="118407"/>
                  </a:lnTo>
                  <a:lnTo>
                    <a:pt x="154807" y="120431"/>
                  </a:lnTo>
                  <a:lnTo>
                    <a:pt x="148919" y="122680"/>
                  </a:lnTo>
                  <a:lnTo>
                    <a:pt x="144965" y="124272"/>
                  </a:lnTo>
                  <a:lnTo>
                    <a:pt x="140343" y="126325"/>
                  </a:lnTo>
                  <a:lnTo>
                    <a:pt x="135275" y="128687"/>
                  </a:lnTo>
                  <a:lnTo>
                    <a:pt x="130904" y="130261"/>
                  </a:lnTo>
                  <a:lnTo>
                    <a:pt x="123398" y="132010"/>
                  </a:lnTo>
                  <a:lnTo>
                    <a:pt x="116752" y="132787"/>
                  </a:lnTo>
                  <a:lnTo>
                    <a:pt x="113588" y="132994"/>
                  </a:lnTo>
                  <a:lnTo>
                    <a:pt x="109494" y="134125"/>
                  </a:lnTo>
                  <a:lnTo>
                    <a:pt x="104777" y="135871"/>
                  </a:lnTo>
                  <a:lnTo>
                    <a:pt x="92427" y="141061"/>
                  </a:lnTo>
                  <a:lnTo>
                    <a:pt x="91413" y="140495"/>
                  </a:lnTo>
                  <a:lnTo>
                    <a:pt x="90737" y="139125"/>
                  </a:lnTo>
                  <a:lnTo>
                    <a:pt x="89465" y="133744"/>
                  </a:lnTo>
                  <a:lnTo>
                    <a:pt x="96538" y="133475"/>
                  </a:lnTo>
                  <a:lnTo>
                    <a:pt x="101834" y="133439"/>
                  </a:lnTo>
                  <a:lnTo>
                    <a:pt x="105630" y="134421"/>
                  </a:lnTo>
                  <a:lnTo>
                    <a:pt x="110147" y="136068"/>
                  </a:lnTo>
                  <a:lnTo>
                    <a:pt x="115145" y="138158"/>
                  </a:lnTo>
                  <a:lnTo>
                    <a:pt x="121456" y="140544"/>
                  </a:lnTo>
                  <a:lnTo>
                    <a:pt x="136413" y="145840"/>
                  </a:lnTo>
                  <a:lnTo>
                    <a:pt x="161587" y="154401"/>
                  </a:lnTo>
                  <a:lnTo>
                    <a:pt x="169301" y="158318"/>
                  </a:lnTo>
                  <a:lnTo>
                    <a:pt x="176430" y="162913"/>
                  </a:lnTo>
                  <a:lnTo>
                    <a:pt x="183170" y="167961"/>
                  </a:lnTo>
                  <a:lnTo>
                    <a:pt x="189649" y="172319"/>
                  </a:lnTo>
                  <a:lnTo>
                    <a:pt x="195956" y="176217"/>
                  </a:lnTo>
                  <a:lnTo>
                    <a:pt x="202146" y="179807"/>
                  </a:lnTo>
                  <a:lnTo>
                    <a:pt x="214321" y="186441"/>
                  </a:lnTo>
                  <a:lnTo>
                    <a:pt x="220348" y="189600"/>
                  </a:lnTo>
                  <a:lnTo>
                    <a:pt x="225360" y="193690"/>
                  </a:lnTo>
                  <a:lnTo>
                    <a:pt x="229694" y="198401"/>
                  </a:lnTo>
                  <a:lnTo>
                    <a:pt x="233577" y="203526"/>
                  </a:lnTo>
                  <a:lnTo>
                    <a:pt x="240539" y="211867"/>
                  </a:lnTo>
                  <a:lnTo>
                    <a:pt x="243786" y="215480"/>
                  </a:lnTo>
                  <a:lnTo>
                    <a:pt x="245951" y="218881"/>
                  </a:lnTo>
                  <a:lnTo>
                    <a:pt x="248356" y="225305"/>
                  </a:lnTo>
                  <a:lnTo>
                    <a:pt x="249425" y="234114"/>
                  </a:lnTo>
                  <a:lnTo>
                    <a:pt x="249900" y="243651"/>
                  </a:lnTo>
                  <a:lnTo>
                    <a:pt x="250111" y="251197"/>
                  </a:lnTo>
                  <a:lnTo>
                    <a:pt x="250230" y="261024"/>
                  </a:lnTo>
                  <a:lnTo>
                    <a:pt x="249254" y="263134"/>
                  </a:lnTo>
                  <a:lnTo>
                    <a:pt x="247609" y="264541"/>
                  </a:lnTo>
                  <a:lnTo>
                    <a:pt x="245520" y="265479"/>
                  </a:lnTo>
                  <a:lnTo>
                    <a:pt x="237836" y="271539"/>
                  </a:lnTo>
                  <a:lnTo>
                    <a:pt x="234037" y="273121"/>
                  </a:lnTo>
                  <a:lnTo>
                    <a:pt x="229521" y="274175"/>
                  </a:lnTo>
                  <a:lnTo>
                    <a:pt x="224522" y="274878"/>
                  </a:lnTo>
                  <a:lnTo>
                    <a:pt x="219203" y="275347"/>
                  </a:lnTo>
                  <a:lnTo>
                    <a:pt x="213673" y="275659"/>
                  </a:lnTo>
                  <a:lnTo>
                    <a:pt x="202229" y="276007"/>
                  </a:lnTo>
                  <a:lnTo>
                    <a:pt x="190521" y="276161"/>
                  </a:lnTo>
                  <a:lnTo>
                    <a:pt x="184618" y="275210"/>
                  </a:lnTo>
                  <a:lnTo>
                    <a:pt x="178696" y="273583"/>
                  </a:lnTo>
                  <a:lnTo>
                    <a:pt x="172762" y="271507"/>
                  </a:lnTo>
                  <a:lnTo>
                    <a:pt x="166820" y="270123"/>
                  </a:lnTo>
                  <a:lnTo>
                    <a:pt x="160873" y="269200"/>
                  </a:lnTo>
                  <a:lnTo>
                    <a:pt x="154921" y="268585"/>
                  </a:lnTo>
                  <a:lnTo>
                    <a:pt x="147974" y="267182"/>
                  </a:lnTo>
                  <a:lnTo>
                    <a:pt x="140362" y="265256"/>
                  </a:lnTo>
                  <a:lnTo>
                    <a:pt x="132310" y="262979"/>
                  </a:lnTo>
                  <a:lnTo>
                    <a:pt x="124953" y="260468"/>
                  </a:lnTo>
                  <a:lnTo>
                    <a:pt x="118063" y="257803"/>
                  </a:lnTo>
                  <a:lnTo>
                    <a:pt x="111484" y="255034"/>
                  </a:lnTo>
                  <a:lnTo>
                    <a:pt x="105110" y="253187"/>
                  </a:lnTo>
                  <a:lnTo>
                    <a:pt x="98876" y="251957"/>
                  </a:lnTo>
                  <a:lnTo>
                    <a:pt x="92733" y="251136"/>
                  </a:lnTo>
                  <a:lnTo>
                    <a:pt x="86651" y="250590"/>
                  </a:lnTo>
                  <a:lnTo>
                    <a:pt x="80611" y="250224"/>
                  </a:lnTo>
                  <a:lnTo>
                    <a:pt x="62570" y="2494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6"/>
            <p:cNvSpPr/>
            <p:nvPr/>
          </p:nvSpPr>
          <p:spPr>
            <a:xfrm>
              <a:off x="6773184" y="4750703"/>
              <a:ext cx="221169" cy="276185"/>
            </a:xfrm>
            <a:custGeom>
              <a:avLst/>
              <a:gdLst/>
              <a:ahLst/>
              <a:cxnLst/>
              <a:rect l="0" t="0" r="0" b="0"/>
              <a:pathLst>
                <a:path w="221169" h="276185">
                  <a:moveTo>
                    <a:pt x="131782" y="8820"/>
                  </a:moveTo>
                  <a:lnTo>
                    <a:pt x="127037" y="8820"/>
                  </a:lnTo>
                  <a:lnTo>
                    <a:pt x="123653" y="7829"/>
                  </a:lnTo>
                  <a:lnTo>
                    <a:pt x="119412" y="6175"/>
                  </a:lnTo>
                  <a:lnTo>
                    <a:pt x="107821" y="1132"/>
                  </a:lnTo>
                  <a:lnTo>
                    <a:pt x="100938" y="443"/>
                  </a:lnTo>
                  <a:lnTo>
                    <a:pt x="96322" y="259"/>
                  </a:lnTo>
                  <a:lnTo>
                    <a:pt x="75589" y="0"/>
                  </a:lnTo>
                  <a:lnTo>
                    <a:pt x="68498" y="956"/>
                  </a:lnTo>
                  <a:lnTo>
                    <a:pt x="61784" y="2585"/>
                  </a:lnTo>
                  <a:lnTo>
                    <a:pt x="55322" y="4664"/>
                  </a:lnTo>
                  <a:lnTo>
                    <a:pt x="49027" y="7042"/>
                  </a:lnTo>
                  <a:lnTo>
                    <a:pt x="42845" y="9619"/>
                  </a:lnTo>
                  <a:lnTo>
                    <a:pt x="36736" y="12330"/>
                  </a:lnTo>
                  <a:lnTo>
                    <a:pt x="30678" y="16121"/>
                  </a:lnTo>
                  <a:lnTo>
                    <a:pt x="24652" y="20633"/>
                  </a:lnTo>
                  <a:lnTo>
                    <a:pt x="18649" y="25625"/>
                  </a:lnTo>
                  <a:lnTo>
                    <a:pt x="13654" y="30938"/>
                  </a:lnTo>
                  <a:lnTo>
                    <a:pt x="9330" y="36464"/>
                  </a:lnTo>
                  <a:lnTo>
                    <a:pt x="5455" y="42132"/>
                  </a:lnTo>
                  <a:lnTo>
                    <a:pt x="2871" y="47896"/>
                  </a:lnTo>
                  <a:lnTo>
                    <a:pt x="1149" y="53722"/>
                  </a:lnTo>
                  <a:lnTo>
                    <a:pt x="0" y="59591"/>
                  </a:lnTo>
                  <a:lnTo>
                    <a:pt x="229" y="66480"/>
                  </a:lnTo>
                  <a:lnTo>
                    <a:pt x="1373" y="74049"/>
                  </a:lnTo>
                  <a:lnTo>
                    <a:pt x="3130" y="82072"/>
                  </a:lnTo>
                  <a:lnTo>
                    <a:pt x="5294" y="90397"/>
                  </a:lnTo>
                  <a:lnTo>
                    <a:pt x="7730" y="98924"/>
                  </a:lnTo>
                  <a:lnTo>
                    <a:pt x="10347" y="107585"/>
                  </a:lnTo>
                  <a:lnTo>
                    <a:pt x="14078" y="116335"/>
                  </a:lnTo>
                  <a:lnTo>
                    <a:pt x="18552" y="125145"/>
                  </a:lnTo>
                  <a:lnTo>
                    <a:pt x="23521" y="133995"/>
                  </a:lnTo>
                  <a:lnTo>
                    <a:pt x="29813" y="142872"/>
                  </a:lnTo>
                  <a:lnTo>
                    <a:pt x="36987" y="151767"/>
                  </a:lnTo>
                  <a:lnTo>
                    <a:pt x="44749" y="160673"/>
                  </a:lnTo>
                  <a:lnTo>
                    <a:pt x="51911" y="169587"/>
                  </a:lnTo>
                  <a:lnTo>
                    <a:pt x="58672" y="178505"/>
                  </a:lnTo>
                  <a:lnTo>
                    <a:pt x="65164" y="187428"/>
                  </a:lnTo>
                  <a:lnTo>
                    <a:pt x="72473" y="195361"/>
                  </a:lnTo>
                  <a:lnTo>
                    <a:pt x="80325" y="202633"/>
                  </a:lnTo>
                  <a:lnTo>
                    <a:pt x="88539" y="209467"/>
                  </a:lnTo>
                  <a:lnTo>
                    <a:pt x="96001" y="216007"/>
                  </a:lnTo>
                  <a:lnTo>
                    <a:pt x="102962" y="222350"/>
                  </a:lnTo>
                  <a:lnTo>
                    <a:pt x="109590" y="228565"/>
                  </a:lnTo>
                  <a:lnTo>
                    <a:pt x="115995" y="233699"/>
                  </a:lnTo>
                  <a:lnTo>
                    <a:pt x="122249" y="238115"/>
                  </a:lnTo>
                  <a:lnTo>
                    <a:pt x="128407" y="242050"/>
                  </a:lnTo>
                  <a:lnTo>
                    <a:pt x="134498" y="245666"/>
                  </a:lnTo>
                  <a:lnTo>
                    <a:pt x="140544" y="249070"/>
                  </a:lnTo>
                  <a:lnTo>
                    <a:pt x="152561" y="255496"/>
                  </a:lnTo>
                  <a:lnTo>
                    <a:pt x="182424" y="270708"/>
                  </a:lnTo>
                  <a:lnTo>
                    <a:pt x="187393" y="272709"/>
                  </a:lnTo>
                  <a:lnTo>
                    <a:pt x="191699" y="274043"/>
                  </a:lnTo>
                  <a:lnTo>
                    <a:pt x="195563" y="274932"/>
                  </a:lnTo>
                  <a:lnTo>
                    <a:pt x="199132" y="275525"/>
                  </a:lnTo>
                  <a:lnTo>
                    <a:pt x="205747" y="276184"/>
                  </a:lnTo>
                  <a:lnTo>
                    <a:pt x="208901" y="275368"/>
                  </a:lnTo>
                  <a:lnTo>
                    <a:pt x="215055" y="271815"/>
                  </a:lnTo>
                  <a:lnTo>
                    <a:pt x="221168" y="267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34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FFFF00"/>
                </a:solidFill>
              </a:rPr>
              <a:t>Graph Linear Equation-st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Y = 3x – 4</a:t>
            </a:r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Y = 1/2x + 1</a:t>
            </a:r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Y = 2x - 3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905000"/>
            <a:ext cx="3733800" cy="3962400"/>
          </a:xfrm>
          <a:noFill/>
        </p:spPr>
      </p:pic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6553200" y="2590800"/>
            <a:ext cx="990600" cy="2895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5334000" y="2667000"/>
            <a:ext cx="297180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6324600" y="2667000"/>
            <a:ext cx="1371600" cy="28956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393" grpId="0" animBg="1"/>
      <p:bldP spid="163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FFFF00"/>
                </a:solidFill>
              </a:rPr>
              <a:t>Horizontal/Vertical lines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>
                <a:solidFill>
                  <a:srgbClr val="FFFF00"/>
                </a:solidFill>
              </a:rPr>
              <a:t>Horizontal: line crosses y-axis.</a:t>
            </a:r>
          </a:p>
          <a:p>
            <a:pPr eaLnBrk="1" hangingPunct="1">
              <a:buFont typeface="Wingdings" pitchFamily="2" charset="2"/>
              <a:buNone/>
            </a:pPr>
            <a:endParaRPr lang="en-US" sz="270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>
                <a:solidFill>
                  <a:srgbClr val="FFFF00"/>
                </a:solidFill>
              </a:rPr>
              <a:t>Vertical: line crosses x-axis</a:t>
            </a:r>
          </a:p>
          <a:p>
            <a:pPr eaLnBrk="1" hangingPunct="1">
              <a:buFont typeface="Wingdings" pitchFamily="2" charset="2"/>
              <a:buNone/>
            </a:pPr>
            <a:endParaRPr lang="en-US" sz="270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Ex: x = 3, x = -2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  y = 2, y = -5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981200"/>
            <a:ext cx="3962400" cy="3886200"/>
          </a:xfrm>
          <a:noFill/>
        </p:spPr>
      </p:pic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7696200" y="2362200"/>
            <a:ext cx="0" cy="2971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6172200" y="2362200"/>
            <a:ext cx="0" cy="297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257800" y="3276600"/>
            <a:ext cx="32004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105400" y="5257800"/>
            <a:ext cx="335280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0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1" grpId="0" animBg="1"/>
      <p:bldP spid="184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FFFF00"/>
                </a:solidFill>
              </a:rPr>
              <a:t>Vertical/Horizontal Graphs-st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Graph the following</a:t>
            </a:r>
          </a:p>
          <a:p>
            <a:pPr eaLnBrk="1" hangingPunct="1"/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X = 2</a:t>
            </a:r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Y = -4</a:t>
            </a:r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X = -1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05000"/>
            <a:ext cx="4114800" cy="4038600"/>
          </a:xfrm>
          <a:noFill/>
        </p:spPr>
      </p:pic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7391400" y="2286000"/>
            <a:ext cx="0" cy="2971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 flipV="1">
            <a:off x="5029200" y="5029200"/>
            <a:ext cx="33528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 flipV="1">
            <a:off x="6400800" y="2286000"/>
            <a:ext cx="0" cy="3048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9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 animBg="1"/>
      <p:bldP spid="204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 -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You earn $15  an hour mowing a lawn and $10 an hour washing windows.  You want to make $400 in one week.  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an algebraic equation.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Solve equation for y</a:t>
            </a:r>
          </a:p>
          <a:p>
            <a:pPr marL="514350" indent="-514350">
              <a:buAutoNum type="arabicPeriod"/>
            </a:pPr>
            <a:r>
              <a:rPr lang="en-US" dirty="0" smtClean="0"/>
              <a:t>Sketch a graph of equation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you spent 14hrs mowing, how many hours do you have to wash windows to earn $400?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53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214, #’s: 12-66 evens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9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4.2 Graphing 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Solution of equation: 2 variables (x and y) is an ordered pr. that makes equation true.</a:t>
            </a:r>
          </a:p>
          <a:p>
            <a:endParaRPr lang="en-US" dirty="0"/>
          </a:p>
          <a:p>
            <a:pPr lvl="1"/>
            <a:r>
              <a:rPr lang="en-US" dirty="0" smtClean="0"/>
              <a:t>Ex: x + 3y = 6</a:t>
            </a:r>
          </a:p>
          <a:p>
            <a:pPr lvl="1"/>
            <a:r>
              <a:rPr lang="en-US" dirty="0" smtClean="0"/>
              <a:t>Solution: (-3,3)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Graph of an equation: x and y is the set of all points that are solutions to an equation.</a:t>
            </a:r>
          </a:p>
          <a:p>
            <a:pPr lvl="1"/>
            <a:r>
              <a:rPr lang="en-US" dirty="0" smtClean="0"/>
              <a:t>Ex: y = 2x + 2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0"/>
            <a:ext cx="2654300" cy="276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341837" y="3715128"/>
            <a:ext cx="965357" cy="1562319"/>
            <a:chOff x="6341837" y="3715128"/>
            <a:chExt cx="965357" cy="1562319"/>
          </a:xfrm>
        </p:grpSpPr>
        <p:sp>
          <p:nvSpPr>
            <p:cNvPr id="6" name="SMARTInkAnnotation7"/>
            <p:cNvSpPr/>
            <p:nvPr/>
          </p:nvSpPr>
          <p:spPr>
            <a:xfrm>
              <a:off x="6779872" y="4482858"/>
              <a:ext cx="97901" cy="85255"/>
            </a:xfrm>
            <a:custGeom>
              <a:avLst/>
              <a:gdLst/>
              <a:ahLst/>
              <a:cxnLst/>
              <a:rect l="0" t="0" r="0" b="0"/>
              <a:pathLst>
                <a:path w="97901" h="85255">
                  <a:moveTo>
                    <a:pt x="80403" y="53423"/>
                  </a:moveTo>
                  <a:lnTo>
                    <a:pt x="57813" y="53423"/>
                  </a:lnTo>
                  <a:lnTo>
                    <a:pt x="56405" y="52431"/>
                  </a:lnTo>
                  <a:lnTo>
                    <a:pt x="55465" y="50778"/>
                  </a:lnTo>
                  <a:lnTo>
                    <a:pt x="53957" y="45735"/>
                  </a:lnTo>
                  <a:lnTo>
                    <a:pt x="53834" y="44329"/>
                  </a:lnTo>
                  <a:lnTo>
                    <a:pt x="53752" y="42400"/>
                  </a:lnTo>
                  <a:lnTo>
                    <a:pt x="53619" y="36914"/>
                  </a:lnTo>
                  <a:lnTo>
                    <a:pt x="53597" y="31223"/>
                  </a:lnTo>
                  <a:lnTo>
                    <a:pt x="54587" y="28702"/>
                  </a:lnTo>
                  <a:lnTo>
                    <a:pt x="56239" y="26028"/>
                  </a:lnTo>
                  <a:lnTo>
                    <a:pt x="61284" y="19349"/>
                  </a:lnTo>
                  <a:lnTo>
                    <a:pt x="61698" y="17809"/>
                  </a:lnTo>
                  <a:lnTo>
                    <a:pt x="61974" y="15790"/>
                  </a:lnTo>
                  <a:lnTo>
                    <a:pt x="62158" y="13451"/>
                  </a:lnTo>
                  <a:lnTo>
                    <a:pt x="63273" y="11893"/>
                  </a:lnTo>
                  <a:lnTo>
                    <a:pt x="65011" y="10854"/>
                  </a:lnTo>
                  <a:lnTo>
                    <a:pt x="67161" y="10160"/>
                  </a:lnTo>
                  <a:lnTo>
                    <a:pt x="69589" y="9699"/>
                  </a:lnTo>
                  <a:lnTo>
                    <a:pt x="72200" y="9391"/>
                  </a:lnTo>
                  <a:lnTo>
                    <a:pt x="78782" y="8897"/>
                  </a:lnTo>
                  <a:lnTo>
                    <a:pt x="80315" y="9848"/>
                  </a:lnTo>
                  <a:lnTo>
                    <a:pt x="82330" y="11475"/>
                  </a:lnTo>
                  <a:lnTo>
                    <a:pt x="87956" y="16474"/>
                  </a:lnTo>
                  <a:lnTo>
                    <a:pt x="88418" y="17877"/>
                  </a:lnTo>
                  <a:lnTo>
                    <a:pt x="88726" y="19803"/>
                  </a:lnTo>
                  <a:lnTo>
                    <a:pt x="88931" y="22081"/>
                  </a:lnTo>
                  <a:lnTo>
                    <a:pt x="90061" y="23598"/>
                  </a:lnTo>
                  <a:lnTo>
                    <a:pt x="91807" y="24610"/>
                  </a:lnTo>
                  <a:lnTo>
                    <a:pt x="93965" y="25285"/>
                  </a:lnTo>
                  <a:lnTo>
                    <a:pt x="95403" y="26727"/>
                  </a:lnTo>
                  <a:lnTo>
                    <a:pt x="96361" y="28680"/>
                  </a:lnTo>
                  <a:lnTo>
                    <a:pt x="97001" y="30975"/>
                  </a:lnTo>
                  <a:lnTo>
                    <a:pt x="97428" y="33497"/>
                  </a:lnTo>
                  <a:lnTo>
                    <a:pt x="97711" y="36170"/>
                  </a:lnTo>
                  <a:lnTo>
                    <a:pt x="97900" y="38945"/>
                  </a:lnTo>
                  <a:lnTo>
                    <a:pt x="97035" y="41786"/>
                  </a:lnTo>
                  <a:lnTo>
                    <a:pt x="95463" y="44673"/>
                  </a:lnTo>
                  <a:lnTo>
                    <a:pt x="93422" y="47590"/>
                  </a:lnTo>
                  <a:lnTo>
                    <a:pt x="91068" y="50527"/>
                  </a:lnTo>
                  <a:lnTo>
                    <a:pt x="88506" y="53477"/>
                  </a:lnTo>
                  <a:lnTo>
                    <a:pt x="85806" y="56435"/>
                  </a:lnTo>
                  <a:lnTo>
                    <a:pt x="80155" y="62369"/>
                  </a:lnTo>
                  <a:lnTo>
                    <a:pt x="77258" y="65340"/>
                  </a:lnTo>
                  <a:lnTo>
                    <a:pt x="74334" y="67321"/>
                  </a:lnTo>
                  <a:lnTo>
                    <a:pt x="71390" y="68641"/>
                  </a:lnTo>
                  <a:lnTo>
                    <a:pt x="68436" y="69522"/>
                  </a:lnTo>
                  <a:lnTo>
                    <a:pt x="65472" y="71101"/>
                  </a:lnTo>
                  <a:lnTo>
                    <a:pt x="62503" y="73146"/>
                  </a:lnTo>
                  <a:lnTo>
                    <a:pt x="55348" y="78817"/>
                  </a:lnTo>
                  <a:lnTo>
                    <a:pt x="53767" y="79282"/>
                  </a:lnTo>
                  <a:lnTo>
                    <a:pt x="51721" y="79592"/>
                  </a:lnTo>
                  <a:lnTo>
                    <a:pt x="49364" y="79799"/>
                  </a:lnTo>
                  <a:lnTo>
                    <a:pt x="46799" y="79936"/>
                  </a:lnTo>
                  <a:lnTo>
                    <a:pt x="41300" y="80089"/>
                  </a:lnTo>
                  <a:lnTo>
                    <a:pt x="32621" y="80175"/>
                  </a:lnTo>
                  <a:lnTo>
                    <a:pt x="29677" y="79196"/>
                  </a:lnTo>
                  <a:lnTo>
                    <a:pt x="26722" y="77550"/>
                  </a:lnTo>
                  <a:lnTo>
                    <a:pt x="19588" y="72521"/>
                  </a:lnTo>
                  <a:lnTo>
                    <a:pt x="18011" y="71116"/>
                  </a:lnTo>
                  <a:lnTo>
                    <a:pt x="13607" y="66909"/>
                  </a:lnTo>
                  <a:lnTo>
                    <a:pt x="12037" y="64398"/>
                  </a:lnTo>
                  <a:lnTo>
                    <a:pt x="10989" y="61732"/>
                  </a:lnTo>
                  <a:lnTo>
                    <a:pt x="10290" y="58962"/>
                  </a:lnTo>
                  <a:lnTo>
                    <a:pt x="8832" y="56124"/>
                  </a:lnTo>
                  <a:lnTo>
                    <a:pt x="6867" y="53239"/>
                  </a:lnTo>
                  <a:lnTo>
                    <a:pt x="4563" y="50324"/>
                  </a:lnTo>
                  <a:lnTo>
                    <a:pt x="3027" y="47388"/>
                  </a:lnTo>
                  <a:lnTo>
                    <a:pt x="2003" y="44439"/>
                  </a:lnTo>
                  <a:lnTo>
                    <a:pt x="1321" y="41480"/>
                  </a:lnTo>
                  <a:lnTo>
                    <a:pt x="1859" y="38516"/>
                  </a:lnTo>
                  <a:lnTo>
                    <a:pt x="3211" y="35548"/>
                  </a:lnTo>
                  <a:lnTo>
                    <a:pt x="5105" y="32576"/>
                  </a:lnTo>
                  <a:lnTo>
                    <a:pt x="7362" y="29604"/>
                  </a:lnTo>
                  <a:lnTo>
                    <a:pt x="9859" y="26630"/>
                  </a:lnTo>
                  <a:lnTo>
                    <a:pt x="16257" y="19468"/>
                  </a:lnTo>
                  <a:lnTo>
                    <a:pt x="19781" y="15843"/>
                  </a:lnTo>
                  <a:lnTo>
                    <a:pt x="22110" y="13487"/>
                  </a:lnTo>
                  <a:lnTo>
                    <a:pt x="24657" y="11916"/>
                  </a:lnTo>
                  <a:lnTo>
                    <a:pt x="27348" y="10869"/>
                  </a:lnTo>
                  <a:lnTo>
                    <a:pt x="30136" y="10171"/>
                  </a:lnTo>
                  <a:lnTo>
                    <a:pt x="32987" y="10698"/>
                  </a:lnTo>
                  <a:lnTo>
                    <a:pt x="35881" y="12041"/>
                  </a:lnTo>
                  <a:lnTo>
                    <a:pt x="38804" y="13929"/>
                  </a:lnTo>
                  <a:lnTo>
                    <a:pt x="41744" y="15188"/>
                  </a:lnTo>
                  <a:lnTo>
                    <a:pt x="44699" y="16026"/>
                  </a:lnTo>
                  <a:lnTo>
                    <a:pt x="47662" y="16586"/>
                  </a:lnTo>
                  <a:lnTo>
                    <a:pt x="50630" y="16959"/>
                  </a:lnTo>
                  <a:lnTo>
                    <a:pt x="53602" y="17208"/>
                  </a:lnTo>
                  <a:lnTo>
                    <a:pt x="56577" y="17373"/>
                  </a:lnTo>
                  <a:lnTo>
                    <a:pt x="59553" y="18476"/>
                  </a:lnTo>
                  <a:lnTo>
                    <a:pt x="62530" y="20203"/>
                  </a:lnTo>
                  <a:lnTo>
                    <a:pt x="65508" y="22347"/>
                  </a:lnTo>
                  <a:lnTo>
                    <a:pt x="67493" y="24768"/>
                  </a:lnTo>
                  <a:lnTo>
                    <a:pt x="68817" y="27375"/>
                  </a:lnTo>
                  <a:lnTo>
                    <a:pt x="69699" y="30105"/>
                  </a:lnTo>
                  <a:lnTo>
                    <a:pt x="71280" y="32916"/>
                  </a:lnTo>
                  <a:lnTo>
                    <a:pt x="73328" y="35783"/>
                  </a:lnTo>
                  <a:lnTo>
                    <a:pt x="79005" y="42774"/>
                  </a:lnTo>
                  <a:lnTo>
                    <a:pt x="79471" y="44339"/>
                  </a:lnTo>
                  <a:lnTo>
                    <a:pt x="79781" y="46375"/>
                  </a:lnTo>
                  <a:lnTo>
                    <a:pt x="79988" y="48724"/>
                  </a:lnTo>
                  <a:lnTo>
                    <a:pt x="80126" y="51283"/>
                  </a:lnTo>
                  <a:lnTo>
                    <a:pt x="80280" y="56772"/>
                  </a:lnTo>
                  <a:lnTo>
                    <a:pt x="80366" y="65440"/>
                  </a:lnTo>
                  <a:lnTo>
                    <a:pt x="79385" y="68380"/>
                  </a:lnTo>
                  <a:lnTo>
                    <a:pt x="77738" y="71332"/>
                  </a:lnTo>
                  <a:lnTo>
                    <a:pt x="75646" y="74292"/>
                  </a:lnTo>
                  <a:lnTo>
                    <a:pt x="73259" y="76265"/>
                  </a:lnTo>
                  <a:lnTo>
                    <a:pt x="70674" y="77581"/>
                  </a:lnTo>
                  <a:lnTo>
                    <a:pt x="64135" y="79693"/>
                  </a:lnTo>
                  <a:lnTo>
                    <a:pt x="62606" y="80858"/>
                  </a:lnTo>
                  <a:lnTo>
                    <a:pt x="60593" y="82627"/>
                  </a:lnTo>
                  <a:lnTo>
                    <a:pt x="58258" y="84799"/>
                  </a:lnTo>
                  <a:lnTo>
                    <a:pt x="55708" y="85254"/>
                  </a:lnTo>
                  <a:lnTo>
                    <a:pt x="53014" y="84566"/>
                  </a:lnTo>
                  <a:lnTo>
                    <a:pt x="46300" y="81072"/>
                  </a:lnTo>
                  <a:lnTo>
                    <a:pt x="44756" y="79794"/>
                  </a:lnTo>
                  <a:lnTo>
                    <a:pt x="42735" y="77948"/>
                  </a:lnTo>
                  <a:lnTo>
                    <a:pt x="40392" y="75727"/>
                  </a:lnTo>
                  <a:lnTo>
                    <a:pt x="37838" y="74246"/>
                  </a:lnTo>
                  <a:lnTo>
                    <a:pt x="35143" y="73258"/>
                  </a:lnTo>
                  <a:lnTo>
                    <a:pt x="32352" y="72600"/>
                  </a:lnTo>
                  <a:lnTo>
                    <a:pt x="30491" y="71168"/>
                  </a:lnTo>
                  <a:lnTo>
                    <a:pt x="29252" y="69222"/>
                  </a:lnTo>
                  <a:lnTo>
                    <a:pt x="28425" y="66933"/>
                  </a:lnTo>
                  <a:lnTo>
                    <a:pt x="26881" y="64414"/>
                  </a:lnTo>
                  <a:lnTo>
                    <a:pt x="24857" y="61743"/>
                  </a:lnTo>
                  <a:lnTo>
                    <a:pt x="22516" y="58969"/>
                  </a:lnTo>
                  <a:lnTo>
                    <a:pt x="20955" y="56129"/>
                  </a:lnTo>
                  <a:lnTo>
                    <a:pt x="19914" y="53243"/>
                  </a:lnTo>
                  <a:lnTo>
                    <a:pt x="19220" y="50326"/>
                  </a:lnTo>
                  <a:lnTo>
                    <a:pt x="17764" y="47390"/>
                  </a:lnTo>
                  <a:lnTo>
                    <a:pt x="15801" y="44440"/>
                  </a:lnTo>
                  <a:lnTo>
                    <a:pt x="13499" y="41481"/>
                  </a:lnTo>
                  <a:lnTo>
                    <a:pt x="11963" y="38516"/>
                  </a:lnTo>
                  <a:lnTo>
                    <a:pt x="10940" y="35548"/>
                  </a:lnTo>
                  <a:lnTo>
                    <a:pt x="10258" y="32576"/>
                  </a:lnTo>
                  <a:lnTo>
                    <a:pt x="10797" y="29604"/>
                  </a:lnTo>
                  <a:lnTo>
                    <a:pt x="12149" y="26630"/>
                  </a:lnTo>
                  <a:lnTo>
                    <a:pt x="16709" y="19468"/>
                  </a:lnTo>
                  <a:lnTo>
                    <a:pt x="18077" y="17888"/>
                  </a:lnTo>
                  <a:lnTo>
                    <a:pt x="19983" y="15843"/>
                  </a:lnTo>
                  <a:lnTo>
                    <a:pt x="22245" y="13487"/>
                  </a:lnTo>
                  <a:lnTo>
                    <a:pt x="24747" y="11916"/>
                  </a:lnTo>
                  <a:lnTo>
                    <a:pt x="27408" y="10869"/>
                  </a:lnTo>
                  <a:lnTo>
                    <a:pt x="30175" y="10171"/>
                  </a:lnTo>
                  <a:lnTo>
                    <a:pt x="33013" y="9706"/>
                  </a:lnTo>
                  <a:lnTo>
                    <a:pt x="35898" y="9396"/>
                  </a:lnTo>
                  <a:lnTo>
                    <a:pt x="42919" y="8898"/>
                  </a:lnTo>
                  <a:lnTo>
                    <a:pt x="44489" y="9849"/>
                  </a:lnTo>
                  <a:lnTo>
                    <a:pt x="46528" y="11475"/>
                  </a:lnTo>
                  <a:lnTo>
                    <a:pt x="48882" y="13552"/>
                  </a:lnTo>
                  <a:lnTo>
                    <a:pt x="54143" y="18505"/>
                  </a:lnTo>
                  <a:lnTo>
                    <a:pt x="60870" y="25028"/>
                  </a:lnTo>
                  <a:lnTo>
                    <a:pt x="62414" y="27548"/>
                  </a:lnTo>
                  <a:lnTo>
                    <a:pt x="64438" y="31212"/>
                  </a:lnTo>
                  <a:lnTo>
                    <a:pt x="70076" y="41870"/>
                  </a:lnTo>
                  <a:lnTo>
                    <a:pt x="70539" y="43737"/>
                  </a:lnTo>
                  <a:lnTo>
                    <a:pt x="70846" y="45974"/>
                  </a:lnTo>
                  <a:lnTo>
                    <a:pt x="71052" y="48457"/>
                  </a:lnTo>
                  <a:lnTo>
                    <a:pt x="72183" y="51105"/>
                  </a:lnTo>
                  <a:lnTo>
                    <a:pt x="73930" y="53862"/>
                  </a:lnTo>
                  <a:lnTo>
                    <a:pt x="76087" y="56692"/>
                  </a:lnTo>
                  <a:lnTo>
                    <a:pt x="76533" y="59571"/>
                  </a:lnTo>
                  <a:lnTo>
                    <a:pt x="75836" y="62482"/>
                  </a:lnTo>
                  <a:lnTo>
                    <a:pt x="74379" y="65416"/>
                  </a:lnTo>
                  <a:lnTo>
                    <a:pt x="72414" y="68364"/>
                  </a:lnTo>
                  <a:lnTo>
                    <a:pt x="70111" y="71321"/>
                  </a:lnTo>
                  <a:lnTo>
                    <a:pt x="64024" y="78456"/>
                  </a:lnTo>
                  <a:lnTo>
                    <a:pt x="62532" y="79041"/>
                  </a:lnTo>
                  <a:lnTo>
                    <a:pt x="60542" y="79432"/>
                  </a:lnTo>
                  <a:lnTo>
                    <a:pt x="58225" y="79692"/>
                  </a:lnTo>
                  <a:lnTo>
                    <a:pt x="55685" y="79865"/>
                  </a:lnTo>
                  <a:lnTo>
                    <a:pt x="53000" y="79981"/>
                  </a:lnTo>
                  <a:lnTo>
                    <a:pt x="47367" y="80109"/>
                  </a:lnTo>
                  <a:lnTo>
                    <a:pt x="41553" y="80167"/>
                  </a:lnTo>
                  <a:lnTo>
                    <a:pt x="38613" y="79190"/>
                  </a:lnTo>
                  <a:lnTo>
                    <a:pt x="35658" y="77546"/>
                  </a:lnTo>
                  <a:lnTo>
                    <a:pt x="28526" y="72520"/>
                  </a:lnTo>
                  <a:lnTo>
                    <a:pt x="26949" y="70123"/>
                  </a:lnTo>
                  <a:lnTo>
                    <a:pt x="24903" y="66541"/>
                  </a:lnTo>
                  <a:lnTo>
                    <a:pt x="22546" y="62168"/>
                  </a:lnTo>
                  <a:lnTo>
                    <a:pt x="19983" y="59253"/>
                  </a:lnTo>
                  <a:lnTo>
                    <a:pt x="17279" y="57310"/>
                  </a:lnTo>
                  <a:lnTo>
                    <a:pt x="14485" y="56015"/>
                  </a:lnTo>
                  <a:lnTo>
                    <a:pt x="11627" y="54159"/>
                  </a:lnTo>
                  <a:lnTo>
                    <a:pt x="8731" y="51929"/>
                  </a:lnTo>
                  <a:lnTo>
                    <a:pt x="5805" y="49451"/>
                  </a:lnTo>
                  <a:lnTo>
                    <a:pt x="3855" y="46806"/>
                  </a:lnTo>
                  <a:lnTo>
                    <a:pt x="2554" y="44051"/>
                  </a:lnTo>
                  <a:lnTo>
                    <a:pt x="1688" y="41222"/>
                  </a:lnTo>
                  <a:lnTo>
                    <a:pt x="1111" y="38344"/>
                  </a:lnTo>
                  <a:lnTo>
                    <a:pt x="725" y="35432"/>
                  </a:lnTo>
                  <a:lnTo>
                    <a:pt x="468" y="32500"/>
                  </a:lnTo>
                  <a:lnTo>
                    <a:pt x="297" y="29553"/>
                  </a:lnTo>
                  <a:lnTo>
                    <a:pt x="107" y="23632"/>
                  </a:lnTo>
                  <a:lnTo>
                    <a:pt x="0" y="14720"/>
                  </a:lnTo>
                  <a:lnTo>
                    <a:pt x="978" y="11747"/>
                  </a:lnTo>
                  <a:lnTo>
                    <a:pt x="2624" y="8772"/>
                  </a:lnTo>
                  <a:lnTo>
                    <a:pt x="4714" y="5796"/>
                  </a:lnTo>
                  <a:lnTo>
                    <a:pt x="7101" y="3813"/>
                  </a:lnTo>
                  <a:lnTo>
                    <a:pt x="9685" y="2490"/>
                  </a:lnTo>
                  <a:lnTo>
                    <a:pt x="16223" y="368"/>
                  </a:lnTo>
                  <a:lnTo>
                    <a:pt x="18746" y="194"/>
                  </a:lnTo>
                  <a:lnTo>
                    <a:pt x="22414" y="78"/>
                  </a:lnTo>
                  <a:lnTo>
                    <a:pt x="26845" y="0"/>
                  </a:lnTo>
                  <a:lnTo>
                    <a:pt x="29801" y="940"/>
                  </a:lnTo>
                  <a:lnTo>
                    <a:pt x="31771" y="2560"/>
                  </a:lnTo>
                  <a:lnTo>
                    <a:pt x="33083" y="4632"/>
                  </a:lnTo>
                  <a:lnTo>
                    <a:pt x="34952" y="6013"/>
                  </a:lnTo>
                  <a:lnTo>
                    <a:pt x="37191" y="6934"/>
                  </a:lnTo>
                  <a:lnTo>
                    <a:pt x="39677" y="7547"/>
                  </a:lnTo>
                  <a:lnTo>
                    <a:pt x="42327" y="8949"/>
                  </a:lnTo>
                  <a:lnTo>
                    <a:pt x="45087" y="10875"/>
                  </a:lnTo>
                  <a:lnTo>
                    <a:pt x="47920" y="13152"/>
                  </a:lnTo>
                  <a:lnTo>
                    <a:pt x="49810" y="15662"/>
                  </a:lnTo>
                  <a:lnTo>
                    <a:pt x="51069" y="18327"/>
                  </a:lnTo>
                  <a:lnTo>
                    <a:pt x="51908" y="21096"/>
                  </a:lnTo>
                  <a:lnTo>
                    <a:pt x="53461" y="23934"/>
                  </a:lnTo>
                  <a:lnTo>
                    <a:pt x="55490" y="26818"/>
                  </a:lnTo>
                  <a:lnTo>
                    <a:pt x="61135" y="33836"/>
                  </a:lnTo>
                  <a:lnTo>
                    <a:pt x="61599" y="35405"/>
                  </a:lnTo>
                  <a:lnTo>
                    <a:pt x="61908" y="37442"/>
                  </a:lnTo>
                  <a:lnTo>
                    <a:pt x="62403" y="43101"/>
                  </a:lnTo>
                  <a:lnTo>
                    <a:pt x="61451" y="43565"/>
                  </a:lnTo>
                  <a:lnTo>
                    <a:pt x="59823" y="43875"/>
                  </a:lnTo>
                  <a:lnTo>
                    <a:pt x="54819" y="44371"/>
                  </a:lnTo>
                  <a:lnTo>
                    <a:pt x="53415" y="44412"/>
                  </a:lnTo>
                  <a:lnTo>
                    <a:pt x="41254" y="44483"/>
                  </a:lnTo>
                  <a:lnTo>
                    <a:pt x="39406" y="43494"/>
                  </a:lnTo>
                  <a:lnTo>
                    <a:pt x="38173" y="41843"/>
                  </a:lnTo>
                  <a:lnTo>
                    <a:pt x="37352" y="39750"/>
                  </a:lnTo>
                  <a:lnTo>
                    <a:pt x="35812" y="37363"/>
                  </a:lnTo>
                  <a:lnTo>
                    <a:pt x="33792" y="34778"/>
                  </a:lnTo>
                  <a:lnTo>
                    <a:pt x="28158" y="28243"/>
                  </a:lnTo>
                  <a:lnTo>
                    <a:pt x="24739" y="24704"/>
                  </a:lnTo>
                  <a:lnTo>
                    <a:pt x="8893" y="87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8"/>
            <p:cNvSpPr/>
            <p:nvPr/>
          </p:nvSpPr>
          <p:spPr>
            <a:xfrm>
              <a:off x="6994367" y="4072060"/>
              <a:ext cx="89226" cy="89130"/>
            </a:xfrm>
            <a:custGeom>
              <a:avLst/>
              <a:gdLst/>
              <a:ahLst/>
              <a:cxnLst/>
              <a:rect l="0" t="0" r="0" b="0"/>
              <a:pathLst>
                <a:path w="89226" h="89130">
                  <a:moveTo>
                    <a:pt x="71495" y="80245"/>
                  </a:moveTo>
                  <a:lnTo>
                    <a:pt x="31406" y="80245"/>
                  </a:lnTo>
                  <a:lnTo>
                    <a:pt x="29871" y="79253"/>
                  </a:lnTo>
                  <a:lnTo>
                    <a:pt x="28848" y="77599"/>
                  </a:lnTo>
                  <a:lnTo>
                    <a:pt x="27206" y="72556"/>
                  </a:lnTo>
                  <a:lnTo>
                    <a:pt x="27071" y="71150"/>
                  </a:lnTo>
                  <a:lnTo>
                    <a:pt x="26981" y="69221"/>
                  </a:lnTo>
                  <a:lnTo>
                    <a:pt x="26881" y="64431"/>
                  </a:lnTo>
                  <a:lnTo>
                    <a:pt x="26803" y="37350"/>
                  </a:lnTo>
                  <a:lnTo>
                    <a:pt x="27796" y="35773"/>
                  </a:lnTo>
                  <a:lnTo>
                    <a:pt x="29450" y="33730"/>
                  </a:lnTo>
                  <a:lnTo>
                    <a:pt x="34498" y="28062"/>
                  </a:lnTo>
                  <a:lnTo>
                    <a:pt x="40118" y="22340"/>
                  </a:lnTo>
                  <a:lnTo>
                    <a:pt x="42631" y="20805"/>
                  </a:lnTo>
                  <a:lnTo>
                    <a:pt x="45300" y="19783"/>
                  </a:lnTo>
                  <a:lnTo>
                    <a:pt x="48072" y="19101"/>
                  </a:lnTo>
                  <a:lnTo>
                    <a:pt x="49921" y="19639"/>
                  </a:lnTo>
                  <a:lnTo>
                    <a:pt x="51153" y="20989"/>
                  </a:lnTo>
                  <a:lnTo>
                    <a:pt x="51974" y="22882"/>
                  </a:lnTo>
                  <a:lnTo>
                    <a:pt x="53515" y="24143"/>
                  </a:lnTo>
                  <a:lnTo>
                    <a:pt x="55536" y="24985"/>
                  </a:lnTo>
                  <a:lnTo>
                    <a:pt x="57876" y="25545"/>
                  </a:lnTo>
                  <a:lnTo>
                    <a:pt x="60429" y="25919"/>
                  </a:lnTo>
                  <a:lnTo>
                    <a:pt x="63125" y="26168"/>
                  </a:lnTo>
                  <a:lnTo>
                    <a:pt x="65914" y="26334"/>
                  </a:lnTo>
                  <a:lnTo>
                    <a:pt x="67775" y="27437"/>
                  </a:lnTo>
                  <a:lnTo>
                    <a:pt x="69015" y="29164"/>
                  </a:lnTo>
                  <a:lnTo>
                    <a:pt x="69841" y="31309"/>
                  </a:lnTo>
                  <a:lnTo>
                    <a:pt x="70392" y="33730"/>
                  </a:lnTo>
                  <a:lnTo>
                    <a:pt x="70760" y="36337"/>
                  </a:lnTo>
                  <a:lnTo>
                    <a:pt x="71005" y="39066"/>
                  </a:lnTo>
                  <a:lnTo>
                    <a:pt x="72161" y="41878"/>
                  </a:lnTo>
                  <a:lnTo>
                    <a:pt x="73926" y="44745"/>
                  </a:lnTo>
                  <a:lnTo>
                    <a:pt x="76094" y="47649"/>
                  </a:lnTo>
                  <a:lnTo>
                    <a:pt x="77540" y="50576"/>
                  </a:lnTo>
                  <a:lnTo>
                    <a:pt x="78505" y="53520"/>
                  </a:lnTo>
                  <a:lnTo>
                    <a:pt x="79149" y="56475"/>
                  </a:lnTo>
                  <a:lnTo>
                    <a:pt x="78583" y="59438"/>
                  </a:lnTo>
                  <a:lnTo>
                    <a:pt x="77214" y="62405"/>
                  </a:lnTo>
                  <a:lnTo>
                    <a:pt x="72625" y="69555"/>
                  </a:lnTo>
                  <a:lnTo>
                    <a:pt x="71254" y="71134"/>
                  </a:lnTo>
                  <a:lnTo>
                    <a:pt x="69349" y="73179"/>
                  </a:lnTo>
                  <a:lnTo>
                    <a:pt x="67085" y="75534"/>
                  </a:lnTo>
                  <a:lnTo>
                    <a:pt x="64582" y="77104"/>
                  </a:lnTo>
                  <a:lnTo>
                    <a:pt x="61920" y="78151"/>
                  </a:lnTo>
                  <a:lnTo>
                    <a:pt x="55258" y="79831"/>
                  </a:lnTo>
                  <a:lnTo>
                    <a:pt x="53718" y="79969"/>
                  </a:lnTo>
                  <a:lnTo>
                    <a:pt x="51698" y="80061"/>
                  </a:lnTo>
                  <a:lnTo>
                    <a:pt x="49359" y="80122"/>
                  </a:lnTo>
                  <a:lnTo>
                    <a:pt x="46806" y="79171"/>
                  </a:lnTo>
                  <a:lnTo>
                    <a:pt x="44110" y="77544"/>
                  </a:lnTo>
                  <a:lnTo>
                    <a:pt x="41321" y="75467"/>
                  </a:lnTo>
                  <a:lnTo>
                    <a:pt x="38467" y="74083"/>
                  </a:lnTo>
                  <a:lnTo>
                    <a:pt x="35572" y="73161"/>
                  </a:lnTo>
                  <a:lnTo>
                    <a:pt x="32648" y="72546"/>
                  </a:lnTo>
                  <a:lnTo>
                    <a:pt x="29707" y="71143"/>
                  </a:lnTo>
                  <a:lnTo>
                    <a:pt x="26751" y="69216"/>
                  </a:lnTo>
                  <a:lnTo>
                    <a:pt x="19619" y="63734"/>
                  </a:lnTo>
                  <a:lnTo>
                    <a:pt x="18041" y="62292"/>
                  </a:lnTo>
                  <a:lnTo>
                    <a:pt x="13639" y="58044"/>
                  </a:lnTo>
                  <a:lnTo>
                    <a:pt x="12067" y="55523"/>
                  </a:lnTo>
                  <a:lnTo>
                    <a:pt x="11019" y="52849"/>
                  </a:lnTo>
                  <a:lnTo>
                    <a:pt x="10321" y="50075"/>
                  </a:lnTo>
                  <a:lnTo>
                    <a:pt x="9856" y="47233"/>
                  </a:lnTo>
                  <a:lnTo>
                    <a:pt x="9546" y="44346"/>
                  </a:lnTo>
                  <a:lnTo>
                    <a:pt x="9047" y="37324"/>
                  </a:lnTo>
                  <a:lnTo>
                    <a:pt x="10000" y="35756"/>
                  </a:lnTo>
                  <a:lnTo>
                    <a:pt x="11628" y="33718"/>
                  </a:lnTo>
                  <a:lnTo>
                    <a:pt x="13706" y="31368"/>
                  </a:lnTo>
                  <a:lnTo>
                    <a:pt x="18664" y="26110"/>
                  </a:lnTo>
                  <a:lnTo>
                    <a:pt x="21377" y="23319"/>
                  </a:lnTo>
                  <a:lnTo>
                    <a:pt x="24178" y="21458"/>
                  </a:lnTo>
                  <a:lnTo>
                    <a:pt x="27039" y="20218"/>
                  </a:lnTo>
                  <a:lnTo>
                    <a:pt x="29939" y="19391"/>
                  </a:lnTo>
                  <a:lnTo>
                    <a:pt x="32866" y="18840"/>
                  </a:lnTo>
                  <a:lnTo>
                    <a:pt x="35811" y="18472"/>
                  </a:lnTo>
                  <a:lnTo>
                    <a:pt x="38766" y="18227"/>
                  </a:lnTo>
                  <a:lnTo>
                    <a:pt x="42724" y="18064"/>
                  </a:lnTo>
                  <a:lnTo>
                    <a:pt x="56789" y="17833"/>
                  </a:lnTo>
                  <a:lnTo>
                    <a:pt x="64297" y="17780"/>
                  </a:lnTo>
                  <a:lnTo>
                    <a:pt x="66697" y="18758"/>
                  </a:lnTo>
                  <a:lnTo>
                    <a:pt x="68296" y="20402"/>
                  </a:lnTo>
                  <a:lnTo>
                    <a:pt x="69362" y="22490"/>
                  </a:lnTo>
                  <a:lnTo>
                    <a:pt x="71066" y="24874"/>
                  </a:lnTo>
                  <a:lnTo>
                    <a:pt x="73195" y="27456"/>
                  </a:lnTo>
                  <a:lnTo>
                    <a:pt x="75608" y="30169"/>
                  </a:lnTo>
                  <a:lnTo>
                    <a:pt x="80938" y="35830"/>
                  </a:lnTo>
                  <a:lnTo>
                    <a:pt x="83749" y="38729"/>
                  </a:lnTo>
                  <a:lnTo>
                    <a:pt x="85623" y="41654"/>
                  </a:lnTo>
                  <a:lnTo>
                    <a:pt x="86874" y="44595"/>
                  </a:lnTo>
                  <a:lnTo>
                    <a:pt x="87705" y="47549"/>
                  </a:lnTo>
                  <a:lnTo>
                    <a:pt x="88261" y="50510"/>
                  </a:lnTo>
                  <a:lnTo>
                    <a:pt x="88632" y="53476"/>
                  </a:lnTo>
                  <a:lnTo>
                    <a:pt x="88878" y="56446"/>
                  </a:lnTo>
                  <a:lnTo>
                    <a:pt x="89043" y="59418"/>
                  </a:lnTo>
                  <a:lnTo>
                    <a:pt x="89225" y="65366"/>
                  </a:lnTo>
                  <a:lnTo>
                    <a:pt x="88281" y="68341"/>
                  </a:lnTo>
                  <a:lnTo>
                    <a:pt x="86658" y="71317"/>
                  </a:lnTo>
                  <a:lnTo>
                    <a:pt x="84583" y="74293"/>
                  </a:lnTo>
                  <a:lnTo>
                    <a:pt x="82207" y="77269"/>
                  </a:lnTo>
                  <a:lnTo>
                    <a:pt x="79629" y="80245"/>
                  </a:lnTo>
                  <a:lnTo>
                    <a:pt x="76918" y="83221"/>
                  </a:lnTo>
                  <a:lnTo>
                    <a:pt x="74117" y="85206"/>
                  </a:lnTo>
                  <a:lnTo>
                    <a:pt x="71258" y="86529"/>
                  </a:lnTo>
                  <a:lnTo>
                    <a:pt x="68357" y="87411"/>
                  </a:lnTo>
                  <a:lnTo>
                    <a:pt x="65429" y="87998"/>
                  </a:lnTo>
                  <a:lnTo>
                    <a:pt x="62486" y="88390"/>
                  </a:lnTo>
                  <a:lnTo>
                    <a:pt x="59530" y="88652"/>
                  </a:lnTo>
                  <a:lnTo>
                    <a:pt x="56565" y="88826"/>
                  </a:lnTo>
                  <a:lnTo>
                    <a:pt x="50624" y="89019"/>
                  </a:lnTo>
                  <a:lnTo>
                    <a:pt x="41695" y="89129"/>
                  </a:lnTo>
                  <a:lnTo>
                    <a:pt x="38717" y="88152"/>
                  </a:lnTo>
                  <a:lnTo>
                    <a:pt x="35738" y="86508"/>
                  </a:lnTo>
                  <a:lnTo>
                    <a:pt x="32760" y="84420"/>
                  </a:lnTo>
                  <a:lnTo>
                    <a:pt x="29781" y="83029"/>
                  </a:lnTo>
                  <a:lnTo>
                    <a:pt x="26801" y="82101"/>
                  </a:lnTo>
                  <a:lnTo>
                    <a:pt x="23822" y="81482"/>
                  </a:lnTo>
                  <a:lnTo>
                    <a:pt x="20843" y="80077"/>
                  </a:lnTo>
                  <a:lnTo>
                    <a:pt x="17863" y="78149"/>
                  </a:lnTo>
                  <a:lnTo>
                    <a:pt x="14883" y="75871"/>
                  </a:lnTo>
                  <a:lnTo>
                    <a:pt x="11904" y="73360"/>
                  </a:lnTo>
                  <a:lnTo>
                    <a:pt x="8924" y="70694"/>
                  </a:lnTo>
                  <a:lnTo>
                    <a:pt x="5945" y="67925"/>
                  </a:lnTo>
                  <a:lnTo>
                    <a:pt x="3959" y="65086"/>
                  </a:lnTo>
                  <a:lnTo>
                    <a:pt x="2635" y="62201"/>
                  </a:lnTo>
                  <a:lnTo>
                    <a:pt x="1752" y="59286"/>
                  </a:lnTo>
                  <a:lnTo>
                    <a:pt x="1163" y="56350"/>
                  </a:lnTo>
                  <a:lnTo>
                    <a:pt x="770" y="53401"/>
                  </a:lnTo>
                  <a:lnTo>
                    <a:pt x="509" y="50442"/>
                  </a:lnTo>
                  <a:lnTo>
                    <a:pt x="335" y="46486"/>
                  </a:lnTo>
                  <a:lnTo>
                    <a:pt x="89" y="32429"/>
                  </a:lnTo>
                  <a:lnTo>
                    <a:pt x="0" y="15127"/>
                  </a:lnTo>
                  <a:lnTo>
                    <a:pt x="988" y="13021"/>
                  </a:lnTo>
                  <a:lnTo>
                    <a:pt x="2641" y="11616"/>
                  </a:lnTo>
                  <a:lnTo>
                    <a:pt x="4735" y="10680"/>
                  </a:lnTo>
                  <a:lnTo>
                    <a:pt x="7125" y="9063"/>
                  </a:lnTo>
                  <a:lnTo>
                    <a:pt x="9712" y="6994"/>
                  </a:lnTo>
                  <a:lnTo>
                    <a:pt x="12429" y="4622"/>
                  </a:lnTo>
                  <a:lnTo>
                    <a:pt x="15232" y="3040"/>
                  </a:lnTo>
                  <a:lnTo>
                    <a:pt x="18096" y="1986"/>
                  </a:lnTo>
                  <a:lnTo>
                    <a:pt x="20998" y="1283"/>
                  </a:lnTo>
                  <a:lnTo>
                    <a:pt x="23926" y="815"/>
                  </a:lnTo>
                  <a:lnTo>
                    <a:pt x="26871" y="502"/>
                  </a:lnTo>
                  <a:lnTo>
                    <a:pt x="29828" y="294"/>
                  </a:lnTo>
                  <a:lnTo>
                    <a:pt x="32791" y="155"/>
                  </a:lnTo>
                  <a:lnTo>
                    <a:pt x="38733" y="1"/>
                  </a:lnTo>
                  <a:lnTo>
                    <a:pt x="41708" y="952"/>
                  </a:lnTo>
                  <a:lnTo>
                    <a:pt x="44685" y="2578"/>
                  </a:lnTo>
                  <a:lnTo>
                    <a:pt x="51853" y="7577"/>
                  </a:lnTo>
                  <a:lnTo>
                    <a:pt x="53435" y="8979"/>
                  </a:lnTo>
                  <a:lnTo>
                    <a:pt x="57839" y="13183"/>
                  </a:lnTo>
                  <a:lnTo>
                    <a:pt x="59412" y="15693"/>
                  </a:lnTo>
                  <a:lnTo>
                    <a:pt x="60460" y="18359"/>
                  </a:lnTo>
                  <a:lnTo>
                    <a:pt x="61159" y="21128"/>
                  </a:lnTo>
                  <a:lnTo>
                    <a:pt x="61625" y="23967"/>
                  </a:lnTo>
                  <a:lnTo>
                    <a:pt x="61934" y="26851"/>
                  </a:lnTo>
                  <a:lnTo>
                    <a:pt x="62433" y="33868"/>
                  </a:lnTo>
                  <a:lnTo>
                    <a:pt x="61481" y="35437"/>
                  </a:lnTo>
                  <a:lnTo>
                    <a:pt x="59853" y="37474"/>
                  </a:lnTo>
                  <a:lnTo>
                    <a:pt x="54850" y="43133"/>
                  </a:lnTo>
                  <a:lnTo>
                    <a:pt x="53445" y="43597"/>
                  </a:lnTo>
                  <a:lnTo>
                    <a:pt x="51517" y="43907"/>
                  </a:lnTo>
                  <a:lnTo>
                    <a:pt x="49238" y="44113"/>
                  </a:lnTo>
                  <a:lnTo>
                    <a:pt x="46725" y="44251"/>
                  </a:lnTo>
                  <a:lnTo>
                    <a:pt x="41284" y="44404"/>
                  </a:lnTo>
                  <a:lnTo>
                    <a:pt x="32638" y="44490"/>
                  </a:lnTo>
                  <a:lnTo>
                    <a:pt x="29699" y="43510"/>
                  </a:lnTo>
                  <a:lnTo>
                    <a:pt x="26747" y="41864"/>
                  </a:lnTo>
                  <a:lnTo>
                    <a:pt x="23786" y="39775"/>
                  </a:lnTo>
                  <a:lnTo>
                    <a:pt x="20819" y="38382"/>
                  </a:lnTo>
                  <a:lnTo>
                    <a:pt x="17848" y="37453"/>
                  </a:lnTo>
                  <a:lnTo>
                    <a:pt x="10687" y="35963"/>
                  </a:lnTo>
                  <a:lnTo>
                    <a:pt x="10100" y="34849"/>
                  </a:lnTo>
                  <a:lnTo>
                    <a:pt x="9708" y="33113"/>
                  </a:lnTo>
                  <a:lnTo>
                    <a:pt x="9079" y="27940"/>
                  </a:lnTo>
                  <a:lnTo>
                    <a:pt x="9027" y="26524"/>
                  </a:lnTo>
                  <a:lnTo>
                    <a:pt x="8945" y="17121"/>
                  </a:lnTo>
                  <a:lnTo>
                    <a:pt x="8939" y="14350"/>
                  </a:lnTo>
                  <a:lnTo>
                    <a:pt x="9926" y="12502"/>
                  </a:lnTo>
                  <a:lnTo>
                    <a:pt x="11579" y="11270"/>
                  </a:lnTo>
                  <a:lnTo>
                    <a:pt x="13674" y="10449"/>
                  </a:lnTo>
                  <a:lnTo>
                    <a:pt x="16063" y="8910"/>
                  </a:lnTo>
                  <a:lnTo>
                    <a:pt x="18650" y="6891"/>
                  </a:lnTo>
                  <a:lnTo>
                    <a:pt x="21368" y="4554"/>
                  </a:lnTo>
                  <a:lnTo>
                    <a:pt x="24171" y="2995"/>
                  </a:lnTo>
                  <a:lnTo>
                    <a:pt x="27035" y="1955"/>
                  </a:lnTo>
                  <a:lnTo>
                    <a:pt x="29937" y="1263"/>
                  </a:lnTo>
                  <a:lnTo>
                    <a:pt x="32865" y="801"/>
                  </a:lnTo>
                  <a:lnTo>
                    <a:pt x="35810" y="493"/>
                  </a:lnTo>
                  <a:lnTo>
                    <a:pt x="38766" y="288"/>
                  </a:lnTo>
                  <a:lnTo>
                    <a:pt x="41730" y="151"/>
                  </a:lnTo>
                  <a:lnTo>
                    <a:pt x="47672" y="0"/>
                  </a:lnTo>
                  <a:lnTo>
                    <a:pt x="49654" y="951"/>
                  </a:lnTo>
                  <a:lnTo>
                    <a:pt x="50974" y="2577"/>
                  </a:lnTo>
                  <a:lnTo>
                    <a:pt x="51856" y="4654"/>
                  </a:lnTo>
                  <a:lnTo>
                    <a:pt x="53436" y="6038"/>
                  </a:lnTo>
                  <a:lnTo>
                    <a:pt x="55483" y="6962"/>
                  </a:lnTo>
                  <a:lnTo>
                    <a:pt x="57841" y="7577"/>
                  </a:lnTo>
                  <a:lnTo>
                    <a:pt x="59413" y="8979"/>
                  </a:lnTo>
                  <a:lnTo>
                    <a:pt x="60461" y="10906"/>
                  </a:lnTo>
                  <a:lnTo>
                    <a:pt x="61159" y="13183"/>
                  </a:lnTo>
                  <a:lnTo>
                    <a:pt x="60632" y="15693"/>
                  </a:lnTo>
                  <a:lnTo>
                    <a:pt x="59286" y="18359"/>
                  </a:lnTo>
                  <a:lnTo>
                    <a:pt x="54738" y="25026"/>
                  </a:lnTo>
                  <a:lnTo>
                    <a:pt x="54364" y="26565"/>
                  </a:lnTo>
                  <a:lnTo>
                    <a:pt x="54115" y="28583"/>
                  </a:lnTo>
                  <a:lnTo>
                    <a:pt x="53949" y="30921"/>
                  </a:lnTo>
                  <a:lnTo>
                    <a:pt x="52845" y="32479"/>
                  </a:lnTo>
                  <a:lnTo>
                    <a:pt x="51116" y="33518"/>
                  </a:lnTo>
                  <a:lnTo>
                    <a:pt x="48971" y="34211"/>
                  </a:lnTo>
                  <a:lnTo>
                    <a:pt x="46547" y="35665"/>
                  </a:lnTo>
                  <a:lnTo>
                    <a:pt x="43938" y="37627"/>
                  </a:lnTo>
                  <a:lnTo>
                    <a:pt x="36220" y="44122"/>
                  </a:lnTo>
                  <a:lnTo>
                    <a:pt x="35953" y="41701"/>
                  </a:lnTo>
                  <a:lnTo>
                    <a:pt x="35782" y="36802"/>
                  </a:lnTo>
                  <a:lnTo>
                    <a:pt x="35744" y="28013"/>
                  </a:lnTo>
                  <a:lnTo>
                    <a:pt x="36736" y="26572"/>
                  </a:lnTo>
                  <a:lnTo>
                    <a:pt x="38391" y="24620"/>
                  </a:lnTo>
                  <a:lnTo>
                    <a:pt x="43437" y="19096"/>
                  </a:lnTo>
                  <a:lnTo>
                    <a:pt x="44844" y="18643"/>
                  </a:lnTo>
                  <a:lnTo>
                    <a:pt x="46775" y="18341"/>
                  </a:lnTo>
                  <a:lnTo>
                    <a:pt x="49057" y="18140"/>
                  </a:lnTo>
                  <a:lnTo>
                    <a:pt x="51570" y="18005"/>
                  </a:lnTo>
                  <a:lnTo>
                    <a:pt x="62340" y="17741"/>
                  </a:lnTo>
                  <a:lnTo>
                    <a:pt x="62513" y="17738"/>
                  </a:lnTo>
                  <a:lnTo>
                    <a:pt x="57799" y="17737"/>
                  </a:lnTo>
                  <a:lnTo>
                    <a:pt x="56405" y="18729"/>
                  </a:lnTo>
                  <a:lnTo>
                    <a:pt x="55476" y="20383"/>
                  </a:lnTo>
                  <a:lnTo>
                    <a:pt x="54856" y="22477"/>
                  </a:lnTo>
                  <a:lnTo>
                    <a:pt x="53450" y="23874"/>
                  </a:lnTo>
                  <a:lnTo>
                    <a:pt x="51519" y="24805"/>
                  </a:lnTo>
                  <a:lnTo>
                    <a:pt x="44679" y="266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9"/>
            <p:cNvSpPr/>
            <p:nvPr/>
          </p:nvSpPr>
          <p:spPr>
            <a:xfrm>
              <a:off x="6341837" y="3715128"/>
              <a:ext cx="965357" cy="1562319"/>
            </a:xfrm>
            <a:custGeom>
              <a:avLst/>
              <a:gdLst/>
              <a:ahLst/>
              <a:cxnLst/>
              <a:rect l="0" t="0" r="0" b="0"/>
              <a:pathLst>
                <a:path w="965357" h="1562319">
                  <a:moveTo>
                    <a:pt x="0" y="1562318"/>
                  </a:moveTo>
                  <a:lnTo>
                    <a:pt x="0" y="1554629"/>
                  </a:lnTo>
                  <a:lnTo>
                    <a:pt x="7696" y="1545808"/>
                  </a:lnTo>
                  <a:lnTo>
                    <a:pt x="9103" y="1545358"/>
                  </a:lnTo>
                  <a:lnTo>
                    <a:pt x="13316" y="1544858"/>
                  </a:lnTo>
                  <a:lnTo>
                    <a:pt x="14837" y="1543732"/>
                  </a:lnTo>
                  <a:lnTo>
                    <a:pt x="15851" y="1541990"/>
                  </a:lnTo>
                  <a:lnTo>
                    <a:pt x="16526" y="1539837"/>
                  </a:lnTo>
                  <a:lnTo>
                    <a:pt x="17969" y="1538400"/>
                  </a:lnTo>
                  <a:lnTo>
                    <a:pt x="19925" y="1537443"/>
                  </a:lnTo>
                  <a:lnTo>
                    <a:pt x="22222" y="1536805"/>
                  </a:lnTo>
                  <a:lnTo>
                    <a:pt x="23754" y="1535388"/>
                  </a:lnTo>
                  <a:lnTo>
                    <a:pt x="24774" y="1533450"/>
                  </a:lnTo>
                  <a:lnTo>
                    <a:pt x="25455" y="1531166"/>
                  </a:lnTo>
                  <a:lnTo>
                    <a:pt x="28859" y="1525983"/>
                  </a:lnTo>
                  <a:lnTo>
                    <a:pt x="31158" y="1523212"/>
                  </a:lnTo>
                  <a:lnTo>
                    <a:pt x="32690" y="1520372"/>
                  </a:lnTo>
                  <a:lnTo>
                    <a:pt x="35840" y="1511635"/>
                  </a:lnTo>
                  <a:lnTo>
                    <a:pt x="42621" y="1502762"/>
                  </a:lnTo>
                  <a:lnTo>
                    <a:pt x="48076" y="1496822"/>
                  </a:lnTo>
                  <a:lnTo>
                    <a:pt x="49928" y="1493849"/>
                  </a:lnTo>
                  <a:lnTo>
                    <a:pt x="53528" y="1484925"/>
                  </a:lnTo>
                  <a:lnTo>
                    <a:pt x="63138" y="1473020"/>
                  </a:lnTo>
                  <a:lnTo>
                    <a:pt x="74600" y="1461115"/>
                  </a:lnTo>
                  <a:lnTo>
                    <a:pt x="76549" y="1457146"/>
                  </a:lnTo>
                  <a:lnTo>
                    <a:pt x="80285" y="1443071"/>
                  </a:lnTo>
                  <a:lnTo>
                    <a:pt x="98489" y="1412538"/>
                  </a:lnTo>
                  <a:lnTo>
                    <a:pt x="107312" y="1399537"/>
                  </a:lnTo>
                  <a:lnTo>
                    <a:pt x="116216" y="1385763"/>
                  </a:lnTo>
                  <a:lnTo>
                    <a:pt x="125145" y="1372753"/>
                  </a:lnTo>
                  <a:lnTo>
                    <a:pt x="134081" y="1358976"/>
                  </a:lnTo>
                  <a:lnTo>
                    <a:pt x="143018" y="1345964"/>
                  </a:lnTo>
                  <a:lnTo>
                    <a:pt x="160895" y="1314753"/>
                  </a:lnTo>
                  <a:lnTo>
                    <a:pt x="169834" y="1301441"/>
                  </a:lnTo>
                  <a:lnTo>
                    <a:pt x="193670" y="1256649"/>
                  </a:lnTo>
                  <a:lnTo>
                    <a:pt x="220485" y="1210836"/>
                  </a:lnTo>
                  <a:lnTo>
                    <a:pt x="241342" y="1172043"/>
                  </a:lnTo>
                  <a:lnTo>
                    <a:pt x="269894" y="1136300"/>
                  </a:lnTo>
                  <a:lnTo>
                    <a:pt x="288906" y="1100918"/>
                  </a:lnTo>
                  <a:lnTo>
                    <a:pt x="297573" y="1091675"/>
                  </a:lnTo>
                  <a:lnTo>
                    <a:pt x="302666" y="1087822"/>
                  </a:lnTo>
                  <a:lnTo>
                    <a:pt x="310972" y="1078248"/>
                  </a:lnTo>
                  <a:lnTo>
                    <a:pt x="338342" y="1038333"/>
                  </a:lnTo>
                  <a:lnTo>
                    <a:pt x="353714" y="1020745"/>
                  </a:lnTo>
                  <a:lnTo>
                    <a:pt x="378367" y="975825"/>
                  </a:lnTo>
                  <a:lnTo>
                    <a:pt x="405215" y="922354"/>
                  </a:lnTo>
                  <a:lnTo>
                    <a:pt x="414154" y="909237"/>
                  </a:lnTo>
                  <a:lnTo>
                    <a:pt x="427838" y="894326"/>
                  </a:lnTo>
                  <a:lnTo>
                    <a:pt x="431222" y="888787"/>
                  </a:lnTo>
                  <a:lnTo>
                    <a:pt x="437972" y="871510"/>
                  </a:lnTo>
                  <a:lnTo>
                    <a:pt x="449683" y="853823"/>
                  </a:lnTo>
                  <a:lnTo>
                    <a:pt x="468067" y="806268"/>
                  </a:lnTo>
                  <a:lnTo>
                    <a:pt x="512480" y="716974"/>
                  </a:lnTo>
                  <a:lnTo>
                    <a:pt x="539294" y="671958"/>
                  </a:lnTo>
                  <a:lnTo>
                    <a:pt x="552206" y="648440"/>
                  </a:lnTo>
                  <a:lnTo>
                    <a:pt x="577200" y="612788"/>
                  </a:lnTo>
                  <a:lnTo>
                    <a:pt x="601832" y="565169"/>
                  </a:lnTo>
                  <a:lnTo>
                    <a:pt x="628679" y="520153"/>
                  </a:lnTo>
                  <a:lnTo>
                    <a:pt x="631990" y="508451"/>
                  </a:lnTo>
                  <a:lnTo>
                    <a:pt x="632873" y="502553"/>
                  </a:lnTo>
                  <a:lnTo>
                    <a:pt x="635447" y="496636"/>
                  </a:lnTo>
                  <a:lnTo>
                    <a:pt x="648556" y="475527"/>
                  </a:lnTo>
                  <a:lnTo>
                    <a:pt x="649876" y="471673"/>
                  </a:lnTo>
                  <a:lnTo>
                    <a:pt x="656640" y="462100"/>
                  </a:lnTo>
                  <a:lnTo>
                    <a:pt x="668966" y="445554"/>
                  </a:lnTo>
                  <a:lnTo>
                    <a:pt x="697171" y="399582"/>
                  </a:lnTo>
                  <a:lnTo>
                    <a:pt x="706136" y="385688"/>
                  </a:lnTo>
                  <a:lnTo>
                    <a:pt x="715083" y="372643"/>
                  </a:lnTo>
                  <a:lnTo>
                    <a:pt x="732963" y="341418"/>
                  </a:lnTo>
                  <a:lnTo>
                    <a:pt x="735943" y="337619"/>
                  </a:lnTo>
                  <a:lnTo>
                    <a:pt x="737929" y="333102"/>
                  </a:lnTo>
                  <a:lnTo>
                    <a:pt x="746124" y="305830"/>
                  </a:lnTo>
                  <a:lnTo>
                    <a:pt x="768765" y="269592"/>
                  </a:lnTo>
                  <a:lnTo>
                    <a:pt x="777671" y="256554"/>
                  </a:lnTo>
                  <a:lnTo>
                    <a:pt x="786599" y="242768"/>
                  </a:lnTo>
                  <a:lnTo>
                    <a:pt x="795534" y="229754"/>
                  </a:lnTo>
                  <a:lnTo>
                    <a:pt x="800499" y="219973"/>
                  </a:lnTo>
                  <a:lnTo>
                    <a:pt x="808693" y="197691"/>
                  </a:lnTo>
                  <a:lnTo>
                    <a:pt x="816758" y="185530"/>
                  </a:lnTo>
                  <a:lnTo>
                    <a:pt x="831336" y="166820"/>
                  </a:lnTo>
                  <a:lnTo>
                    <a:pt x="840240" y="153342"/>
                  </a:lnTo>
                  <a:lnTo>
                    <a:pt x="863070" y="127689"/>
                  </a:lnTo>
                  <a:lnTo>
                    <a:pt x="873830" y="103625"/>
                  </a:lnTo>
                  <a:lnTo>
                    <a:pt x="881191" y="92725"/>
                  </a:lnTo>
                  <a:lnTo>
                    <a:pt x="884807" y="83212"/>
                  </a:lnTo>
                  <a:lnTo>
                    <a:pt x="891728" y="74109"/>
                  </a:lnTo>
                  <a:lnTo>
                    <a:pt x="897214" y="68115"/>
                  </a:lnTo>
                  <a:lnTo>
                    <a:pt x="899075" y="65128"/>
                  </a:lnTo>
                  <a:lnTo>
                    <a:pt x="901143" y="59163"/>
                  </a:lnTo>
                  <a:lnTo>
                    <a:pt x="902687" y="57175"/>
                  </a:lnTo>
                  <a:lnTo>
                    <a:pt x="904710" y="55850"/>
                  </a:lnTo>
                  <a:lnTo>
                    <a:pt x="907052" y="54967"/>
                  </a:lnTo>
                  <a:lnTo>
                    <a:pt x="908613" y="53386"/>
                  </a:lnTo>
                  <a:lnTo>
                    <a:pt x="909653" y="51339"/>
                  </a:lnTo>
                  <a:lnTo>
                    <a:pt x="910347" y="48983"/>
                  </a:lnTo>
                  <a:lnTo>
                    <a:pt x="913767" y="43719"/>
                  </a:lnTo>
                  <a:lnTo>
                    <a:pt x="916069" y="40927"/>
                  </a:lnTo>
                  <a:lnTo>
                    <a:pt x="917604" y="38072"/>
                  </a:lnTo>
                  <a:lnTo>
                    <a:pt x="919308" y="32256"/>
                  </a:lnTo>
                  <a:lnTo>
                    <a:pt x="920757" y="30307"/>
                  </a:lnTo>
                  <a:lnTo>
                    <a:pt x="922715" y="29009"/>
                  </a:lnTo>
                  <a:lnTo>
                    <a:pt x="925014" y="28142"/>
                  </a:lnTo>
                  <a:lnTo>
                    <a:pt x="932994" y="22184"/>
                  </a:lnTo>
                  <a:lnTo>
                    <a:pt x="934846" y="19624"/>
                  </a:lnTo>
                  <a:lnTo>
                    <a:pt x="936904" y="14134"/>
                  </a:lnTo>
                  <a:lnTo>
                    <a:pt x="938447" y="12274"/>
                  </a:lnTo>
                  <a:lnTo>
                    <a:pt x="940467" y="11033"/>
                  </a:lnTo>
                  <a:lnTo>
                    <a:pt x="947488" y="8552"/>
                  </a:lnTo>
                  <a:lnTo>
                    <a:pt x="939792" y="8552"/>
                  </a:lnTo>
                  <a:lnTo>
                    <a:pt x="939378" y="9544"/>
                  </a:lnTo>
                  <a:lnTo>
                    <a:pt x="938919" y="13292"/>
                  </a:lnTo>
                  <a:lnTo>
                    <a:pt x="937802" y="14689"/>
                  </a:lnTo>
                  <a:lnTo>
                    <a:pt x="936065" y="15620"/>
                  </a:lnTo>
                  <a:lnTo>
                    <a:pt x="933914" y="16240"/>
                  </a:lnTo>
                  <a:lnTo>
                    <a:pt x="928876" y="19575"/>
                  </a:lnTo>
                  <a:lnTo>
                    <a:pt x="922294" y="25061"/>
                  </a:lnTo>
                  <a:lnTo>
                    <a:pt x="918745" y="25811"/>
                  </a:lnTo>
                  <a:lnTo>
                    <a:pt x="908374" y="26292"/>
                  </a:lnTo>
                  <a:lnTo>
                    <a:pt x="905521" y="27325"/>
                  </a:lnTo>
                  <a:lnTo>
                    <a:pt x="896761" y="32525"/>
                  </a:lnTo>
                  <a:lnTo>
                    <a:pt x="890845" y="34089"/>
                  </a:lnTo>
                  <a:lnTo>
                    <a:pt x="861082" y="35319"/>
                  </a:lnTo>
                  <a:lnTo>
                    <a:pt x="840272" y="35341"/>
                  </a:lnTo>
                  <a:lnTo>
                    <a:pt x="844984" y="35341"/>
                  </a:lnTo>
                  <a:lnTo>
                    <a:pt x="846378" y="34349"/>
                  </a:lnTo>
                  <a:lnTo>
                    <a:pt x="847307" y="32695"/>
                  </a:lnTo>
                  <a:lnTo>
                    <a:pt x="847926" y="30600"/>
                  </a:lnTo>
                  <a:lnTo>
                    <a:pt x="849332" y="29204"/>
                  </a:lnTo>
                  <a:lnTo>
                    <a:pt x="851262" y="28273"/>
                  </a:lnTo>
                  <a:lnTo>
                    <a:pt x="856055" y="27239"/>
                  </a:lnTo>
                  <a:lnTo>
                    <a:pt x="861497" y="26778"/>
                  </a:lnTo>
                  <a:lnTo>
                    <a:pt x="864338" y="25664"/>
                  </a:lnTo>
                  <a:lnTo>
                    <a:pt x="873083" y="20347"/>
                  </a:lnTo>
                  <a:lnTo>
                    <a:pt x="881963" y="17338"/>
                  </a:lnTo>
                  <a:lnTo>
                    <a:pt x="890885" y="11596"/>
                  </a:lnTo>
                  <a:lnTo>
                    <a:pt x="896840" y="9905"/>
                  </a:lnTo>
                  <a:lnTo>
                    <a:pt x="905776" y="8953"/>
                  </a:lnTo>
                  <a:lnTo>
                    <a:pt x="908756" y="7827"/>
                  </a:lnTo>
                  <a:lnTo>
                    <a:pt x="917694" y="2494"/>
                  </a:lnTo>
                  <a:lnTo>
                    <a:pt x="927846" y="0"/>
                  </a:lnTo>
                  <a:lnTo>
                    <a:pt x="929428" y="866"/>
                  </a:lnTo>
                  <a:lnTo>
                    <a:pt x="933834" y="4475"/>
                  </a:lnTo>
                  <a:lnTo>
                    <a:pt x="936399" y="5834"/>
                  </a:lnTo>
                  <a:lnTo>
                    <a:pt x="945832" y="8194"/>
                  </a:lnTo>
                  <a:lnTo>
                    <a:pt x="946385" y="9305"/>
                  </a:lnTo>
                  <a:lnTo>
                    <a:pt x="946998" y="13186"/>
                  </a:lnTo>
                  <a:lnTo>
                    <a:pt x="948154" y="15610"/>
                  </a:lnTo>
                  <a:lnTo>
                    <a:pt x="953535" y="23762"/>
                  </a:lnTo>
                  <a:lnTo>
                    <a:pt x="955142" y="29533"/>
                  </a:lnTo>
                  <a:lnTo>
                    <a:pt x="957167" y="47459"/>
                  </a:lnTo>
                  <a:lnTo>
                    <a:pt x="963452" y="61584"/>
                  </a:lnTo>
                  <a:lnTo>
                    <a:pt x="964798" y="73544"/>
                  </a:lnTo>
                  <a:lnTo>
                    <a:pt x="965356" y="122072"/>
                  </a:lnTo>
                  <a:lnTo>
                    <a:pt x="964366" y="126896"/>
                  </a:lnTo>
                  <a:lnTo>
                    <a:pt x="958289" y="141767"/>
                  </a:lnTo>
                  <a:lnTo>
                    <a:pt x="956427" y="151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0"/>
            <p:cNvSpPr/>
            <p:nvPr/>
          </p:nvSpPr>
          <p:spPr>
            <a:xfrm>
              <a:off x="6345706" y="5143500"/>
              <a:ext cx="130211" cy="114809"/>
            </a:xfrm>
            <a:custGeom>
              <a:avLst/>
              <a:gdLst/>
              <a:ahLst/>
              <a:cxnLst/>
              <a:rect l="0" t="0" r="0" b="0"/>
              <a:pathLst>
                <a:path w="130211" h="114809">
                  <a:moveTo>
                    <a:pt x="31886" y="0"/>
                  </a:moveTo>
                  <a:lnTo>
                    <a:pt x="26736" y="0"/>
                  </a:lnTo>
                  <a:lnTo>
                    <a:pt x="31809" y="0"/>
                  </a:lnTo>
                  <a:lnTo>
                    <a:pt x="24183" y="7688"/>
                  </a:lnTo>
                  <a:lnTo>
                    <a:pt x="23496" y="11024"/>
                  </a:lnTo>
                  <a:lnTo>
                    <a:pt x="23313" y="13302"/>
                  </a:lnTo>
                  <a:lnTo>
                    <a:pt x="23191" y="15814"/>
                  </a:lnTo>
                  <a:lnTo>
                    <a:pt x="23056" y="21249"/>
                  </a:lnTo>
                  <a:lnTo>
                    <a:pt x="22979" y="29888"/>
                  </a:lnTo>
                  <a:lnTo>
                    <a:pt x="21976" y="32824"/>
                  </a:lnTo>
                  <a:lnTo>
                    <a:pt x="20313" y="35773"/>
                  </a:lnTo>
                  <a:lnTo>
                    <a:pt x="18211" y="38731"/>
                  </a:lnTo>
                  <a:lnTo>
                    <a:pt x="16811" y="42688"/>
                  </a:lnTo>
                  <a:lnTo>
                    <a:pt x="15877" y="47310"/>
                  </a:lnTo>
                  <a:lnTo>
                    <a:pt x="15254" y="52376"/>
                  </a:lnTo>
                  <a:lnTo>
                    <a:pt x="13846" y="56745"/>
                  </a:lnTo>
                  <a:lnTo>
                    <a:pt x="11914" y="60651"/>
                  </a:lnTo>
                  <a:lnTo>
                    <a:pt x="9632" y="64246"/>
                  </a:lnTo>
                  <a:lnTo>
                    <a:pt x="8111" y="67635"/>
                  </a:lnTo>
                  <a:lnTo>
                    <a:pt x="7098" y="70887"/>
                  </a:lnTo>
                  <a:lnTo>
                    <a:pt x="6422" y="74047"/>
                  </a:lnTo>
                  <a:lnTo>
                    <a:pt x="5971" y="77146"/>
                  </a:lnTo>
                  <a:lnTo>
                    <a:pt x="5671" y="80203"/>
                  </a:lnTo>
                  <a:lnTo>
                    <a:pt x="5471" y="83235"/>
                  </a:lnTo>
                  <a:lnTo>
                    <a:pt x="4344" y="86248"/>
                  </a:lnTo>
                  <a:lnTo>
                    <a:pt x="2600" y="89248"/>
                  </a:lnTo>
                  <a:lnTo>
                    <a:pt x="443" y="92240"/>
                  </a:lnTo>
                  <a:lnTo>
                    <a:pt x="0" y="94236"/>
                  </a:lnTo>
                  <a:lnTo>
                    <a:pt x="696" y="95566"/>
                  </a:lnTo>
                  <a:lnTo>
                    <a:pt x="2154" y="96453"/>
                  </a:lnTo>
                  <a:lnTo>
                    <a:pt x="3126" y="98036"/>
                  </a:lnTo>
                  <a:lnTo>
                    <a:pt x="3775" y="100084"/>
                  </a:lnTo>
                  <a:lnTo>
                    <a:pt x="4815" y="105759"/>
                  </a:lnTo>
                  <a:lnTo>
                    <a:pt x="5893" y="106224"/>
                  </a:lnTo>
                  <a:lnTo>
                    <a:pt x="9740" y="106742"/>
                  </a:lnTo>
                  <a:lnTo>
                    <a:pt x="11163" y="107872"/>
                  </a:lnTo>
                  <a:lnTo>
                    <a:pt x="12111" y="109618"/>
                  </a:lnTo>
                  <a:lnTo>
                    <a:pt x="12743" y="111774"/>
                  </a:lnTo>
                  <a:lnTo>
                    <a:pt x="14159" y="113211"/>
                  </a:lnTo>
                  <a:lnTo>
                    <a:pt x="16095" y="114169"/>
                  </a:lnTo>
                  <a:lnTo>
                    <a:pt x="18379" y="114808"/>
                  </a:lnTo>
                  <a:lnTo>
                    <a:pt x="19902" y="114242"/>
                  </a:lnTo>
                  <a:lnTo>
                    <a:pt x="20917" y="112872"/>
                  </a:lnTo>
                  <a:lnTo>
                    <a:pt x="21593" y="110967"/>
                  </a:lnTo>
                  <a:lnTo>
                    <a:pt x="23038" y="109696"/>
                  </a:lnTo>
                  <a:lnTo>
                    <a:pt x="24994" y="108850"/>
                  </a:lnTo>
                  <a:lnTo>
                    <a:pt x="27292" y="108285"/>
                  </a:lnTo>
                  <a:lnTo>
                    <a:pt x="29816" y="107909"/>
                  </a:lnTo>
                  <a:lnTo>
                    <a:pt x="32492" y="107658"/>
                  </a:lnTo>
                  <a:lnTo>
                    <a:pt x="35270" y="107490"/>
                  </a:lnTo>
                  <a:lnTo>
                    <a:pt x="41005" y="107305"/>
                  </a:lnTo>
                  <a:lnTo>
                    <a:pt x="52778" y="107185"/>
                  </a:lnTo>
                  <a:lnTo>
                    <a:pt x="55745" y="106183"/>
                  </a:lnTo>
                  <a:lnTo>
                    <a:pt x="58717" y="104523"/>
                  </a:lnTo>
                  <a:lnTo>
                    <a:pt x="61692" y="102425"/>
                  </a:lnTo>
                  <a:lnTo>
                    <a:pt x="64667" y="101025"/>
                  </a:lnTo>
                  <a:lnTo>
                    <a:pt x="67644" y="100092"/>
                  </a:lnTo>
                  <a:lnTo>
                    <a:pt x="70623" y="99470"/>
                  </a:lnTo>
                  <a:lnTo>
                    <a:pt x="73601" y="99055"/>
                  </a:lnTo>
                  <a:lnTo>
                    <a:pt x="76580" y="98779"/>
                  </a:lnTo>
                  <a:lnTo>
                    <a:pt x="79559" y="98594"/>
                  </a:lnTo>
                  <a:lnTo>
                    <a:pt x="85517" y="98390"/>
                  </a:lnTo>
                  <a:lnTo>
                    <a:pt x="97435" y="98258"/>
                  </a:lnTo>
                  <a:lnTo>
                    <a:pt x="110567" y="98229"/>
                  </a:lnTo>
                  <a:lnTo>
                    <a:pt x="114196" y="100873"/>
                  </a:lnTo>
                  <a:lnTo>
                    <a:pt x="116555" y="102967"/>
                  </a:lnTo>
                  <a:lnTo>
                    <a:pt x="119120" y="104363"/>
                  </a:lnTo>
                  <a:lnTo>
                    <a:pt x="121823" y="105295"/>
                  </a:lnTo>
                  <a:lnTo>
                    <a:pt x="130210" y="107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736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Questions – t</a:t>
            </a:r>
            <a:br>
              <a:rPr lang="en-US" sz="3200" dirty="0" smtClean="0"/>
            </a:br>
            <a:r>
              <a:rPr lang="en-US" sz="3200" dirty="0" smtClean="0"/>
              <a:t>decide which 2 points lie on the graph of the 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2x + 4y = 8   </a:t>
            </a:r>
          </a:p>
          <a:p>
            <a:pPr marL="0" indent="0">
              <a:buNone/>
            </a:pPr>
            <a:r>
              <a:rPr lang="en-US" dirty="0" smtClean="0"/>
              <a:t>A.  (2,1)          B. (1,2)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3x – y = 8</a:t>
            </a:r>
          </a:p>
          <a:p>
            <a:pPr marL="0" indent="0">
              <a:buNone/>
            </a:pPr>
            <a:r>
              <a:rPr lang="en-US" dirty="0" smtClean="0"/>
              <a:t>A.  (2,2)        B. (3,1)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Questions – t</a:t>
            </a:r>
            <a:br>
              <a:rPr lang="en-US" sz="3200" dirty="0" smtClean="0"/>
            </a:br>
            <a:r>
              <a:rPr lang="en-US" sz="3200" dirty="0" smtClean="0"/>
              <a:t>decide which 2 points lie on the graph of the 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4x - 2</a:t>
            </a:r>
          </a:p>
          <a:p>
            <a:pPr marL="514350" indent="-514350">
              <a:buAutoNum type="alphaUcPeriod"/>
            </a:pPr>
            <a:r>
              <a:rPr lang="en-US" dirty="0" smtClean="0"/>
              <a:t>(-1,-6)          B. (0,2)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1/2x + 3</a:t>
            </a:r>
          </a:p>
          <a:p>
            <a:pPr marL="0" indent="0">
              <a:buNone/>
            </a:pPr>
            <a:r>
              <a:rPr lang="en-US" dirty="0" smtClean="0"/>
              <a:t>A. (-2,4)            B. (0,3)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4</a:t>
            </a:r>
          </a:p>
          <a:p>
            <a:pPr marL="514350" indent="-514350">
              <a:buAutoNum type="alphaUcPeriod"/>
            </a:pPr>
            <a:r>
              <a:rPr lang="en-US" dirty="0" smtClean="0"/>
              <a:t>(4,2)        B. (2,4)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-3</a:t>
            </a:r>
          </a:p>
          <a:p>
            <a:pPr marL="0" indent="0">
              <a:buNone/>
            </a:pPr>
            <a:r>
              <a:rPr lang="en-US" dirty="0" smtClean="0"/>
              <a:t>A.  (-3,2)       B.(3,-3)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three ordered pairs that are solutions to the equations – t/</a:t>
            </a:r>
            <a:r>
              <a:rPr lang="en-US" dirty="0" err="1" smtClean="0"/>
              <a:t>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2x + 1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 = 5 – 2x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 = 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 = 3(2x + 4)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 = -1/2x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64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FFFF00"/>
                </a:solidFill>
              </a:rPr>
              <a:t>Function form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700" smtClean="0">
                <a:solidFill>
                  <a:srgbClr val="FFFF00"/>
                </a:solidFill>
              </a:rPr>
              <a:t>Function form: solve for y.</a:t>
            </a:r>
          </a:p>
          <a:p>
            <a:pPr eaLnBrk="1" hangingPunct="1"/>
            <a:endParaRPr lang="en-US" sz="270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700" smtClean="0"/>
              <a:t>Ex: 3x + y = 7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2x – 3y = 3 </a:t>
            </a:r>
          </a:p>
          <a:p>
            <a:pPr eaLnBrk="1" hangingPunct="1"/>
            <a:endParaRPr lang="en-US" sz="2700" smtClean="0"/>
          </a:p>
          <a:p>
            <a:pPr eaLnBrk="1" hangingPunct="1"/>
            <a:endParaRPr lang="en-US" sz="2700" smtClean="0"/>
          </a:p>
          <a:p>
            <a:pPr eaLnBrk="1" hangingPunct="1"/>
            <a:endParaRPr lang="en-US" sz="2700" smtClean="0"/>
          </a:p>
          <a:p>
            <a:pPr eaLnBrk="1" hangingPunct="1"/>
            <a:r>
              <a:rPr lang="en-US" sz="2700" smtClean="0"/>
              <a:t>3x – 2y = 6</a:t>
            </a:r>
          </a:p>
          <a:p>
            <a:pPr eaLnBrk="1" hangingPunct="1"/>
            <a:endParaRPr lang="en-US" sz="2700" smtClean="0"/>
          </a:p>
          <a:p>
            <a:pPr eaLnBrk="1" hangingPunct="1"/>
            <a:endParaRPr lang="en-US" sz="2700" smtClean="0"/>
          </a:p>
        </p:txBody>
      </p:sp>
    </p:spTree>
    <p:extLst>
      <p:ext uri="{BB962C8B-B14F-4D97-AF65-F5344CB8AC3E}">
        <p14:creationId xmlns:p14="http://schemas.microsoft.com/office/powerpoint/2010/main" val="789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FFFF00"/>
                </a:solidFill>
              </a:rPr>
              <a:t>Function Form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Y – x = 1</a:t>
            </a:r>
          </a:p>
          <a:p>
            <a:pPr eaLnBrk="1" hangingPunct="1"/>
            <a:endParaRPr lang="en-US" sz="2700" smtClean="0"/>
          </a:p>
          <a:p>
            <a:pPr eaLnBrk="1" hangingPunct="1"/>
            <a:endParaRPr lang="en-US" sz="2700" smtClean="0"/>
          </a:p>
          <a:p>
            <a:pPr eaLnBrk="1" hangingPunct="1"/>
            <a:endParaRPr lang="en-US" sz="2700" smtClean="0"/>
          </a:p>
          <a:p>
            <a:pPr eaLnBrk="1" hangingPunct="1"/>
            <a:r>
              <a:rPr lang="en-US" sz="2700" smtClean="0"/>
              <a:t>3x – 5y = -1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2x + 3y = </a:t>
            </a:r>
            <a:r>
              <a:rPr lang="en-US" sz="2700" dirty="0" smtClean="0"/>
              <a:t>12</a:t>
            </a:r>
          </a:p>
          <a:p>
            <a:pPr eaLnBrk="1" hangingPunct="1"/>
            <a:endParaRPr lang="en-US" sz="2700" dirty="0"/>
          </a:p>
          <a:p>
            <a:pPr eaLnBrk="1" hangingPunct="1"/>
            <a:endParaRPr lang="en-US" sz="2700" dirty="0" smtClean="0"/>
          </a:p>
          <a:p>
            <a:pPr eaLnBrk="1" hangingPunct="1"/>
            <a:endParaRPr lang="en-US" sz="2700" dirty="0"/>
          </a:p>
          <a:p>
            <a:pPr eaLnBrk="1" hangingPunct="1"/>
            <a:r>
              <a:rPr lang="en-US" sz="2700" dirty="0" smtClean="0"/>
              <a:t>-5x + 2y = -4</a:t>
            </a:r>
            <a:endParaRPr lang="en-US" sz="2700" dirty="0" smtClean="0"/>
          </a:p>
          <a:p>
            <a:pPr eaLnBrk="1" hangingPunct="1"/>
            <a:endParaRPr lang="en-US" sz="2700" dirty="0" smtClean="0"/>
          </a:p>
          <a:p>
            <a:pPr eaLnBrk="1" hangingPunct="1"/>
            <a:endParaRPr lang="en-US" sz="2700" dirty="0" smtClean="0"/>
          </a:p>
          <a:p>
            <a:pPr eaLnBrk="1" hangingPunct="1"/>
            <a:endParaRPr lang="en-US" sz="2700" dirty="0" smtClean="0"/>
          </a:p>
          <a:p>
            <a:pPr eaLnBrk="1" hangingPunct="1">
              <a:buFont typeface="Wingdings" pitchFamily="2" charset="2"/>
              <a:buNone/>
            </a:pPr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469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FFFF00"/>
                </a:solidFill>
              </a:rPr>
              <a:t>Graphing linear equations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Graph y = 2x</a:t>
            </a:r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Graph y = -x + 3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905000"/>
            <a:ext cx="3608388" cy="4038600"/>
          </a:xfrm>
          <a:noFill/>
        </p:spPr>
      </p:pic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6096000" y="2362200"/>
            <a:ext cx="1295400" cy="3048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6172200" y="2209800"/>
            <a:ext cx="2057400" cy="2438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2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422</Words>
  <Application>Microsoft Office PowerPoint</Application>
  <PresentationFormat>On-screen Show (4:3)</PresentationFormat>
  <Paragraphs>115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Review</vt:lpstr>
      <vt:lpstr>4.2 Graphing Linear Equations</vt:lpstr>
      <vt:lpstr>NOTES</vt:lpstr>
      <vt:lpstr>Questions – t decide which 2 points lie on the graph of the line</vt:lpstr>
      <vt:lpstr>Questions – t decide which 2 points lie on the graph of the line</vt:lpstr>
      <vt:lpstr>Find three ordered pairs that are solutions to the equations – t/st.</vt:lpstr>
      <vt:lpstr>Function form</vt:lpstr>
      <vt:lpstr>Function Form</vt:lpstr>
      <vt:lpstr>Graphing linear equations</vt:lpstr>
      <vt:lpstr>Graph Linear Equation-st</vt:lpstr>
      <vt:lpstr>Horizontal/Vertical lines</vt:lpstr>
      <vt:lpstr>Vertical/Horizontal Graphs-st</vt:lpstr>
      <vt:lpstr>Word Problem - C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Graphing Linear Equations</dc:title>
  <dc:creator>Garth Fiedler</dc:creator>
  <cp:lastModifiedBy>Garth Fiedler</cp:lastModifiedBy>
  <cp:revision>7</cp:revision>
  <dcterms:created xsi:type="dcterms:W3CDTF">2012-05-08T13:48:03Z</dcterms:created>
  <dcterms:modified xsi:type="dcterms:W3CDTF">2012-05-08T15:04:07Z</dcterms:modified>
</cp:coreProperties>
</file>