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732418-E10D-4C5B-934E-868DEC0DB72E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E9424E-BFD7-4C22-9555-30C878CE2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732418-E10D-4C5B-934E-868DEC0DB72E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E9424E-BFD7-4C22-9555-30C878CE2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732418-E10D-4C5B-934E-868DEC0DB72E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E9424E-BFD7-4C22-9555-30C878CE2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732418-E10D-4C5B-934E-868DEC0DB72E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E9424E-BFD7-4C22-9555-30C878CE28F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732418-E10D-4C5B-934E-868DEC0DB72E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E9424E-BFD7-4C22-9555-30C878CE28F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732418-E10D-4C5B-934E-868DEC0DB72E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E9424E-BFD7-4C22-9555-30C878CE28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732418-E10D-4C5B-934E-868DEC0DB72E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E9424E-BFD7-4C22-9555-30C878CE28F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732418-E10D-4C5B-934E-868DEC0DB72E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E9424E-BFD7-4C22-9555-30C878CE28F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732418-E10D-4C5B-934E-868DEC0DB72E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E9424E-BFD7-4C22-9555-30C878CE2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8732418-E10D-4C5B-934E-868DEC0DB72E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E9424E-BFD7-4C22-9555-30C878CE28F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732418-E10D-4C5B-934E-868DEC0DB72E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E9424E-BFD7-4C22-9555-30C878CE28F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8732418-E10D-4C5B-934E-868DEC0DB72E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BE9424E-BFD7-4C22-9555-30C878CE28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Solve for r; d = </a:t>
            </a:r>
            <a:r>
              <a:rPr lang="en-US" dirty="0" err="1" smtClean="0"/>
              <a:t>rt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Write the equation 2x – y = 9, so that y is a function of x.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567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3.8 Rates, Ratios, and </a:t>
            </a:r>
            <a:r>
              <a:rPr lang="en-US" dirty="0" err="1" smtClean="0"/>
              <a:t>Percents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45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Rate of a per b: represented as a/b.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Unit rate: rater per one given unit.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Ex: miles per hour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82940"/>
            <a:ext cx="4038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Notes</a:t>
            </a:r>
            <a:endParaRPr lang="en-US" dirty="0"/>
          </a:p>
        </p:txBody>
      </p:sp>
      <p:pic>
        <p:nvPicPr>
          <p:cNvPr id="1026" name="Picture 2" descr="C:\Documents and Settings\gfiedler\Local Settings\Temporary Internet Files\Content.IE5\5YYQMLK9\MC9000252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513" y="1676400"/>
            <a:ext cx="3976687" cy="346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7762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$2 for 5 cans of vegetables.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$2.39 for 10 apples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Examples </a:t>
            </a:r>
            <a:br>
              <a:rPr lang="en-US" dirty="0" smtClean="0"/>
            </a:br>
            <a:r>
              <a:rPr lang="en-US" dirty="0" smtClean="0"/>
              <a:t>Find unit 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0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32 ounces for 4 servings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$67.50 for 3 concert tickets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14 cups of flour for 4 loaves of bread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144 bottles in 12 cartons.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Examples</a:t>
            </a:r>
            <a:br>
              <a:rPr lang="en-US" dirty="0" smtClean="0"/>
            </a:br>
            <a:r>
              <a:rPr lang="en-US" dirty="0" smtClean="0"/>
              <a:t>Find unit 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75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Fly 780 miles in 2hrs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Walk 1.2 miles in ¼ hour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Swim 3km in 40 min.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Drive 1440 miles in 3 days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Read 115 pages in 2.5 hours.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Mow 6 acres in 4 hours.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 the average speed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635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concert sold out in 6hrs.  A total of 9000 tickets were sold for the concert.  At what rate did the tickets sell?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It took 86 hours for </a:t>
            </a:r>
            <a:r>
              <a:rPr lang="en-US" dirty="0" err="1" smtClean="0"/>
              <a:t>joe</a:t>
            </a:r>
            <a:r>
              <a:rPr lang="en-US" dirty="0" smtClean="0"/>
              <a:t> to cross the Atlantic in his balloon at a distance of 3543 miles.  What was his average speed?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Word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342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record snow fall in a 24-hour period is 76 inches. At what rate did the snow fall on that 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You received a $9 tip from a customer whose bill was $56.  What percent did you receive for a tip?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Word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491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Hw</a:t>
            </a:r>
            <a:r>
              <a:rPr lang="en-US" dirty="0" smtClean="0"/>
              <a:t>: Text pg. 183, #’s: 2,5,6,8-21all, 24-28 evens, 44-46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5271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</TotalTime>
  <Words>262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Review</vt:lpstr>
      <vt:lpstr>3.8 Rates, Ratios, and Percents</vt:lpstr>
      <vt:lpstr>Notes</vt:lpstr>
      <vt:lpstr>Examples  Find unit rates</vt:lpstr>
      <vt:lpstr>Examples Find unit rate</vt:lpstr>
      <vt:lpstr>Find the average speed</vt:lpstr>
      <vt:lpstr>Word Problems</vt:lpstr>
      <vt:lpstr>Word Problem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Garth Fiedler</dc:creator>
  <cp:lastModifiedBy>Garth Fiedler</cp:lastModifiedBy>
  <cp:revision>4</cp:revision>
  <dcterms:created xsi:type="dcterms:W3CDTF">2012-05-07T15:54:56Z</dcterms:created>
  <dcterms:modified xsi:type="dcterms:W3CDTF">2012-05-07T18:26:39Z</dcterms:modified>
</cp:coreProperties>
</file>