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FBB05-D183-44A4-BE86-38ED61EA5B8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63604-FA5F-4127-9936-E476F7C4115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Perform operation – rd. to tenths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-24.0321 – 21.8219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191000" cy="4434840"/>
          </a:xfrm>
        </p:spPr>
        <p:txBody>
          <a:bodyPr/>
          <a:lstStyle/>
          <a:p>
            <a:r>
              <a:rPr lang="en-US" dirty="0" smtClean="0"/>
              <a:t>2.39x + 4.82 = 9.37 + 6.55x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02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177, #’s: </a:t>
            </a:r>
            <a:r>
              <a:rPr lang="en-US" smtClean="0"/>
              <a:t>11-28 all, 37, 38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3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3.7 Formulas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5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20085"/>
            <a:ext cx="4267200" cy="443484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Formula: expression relates 2 or more real-life quantities.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Area of square: l x w, b x h, side squared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920085"/>
            <a:ext cx="4572000" cy="443484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 the formula for a rectangle A = LW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Find formula for l in terms of a and w.</a:t>
            </a:r>
          </a:p>
          <a:p>
            <a:pPr marL="514350" indent="-514350">
              <a:buAutoNum type="arabicPeriod"/>
            </a:pPr>
            <a:endParaRPr lang="en-US" sz="2000" dirty="0"/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Use new formula find length of rectangle with area of 35 and width of 7.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851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for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Solve for w: A = </a:t>
            </a:r>
            <a:r>
              <a:rPr lang="en-US" dirty="0" err="1" smtClean="0"/>
              <a:t>lw</a:t>
            </a: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920085"/>
                <a:ext cx="4267200" cy="4434840"/>
              </a:xfrm>
            </p:spPr>
            <p:txBody>
              <a:bodyPr/>
              <a:lstStyle/>
              <a:p>
                <a:r>
                  <a:rPr lang="en-US" dirty="0" smtClean="0"/>
                  <a:t>Solve for 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−32)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920085"/>
                <a:ext cx="4267200" cy="4434840"/>
              </a:xfrm>
              <a:blipFill rotWithShape="1">
                <a:blip r:embed="rId2"/>
                <a:stretch>
                  <a:fillRect l="-1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860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Solve for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Solve for s; P = 4s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Solve for R; E = IR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for r; C = 2</a:t>
                </a:r>
                <a:r>
                  <a:rPr lang="el-GR" dirty="0" smtClean="0"/>
                  <a:t>π</a:t>
                </a:r>
                <a:r>
                  <a:rPr lang="en-US" dirty="0" smtClean="0"/>
                  <a:t>r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Solve for h;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l-GR" dirty="0" smtClean="0"/>
                  <a:t>π</a:t>
                </a:r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h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964" t="-1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63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Answer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Use the simple interest formula of I = </a:t>
            </a:r>
            <a:r>
              <a:rPr lang="en-US" dirty="0" err="1" smtClean="0"/>
              <a:t>prt</a:t>
            </a:r>
            <a:r>
              <a:rPr lang="en-US" dirty="0" smtClean="0"/>
              <a:t> and solve for r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Find the interest rate for an investment of $1500 that earned $54 in interest in one year.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5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Function form: solving for y.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3x + y =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Rewrite 3x + y = 4 so that x is a function of 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 the result to find x when y = -2, -1, 0,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1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so y is a function of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-3x + y = 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6x + 3y = -12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4x + 2y = 8x – 5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y – 7 = 3x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964" t="-1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45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Rewrite so x is function of y, Then find answer when x = -2, -1, 0,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 – y =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2x + 4y – 6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85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313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Review Perform operation – rd. to tenths</vt:lpstr>
      <vt:lpstr>3.7 Formulas and Functions</vt:lpstr>
      <vt:lpstr>Notes </vt:lpstr>
      <vt:lpstr>Solve for variable</vt:lpstr>
      <vt:lpstr>Solve for variable</vt:lpstr>
      <vt:lpstr>Answer the questions</vt:lpstr>
      <vt:lpstr>Notes</vt:lpstr>
      <vt:lpstr>Rewrite so y is a function of x</vt:lpstr>
      <vt:lpstr>Rewrite so x is function of y, Then find answer when x = -2, -1, 0, 1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3.7 Formulas</dc:title>
  <dc:creator>Garth Fiedler</dc:creator>
  <cp:lastModifiedBy>Garth Fiedler</cp:lastModifiedBy>
  <cp:revision>7</cp:revision>
  <dcterms:created xsi:type="dcterms:W3CDTF">2012-05-07T15:05:26Z</dcterms:created>
  <dcterms:modified xsi:type="dcterms:W3CDTF">2012-05-07T15:54:35Z</dcterms:modified>
</cp:coreProperties>
</file>