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997E241-1E60-4194-8389-EB11455D4B0F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7606335-BC6C-4808-BF75-4F911E8718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7E241-1E60-4194-8389-EB11455D4B0F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06335-BC6C-4808-BF75-4F911E871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7E241-1E60-4194-8389-EB11455D4B0F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06335-BC6C-4808-BF75-4F911E871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7E241-1E60-4194-8389-EB11455D4B0F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06335-BC6C-4808-BF75-4F911E871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997E241-1E60-4194-8389-EB11455D4B0F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7606335-BC6C-4808-BF75-4F911E8718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7E241-1E60-4194-8389-EB11455D4B0F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7606335-BC6C-4808-BF75-4F911E8718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7E241-1E60-4194-8389-EB11455D4B0F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7606335-BC6C-4808-BF75-4F911E871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7E241-1E60-4194-8389-EB11455D4B0F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06335-BC6C-4808-BF75-4F911E8718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7E241-1E60-4194-8389-EB11455D4B0F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06335-BC6C-4808-BF75-4F911E871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997E241-1E60-4194-8389-EB11455D4B0F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7606335-BC6C-4808-BF75-4F911E8718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997E241-1E60-4194-8389-EB11455D4B0F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7606335-BC6C-4808-BF75-4F911E8718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997E241-1E60-4194-8389-EB11455D4B0F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7606335-BC6C-4808-BF75-4F911E87180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Suppose you are growing tomatoes  The beefsteak tomato is 12 in. tall and growing at a rate of 3/2 in. per week.  The cherry tomato is 6in. And growing at 2in. Per week.  How many weeks before they are the same height.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Write equation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Solve equation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3.6 Decimals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7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Round-off errors: is when you round and can lead to errors.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people want to share cost equally.  If a pizza costs $12.89, what’s the cost split up three ways?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02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Problems</a:t>
            </a:r>
            <a:br>
              <a:rPr lang="en-US" sz="4000" dirty="0" smtClean="0"/>
            </a:br>
            <a:r>
              <a:rPr lang="en-US" sz="4000" dirty="0" smtClean="0"/>
              <a:t>perform operation round to tenths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42.8451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24.0321-21.8217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88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Problems</a:t>
            </a:r>
            <a:br>
              <a:rPr lang="en-US" sz="4000" dirty="0" smtClean="0"/>
            </a:br>
            <a:r>
              <a:rPr lang="en-US" sz="4000" dirty="0" smtClean="0"/>
              <a:t>perform operation round to tenths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-3.0624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-23.981(-4.598)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1.0847 + 62.5583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15.953 / 3.476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6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Problems</a:t>
            </a:r>
            <a:br>
              <a:rPr lang="en-US" dirty="0" smtClean="0"/>
            </a:br>
            <a:r>
              <a:rPr lang="en-US" dirty="0" smtClean="0"/>
              <a:t>Rd. to tenths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2.3x + 4.8 = 9.3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2.7 – 3.6x = 8.4 + 23.7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11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Problems</a:t>
            </a:r>
            <a:br>
              <a:rPr lang="en-US" dirty="0" smtClean="0"/>
            </a:br>
            <a:r>
              <a:rPr lang="en-US" dirty="0" smtClean="0"/>
              <a:t>Rd. to tenths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1.85 = 3.02 + 2.51x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2(.78 + .04x) = .01x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45920"/>
            <a:ext cx="4648200" cy="4526280"/>
          </a:xfrm>
        </p:spPr>
        <p:txBody>
          <a:bodyPr/>
          <a:lstStyle/>
          <a:p>
            <a:r>
              <a:rPr lang="en-US" dirty="0" smtClean="0"/>
              <a:t>2.38x + 6.8 = 3.94x – 3.44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-6.4x + 7.8 = 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22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Problems T/ST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rope which is 10.3 cm. is cut into 4 pieces of equal length.  What is the length of each piece?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are saving for a new bike.  You saved $78.23.  The bike cost $152.95.  How much more money do you need?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39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46237"/>
            <a:ext cx="8534400" cy="4526280"/>
          </a:xfrm>
        </p:spPr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 169, #’s: 2,3, 2-42 evens, 50, 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90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55</TotalTime>
  <Words>227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Review</vt:lpstr>
      <vt:lpstr>3.6 Decimals</vt:lpstr>
      <vt:lpstr>Notes</vt:lpstr>
      <vt:lpstr>Problems perform operation round to tenths</vt:lpstr>
      <vt:lpstr>Problems perform operation round to tenths</vt:lpstr>
      <vt:lpstr>Problems Rd. to tenths</vt:lpstr>
      <vt:lpstr>Problems Rd. to tenths</vt:lpstr>
      <vt:lpstr>Word Problems T/ST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4</cp:revision>
  <dcterms:created xsi:type="dcterms:W3CDTF">2012-05-07T14:09:42Z</dcterms:created>
  <dcterms:modified xsi:type="dcterms:W3CDTF">2012-05-07T15:05:03Z</dcterms:modified>
</cp:coreProperties>
</file>