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70" d="100"/>
          <a:sy n="70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8D4F99-E183-4940-BE51-5C6C7DBB150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A2C73E6-010F-4105-899F-A0ACE9731B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−6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8x – 9 = 8x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2(2x – 3) = 4t - 6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4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9400"/>
            <a:ext cx="7772400" cy="1975104"/>
          </a:xfrm>
        </p:spPr>
        <p:txBody>
          <a:bodyPr/>
          <a:lstStyle/>
          <a:p>
            <a:r>
              <a:rPr lang="en-US" dirty="0" smtClean="0"/>
              <a:t>3.5 linear equations /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3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making flags for school.  Each flag has a red stripe and a 12in. white stripe.  The width of the flag is ¾ its length.  The length is 48in.  How wide is the red stripe.</a:t>
            </a:r>
          </a:p>
          <a:p>
            <a:r>
              <a:rPr lang="en-US" dirty="0" smtClean="0"/>
              <a:t>1. Write equation</a:t>
            </a:r>
          </a:p>
          <a:p>
            <a:r>
              <a:rPr lang="en-US" dirty="0" smtClean="0"/>
              <a:t>2.Solve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Lincoln High’s enrollment decreases at a rate of 75 students a year while Erie High increases at 60 a year.  Lincoln has 3150 students and Erie has 2475 students.  If enrollment rates are constant, when will the schools have equal number of students?</a:t>
            </a:r>
          </a:p>
          <a:p>
            <a:pPr marL="582930" indent="-514350">
              <a:buAutoNum type="arabicPeriod"/>
            </a:pPr>
            <a:r>
              <a:rPr lang="en-US" dirty="0" smtClean="0"/>
              <a:t>Write equation</a:t>
            </a:r>
          </a:p>
          <a:p>
            <a:pPr marL="582930" indent="-514350">
              <a:buAutoNum type="arabicPeriod"/>
            </a:pPr>
            <a:r>
              <a:rPr lang="en-US" dirty="0" smtClean="0"/>
              <a:t>Solve equation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1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have $60 and your sister has $135.  you save $5 of your allowance a week, while your sister spends hers plus $10 a week.  How long will it be before you have as much money as your sister?</a:t>
            </a:r>
          </a:p>
          <a:p>
            <a:pPr marL="582930" indent="-514350">
              <a:buAutoNum type="arabicPeriod"/>
            </a:pPr>
            <a:r>
              <a:rPr lang="en-US" dirty="0" smtClean="0"/>
              <a:t>Write equation.</a:t>
            </a:r>
          </a:p>
          <a:p>
            <a:pPr marL="582930" indent="-514350">
              <a:buAutoNum type="arabicPeriod"/>
            </a:pPr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7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In Detroit the temp. is 69 degrees and rising at a rate of 2 degrees per hour.  In Atlanta the temp. is 84 degrees and falling at a rate of 3 degrees per hour.  If the temps continue to change at the same rate, how long before they are the same?</a:t>
            </a:r>
          </a:p>
          <a:p>
            <a:pPr marL="582930" indent="-514350">
              <a:buAutoNum type="arabicPeriod"/>
            </a:pPr>
            <a:r>
              <a:rPr lang="en-US" dirty="0" smtClean="0"/>
              <a:t>Write equation</a:t>
            </a:r>
          </a:p>
          <a:p>
            <a:pPr marL="582930" indent="-514350">
              <a:buAutoNum type="arabicPeriod"/>
            </a:pPr>
            <a:r>
              <a:rPr lang="en-US" dirty="0" smtClean="0"/>
              <a:t>Solve equation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75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smtClean="0"/>
              <a:t>: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3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</TotalTime>
  <Words>256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Review</vt:lpstr>
      <vt:lpstr>3.5 linear equations / Problem solving</vt:lpstr>
      <vt:lpstr>Word Problems</vt:lpstr>
      <vt:lpstr>Word Problems</vt:lpstr>
      <vt:lpstr>Word Problem</vt:lpstr>
      <vt:lpstr>Word Problem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3</cp:revision>
  <dcterms:created xsi:type="dcterms:W3CDTF">2012-05-03T16:01:59Z</dcterms:created>
  <dcterms:modified xsi:type="dcterms:W3CDTF">2012-05-07T14:09:24Z</dcterms:modified>
</cp:coreProperties>
</file>