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BEFA5-30B3-4D0D-9AFC-344FD28E2766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86FC5-3317-4310-ABD2-3A5654E94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FA28FBB-C7AB-4806-A4AB-F5DE20BD73F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B36816-9D76-4FC3-B7BF-083124F03430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7E04CCA-EBCF-43DC-92EE-A00458FD669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5x + 4 – 8x = 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– (3x – 9) = 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0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 Variables both sides of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Information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How to solve 2 variable equation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</a:rPr>
              <a:t>Isolate variable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rgbClr val="002060"/>
                </a:solidFill>
              </a:rPr>
              <a:t>divide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If variable goes to zero: no solution.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Ex: 4x + 3 = 4x – 1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If both sides of equation are equal then: all numbers are solutions.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Ex: 4x + 1 = 4x + 1</a:t>
            </a:r>
          </a:p>
        </p:txBody>
      </p:sp>
      <p:pic>
        <p:nvPicPr>
          <p:cNvPr id="10246" name="Picture 6" descr="MCj043612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18827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7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7x + 19 = -2x + 55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80 – 9y = 6y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3(x + 2) = 3x + 6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 + 2 = x + 4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4(1 – x) + 3x = -2x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3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equation if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2x + 5 = 3x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3(x – 1) = 3x - 3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2x + 3 = 4x + 5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=7 −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50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21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one side of a scale are 6 blocks, 3 weigh 2 grams and 3 weigh x grams.  The scale is balanced if 5 blocks weighing x grams each are placed on the other side.  How much does each unknown block weigh?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1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video store charges $8 for a game for 5 days.  You must be a member to do so but membership is free.  Another store charges $3 to rent and you pay $50 a year for membership.  Which rental plan is more economical?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157, #’s: 2, 4, 6, 7, 12 – </a:t>
            </a:r>
            <a:r>
              <a:rPr lang="en-US" smtClean="0"/>
              <a:t>46 evens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5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</TotalTime>
  <Words>280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Review</vt:lpstr>
      <vt:lpstr>3.4 Variables both sides of Equation</vt:lpstr>
      <vt:lpstr>Information</vt:lpstr>
      <vt:lpstr>Examples</vt:lpstr>
      <vt:lpstr>Solve equation if possible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2012-05-03T12:46:36Z</dcterms:created>
  <dcterms:modified xsi:type="dcterms:W3CDTF">2012-05-03T15:59:48Z</dcterms:modified>
</cp:coreProperties>
</file>