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31F88A-D415-431D-974A-620855CE4A31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0F9DD7-BA4A-4A4C-8957-4A847A4FFC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3x = 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02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3.3 Multi-step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3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Multi-step 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3 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+6=−8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7x – 3x – 8 = 24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5x + 3(x + 4) = 28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4x – 3(x – 2) = 21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66=−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02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66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Check to see if number is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 – 2x + 15, x = -4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+6=−12,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=−48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85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solutions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4(x – 3) = -24, x = -3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 −9=−3,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=−20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51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5x – 8x + 7 = 22, x = -5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−8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=8,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02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06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the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3x + 5 = 22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7936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the Equation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5x – 14 = 21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0" smtClean="0">
                        <a:latin typeface="Cambria Math"/>
                      </a:rPr>
                      <m:t>+14=8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51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11x – 3x = 12 – 20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10 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02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71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148, #’s: 4-40 evens, 51, 52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9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99</TotalTime>
  <Words>230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Review </vt:lpstr>
      <vt:lpstr>3.3 Multi-step equations</vt:lpstr>
      <vt:lpstr>Multi-step examples</vt:lpstr>
      <vt:lpstr>Check to see if number is a solution</vt:lpstr>
      <vt:lpstr>Check solutions</vt:lpstr>
      <vt:lpstr>Solve the equation</vt:lpstr>
      <vt:lpstr>Solve the Equation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</dc:title>
  <dc:creator>Garth Fiedler</dc:creator>
  <cp:lastModifiedBy>Garth Fiedler</cp:lastModifiedBy>
  <cp:revision>4</cp:revision>
  <dcterms:created xsi:type="dcterms:W3CDTF">2012-05-01T16:10:16Z</dcterms:created>
  <dcterms:modified xsi:type="dcterms:W3CDTF">2012-05-03T12:44:55Z</dcterms:modified>
</cp:coreProperties>
</file>