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00E5F-9FAB-4FB7-925B-3FEA5E1EC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6D791-F213-48EF-928B-FCBA13085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305279E-E4FB-4A2A-9BC4-97F9F2997763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03EC1E9-5BD2-4F25-9CA0-D5E6DE758AE5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8C37776-7833-49E6-9382-3A77036844E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7B60BE4-A31F-4955-9C88-60071B6F4873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02BE57-5595-47A6-9EE4-1AEDB43AD7E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B1D10-7C7B-41AB-89C8-1ABECDB10142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FAB182-B488-40CD-A03E-2991732327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 + 2 =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– 8 + 2 =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1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142, #’s: 20-52 even,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1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3.2 Solve Equations (multiply/divide)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1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Division Prop. of Equality: divide each side by number (not zero)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Ex: 2x = 18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4294967295"/>
          </p:nvPr>
        </p:nvSpPr>
        <p:spPr>
          <a:xfrm>
            <a:off x="4648200" y="1600200"/>
            <a:ext cx="4267200" cy="4495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Multiplication Prop. of Equality: multiply each side by reciprocal (not zero)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Y / 2 = 13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6600"/>
                </a:solidFill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4149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112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-60 = -6a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11x = 33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-6x = 36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quarter" idx="4294967295"/>
          </p:nvPr>
        </p:nvSpPr>
        <p:spPr>
          <a:xfrm>
            <a:off x="4800600" y="1600200"/>
            <a:ext cx="3733800" cy="4114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-39 = 13v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42 = -21a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3x = 33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E82302"/>
                </a:solidFill>
              </a:rPr>
              <a:t>Solve equations with division</a:t>
            </a:r>
          </a:p>
        </p:txBody>
      </p:sp>
    </p:spTree>
    <p:extLst>
      <p:ext uri="{BB962C8B-B14F-4D97-AF65-F5344CB8AC3E}">
        <p14:creationId xmlns:p14="http://schemas.microsoft.com/office/powerpoint/2010/main" val="2739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-</a:t>
            </a:r>
            <a:r>
              <a:rPr lang="en-US" sz="2400" dirty="0" smtClean="0"/>
              <a:t>7 = b/8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x/7 = 6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y/3 = 10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4800600" y="1600200"/>
            <a:ext cx="3733800" cy="41148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y</a:t>
            </a:r>
            <a:r>
              <a:rPr lang="en-US" sz="2400" dirty="0" smtClean="0"/>
              <a:t>/-3 = 5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11 = p/6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-9 = y/20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E82302"/>
                </a:solidFill>
              </a:rPr>
              <a:t>Solve with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9389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9940" name="Rectangle 4"/>
              <p:cNvSpPr>
                <a:spLocks noGrp="1" noChangeArrowheads="1"/>
              </p:cNvSpPr>
              <p:nvPr>
                <p:ph sz="quarter" idx="4294967295"/>
              </p:nvPr>
            </p:nvSpPr>
            <p:spPr>
              <a:xfrm>
                <a:off x="609600" y="1600200"/>
                <a:ext cx="3733800" cy="4114800"/>
              </a:xfrm>
              <a:prstGeom prst="rect">
                <a:avLst/>
              </a:prstGeom>
            </p:spPr>
            <p:txBody>
              <a:bodyPr/>
              <a:lstStyle/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r>
                  <a:rPr lang="en-US" sz="2400" dirty="0" smtClean="0"/>
                  <a:t>x/7 </a:t>
                </a:r>
                <a:r>
                  <a:rPr lang="en-US" sz="2400" dirty="0" smtClean="0"/>
                  <a:t>= 5</a:t>
                </a:r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r>
                  <a:rPr lang="en-US" sz="2400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3994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609600" y="1600200"/>
                <a:ext cx="3733800" cy="4114800"/>
              </a:xfrm>
              <a:prstGeom prst="rect">
                <a:avLst/>
              </a:prstGeom>
              <a:blipFill rotWithShape="1">
                <a:blip r:embed="rId3"/>
                <a:stretch>
                  <a:fillRect l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941" name="Rectangle 5"/>
              <p:cNvSpPr>
                <a:spLocks noGrp="1" noChangeArrowheads="1"/>
              </p:cNvSpPr>
              <p:nvPr>
                <p:ph sz="quarter" idx="4294967295"/>
              </p:nvPr>
            </p:nvSpPr>
            <p:spPr>
              <a:xfrm>
                <a:off x="4800600" y="1600200"/>
                <a:ext cx="3733800" cy="4114800"/>
              </a:xfrm>
              <a:prstGeom prst="rect">
                <a:avLst/>
              </a:prstGeom>
            </p:spPr>
            <p:txBody>
              <a:bodyPr/>
              <a:lstStyle/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r>
                  <a:rPr lang="en-US" sz="2400" dirty="0" smtClean="0"/>
                  <a:t>a/10 </a:t>
                </a:r>
                <a:r>
                  <a:rPr lang="en-US" sz="2400" dirty="0" smtClean="0"/>
                  <a:t>= -7</a:t>
                </a:r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r>
                  <a:rPr lang="en-US" sz="2400" dirty="0" smtClean="0"/>
                  <a:t>-4x = - 18</a:t>
                </a:r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:endParaRPr lang="en-US" sz="2400" dirty="0" smtClean="0"/>
              </a:p>
              <a:p>
                <a:pPr eaLnBrk="1" fontAlgn="auto" hangingPunct="1"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  −32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3994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4800600" y="1600200"/>
                <a:ext cx="3733800" cy="4114800"/>
              </a:xfrm>
              <a:prstGeom prst="rect">
                <a:avLst/>
              </a:prstGeom>
              <a:blipFill rotWithShape="1">
                <a:blip r:embed="rId4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Solve by Multiplication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34585" y="3429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00800" y="3429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34585" y="4800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4800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3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About 2/5 of students are in sports and drama.  In what size school would you expect to find 130 students in both?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purchased 8 copies of a poster and paid $78.  How much did each poster cost?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3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pPr eaLnBrk="1" hangingPunct="1"/>
            <a:endParaRPr lang="en-US" sz="27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700" dirty="0" smtClean="0">
                <a:solidFill>
                  <a:srgbClr val="0070C0"/>
                </a:solidFill>
              </a:rPr>
              <a:t>Similar </a:t>
            </a:r>
            <a:r>
              <a:rPr lang="en-US" sz="2700" dirty="0" smtClean="0">
                <a:solidFill>
                  <a:srgbClr val="0070C0"/>
                </a:solidFill>
              </a:rPr>
              <a:t>figures: same shape not same size.</a:t>
            </a:r>
          </a:p>
          <a:p>
            <a:pPr eaLnBrk="1" hangingPunct="1"/>
            <a:endParaRPr lang="en-US" sz="27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700" dirty="0" smtClean="0">
                <a:solidFill>
                  <a:srgbClr val="0070C0"/>
                </a:solidFill>
              </a:rPr>
              <a:t>~ means similar</a:t>
            </a:r>
          </a:p>
          <a:p>
            <a:pPr eaLnBrk="1" hangingPunct="1"/>
            <a:endParaRPr lang="en-US" sz="27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700" dirty="0" smtClean="0">
                <a:solidFill>
                  <a:srgbClr val="0070C0"/>
                </a:solidFill>
              </a:rPr>
              <a:t>Properties of similar</a:t>
            </a:r>
          </a:p>
          <a:p>
            <a:pPr lvl="1" eaLnBrk="1" hangingPunct="1"/>
            <a:r>
              <a:rPr lang="en-US" sz="2200" dirty="0" smtClean="0">
                <a:solidFill>
                  <a:srgbClr val="0070C0"/>
                </a:solidFill>
              </a:rPr>
              <a:t>Corresponding angles same.</a:t>
            </a:r>
          </a:p>
          <a:p>
            <a:pPr lvl="1" eaLnBrk="1" hangingPunct="1"/>
            <a:r>
              <a:rPr lang="en-US" sz="2200" dirty="0" smtClean="0">
                <a:solidFill>
                  <a:srgbClr val="0070C0"/>
                </a:solidFill>
              </a:rPr>
              <a:t>Ratio of lengths same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pPr eaLnBrk="1" hangingPunct="1"/>
            <a:endParaRPr lang="en-US" sz="27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700" dirty="0" smtClean="0">
                <a:solidFill>
                  <a:srgbClr val="0070C0"/>
                </a:solidFill>
              </a:rPr>
              <a:t>Congruent </a:t>
            </a:r>
            <a:r>
              <a:rPr lang="en-US" sz="2700" dirty="0" smtClean="0">
                <a:solidFill>
                  <a:srgbClr val="0070C0"/>
                </a:solidFill>
              </a:rPr>
              <a:t>Figures: same shape and size.</a:t>
            </a:r>
          </a:p>
          <a:p>
            <a:pPr eaLnBrk="1" hangingPunct="1"/>
            <a:endParaRPr lang="en-US" sz="27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700" dirty="0" smtClean="0"/>
          </a:p>
        </p:txBody>
      </p:sp>
      <p:sp>
        <p:nvSpPr>
          <p:cNvPr id="12293" name="PubTriangle"/>
          <p:cNvSpPr>
            <a:spLocks noEditPoints="1" noChangeArrowheads="1"/>
          </p:cNvSpPr>
          <p:nvPr/>
        </p:nvSpPr>
        <p:spPr bwMode="auto">
          <a:xfrm>
            <a:off x="4953000" y="2895600"/>
            <a:ext cx="1828800" cy="1828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100 w 21600"/>
              <a:gd name="T19" fmla="*/ 5400 h 21600"/>
              <a:gd name="T20" fmla="*/ 16200 w 21600"/>
              <a:gd name="T21" fmla="*/ 135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4" name="PubTriangle"/>
          <p:cNvSpPr>
            <a:spLocks noEditPoints="1" noChangeArrowheads="1"/>
          </p:cNvSpPr>
          <p:nvPr/>
        </p:nvSpPr>
        <p:spPr bwMode="auto">
          <a:xfrm>
            <a:off x="6907213" y="2895600"/>
            <a:ext cx="1828800" cy="1828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100 w 21600"/>
              <a:gd name="T19" fmla="*/ 5400 h 21600"/>
              <a:gd name="T20" fmla="*/ 16200 w 21600"/>
              <a:gd name="T21" fmla="*/ 135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5" name="PubTriangle"/>
          <p:cNvSpPr>
            <a:spLocks noEditPoints="1" noChangeArrowheads="1"/>
          </p:cNvSpPr>
          <p:nvPr/>
        </p:nvSpPr>
        <p:spPr bwMode="auto">
          <a:xfrm>
            <a:off x="5715000" y="4495800"/>
            <a:ext cx="1066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100 w 21600"/>
              <a:gd name="T19" fmla="*/ 5400 h 21600"/>
              <a:gd name="T20" fmla="*/ 16200 w 21600"/>
              <a:gd name="T21" fmla="*/ 135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2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61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and solve an equation for the similar triangles.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990600" y="2667000"/>
            <a:ext cx="2362200" cy="6858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2705100" y="4000500"/>
            <a:ext cx="1295400" cy="5334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7010400" y="2514600"/>
            <a:ext cx="1371600" cy="12954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7467600" y="4724400"/>
            <a:ext cx="685800" cy="762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12213" y="2696766"/>
            <a:ext cx="7713988" cy="3286089"/>
            <a:chOff x="612213" y="2696766"/>
            <a:chExt cx="7713988" cy="3286089"/>
          </a:xfrm>
        </p:grpSpPr>
        <p:sp>
          <p:nvSpPr>
            <p:cNvPr id="9" name="SMARTInkAnnotation0"/>
            <p:cNvSpPr/>
            <p:nvPr/>
          </p:nvSpPr>
          <p:spPr>
            <a:xfrm>
              <a:off x="612213" y="2795035"/>
              <a:ext cx="196600" cy="312493"/>
            </a:xfrm>
            <a:custGeom>
              <a:avLst/>
              <a:gdLst/>
              <a:ahLst/>
              <a:cxnLst/>
              <a:rect l="0" t="0" r="0" b="0"/>
              <a:pathLst>
                <a:path w="196600" h="312493">
                  <a:moveTo>
                    <a:pt x="53631" y="53535"/>
                  </a:moveTo>
                  <a:lnTo>
                    <a:pt x="53631" y="40233"/>
                  </a:lnTo>
                  <a:lnTo>
                    <a:pt x="54624" y="37722"/>
                  </a:lnTo>
                  <a:lnTo>
                    <a:pt x="60767" y="29447"/>
                  </a:lnTo>
                  <a:lnTo>
                    <a:pt x="66072" y="23647"/>
                  </a:lnTo>
                  <a:lnTo>
                    <a:pt x="68877" y="21704"/>
                  </a:lnTo>
                  <a:lnTo>
                    <a:pt x="74643" y="19544"/>
                  </a:lnTo>
                  <a:lnTo>
                    <a:pt x="78563" y="17976"/>
                  </a:lnTo>
                  <a:lnTo>
                    <a:pt x="83164" y="15939"/>
                  </a:lnTo>
                  <a:lnTo>
                    <a:pt x="88217" y="13588"/>
                  </a:lnTo>
                  <a:lnTo>
                    <a:pt x="92579" y="11029"/>
                  </a:lnTo>
                  <a:lnTo>
                    <a:pt x="96480" y="8331"/>
                  </a:lnTo>
                  <a:lnTo>
                    <a:pt x="100074" y="5539"/>
                  </a:lnTo>
                  <a:lnTo>
                    <a:pt x="104457" y="3679"/>
                  </a:lnTo>
                  <a:lnTo>
                    <a:pt x="109365" y="2438"/>
                  </a:lnTo>
                  <a:lnTo>
                    <a:pt x="114623" y="1611"/>
                  </a:lnTo>
                  <a:lnTo>
                    <a:pt x="119122" y="1060"/>
                  </a:lnTo>
                  <a:lnTo>
                    <a:pt x="123114" y="692"/>
                  </a:lnTo>
                  <a:lnTo>
                    <a:pt x="126769" y="448"/>
                  </a:lnTo>
                  <a:lnTo>
                    <a:pt x="131191" y="284"/>
                  </a:lnTo>
                  <a:lnTo>
                    <a:pt x="149914" y="22"/>
                  </a:lnTo>
                  <a:lnTo>
                    <a:pt x="153573" y="0"/>
                  </a:lnTo>
                  <a:lnTo>
                    <a:pt x="158000" y="978"/>
                  </a:lnTo>
                  <a:lnTo>
                    <a:pt x="162937" y="2622"/>
                  </a:lnTo>
                  <a:lnTo>
                    <a:pt x="168215" y="4710"/>
                  </a:lnTo>
                  <a:lnTo>
                    <a:pt x="172727" y="6103"/>
                  </a:lnTo>
                  <a:lnTo>
                    <a:pt x="176728" y="7031"/>
                  </a:lnTo>
                  <a:lnTo>
                    <a:pt x="180388" y="7649"/>
                  </a:lnTo>
                  <a:lnTo>
                    <a:pt x="183822" y="9054"/>
                  </a:lnTo>
                  <a:lnTo>
                    <a:pt x="187104" y="10983"/>
                  </a:lnTo>
                  <a:lnTo>
                    <a:pt x="190285" y="13261"/>
                  </a:lnTo>
                  <a:lnTo>
                    <a:pt x="192406" y="15772"/>
                  </a:lnTo>
                  <a:lnTo>
                    <a:pt x="193820" y="18438"/>
                  </a:lnTo>
                  <a:lnTo>
                    <a:pt x="195391" y="24046"/>
                  </a:lnTo>
                  <a:lnTo>
                    <a:pt x="196275" y="32781"/>
                  </a:lnTo>
                  <a:lnTo>
                    <a:pt x="196538" y="41653"/>
                  </a:lnTo>
                  <a:lnTo>
                    <a:pt x="196599" y="47593"/>
                  </a:lnTo>
                  <a:lnTo>
                    <a:pt x="193978" y="56186"/>
                  </a:lnTo>
                  <a:lnTo>
                    <a:pt x="191888" y="61256"/>
                  </a:lnTo>
                  <a:lnTo>
                    <a:pt x="189502" y="66620"/>
                  </a:lnTo>
                  <a:lnTo>
                    <a:pt x="184202" y="77871"/>
                  </a:lnTo>
                  <a:lnTo>
                    <a:pt x="180405" y="83650"/>
                  </a:lnTo>
                  <a:lnTo>
                    <a:pt x="175888" y="89487"/>
                  </a:lnTo>
                  <a:lnTo>
                    <a:pt x="170890" y="95362"/>
                  </a:lnTo>
                  <a:lnTo>
                    <a:pt x="166565" y="101264"/>
                  </a:lnTo>
                  <a:lnTo>
                    <a:pt x="162688" y="107182"/>
                  </a:lnTo>
                  <a:lnTo>
                    <a:pt x="159110" y="113113"/>
                  </a:lnTo>
                  <a:lnTo>
                    <a:pt x="155732" y="119050"/>
                  </a:lnTo>
                  <a:lnTo>
                    <a:pt x="149330" y="130940"/>
                  </a:lnTo>
                  <a:lnTo>
                    <a:pt x="145239" y="136888"/>
                  </a:lnTo>
                  <a:lnTo>
                    <a:pt x="140526" y="142838"/>
                  </a:lnTo>
                  <a:lnTo>
                    <a:pt x="135397" y="148789"/>
                  </a:lnTo>
                  <a:lnTo>
                    <a:pt x="130985" y="154741"/>
                  </a:lnTo>
                  <a:lnTo>
                    <a:pt x="127050" y="160693"/>
                  </a:lnTo>
                  <a:lnTo>
                    <a:pt x="123434" y="166646"/>
                  </a:lnTo>
                  <a:lnTo>
                    <a:pt x="120029" y="172598"/>
                  </a:lnTo>
                  <a:lnTo>
                    <a:pt x="113599" y="184504"/>
                  </a:lnTo>
                  <a:lnTo>
                    <a:pt x="98373" y="214270"/>
                  </a:lnTo>
                  <a:lnTo>
                    <a:pt x="95377" y="220223"/>
                  </a:lnTo>
                  <a:lnTo>
                    <a:pt x="89400" y="229483"/>
                  </a:lnTo>
                  <a:lnTo>
                    <a:pt x="86415" y="233342"/>
                  </a:lnTo>
                  <a:lnTo>
                    <a:pt x="84426" y="237898"/>
                  </a:lnTo>
                  <a:lnTo>
                    <a:pt x="83099" y="242921"/>
                  </a:lnTo>
                  <a:lnTo>
                    <a:pt x="82215" y="248253"/>
                  </a:lnTo>
                  <a:lnTo>
                    <a:pt x="78584" y="256824"/>
                  </a:lnTo>
                  <a:lnTo>
                    <a:pt x="74653" y="263940"/>
                  </a:lnTo>
                  <a:lnTo>
                    <a:pt x="72906" y="270411"/>
                  </a:lnTo>
                  <a:lnTo>
                    <a:pt x="73433" y="273525"/>
                  </a:lnTo>
                  <a:lnTo>
                    <a:pt x="77927" y="282649"/>
                  </a:lnTo>
                  <a:lnTo>
                    <a:pt x="79327" y="288647"/>
                  </a:lnTo>
                  <a:lnTo>
                    <a:pt x="82597" y="294621"/>
                  </a:lnTo>
                  <a:lnTo>
                    <a:pt x="84860" y="297603"/>
                  </a:lnTo>
                  <a:lnTo>
                    <a:pt x="87374" y="303562"/>
                  </a:lnTo>
                  <a:lnTo>
                    <a:pt x="88044" y="306540"/>
                  </a:lnTo>
                  <a:lnTo>
                    <a:pt x="89484" y="308525"/>
                  </a:lnTo>
                  <a:lnTo>
                    <a:pt x="91438" y="309849"/>
                  </a:lnTo>
                  <a:lnTo>
                    <a:pt x="96256" y="311320"/>
                  </a:lnTo>
                  <a:lnTo>
                    <a:pt x="101709" y="311973"/>
                  </a:lnTo>
                  <a:lnTo>
                    <a:pt x="107443" y="312264"/>
                  </a:lnTo>
                  <a:lnTo>
                    <a:pt x="114295" y="312393"/>
                  </a:lnTo>
                  <a:lnTo>
                    <a:pt x="140886" y="312492"/>
                  </a:lnTo>
                  <a:lnTo>
                    <a:pt x="144718" y="309849"/>
                  </a:lnTo>
                  <a:lnTo>
                    <a:pt x="149732" y="305366"/>
                  </a:lnTo>
                  <a:lnTo>
                    <a:pt x="155271" y="300067"/>
                  </a:lnTo>
                  <a:lnTo>
                    <a:pt x="157145" y="297265"/>
                  </a:lnTo>
                  <a:lnTo>
                    <a:pt x="159228" y="291505"/>
                  </a:lnTo>
                  <a:lnTo>
                    <a:pt x="160153" y="282992"/>
                  </a:lnTo>
                  <a:lnTo>
                    <a:pt x="160400" y="277944"/>
                  </a:lnTo>
                  <a:lnTo>
                    <a:pt x="161558" y="273587"/>
                  </a:lnTo>
                  <a:lnTo>
                    <a:pt x="165492" y="266099"/>
                  </a:lnTo>
                  <a:lnTo>
                    <a:pt x="167903" y="256818"/>
                  </a:lnTo>
                  <a:lnTo>
                    <a:pt x="168546" y="251565"/>
                  </a:lnTo>
                  <a:lnTo>
                    <a:pt x="168975" y="246078"/>
                  </a:lnTo>
                  <a:lnTo>
                    <a:pt x="169261" y="240436"/>
                  </a:lnTo>
                  <a:lnTo>
                    <a:pt x="169451" y="234691"/>
                  </a:lnTo>
                  <a:lnTo>
                    <a:pt x="168585" y="228876"/>
                  </a:lnTo>
                  <a:lnTo>
                    <a:pt x="167014" y="223015"/>
                  </a:lnTo>
                  <a:lnTo>
                    <a:pt x="164974" y="217123"/>
                  </a:lnTo>
                  <a:lnTo>
                    <a:pt x="163614" y="211211"/>
                  </a:lnTo>
                  <a:lnTo>
                    <a:pt x="162707" y="205286"/>
                  </a:lnTo>
                  <a:lnTo>
                    <a:pt x="162103" y="199350"/>
                  </a:lnTo>
                  <a:lnTo>
                    <a:pt x="160706" y="193410"/>
                  </a:lnTo>
                  <a:lnTo>
                    <a:pt x="158783" y="187464"/>
                  </a:lnTo>
                  <a:lnTo>
                    <a:pt x="156507" y="181517"/>
                  </a:lnTo>
                  <a:lnTo>
                    <a:pt x="153996" y="175567"/>
                  </a:lnTo>
                  <a:lnTo>
                    <a:pt x="151330" y="169616"/>
                  </a:lnTo>
                  <a:lnTo>
                    <a:pt x="148558" y="163665"/>
                  </a:lnTo>
                  <a:lnTo>
                    <a:pt x="144725" y="157713"/>
                  </a:lnTo>
                  <a:lnTo>
                    <a:pt x="140183" y="151761"/>
                  </a:lnTo>
                  <a:lnTo>
                    <a:pt x="135168" y="145808"/>
                  </a:lnTo>
                  <a:lnTo>
                    <a:pt x="130832" y="138863"/>
                  </a:lnTo>
                  <a:lnTo>
                    <a:pt x="126948" y="131257"/>
                  </a:lnTo>
                  <a:lnTo>
                    <a:pt x="123366" y="123209"/>
                  </a:lnTo>
                  <a:lnTo>
                    <a:pt x="118991" y="115859"/>
                  </a:lnTo>
                  <a:lnTo>
                    <a:pt x="114088" y="108975"/>
                  </a:lnTo>
                  <a:lnTo>
                    <a:pt x="108833" y="102401"/>
                  </a:lnTo>
                  <a:lnTo>
                    <a:pt x="104337" y="96035"/>
                  </a:lnTo>
                  <a:lnTo>
                    <a:pt x="100346" y="89806"/>
                  </a:lnTo>
                  <a:lnTo>
                    <a:pt x="96693" y="83669"/>
                  </a:lnTo>
                  <a:lnTo>
                    <a:pt x="92270" y="77593"/>
                  </a:lnTo>
                  <a:lnTo>
                    <a:pt x="87336" y="71558"/>
                  </a:lnTo>
                  <a:lnTo>
                    <a:pt x="82060" y="65551"/>
                  </a:lnTo>
                  <a:lnTo>
                    <a:pt x="76556" y="60553"/>
                  </a:lnTo>
                  <a:lnTo>
                    <a:pt x="70901" y="56230"/>
                  </a:lnTo>
                  <a:lnTo>
                    <a:pt x="65144" y="52355"/>
                  </a:lnTo>
                  <a:lnTo>
                    <a:pt x="59320" y="47788"/>
                  </a:lnTo>
                  <a:lnTo>
                    <a:pt x="53451" y="42758"/>
                  </a:lnTo>
                  <a:lnTo>
                    <a:pt x="47552" y="37421"/>
                  </a:lnTo>
                  <a:lnTo>
                    <a:pt x="41633" y="32870"/>
                  </a:lnTo>
                  <a:lnTo>
                    <a:pt x="35701" y="28845"/>
                  </a:lnTo>
                  <a:lnTo>
                    <a:pt x="29759" y="25169"/>
                  </a:lnTo>
                  <a:lnTo>
                    <a:pt x="24805" y="22718"/>
                  </a:lnTo>
                  <a:lnTo>
                    <a:pt x="20509" y="21084"/>
                  </a:lnTo>
                  <a:lnTo>
                    <a:pt x="16652" y="19995"/>
                  </a:lnTo>
                  <a:lnTo>
                    <a:pt x="13088" y="19269"/>
                  </a:lnTo>
                  <a:lnTo>
                    <a:pt x="9718" y="18785"/>
                  </a:lnTo>
                  <a:lnTo>
                    <a:pt x="0" y="17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"/>
            <p:cNvSpPr/>
            <p:nvPr/>
          </p:nvSpPr>
          <p:spPr>
            <a:xfrm>
              <a:off x="1622271" y="3403597"/>
              <a:ext cx="150447" cy="248264"/>
            </a:xfrm>
            <a:custGeom>
              <a:avLst/>
              <a:gdLst/>
              <a:ahLst/>
              <a:cxnLst/>
              <a:rect l="0" t="0" r="0" b="0"/>
              <a:pathLst>
                <a:path w="150447" h="248264">
                  <a:moveTo>
                    <a:pt x="0" y="43262"/>
                  </a:moveTo>
                  <a:lnTo>
                    <a:pt x="0" y="26753"/>
                  </a:lnTo>
                  <a:lnTo>
                    <a:pt x="1987" y="25311"/>
                  </a:lnTo>
                  <a:lnTo>
                    <a:pt x="5297" y="23357"/>
                  </a:lnTo>
                  <a:lnTo>
                    <a:pt x="9491" y="21063"/>
                  </a:lnTo>
                  <a:lnTo>
                    <a:pt x="13279" y="18541"/>
                  </a:lnTo>
                  <a:lnTo>
                    <a:pt x="16798" y="15867"/>
                  </a:lnTo>
                  <a:lnTo>
                    <a:pt x="20137" y="13093"/>
                  </a:lnTo>
                  <a:lnTo>
                    <a:pt x="23357" y="11243"/>
                  </a:lnTo>
                  <a:lnTo>
                    <a:pt x="26496" y="10010"/>
                  </a:lnTo>
                  <a:lnTo>
                    <a:pt x="29582" y="9188"/>
                  </a:lnTo>
                  <a:lnTo>
                    <a:pt x="32633" y="7647"/>
                  </a:lnTo>
                  <a:lnTo>
                    <a:pt x="35660" y="5629"/>
                  </a:lnTo>
                  <a:lnTo>
                    <a:pt x="38671" y="3290"/>
                  </a:lnTo>
                  <a:lnTo>
                    <a:pt x="42665" y="1732"/>
                  </a:lnTo>
                  <a:lnTo>
                    <a:pt x="47313" y="693"/>
                  </a:lnTo>
                  <a:lnTo>
                    <a:pt x="52399" y="0"/>
                  </a:lnTo>
                  <a:lnTo>
                    <a:pt x="57776" y="530"/>
                  </a:lnTo>
                  <a:lnTo>
                    <a:pt x="63346" y="1876"/>
                  </a:lnTo>
                  <a:lnTo>
                    <a:pt x="69047" y="3765"/>
                  </a:lnTo>
                  <a:lnTo>
                    <a:pt x="73840" y="5024"/>
                  </a:lnTo>
                  <a:lnTo>
                    <a:pt x="78029" y="5864"/>
                  </a:lnTo>
                  <a:lnTo>
                    <a:pt x="81815" y="6424"/>
                  </a:lnTo>
                  <a:lnTo>
                    <a:pt x="86325" y="7789"/>
                  </a:lnTo>
                  <a:lnTo>
                    <a:pt x="91318" y="9692"/>
                  </a:lnTo>
                  <a:lnTo>
                    <a:pt x="96633" y="11952"/>
                  </a:lnTo>
                  <a:lnTo>
                    <a:pt x="100176" y="14452"/>
                  </a:lnTo>
                  <a:lnTo>
                    <a:pt x="102538" y="17110"/>
                  </a:lnTo>
                  <a:lnTo>
                    <a:pt x="106156" y="22710"/>
                  </a:lnTo>
                  <a:lnTo>
                    <a:pt x="108512" y="25591"/>
                  </a:lnTo>
                  <a:lnTo>
                    <a:pt x="111075" y="28505"/>
                  </a:lnTo>
                  <a:lnTo>
                    <a:pt x="112784" y="32432"/>
                  </a:lnTo>
                  <a:lnTo>
                    <a:pt x="113923" y="37034"/>
                  </a:lnTo>
                  <a:lnTo>
                    <a:pt x="114682" y="42087"/>
                  </a:lnTo>
                  <a:lnTo>
                    <a:pt x="116182" y="46447"/>
                  </a:lnTo>
                  <a:lnTo>
                    <a:pt x="120497" y="53938"/>
                  </a:lnTo>
                  <a:lnTo>
                    <a:pt x="121051" y="58317"/>
                  </a:lnTo>
                  <a:lnTo>
                    <a:pt x="120428" y="63221"/>
                  </a:lnTo>
                  <a:lnTo>
                    <a:pt x="119019" y="68474"/>
                  </a:lnTo>
                  <a:lnTo>
                    <a:pt x="118080" y="72969"/>
                  </a:lnTo>
                  <a:lnTo>
                    <a:pt x="117036" y="80609"/>
                  </a:lnTo>
                  <a:lnTo>
                    <a:pt x="115765" y="84035"/>
                  </a:lnTo>
                  <a:lnTo>
                    <a:pt x="111704" y="90487"/>
                  </a:lnTo>
                  <a:lnTo>
                    <a:pt x="109230" y="93597"/>
                  </a:lnTo>
                  <a:lnTo>
                    <a:pt x="106588" y="96663"/>
                  </a:lnTo>
                  <a:lnTo>
                    <a:pt x="103834" y="99699"/>
                  </a:lnTo>
                  <a:lnTo>
                    <a:pt x="101004" y="101722"/>
                  </a:lnTo>
                  <a:lnTo>
                    <a:pt x="98124" y="103072"/>
                  </a:lnTo>
                  <a:lnTo>
                    <a:pt x="95212" y="103971"/>
                  </a:lnTo>
                  <a:lnTo>
                    <a:pt x="91283" y="105563"/>
                  </a:lnTo>
                  <a:lnTo>
                    <a:pt x="86678" y="107616"/>
                  </a:lnTo>
                  <a:lnTo>
                    <a:pt x="81622" y="109978"/>
                  </a:lnTo>
                  <a:lnTo>
                    <a:pt x="77258" y="111552"/>
                  </a:lnTo>
                  <a:lnTo>
                    <a:pt x="73355" y="112602"/>
                  </a:lnTo>
                  <a:lnTo>
                    <a:pt x="69760" y="113301"/>
                  </a:lnTo>
                  <a:lnTo>
                    <a:pt x="66370" y="114759"/>
                  </a:lnTo>
                  <a:lnTo>
                    <a:pt x="63117" y="116724"/>
                  </a:lnTo>
                  <a:lnTo>
                    <a:pt x="55505" y="122265"/>
                  </a:lnTo>
                  <a:lnTo>
                    <a:pt x="51816" y="123023"/>
                  </a:lnTo>
                  <a:lnTo>
                    <a:pt x="45110" y="123594"/>
                  </a:lnTo>
                  <a:lnTo>
                    <a:pt x="58019" y="123628"/>
                  </a:lnTo>
                  <a:lnTo>
                    <a:pt x="61523" y="124621"/>
                  </a:lnTo>
                  <a:lnTo>
                    <a:pt x="65845" y="126275"/>
                  </a:lnTo>
                  <a:lnTo>
                    <a:pt x="70712" y="128370"/>
                  </a:lnTo>
                  <a:lnTo>
                    <a:pt x="74950" y="129766"/>
                  </a:lnTo>
                  <a:lnTo>
                    <a:pt x="78769" y="130697"/>
                  </a:lnTo>
                  <a:lnTo>
                    <a:pt x="82308" y="131318"/>
                  </a:lnTo>
                  <a:lnTo>
                    <a:pt x="86654" y="132724"/>
                  </a:lnTo>
                  <a:lnTo>
                    <a:pt x="91537" y="134653"/>
                  </a:lnTo>
                  <a:lnTo>
                    <a:pt x="96779" y="136932"/>
                  </a:lnTo>
                  <a:lnTo>
                    <a:pt x="101267" y="139443"/>
                  </a:lnTo>
                  <a:lnTo>
                    <a:pt x="105252" y="142109"/>
                  </a:lnTo>
                  <a:lnTo>
                    <a:pt x="108902" y="144879"/>
                  </a:lnTo>
                  <a:lnTo>
                    <a:pt x="112328" y="147718"/>
                  </a:lnTo>
                  <a:lnTo>
                    <a:pt x="115606" y="150603"/>
                  </a:lnTo>
                  <a:lnTo>
                    <a:pt x="118784" y="153518"/>
                  </a:lnTo>
                  <a:lnTo>
                    <a:pt x="122889" y="156453"/>
                  </a:lnTo>
                  <a:lnTo>
                    <a:pt x="127612" y="159403"/>
                  </a:lnTo>
                  <a:lnTo>
                    <a:pt x="132747" y="162361"/>
                  </a:lnTo>
                  <a:lnTo>
                    <a:pt x="136171" y="165325"/>
                  </a:lnTo>
                  <a:lnTo>
                    <a:pt x="138453" y="168294"/>
                  </a:lnTo>
                  <a:lnTo>
                    <a:pt x="146861" y="184928"/>
                  </a:lnTo>
                  <a:lnTo>
                    <a:pt x="148559" y="189300"/>
                  </a:lnTo>
                  <a:lnTo>
                    <a:pt x="150446" y="196803"/>
                  </a:lnTo>
                  <a:lnTo>
                    <a:pt x="149956" y="200193"/>
                  </a:lnTo>
                  <a:lnTo>
                    <a:pt x="148636" y="203445"/>
                  </a:lnTo>
                  <a:lnTo>
                    <a:pt x="146763" y="206606"/>
                  </a:lnTo>
                  <a:lnTo>
                    <a:pt x="144682" y="212763"/>
                  </a:lnTo>
                  <a:lnTo>
                    <a:pt x="144127" y="215794"/>
                  </a:lnTo>
                  <a:lnTo>
                    <a:pt x="140862" y="221807"/>
                  </a:lnTo>
                  <a:lnTo>
                    <a:pt x="138601" y="224800"/>
                  </a:lnTo>
                  <a:lnTo>
                    <a:pt x="136100" y="227788"/>
                  </a:lnTo>
                  <a:lnTo>
                    <a:pt x="133440" y="230771"/>
                  </a:lnTo>
                  <a:lnTo>
                    <a:pt x="130674" y="233753"/>
                  </a:lnTo>
                  <a:lnTo>
                    <a:pt x="127836" y="235740"/>
                  </a:lnTo>
                  <a:lnTo>
                    <a:pt x="124951" y="237066"/>
                  </a:lnTo>
                  <a:lnTo>
                    <a:pt x="122035" y="237949"/>
                  </a:lnTo>
                  <a:lnTo>
                    <a:pt x="118104" y="238538"/>
                  </a:lnTo>
                  <a:lnTo>
                    <a:pt x="113497" y="238930"/>
                  </a:lnTo>
                  <a:lnTo>
                    <a:pt x="108439" y="239192"/>
                  </a:lnTo>
                  <a:lnTo>
                    <a:pt x="104075" y="240358"/>
                  </a:lnTo>
                  <a:lnTo>
                    <a:pt x="100172" y="242129"/>
                  </a:lnTo>
                  <a:lnTo>
                    <a:pt x="96576" y="244301"/>
                  </a:lnTo>
                  <a:lnTo>
                    <a:pt x="92193" y="245749"/>
                  </a:lnTo>
                  <a:lnTo>
                    <a:pt x="87285" y="246714"/>
                  </a:lnTo>
                  <a:lnTo>
                    <a:pt x="82026" y="247358"/>
                  </a:lnTo>
                  <a:lnTo>
                    <a:pt x="76534" y="247787"/>
                  </a:lnTo>
                  <a:lnTo>
                    <a:pt x="70886" y="248073"/>
                  </a:lnTo>
                  <a:lnTo>
                    <a:pt x="65135" y="248263"/>
                  </a:lnTo>
                  <a:lnTo>
                    <a:pt x="60307" y="247398"/>
                  </a:lnTo>
                  <a:lnTo>
                    <a:pt x="56096" y="245829"/>
                  </a:lnTo>
                  <a:lnTo>
                    <a:pt x="52295" y="243792"/>
                  </a:lnTo>
                  <a:lnTo>
                    <a:pt x="48768" y="242433"/>
                  </a:lnTo>
                  <a:lnTo>
                    <a:pt x="45423" y="241527"/>
                  </a:lnTo>
                  <a:lnTo>
                    <a:pt x="42200" y="240923"/>
                  </a:lnTo>
                  <a:lnTo>
                    <a:pt x="38065" y="239528"/>
                  </a:lnTo>
                  <a:lnTo>
                    <a:pt x="33322" y="237606"/>
                  </a:lnTo>
                  <a:lnTo>
                    <a:pt x="28174" y="235333"/>
                  </a:lnTo>
                  <a:lnTo>
                    <a:pt x="23748" y="233817"/>
                  </a:lnTo>
                  <a:lnTo>
                    <a:pt x="19805" y="232807"/>
                  </a:lnTo>
                  <a:lnTo>
                    <a:pt x="16183" y="232133"/>
                  </a:lnTo>
                  <a:lnTo>
                    <a:pt x="13768" y="230692"/>
                  </a:lnTo>
                  <a:lnTo>
                    <a:pt x="12158" y="228738"/>
                  </a:lnTo>
                  <a:lnTo>
                    <a:pt x="11085" y="226444"/>
                  </a:lnTo>
                  <a:lnTo>
                    <a:pt x="9376" y="224915"/>
                  </a:lnTo>
                  <a:lnTo>
                    <a:pt x="7244" y="223896"/>
                  </a:lnTo>
                  <a:lnTo>
                    <a:pt x="0" y="221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2"/>
            <p:cNvSpPr/>
            <p:nvPr/>
          </p:nvSpPr>
          <p:spPr>
            <a:xfrm>
              <a:off x="1854783" y="3420106"/>
              <a:ext cx="241233" cy="196418"/>
            </a:xfrm>
            <a:custGeom>
              <a:avLst/>
              <a:gdLst/>
              <a:ahLst/>
              <a:cxnLst/>
              <a:rect l="0" t="0" r="0" b="0"/>
              <a:pathLst>
                <a:path w="241233" h="196418">
                  <a:moveTo>
                    <a:pt x="8830" y="26753"/>
                  </a:moveTo>
                  <a:lnTo>
                    <a:pt x="4084" y="26753"/>
                  </a:lnTo>
                  <a:lnTo>
                    <a:pt x="2687" y="25761"/>
                  </a:lnTo>
                  <a:lnTo>
                    <a:pt x="1755" y="24108"/>
                  </a:lnTo>
                  <a:lnTo>
                    <a:pt x="259" y="19065"/>
                  </a:lnTo>
                  <a:lnTo>
                    <a:pt x="0" y="13451"/>
                  </a:lnTo>
                  <a:lnTo>
                    <a:pt x="957" y="11932"/>
                  </a:lnTo>
                  <a:lnTo>
                    <a:pt x="2588" y="10919"/>
                  </a:lnTo>
                  <a:lnTo>
                    <a:pt x="8042" y="8802"/>
                  </a:lnTo>
                  <a:lnTo>
                    <a:pt x="23856" y="1324"/>
                  </a:lnTo>
                  <a:lnTo>
                    <a:pt x="28089" y="569"/>
                  </a:lnTo>
                  <a:lnTo>
                    <a:pt x="33280" y="233"/>
                  </a:lnTo>
                  <a:lnTo>
                    <a:pt x="38898" y="84"/>
                  </a:lnTo>
                  <a:lnTo>
                    <a:pt x="47644" y="0"/>
                  </a:lnTo>
                  <a:lnTo>
                    <a:pt x="49604" y="980"/>
                  </a:lnTo>
                  <a:lnTo>
                    <a:pt x="50910" y="2626"/>
                  </a:lnTo>
                  <a:lnTo>
                    <a:pt x="51781" y="4715"/>
                  </a:lnTo>
                  <a:lnTo>
                    <a:pt x="53355" y="6109"/>
                  </a:lnTo>
                  <a:lnTo>
                    <a:pt x="55397" y="7037"/>
                  </a:lnTo>
                  <a:lnTo>
                    <a:pt x="57751" y="7656"/>
                  </a:lnTo>
                  <a:lnTo>
                    <a:pt x="63016" y="10990"/>
                  </a:lnTo>
                  <a:lnTo>
                    <a:pt x="68667" y="15778"/>
                  </a:lnTo>
                  <a:lnTo>
                    <a:pt x="74489" y="21214"/>
                  </a:lnTo>
                  <a:lnTo>
                    <a:pt x="83350" y="29852"/>
                  </a:lnTo>
                  <a:lnTo>
                    <a:pt x="85326" y="33780"/>
                  </a:lnTo>
                  <a:lnTo>
                    <a:pt x="86643" y="38383"/>
                  </a:lnTo>
                  <a:lnTo>
                    <a:pt x="87521" y="43437"/>
                  </a:lnTo>
                  <a:lnTo>
                    <a:pt x="88106" y="47797"/>
                  </a:lnTo>
                  <a:lnTo>
                    <a:pt x="88496" y="51697"/>
                  </a:lnTo>
                  <a:lnTo>
                    <a:pt x="88756" y="55288"/>
                  </a:lnTo>
                  <a:lnTo>
                    <a:pt x="88930" y="59667"/>
                  </a:lnTo>
                  <a:lnTo>
                    <a:pt x="89123" y="69825"/>
                  </a:lnTo>
                  <a:lnTo>
                    <a:pt x="88181" y="74319"/>
                  </a:lnTo>
                  <a:lnTo>
                    <a:pt x="86560" y="78308"/>
                  </a:lnTo>
                  <a:lnTo>
                    <a:pt x="84486" y="81959"/>
                  </a:lnTo>
                  <a:lnTo>
                    <a:pt x="79533" y="91307"/>
                  </a:lnTo>
                  <a:lnTo>
                    <a:pt x="59434" y="131053"/>
                  </a:lnTo>
                  <a:lnTo>
                    <a:pt x="56470" y="135974"/>
                  </a:lnTo>
                  <a:lnTo>
                    <a:pt x="53501" y="140247"/>
                  </a:lnTo>
                  <a:lnTo>
                    <a:pt x="50529" y="144088"/>
                  </a:lnTo>
                  <a:lnTo>
                    <a:pt x="48547" y="147640"/>
                  </a:lnTo>
                  <a:lnTo>
                    <a:pt x="47226" y="151001"/>
                  </a:lnTo>
                  <a:lnTo>
                    <a:pt x="46345" y="154234"/>
                  </a:lnTo>
                  <a:lnTo>
                    <a:pt x="44765" y="157381"/>
                  </a:lnTo>
                  <a:lnTo>
                    <a:pt x="42718" y="160471"/>
                  </a:lnTo>
                  <a:lnTo>
                    <a:pt x="40361" y="163524"/>
                  </a:lnTo>
                  <a:lnTo>
                    <a:pt x="39782" y="166551"/>
                  </a:lnTo>
                  <a:lnTo>
                    <a:pt x="40389" y="169561"/>
                  </a:lnTo>
                  <a:lnTo>
                    <a:pt x="43755" y="176781"/>
                  </a:lnTo>
                  <a:lnTo>
                    <a:pt x="44338" y="182772"/>
                  </a:lnTo>
                  <a:lnTo>
                    <a:pt x="45413" y="184344"/>
                  </a:lnTo>
                  <a:lnTo>
                    <a:pt x="47123" y="185392"/>
                  </a:lnTo>
                  <a:lnTo>
                    <a:pt x="51672" y="186556"/>
                  </a:lnTo>
                  <a:lnTo>
                    <a:pt x="57003" y="187074"/>
                  </a:lnTo>
                  <a:lnTo>
                    <a:pt x="60809" y="188204"/>
                  </a:lnTo>
                  <a:lnTo>
                    <a:pt x="65332" y="189950"/>
                  </a:lnTo>
                  <a:lnTo>
                    <a:pt x="70334" y="192106"/>
                  </a:lnTo>
                  <a:lnTo>
                    <a:pt x="75655" y="193543"/>
                  </a:lnTo>
                  <a:lnTo>
                    <a:pt x="81189" y="194501"/>
                  </a:lnTo>
                  <a:lnTo>
                    <a:pt x="86864" y="195140"/>
                  </a:lnTo>
                  <a:lnTo>
                    <a:pt x="91641" y="195566"/>
                  </a:lnTo>
                  <a:lnTo>
                    <a:pt x="95819" y="195850"/>
                  </a:lnTo>
                  <a:lnTo>
                    <a:pt x="99597" y="196039"/>
                  </a:lnTo>
                  <a:lnTo>
                    <a:pt x="109092" y="196249"/>
                  </a:lnTo>
                  <a:lnTo>
                    <a:pt x="241232" y="1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3"/>
            <p:cNvSpPr/>
            <p:nvPr/>
          </p:nvSpPr>
          <p:spPr>
            <a:xfrm>
              <a:off x="2328419" y="4080867"/>
              <a:ext cx="259219" cy="214314"/>
            </a:xfrm>
            <a:custGeom>
              <a:avLst/>
              <a:gdLst/>
              <a:ahLst/>
              <a:cxnLst/>
              <a:rect l="0" t="0" r="0" b="0"/>
              <a:pathLst>
                <a:path w="259219" h="214314">
                  <a:moveTo>
                    <a:pt x="0" y="0"/>
                  </a:moveTo>
                  <a:lnTo>
                    <a:pt x="7695" y="0"/>
                  </a:lnTo>
                  <a:lnTo>
                    <a:pt x="13315" y="4741"/>
                  </a:lnTo>
                  <a:lnTo>
                    <a:pt x="18497" y="9714"/>
                  </a:lnTo>
                  <a:lnTo>
                    <a:pt x="34662" y="25732"/>
                  </a:lnTo>
                  <a:lnTo>
                    <a:pt x="39992" y="30053"/>
                  </a:lnTo>
                  <a:lnTo>
                    <a:pt x="45531" y="33926"/>
                  </a:lnTo>
                  <a:lnTo>
                    <a:pt x="51211" y="37500"/>
                  </a:lnTo>
                  <a:lnTo>
                    <a:pt x="56983" y="41867"/>
                  </a:lnTo>
                  <a:lnTo>
                    <a:pt x="62818" y="46763"/>
                  </a:lnTo>
                  <a:lnTo>
                    <a:pt x="68694" y="52012"/>
                  </a:lnTo>
                  <a:lnTo>
                    <a:pt x="80520" y="63134"/>
                  </a:lnTo>
                  <a:lnTo>
                    <a:pt x="86455" y="68879"/>
                  </a:lnTo>
                  <a:lnTo>
                    <a:pt x="93391" y="74692"/>
                  </a:lnTo>
                  <a:lnTo>
                    <a:pt x="100994" y="80553"/>
                  </a:lnTo>
                  <a:lnTo>
                    <a:pt x="109042" y="86444"/>
                  </a:lnTo>
                  <a:lnTo>
                    <a:pt x="116394" y="92356"/>
                  </a:lnTo>
                  <a:lnTo>
                    <a:pt x="123282" y="98281"/>
                  </a:lnTo>
                  <a:lnTo>
                    <a:pt x="129860" y="104216"/>
                  </a:lnTo>
                  <a:lnTo>
                    <a:pt x="142466" y="116102"/>
                  </a:lnTo>
                  <a:lnTo>
                    <a:pt x="148608" y="122050"/>
                  </a:lnTo>
                  <a:lnTo>
                    <a:pt x="155683" y="127999"/>
                  </a:lnTo>
                  <a:lnTo>
                    <a:pt x="163379" y="133951"/>
                  </a:lnTo>
                  <a:lnTo>
                    <a:pt x="171489" y="139902"/>
                  </a:lnTo>
                  <a:lnTo>
                    <a:pt x="178882" y="145854"/>
                  </a:lnTo>
                  <a:lnTo>
                    <a:pt x="185797" y="151806"/>
                  </a:lnTo>
                  <a:lnTo>
                    <a:pt x="197784" y="162720"/>
                  </a:lnTo>
                  <a:lnTo>
                    <a:pt x="206423" y="170877"/>
                  </a:lnTo>
                  <a:lnTo>
                    <a:pt x="233951" y="198034"/>
                  </a:lnTo>
                  <a:lnTo>
                    <a:pt x="237408" y="200484"/>
                  </a:lnTo>
                  <a:lnTo>
                    <a:pt x="243896" y="203205"/>
                  </a:lnTo>
                  <a:lnTo>
                    <a:pt x="246024" y="204923"/>
                  </a:lnTo>
                  <a:lnTo>
                    <a:pt x="247442" y="207061"/>
                  </a:lnTo>
                  <a:lnTo>
                    <a:pt x="249719" y="212880"/>
                  </a:lnTo>
                  <a:lnTo>
                    <a:pt x="250899" y="213358"/>
                  </a:lnTo>
                  <a:lnTo>
                    <a:pt x="252679" y="213676"/>
                  </a:lnTo>
                  <a:lnTo>
                    <a:pt x="259218" y="214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4"/>
            <p:cNvSpPr/>
            <p:nvPr/>
          </p:nvSpPr>
          <p:spPr>
            <a:xfrm>
              <a:off x="2390988" y="4063008"/>
              <a:ext cx="125141" cy="223243"/>
            </a:xfrm>
            <a:custGeom>
              <a:avLst/>
              <a:gdLst/>
              <a:ahLst/>
              <a:cxnLst/>
              <a:rect l="0" t="0" r="0" b="0"/>
              <a:pathLst>
                <a:path w="125141" h="223243">
                  <a:moveTo>
                    <a:pt x="125140" y="0"/>
                  </a:moveTo>
                  <a:lnTo>
                    <a:pt x="125140" y="4740"/>
                  </a:lnTo>
                  <a:lnTo>
                    <a:pt x="124147" y="7129"/>
                  </a:lnTo>
                  <a:lnTo>
                    <a:pt x="120395" y="12429"/>
                  </a:lnTo>
                  <a:lnTo>
                    <a:pt x="118997" y="15231"/>
                  </a:lnTo>
                  <a:lnTo>
                    <a:pt x="117444" y="20990"/>
                  </a:lnTo>
                  <a:lnTo>
                    <a:pt x="116037" y="24908"/>
                  </a:lnTo>
                  <a:lnTo>
                    <a:pt x="114106" y="29503"/>
                  </a:lnTo>
                  <a:lnTo>
                    <a:pt x="111825" y="34552"/>
                  </a:lnTo>
                  <a:lnTo>
                    <a:pt x="108318" y="39902"/>
                  </a:lnTo>
                  <a:lnTo>
                    <a:pt x="103994" y="45452"/>
                  </a:lnTo>
                  <a:lnTo>
                    <a:pt x="99124" y="51138"/>
                  </a:lnTo>
                  <a:lnTo>
                    <a:pt x="94885" y="56912"/>
                  </a:lnTo>
                  <a:lnTo>
                    <a:pt x="91066" y="62746"/>
                  </a:lnTo>
                  <a:lnTo>
                    <a:pt x="87526" y="68620"/>
                  </a:lnTo>
                  <a:lnTo>
                    <a:pt x="83180" y="74520"/>
                  </a:lnTo>
                  <a:lnTo>
                    <a:pt x="78297" y="80438"/>
                  </a:lnTo>
                  <a:lnTo>
                    <a:pt x="73055" y="86367"/>
                  </a:lnTo>
                  <a:lnTo>
                    <a:pt x="67574" y="93297"/>
                  </a:lnTo>
                  <a:lnTo>
                    <a:pt x="61933" y="100893"/>
                  </a:lnTo>
                  <a:lnTo>
                    <a:pt x="56186" y="108934"/>
                  </a:lnTo>
                  <a:lnTo>
                    <a:pt x="51362" y="116279"/>
                  </a:lnTo>
                  <a:lnTo>
                    <a:pt x="47153" y="123160"/>
                  </a:lnTo>
                  <a:lnTo>
                    <a:pt x="43354" y="129731"/>
                  </a:lnTo>
                  <a:lnTo>
                    <a:pt x="39827" y="137089"/>
                  </a:lnTo>
                  <a:lnTo>
                    <a:pt x="36483" y="144971"/>
                  </a:lnTo>
                  <a:lnTo>
                    <a:pt x="33261" y="153202"/>
                  </a:lnTo>
                  <a:lnTo>
                    <a:pt x="30119" y="160674"/>
                  </a:lnTo>
                  <a:lnTo>
                    <a:pt x="27032" y="167639"/>
                  </a:lnTo>
                  <a:lnTo>
                    <a:pt x="20953" y="180671"/>
                  </a:lnTo>
                  <a:lnTo>
                    <a:pt x="0" y="223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5"/>
            <p:cNvSpPr/>
            <p:nvPr/>
          </p:nvSpPr>
          <p:spPr>
            <a:xfrm>
              <a:off x="3141829" y="4652367"/>
              <a:ext cx="53632" cy="312541"/>
            </a:xfrm>
            <a:custGeom>
              <a:avLst/>
              <a:gdLst/>
              <a:ahLst/>
              <a:cxnLst/>
              <a:rect l="0" t="0" r="0" b="0"/>
              <a:pathLst>
                <a:path w="53632" h="312541">
                  <a:moveTo>
                    <a:pt x="53631" y="0"/>
                  </a:moveTo>
                  <a:lnTo>
                    <a:pt x="48886" y="4740"/>
                  </a:lnTo>
                  <a:lnTo>
                    <a:pt x="47488" y="7129"/>
                  </a:lnTo>
                  <a:lnTo>
                    <a:pt x="45935" y="12429"/>
                  </a:lnTo>
                  <a:lnTo>
                    <a:pt x="45061" y="20991"/>
                  </a:lnTo>
                  <a:lnTo>
                    <a:pt x="44856" y="29503"/>
                  </a:lnTo>
                  <a:lnTo>
                    <a:pt x="44801" y="34552"/>
                  </a:lnTo>
                  <a:lnTo>
                    <a:pt x="43772" y="39902"/>
                  </a:lnTo>
                  <a:lnTo>
                    <a:pt x="42092" y="45453"/>
                  </a:lnTo>
                  <a:lnTo>
                    <a:pt x="39980" y="51138"/>
                  </a:lnTo>
                  <a:lnTo>
                    <a:pt x="38571" y="57905"/>
                  </a:lnTo>
                  <a:lnTo>
                    <a:pt x="37632" y="65392"/>
                  </a:lnTo>
                  <a:lnTo>
                    <a:pt x="37006" y="73361"/>
                  </a:lnTo>
                  <a:lnTo>
                    <a:pt x="35596" y="81649"/>
                  </a:lnTo>
                  <a:lnTo>
                    <a:pt x="33662" y="90152"/>
                  </a:lnTo>
                  <a:lnTo>
                    <a:pt x="31379" y="98796"/>
                  </a:lnTo>
                  <a:lnTo>
                    <a:pt x="28865" y="107537"/>
                  </a:lnTo>
                  <a:lnTo>
                    <a:pt x="23423" y="125185"/>
                  </a:lnTo>
                  <a:lnTo>
                    <a:pt x="21574" y="134058"/>
                  </a:lnTo>
                  <a:lnTo>
                    <a:pt x="20342" y="142950"/>
                  </a:lnTo>
                  <a:lnTo>
                    <a:pt x="19520" y="151855"/>
                  </a:lnTo>
                  <a:lnTo>
                    <a:pt x="17979" y="160768"/>
                  </a:lnTo>
                  <a:lnTo>
                    <a:pt x="15959" y="169687"/>
                  </a:lnTo>
                  <a:lnTo>
                    <a:pt x="13619" y="178609"/>
                  </a:lnTo>
                  <a:lnTo>
                    <a:pt x="12059" y="187534"/>
                  </a:lnTo>
                  <a:lnTo>
                    <a:pt x="11019" y="196460"/>
                  </a:lnTo>
                  <a:lnTo>
                    <a:pt x="10325" y="205387"/>
                  </a:lnTo>
                  <a:lnTo>
                    <a:pt x="9863" y="214316"/>
                  </a:lnTo>
                  <a:lnTo>
                    <a:pt x="9349" y="232174"/>
                  </a:lnTo>
                  <a:lnTo>
                    <a:pt x="8974" y="281011"/>
                  </a:lnTo>
                  <a:lnTo>
                    <a:pt x="7969" y="286559"/>
                  </a:lnTo>
                  <a:lnTo>
                    <a:pt x="6306" y="291251"/>
                  </a:lnTo>
                  <a:lnTo>
                    <a:pt x="4204" y="295370"/>
                  </a:lnTo>
                  <a:lnTo>
                    <a:pt x="2803" y="299109"/>
                  </a:lnTo>
                  <a:lnTo>
                    <a:pt x="1868" y="302594"/>
                  </a:lnTo>
                  <a:lnTo>
                    <a:pt x="0" y="312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6"/>
            <p:cNvSpPr/>
            <p:nvPr/>
          </p:nvSpPr>
          <p:spPr>
            <a:xfrm>
              <a:off x="3267615" y="4643438"/>
              <a:ext cx="266985" cy="312539"/>
            </a:xfrm>
            <a:custGeom>
              <a:avLst/>
              <a:gdLst/>
              <a:ahLst/>
              <a:cxnLst/>
              <a:rect l="0" t="0" r="0" b="0"/>
              <a:pathLst>
                <a:path w="266985" h="312539">
                  <a:moveTo>
                    <a:pt x="124494" y="0"/>
                  </a:moveTo>
                  <a:lnTo>
                    <a:pt x="111178" y="0"/>
                  </a:lnTo>
                  <a:lnTo>
                    <a:pt x="103347" y="2645"/>
                  </a:lnTo>
                  <a:lnTo>
                    <a:pt x="98478" y="4740"/>
                  </a:lnTo>
                  <a:lnTo>
                    <a:pt x="93245" y="8121"/>
                  </a:lnTo>
                  <a:lnTo>
                    <a:pt x="87771" y="12359"/>
                  </a:lnTo>
                  <a:lnTo>
                    <a:pt x="82135" y="17169"/>
                  </a:lnTo>
                  <a:lnTo>
                    <a:pt x="76391" y="22360"/>
                  </a:lnTo>
                  <a:lnTo>
                    <a:pt x="64712" y="33419"/>
                  </a:lnTo>
                  <a:lnTo>
                    <a:pt x="46970" y="50802"/>
                  </a:lnTo>
                  <a:lnTo>
                    <a:pt x="42023" y="57680"/>
                  </a:lnTo>
                  <a:lnTo>
                    <a:pt x="37732" y="65242"/>
                  </a:lnTo>
                  <a:lnTo>
                    <a:pt x="33878" y="73260"/>
                  </a:lnTo>
                  <a:lnTo>
                    <a:pt x="29322" y="81583"/>
                  </a:lnTo>
                  <a:lnTo>
                    <a:pt x="24298" y="90107"/>
                  </a:lnTo>
                  <a:lnTo>
                    <a:pt x="18963" y="98766"/>
                  </a:lnTo>
                  <a:lnTo>
                    <a:pt x="14413" y="107516"/>
                  </a:lnTo>
                  <a:lnTo>
                    <a:pt x="10386" y="116326"/>
                  </a:lnTo>
                  <a:lnTo>
                    <a:pt x="6709" y="125175"/>
                  </a:lnTo>
                  <a:lnTo>
                    <a:pt x="4257" y="133060"/>
                  </a:lnTo>
                  <a:lnTo>
                    <a:pt x="2623" y="140300"/>
                  </a:lnTo>
                  <a:lnTo>
                    <a:pt x="1533" y="147111"/>
                  </a:lnTo>
                  <a:lnTo>
                    <a:pt x="807" y="154628"/>
                  </a:lnTo>
                  <a:lnTo>
                    <a:pt x="322" y="162617"/>
                  </a:lnTo>
                  <a:lnTo>
                    <a:pt x="0" y="170919"/>
                  </a:lnTo>
                  <a:lnTo>
                    <a:pt x="778" y="178438"/>
                  </a:lnTo>
                  <a:lnTo>
                    <a:pt x="2289" y="185435"/>
                  </a:lnTo>
                  <a:lnTo>
                    <a:pt x="4290" y="192084"/>
                  </a:lnTo>
                  <a:lnTo>
                    <a:pt x="6618" y="198501"/>
                  </a:lnTo>
                  <a:lnTo>
                    <a:pt x="9162" y="204764"/>
                  </a:lnTo>
                  <a:lnTo>
                    <a:pt x="11852" y="210923"/>
                  </a:lnTo>
                  <a:lnTo>
                    <a:pt x="15631" y="217013"/>
                  </a:lnTo>
                  <a:lnTo>
                    <a:pt x="20137" y="223058"/>
                  </a:lnTo>
                  <a:lnTo>
                    <a:pt x="25128" y="229073"/>
                  </a:lnTo>
                  <a:lnTo>
                    <a:pt x="31434" y="235067"/>
                  </a:lnTo>
                  <a:lnTo>
                    <a:pt x="38618" y="241046"/>
                  </a:lnTo>
                  <a:lnTo>
                    <a:pt x="46387" y="247018"/>
                  </a:lnTo>
                  <a:lnTo>
                    <a:pt x="54545" y="251991"/>
                  </a:lnTo>
                  <a:lnTo>
                    <a:pt x="62964" y="256298"/>
                  </a:lnTo>
                  <a:lnTo>
                    <a:pt x="71556" y="260162"/>
                  </a:lnTo>
                  <a:lnTo>
                    <a:pt x="79270" y="264722"/>
                  </a:lnTo>
                  <a:lnTo>
                    <a:pt x="86399" y="269747"/>
                  </a:lnTo>
                  <a:lnTo>
                    <a:pt x="93139" y="275081"/>
                  </a:lnTo>
                  <a:lnTo>
                    <a:pt x="100610" y="279629"/>
                  </a:lnTo>
                  <a:lnTo>
                    <a:pt x="108572" y="283654"/>
                  </a:lnTo>
                  <a:lnTo>
                    <a:pt x="116859" y="287328"/>
                  </a:lnTo>
                  <a:lnTo>
                    <a:pt x="125362" y="290771"/>
                  </a:lnTo>
                  <a:lnTo>
                    <a:pt x="142757" y="297242"/>
                  </a:lnTo>
                  <a:lnTo>
                    <a:pt x="150574" y="299364"/>
                  </a:lnTo>
                  <a:lnTo>
                    <a:pt x="157771" y="300779"/>
                  </a:lnTo>
                  <a:lnTo>
                    <a:pt x="164556" y="301722"/>
                  </a:lnTo>
                  <a:lnTo>
                    <a:pt x="171065" y="302350"/>
                  </a:lnTo>
                  <a:lnTo>
                    <a:pt x="177391" y="302770"/>
                  </a:lnTo>
                  <a:lnTo>
                    <a:pt x="183595" y="303049"/>
                  </a:lnTo>
                  <a:lnTo>
                    <a:pt x="195785" y="303360"/>
                  </a:lnTo>
                  <a:lnTo>
                    <a:pt x="219796" y="303560"/>
                  </a:lnTo>
                  <a:lnTo>
                    <a:pt x="224776" y="302584"/>
                  </a:lnTo>
                  <a:lnTo>
                    <a:pt x="232958" y="298854"/>
                  </a:lnTo>
                  <a:lnTo>
                    <a:pt x="239905" y="293889"/>
                  </a:lnTo>
                  <a:lnTo>
                    <a:pt x="243148" y="291175"/>
                  </a:lnTo>
                  <a:lnTo>
                    <a:pt x="249399" y="282869"/>
                  </a:lnTo>
                  <a:lnTo>
                    <a:pt x="252457" y="277876"/>
                  </a:lnTo>
                  <a:lnTo>
                    <a:pt x="255489" y="272563"/>
                  </a:lnTo>
                  <a:lnTo>
                    <a:pt x="261506" y="261368"/>
                  </a:lnTo>
                  <a:lnTo>
                    <a:pt x="263507" y="255604"/>
                  </a:lnTo>
                  <a:lnTo>
                    <a:pt x="264842" y="249778"/>
                  </a:lnTo>
                  <a:lnTo>
                    <a:pt x="265731" y="243909"/>
                  </a:lnTo>
                  <a:lnTo>
                    <a:pt x="266325" y="238011"/>
                  </a:lnTo>
                  <a:lnTo>
                    <a:pt x="266720" y="232096"/>
                  </a:lnTo>
                  <a:lnTo>
                    <a:pt x="266984" y="226168"/>
                  </a:lnTo>
                  <a:lnTo>
                    <a:pt x="266166" y="221224"/>
                  </a:lnTo>
                  <a:lnTo>
                    <a:pt x="262609" y="213085"/>
                  </a:lnTo>
                  <a:lnTo>
                    <a:pt x="255023" y="198183"/>
                  </a:lnTo>
                  <a:lnTo>
                    <a:pt x="249381" y="189615"/>
                  </a:lnTo>
                  <a:lnTo>
                    <a:pt x="242569" y="181507"/>
                  </a:lnTo>
                  <a:lnTo>
                    <a:pt x="232921" y="171289"/>
                  </a:lnTo>
                  <a:lnTo>
                    <a:pt x="221066" y="159121"/>
                  </a:lnTo>
                  <a:lnTo>
                    <a:pt x="216684" y="156682"/>
                  </a:lnTo>
                  <a:lnTo>
                    <a:pt x="211777" y="155056"/>
                  </a:lnTo>
                  <a:lnTo>
                    <a:pt x="206519" y="153971"/>
                  </a:lnTo>
                  <a:lnTo>
                    <a:pt x="202020" y="153250"/>
                  </a:lnTo>
                  <a:lnTo>
                    <a:pt x="194373" y="152447"/>
                  </a:lnTo>
                  <a:lnTo>
                    <a:pt x="187664" y="152089"/>
                  </a:lnTo>
                  <a:lnTo>
                    <a:pt x="181371" y="151931"/>
                  </a:lnTo>
                  <a:lnTo>
                    <a:pt x="175264" y="151861"/>
                  </a:lnTo>
                  <a:lnTo>
                    <a:pt x="172245" y="153827"/>
                  </a:lnTo>
                  <a:lnTo>
                    <a:pt x="166242" y="161302"/>
                  </a:lnTo>
                  <a:lnTo>
                    <a:pt x="160264" y="168593"/>
                  </a:lnTo>
                  <a:lnTo>
                    <a:pt x="157279" y="171926"/>
                  </a:lnTo>
                  <a:lnTo>
                    <a:pt x="155289" y="176133"/>
                  </a:lnTo>
                  <a:lnTo>
                    <a:pt x="153963" y="180922"/>
                  </a:lnTo>
                  <a:lnTo>
                    <a:pt x="153078" y="186099"/>
                  </a:lnTo>
                  <a:lnTo>
                    <a:pt x="151496" y="191534"/>
                  </a:lnTo>
                  <a:lnTo>
                    <a:pt x="149447" y="197143"/>
                  </a:lnTo>
                  <a:lnTo>
                    <a:pt x="147089" y="202866"/>
                  </a:lnTo>
                  <a:lnTo>
                    <a:pt x="145516" y="208665"/>
                  </a:lnTo>
                  <a:lnTo>
                    <a:pt x="144468" y="214516"/>
                  </a:lnTo>
                  <a:lnTo>
                    <a:pt x="143769" y="220401"/>
                  </a:lnTo>
                  <a:lnTo>
                    <a:pt x="143303" y="226309"/>
                  </a:lnTo>
                  <a:lnTo>
                    <a:pt x="142992" y="232232"/>
                  </a:lnTo>
                  <a:lnTo>
                    <a:pt x="142647" y="244105"/>
                  </a:lnTo>
                  <a:lnTo>
                    <a:pt x="142494" y="255996"/>
                  </a:lnTo>
                  <a:lnTo>
                    <a:pt x="143446" y="261945"/>
                  </a:lnTo>
                  <a:lnTo>
                    <a:pt x="145074" y="267896"/>
                  </a:lnTo>
                  <a:lnTo>
                    <a:pt x="147153" y="273846"/>
                  </a:lnTo>
                  <a:lnTo>
                    <a:pt x="148538" y="279799"/>
                  </a:lnTo>
                  <a:lnTo>
                    <a:pt x="149462" y="285751"/>
                  </a:lnTo>
                  <a:lnTo>
                    <a:pt x="150078" y="291703"/>
                  </a:lnTo>
                  <a:lnTo>
                    <a:pt x="150762" y="300964"/>
                  </a:lnTo>
                  <a:lnTo>
                    <a:pt x="151309" y="312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7"/>
            <p:cNvSpPr/>
            <p:nvPr/>
          </p:nvSpPr>
          <p:spPr>
            <a:xfrm>
              <a:off x="1005510" y="3152182"/>
              <a:ext cx="178772" cy="196451"/>
            </a:xfrm>
            <a:custGeom>
              <a:avLst/>
              <a:gdLst/>
              <a:ahLst/>
              <a:cxnLst/>
              <a:rect l="0" t="0" r="0" b="0"/>
              <a:pathLst>
                <a:path w="178772" h="196451">
                  <a:moveTo>
                    <a:pt x="0" y="8927"/>
                  </a:moveTo>
                  <a:lnTo>
                    <a:pt x="114498" y="8927"/>
                  </a:lnTo>
                  <a:lnTo>
                    <a:pt x="119038" y="7935"/>
                  </a:lnTo>
                  <a:lnTo>
                    <a:pt x="123058" y="6281"/>
                  </a:lnTo>
                  <a:lnTo>
                    <a:pt x="126732" y="4187"/>
                  </a:lnTo>
                  <a:lnTo>
                    <a:pt x="130174" y="2790"/>
                  </a:lnTo>
                  <a:lnTo>
                    <a:pt x="133461" y="1859"/>
                  </a:lnTo>
                  <a:lnTo>
                    <a:pt x="136647" y="1239"/>
                  </a:lnTo>
                  <a:lnTo>
                    <a:pt x="139763" y="825"/>
                  </a:lnTo>
                  <a:lnTo>
                    <a:pt x="142834" y="549"/>
                  </a:lnTo>
                  <a:lnTo>
                    <a:pt x="150154" y="106"/>
                  </a:lnTo>
                  <a:lnTo>
                    <a:pt x="153803" y="46"/>
                  </a:lnTo>
                  <a:lnTo>
                    <a:pt x="160479" y="0"/>
                  </a:lnTo>
                  <a:lnTo>
                    <a:pt x="165516" y="4739"/>
                  </a:lnTo>
                  <a:lnTo>
                    <a:pt x="169720" y="8818"/>
                  </a:lnTo>
                  <a:lnTo>
                    <a:pt x="169799" y="13635"/>
                  </a:lnTo>
                  <a:lnTo>
                    <a:pt x="169832" y="136542"/>
                  </a:lnTo>
                  <a:lnTo>
                    <a:pt x="170826" y="139644"/>
                  </a:lnTo>
                  <a:lnTo>
                    <a:pt x="174578" y="145737"/>
                  </a:lnTo>
                  <a:lnTo>
                    <a:pt x="176907" y="151752"/>
                  </a:lnTo>
                  <a:lnTo>
                    <a:pt x="177528" y="154745"/>
                  </a:lnTo>
                  <a:lnTo>
                    <a:pt x="177943" y="158725"/>
                  </a:lnTo>
                  <a:lnTo>
                    <a:pt x="178219" y="163363"/>
                  </a:lnTo>
                  <a:lnTo>
                    <a:pt x="178525" y="172815"/>
                  </a:lnTo>
                  <a:lnTo>
                    <a:pt x="178722" y="186968"/>
                  </a:lnTo>
                  <a:lnTo>
                    <a:pt x="178771" y="196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8"/>
            <p:cNvSpPr/>
            <p:nvPr/>
          </p:nvSpPr>
          <p:spPr>
            <a:xfrm>
              <a:off x="2685961" y="4339828"/>
              <a:ext cx="178773" cy="205384"/>
            </a:xfrm>
            <a:custGeom>
              <a:avLst/>
              <a:gdLst/>
              <a:ahLst/>
              <a:cxnLst/>
              <a:rect l="0" t="0" r="0" b="0"/>
              <a:pathLst>
                <a:path w="178773" h="205384">
                  <a:moveTo>
                    <a:pt x="0" y="0"/>
                  </a:moveTo>
                  <a:lnTo>
                    <a:pt x="74489" y="0"/>
                  </a:lnTo>
                  <a:lnTo>
                    <a:pt x="77469" y="992"/>
                  </a:lnTo>
                  <a:lnTo>
                    <a:pt x="80448" y="2646"/>
                  </a:lnTo>
                  <a:lnTo>
                    <a:pt x="83427" y="4741"/>
                  </a:lnTo>
                  <a:lnTo>
                    <a:pt x="87400" y="6137"/>
                  </a:lnTo>
                  <a:lnTo>
                    <a:pt x="92034" y="7068"/>
                  </a:lnTo>
                  <a:lnTo>
                    <a:pt x="104255" y="8562"/>
                  </a:lnTo>
                  <a:lnTo>
                    <a:pt x="108575" y="8767"/>
                  </a:lnTo>
                  <a:lnTo>
                    <a:pt x="116591" y="8881"/>
                  </a:lnTo>
                  <a:lnTo>
                    <a:pt x="129737" y="8929"/>
                  </a:lnTo>
                  <a:lnTo>
                    <a:pt x="131184" y="9922"/>
                  </a:lnTo>
                  <a:lnTo>
                    <a:pt x="132149" y="11575"/>
                  </a:lnTo>
                  <a:lnTo>
                    <a:pt x="132792" y="13670"/>
                  </a:lnTo>
                  <a:lnTo>
                    <a:pt x="134215" y="15067"/>
                  </a:lnTo>
                  <a:lnTo>
                    <a:pt x="136156" y="15997"/>
                  </a:lnTo>
                  <a:lnTo>
                    <a:pt x="141662" y="17492"/>
                  </a:lnTo>
                  <a:lnTo>
                    <a:pt x="145063" y="17696"/>
                  </a:lnTo>
                  <a:lnTo>
                    <a:pt x="150595" y="17827"/>
                  </a:lnTo>
                  <a:lnTo>
                    <a:pt x="151048" y="18830"/>
                  </a:lnTo>
                  <a:lnTo>
                    <a:pt x="151552" y="22591"/>
                  </a:lnTo>
                  <a:lnTo>
                    <a:pt x="152680" y="23990"/>
                  </a:lnTo>
                  <a:lnTo>
                    <a:pt x="154426" y="24923"/>
                  </a:lnTo>
                  <a:lnTo>
                    <a:pt x="156582" y="25545"/>
                  </a:lnTo>
                  <a:lnTo>
                    <a:pt x="158019" y="26952"/>
                  </a:lnTo>
                  <a:lnTo>
                    <a:pt x="158978" y="28882"/>
                  </a:lnTo>
                  <a:lnTo>
                    <a:pt x="160516" y="34369"/>
                  </a:lnTo>
                  <a:lnTo>
                    <a:pt x="160782" y="40059"/>
                  </a:lnTo>
                  <a:lnTo>
                    <a:pt x="160885" y="56675"/>
                  </a:lnTo>
                  <a:lnTo>
                    <a:pt x="161881" y="59611"/>
                  </a:lnTo>
                  <a:lnTo>
                    <a:pt x="165637" y="65520"/>
                  </a:lnTo>
                  <a:lnTo>
                    <a:pt x="167968" y="71454"/>
                  </a:lnTo>
                  <a:lnTo>
                    <a:pt x="168590" y="74425"/>
                  </a:lnTo>
                  <a:lnTo>
                    <a:pt x="169004" y="78390"/>
                  </a:lnTo>
                  <a:lnTo>
                    <a:pt x="169281" y="83018"/>
                  </a:lnTo>
                  <a:lnTo>
                    <a:pt x="169588" y="92460"/>
                  </a:lnTo>
                  <a:lnTo>
                    <a:pt x="169760" y="104345"/>
                  </a:lnTo>
                  <a:lnTo>
                    <a:pt x="169830" y="141263"/>
                  </a:lnTo>
                  <a:lnTo>
                    <a:pt x="170825" y="145769"/>
                  </a:lnTo>
                  <a:lnTo>
                    <a:pt x="172481" y="149765"/>
                  </a:lnTo>
                  <a:lnTo>
                    <a:pt x="174578" y="153422"/>
                  </a:lnTo>
                  <a:lnTo>
                    <a:pt x="175976" y="156852"/>
                  </a:lnTo>
                  <a:lnTo>
                    <a:pt x="176907" y="160130"/>
                  </a:lnTo>
                  <a:lnTo>
                    <a:pt x="177529" y="163308"/>
                  </a:lnTo>
                  <a:lnTo>
                    <a:pt x="177943" y="167411"/>
                  </a:lnTo>
                  <a:lnTo>
                    <a:pt x="178220" y="172131"/>
                  </a:lnTo>
                  <a:lnTo>
                    <a:pt x="178527" y="181675"/>
                  </a:lnTo>
                  <a:lnTo>
                    <a:pt x="178723" y="195886"/>
                  </a:lnTo>
                  <a:lnTo>
                    <a:pt x="178772" y="205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9"/>
            <p:cNvSpPr/>
            <p:nvPr/>
          </p:nvSpPr>
          <p:spPr>
            <a:xfrm>
              <a:off x="2694900" y="4027289"/>
              <a:ext cx="143018" cy="151806"/>
            </a:xfrm>
            <a:custGeom>
              <a:avLst/>
              <a:gdLst/>
              <a:ahLst/>
              <a:cxnLst/>
              <a:rect l="0" t="0" r="0" b="0"/>
              <a:pathLst>
                <a:path w="143018" h="151806">
                  <a:moveTo>
                    <a:pt x="143017" y="0"/>
                  </a:moveTo>
                  <a:lnTo>
                    <a:pt x="143017" y="38815"/>
                  </a:lnTo>
                  <a:lnTo>
                    <a:pt x="142024" y="41752"/>
                  </a:lnTo>
                  <a:lnTo>
                    <a:pt x="140369" y="44702"/>
                  </a:lnTo>
                  <a:lnTo>
                    <a:pt x="138271" y="47661"/>
                  </a:lnTo>
                  <a:lnTo>
                    <a:pt x="136874" y="50625"/>
                  </a:lnTo>
                  <a:lnTo>
                    <a:pt x="135942" y="53594"/>
                  </a:lnTo>
                  <a:lnTo>
                    <a:pt x="135321" y="56566"/>
                  </a:lnTo>
                  <a:lnTo>
                    <a:pt x="133914" y="59538"/>
                  </a:lnTo>
                  <a:lnTo>
                    <a:pt x="131982" y="62513"/>
                  </a:lnTo>
                  <a:lnTo>
                    <a:pt x="129701" y="65488"/>
                  </a:lnTo>
                  <a:lnTo>
                    <a:pt x="128181" y="68463"/>
                  </a:lnTo>
                  <a:lnTo>
                    <a:pt x="127167" y="71439"/>
                  </a:lnTo>
                  <a:lnTo>
                    <a:pt x="126491" y="74415"/>
                  </a:lnTo>
                  <a:lnTo>
                    <a:pt x="125048" y="77391"/>
                  </a:lnTo>
                  <a:lnTo>
                    <a:pt x="123092" y="80368"/>
                  </a:lnTo>
                  <a:lnTo>
                    <a:pt x="120795" y="83344"/>
                  </a:lnTo>
                  <a:lnTo>
                    <a:pt x="119264" y="86320"/>
                  </a:lnTo>
                  <a:lnTo>
                    <a:pt x="118243" y="89297"/>
                  </a:lnTo>
                  <a:lnTo>
                    <a:pt x="117562" y="92274"/>
                  </a:lnTo>
                  <a:lnTo>
                    <a:pt x="115122" y="95250"/>
                  </a:lnTo>
                  <a:lnTo>
                    <a:pt x="111509" y="98227"/>
                  </a:lnTo>
                  <a:lnTo>
                    <a:pt x="107114" y="101203"/>
                  </a:lnTo>
                  <a:lnTo>
                    <a:pt x="103191" y="104179"/>
                  </a:lnTo>
                  <a:lnTo>
                    <a:pt x="99582" y="107156"/>
                  </a:lnTo>
                  <a:lnTo>
                    <a:pt x="96183" y="110133"/>
                  </a:lnTo>
                  <a:lnTo>
                    <a:pt x="92924" y="113109"/>
                  </a:lnTo>
                  <a:lnTo>
                    <a:pt x="86654" y="119063"/>
                  </a:lnTo>
                  <a:lnTo>
                    <a:pt x="68550" y="136922"/>
                  </a:lnTo>
                  <a:lnTo>
                    <a:pt x="64571" y="138906"/>
                  </a:lnTo>
                  <a:lnTo>
                    <a:pt x="59931" y="140229"/>
                  </a:lnTo>
                  <a:lnTo>
                    <a:pt x="54851" y="141112"/>
                  </a:lnTo>
                  <a:lnTo>
                    <a:pt x="50472" y="142691"/>
                  </a:lnTo>
                  <a:lnTo>
                    <a:pt x="46559" y="144737"/>
                  </a:lnTo>
                  <a:lnTo>
                    <a:pt x="42957" y="147093"/>
                  </a:lnTo>
                  <a:lnTo>
                    <a:pt x="38570" y="148663"/>
                  </a:lnTo>
                  <a:lnTo>
                    <a:pt x="33658" y="149711"/>
                  </a:lnTo>
                  <a:lnTo>
                    <a:pt x="28398" y="150408"/>
                  </a:lnTo>
                  <a:lnTo>
                    <a:pt x="23898" y="150874"/>
                  </a:lnTo>
                  <a:lnTo>
                    <a:pt x="19904" y="151184"/>
                  </a:lnTo>
                  <a:lnTo>
                    <a:pt x="16249" y="151391"/>
                  </a:lnTo>
                  <a:lnTo>
                    <a:pt x="9539" y="151620"/>
                  </a:lnTo>
                  <a:lnTo>
                    <a:pt x="0" y="151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0"/>
            <p:cNvSpPr/>
            <p:nvPr/>
          </p:nvSpPr>
          <p:spPr>
            <a:xfrm>
              <a:off x="987633" y="2732484"/>
              <a:ext cx="134076" cy="125017"/>
            </a:xfrm>
            <a:custGeom>
              <a:avLst/>
              <a:gdLst/>
              <a:ahLst/>
              <a:cxnLst/>
              <a:rect l="0" t="0" r="0" b="0"/>
              <a:pathLst>
                <a:path w="134076" h="125017">
                  <a:moveTo>
                    <a:pt x="125139" y="0"/>
                  </a:moveTo>
                  <a:lnTo>
                    <a:pt x="133710" y="0"/>
                  </a:lnTo>
                  <a:lnTo>
                    <a:pt x="133914" y="2646"/>
                  </a:lnTo>
                  <a:lnTo>
                    <a:pt x="134006" y="7130"/>
                  </a:lnTo>
                  <a:lnTo>
                    <a:pt x="134075" y="22123"/>
                  </a:lnTo>
                  <a:lnTo>
                    <a:pt x="133083" y="24671"/>
                  </a:lnTo>
                  <a:lnTo>
                    <a:pt x="131428" y="27361"/>
                  </a:lnTo>
                  <a:lnTo>
                    <a:pt x="129332" y="30147"/>
                  </a:lnTo>
                  <a:lnTo>
                    <a:pt x="127935" y="32997"/>
                  </a:lnTo>
                  <a:lnTo>
                    <a:pt x="127003" y="35888"/>
                  </a:lnTo>
                  <a:lnTo>
                    <a:pt x="125508" y="42918"/>
                  </a:lnTo>
                  <a:lnTo>
                    <a:pt x="122655" y="46525"/>
                  </a:lnTo>
                  <a:lnTo>
                    <a:pt x="120504" y="48877"/>
                  </a:lnTo>
                  <a:lnTo>
                    <a:pt x="115465" y="54135"/>
                  </a:lnTo>
                  <a:lnTo>
                    <a:pt x="95301" y="74447"/>
                  </a:lnTo>
                  <a:lnTo>
                    <a:pt x="91343" y="77413"/>
                  </a:lnTo>
                  <a:lnTo>
                    <a:pt x="86718" y="80382"/>
                  </a:lnTo>
                  <a:lnTo>
                    <a:pt x="81648" y="83354"/>
                  </a:lnTo>
                  <a:lnTo>
                    <a:pt x="77275" y="86327"/>
                  </a:lnTo>
                  <a:lnTo>
                    <a:pt x="73366" y="89302"/>
                  </a:lnTo>
                  <a:lnTo>
                    <a:pt x="69767" y="92277"/>
                  </a:lnTo>
                  <a:lnTo>
                    <a:pt x="65382" y="95252"/>
                  </a:lnTo>
                  <a:lnTo>
                    <a:pt x="60472" y="98228"/>
                  </a:lnTo>
                  <a:lnTo>
                    <a:pt x="55212" y="101204"/>
                  </a:lnTo>
                  <a:lnTo>
                    <a:pt x="50712" y="103188"/>
                  </a:lnTo>
                  <a:lnTo>
                    <a:pt x="46719" y="104511"/>
                  </a:lnTo>
                  <a:lnTo>
                    <a:pt x="43064" y="105393"/>
                  </a:lnTo>
                  <a:lnTo>
                    <a:pt x="39634" y="106973"/>
                  </a:lnTo>
                  <a:lnTo>
                    <a:pt x="36354" y="109019"/>
                  </a:lnTo>
                  <a:lnTo>
                    <a:pt x="33175" y="111374"/>
                  </a:lnTo>
                  <a:lnTo>
                    <a:pt x="29069" y="113937"/>
                  </a:lnTo>
                  <a:lnTo>
                    <a:pt x="24345" y="116638"/>
                  </a:lnTo>
                  <a:lnTo>
                    <a:pt x="19209" y="119431"/>
                  </a:lnTo>
                  <a:lnTo>
                    <a:pt x="14792" y="121292"/>
                  </a:lnTo>
                  <a:lnTo>
                    <a:pt x="10855" y="122534"/>
                  </a:lnTo>
                  <a:lnTo>
                    <a:pt x="0" y="125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1"/>
            <p:cNvSpPr/>
            <p:nvPr/>
          </p:nvSpPr>
          <p:spPr>
            <a:xfrm>
              <a:off x="2686081" y="3170039"/>
              <a:ext cx="44575" cy="187525"/>
            </a:xfrm>
            <a:custGeom>
              <a:avLst/>
              <a:gdLst/>
              <a:ahLst/>
              <a:cxnLst/>
              <a:rect l="0" t="0" r="0" b="0"/>
              <a:pathLst>
                <a:path w="44575" h="187525">
                  <a:moveTo>
                    <a:pt x="44574" y="0"/>
                  </a:moveTo>
                  <a:lnTo>
                    <a:pt x="44574" y="8562"/>
                  </a:lnTo>
                  <a:lnTo>
                    <a:pt x="43580" y="9677"/>
                  </a:lnTo>
                  <a:lnTo>
                    <a:pt x="39828" y="13561"/>
                  </a:lnTo>
                  <a:lnTo>
                    <a:pt x="38430" y="15986"/>
                  </a:lnTo>
                  <a:lnTo>
                    <a:pt x="37499" y="18595"/>
                  </a:lnTo>
                  <a:lnTo>
                    <a:pt x="36463" y="24140"/>
                  </a:lnTo>
                  <a:lnTo>
                    <a:pt x="36003" y="29911"/>
                  </a:lnTo>
                  <a:lnTo>
                    <a:pt x="34887" y="32839"/>
                  </a:lnTo>
                  <a:lnTo>
                    <a:pt x="33150" y="35784"/>
                  </a:lnTo>
                  <a:lnTo>
                    <a:pt x="30999" y="38739"/>
                  </a:lnTo>
                  <a:lnTo>
                    <a:pt x="28571" y="42693"/>
                  </a:lnTo>
                  <a:lnTo>
                    <a:pt x="25960" y="47314"/>
                  </a:lnTo>
                  <a:lnTo>
                    <a:pt x="23226" y="52378"/>
                  </a:lnTo>
                  <a:lnTo>
                    <a:pt x="21403" y="56747"/>
                  </a:lnTo>
                  <a:lnTo>
                    <a:pt x="20188" y="60652"/>
                  </a:lnTo>
                  <a:lnTo>
                    <a:pt x="19378" y="64247"/>
                  </a:lnTo>
                  <a:lnTo>
                    <a:pt x="17844" y="68628"/>
                  </a:lnTo>
                  <a:lnTo>
                    <a:pt x="15829" y="73534"/>
                  </a:lnTo>
                  <a:lnTo>
                    <a:pt x="13493" y="78788"/>
                  </a:lnTo>
                  <a:lnTo>
                    <a:pt x="11935" y="84276"/>
                  </a:lnTo>
                  <a:lnTo>
                    <a:pt x="10896" y="89918"/>
                  </a:lnTo>
                  <a:lnTo>
                    <a:pt x="10203" y="95664"/>
                  </a:lnTo>
                  <a:lnTo>
                    <a:pt x="8749" y="100487"/>
                  </a:lnTo>
                  <a:lnTo>
                    <a:pt x="6786" y="104694"/>
                  </a:lnTo>
                  <a:lnTo>
                    <a:pt x="4484" y="108492"/>
                  </a:lnTo>
                  <a:lnTo>
                    <a:pt x="2949" y="113008"/>
                  </a:lnTo>
                  <a:lnTo>
                    <a:pt x="1926" y="118003"/>
                  </a:lnTo>
                  <a:lnTo>
                    <a:pt x="1244" y="123317"/>
                  </a:lnTo>
                  <a:lnTo>
                    <a:pt x="790" y="127852"/>
                  </a:lnTo>
                  <a:lnTo>
                    <a:pt x="487" y="131867"/>
                  </a:lnTo>
                  <a:lnTo>
                    <a:pt x="284" y="135537"/>
                  </a:lnTo>
                  <a:lnTo>
                    <a:pt x="60" y="142259"/>
                  </a:lnTo>
                  <a:lnTo>
                    <a:pt x="0" y="145441"/>
                  </a:lnTo>
                  <a:lnTo>
                    <a:pt x="953" y="149547"/>
                  </a:lnTo>
                  <a:lnTo>
                    <a:pt x="2582" y="154269"/>
                  </a:lnTo>
                  <a:lnTo>
                    <a:pt x="4661" y="159400"/>
                  </a:lnTo>
                  <a:lnTo>
                    <a:pt x="6047" y="163814"/>
                  </a:lnTo>
                  <a:lnTo>
                    <a:pt x="6971" y="167748"/>
                  </a:lnTo>
                  <a:lnTo>
                    <a:pt x="7587" y="171364"/>
                  </a:lnTo>
                  <a:lnTo>
                    <a:pt x="8991" y="174766"/>
                  </a:lnTo>
                  <a:lnTo>
                    <a:pt x="10920" y="178026"/>
                  </a:lnTo>
                  <a:lnTo>
                    <a:pt x="13199" y="181192"/>
                  </a:lnTo>
                  <a:lnTo>
                    <a:pt x="15712" y="183302"/>
                  </a:lnTo>
                  <a:lnTo>
                    <a:pt x="18380" y="184710"/>
                  </a:lnTo>
                  <a:lnTo>
                    <a:pt x="26696" y="1875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2"/>
            <p:cNvSpPr/>
            <p:nvPr/>
          </p:nvSpPr>
          <p:spPr>
            <a:xfrm>
              <a:off x="2839311" y="3198070"/>
              <a:ext cx="52239" cy="141634"/>
            </a:xfrm>
            <a:custGeom>
              <a:avLst/>
              <a:gdLst/>
              <a:ahLst/>
              <a:cxnLst/>
              <a:rect l="0" t="0" r="0" b="0"/>
              <a:pathLst>
                <a:path w="52239" h="141634">
                  <a:moveTo>
                    <a:pt x="52238" y="7688"/>
                  </a:moveTo>
                  <a:lnTo>
                    <a:pt x="47492" y="7688"/>
                  </a:lnTo>
                  <a:lnTo>
                    <a:pt x="46094" y="6696"/>
                  </a:lnTo>
                  <a:lnTo>
                    <a:pt x="45163" y="5042"/>
                  </a:lnTo>
                  <a:lnTo>
                    <a:pt x="43667" y="0"/>
                  </a:lnTo>
                  <a:lnTo>
                    <a:pt x="43544" y="578"/>
                  </a:lnTo>
                  <a:lnTo>
                    <a:pt x="43408" y="3867"/>
                  </a:lnTo>
                  <a:lnTo>
                    <a:pt x="43308" y="7353"/>
                  </a:lnTo>
                  <a:lnTo>
                    <a:pt x="43302" y="12329"/>
                  </a:lnTo>
                  <a:lnTo>
                    <a:pt x="42307" y="14751"/>
                  </a:lnTo>
                  <a:lnTo>
                    <a:pt x="40651" y="17358"/>
                  </a:lnTo>
                  <a:lnTo>
                    <a:pt x="38554" y="20087"/>
                  </a:lnTo>
                  <a:lnTo>
                    <a:pt x="37156" y="22899"/>
                  </a:lnTo>
                  <a:lnTo>
                    <a:pt x="36225" y="25766"/>
                  </a:lnTo>
                  <a:lnTo>
                    <a:pt x="35603" y="28670"/>
                  </a:lnTo>
                  <a:lnTo>
                    <a:pt x="34195" y="31598"/>
                  </a:lnTo>
                  <a:lnTo>
                    <a:pt x="32264" y="34542"/>
                  </a:lnTo>
                  <a:lnTo>
                    <a:pt x="29983" y="37496"/>
                  </a:lnTo>
                  <a:lnTo>
                    <a:pt x="27469" y="41451"/>
                  </a:lnTo>
                  <a:lnTo>
                    <a:pt x="24801" y="46072"/>
                  </a:lnTo>
                  <a:lnTo>
                    <a:pt x="22028" y="51137"/>
                  </a:lnTo>
                  <a:lnTo>
                    <a:pt x="19186" y="55505"/>
                  </a:lnTo>
                  <a:lnTo>
                    <a:pt x="16299" y="59409"/>
                  </a:lnTo>
                  <a:lnTo>
                    <a:pt x="13381" y="63005"/>
                  </a:lnTo>
                  <a:lnTo>
                    <a:pt x="11435" y="67386"/>
                  </a:lnTo>
                  <a:lnTo>
                    <a:pt x="10139" y="72292"/>
                  </a:lnTo>
                  <a:lnTo>
                    <a:pt x="9274" y="77546"/>
                  </a:lnTo>
                  <a:lnTo>
                    <a:pt x="7704" y="83034"/>
                  </a:lnTo>
                  <a:lnTo>
                    <a:pt x="5664" y="88676"/>
                  </a:lnTo>
                  <a:lnTo>
                    <a:pt x="3312" y="94422"/>
                  </a:lnTo>
                  <a:lnTo>
                    <a:pt x="1743" y="99245"/>
                  </a:lnTo>
                  <a:lnTo>
                    <a:pt x="697" y="103452"/>
                  </a:lnTo>
                  <a:lnTo>
                    <a:pt x="0" y="107250"/>
                  </a:lnTo>
                  <a:lnTo>
                    <a:pt x="529" y="111765"/>
                  </a:lnTo>
                  <a:lnTo>
                    <a:pt x="1874" y="116760"/>
                  </a:lnTo>
                  <a:lnTo>
                    <a:pt x="3764" y="122075"/>
                  </a:lnTo>
                  <a:lnTo>
                    <a:pt x="5024" y="126610"/>
                  </a:lnTo>
                  <a:lnTo>
                    <a:pt x="5864" y="130625"/>
                  </a:lnTo>
                  <a:lnTo>
                    <a:pt x="7544" y="141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3"/>
            <p:cNvSpPr/>
            <p:nvPr/>
          </p:nvSpPr>
          <p:spPr>
            <a:xfrm>
              <a:off x="3517251" y="4330898"/>
              <a:ext cx="35753" cy="178596"/>
            </a:xfrm>
            <a:custGeom>
              <a:avLst/>
              <a:gdLst/>
              <a:ahLst/>
              <a:cxnLst/>
              <a:rect l="0" t="0" r="0" b="0"/>
              <a:pathLst>
                <a:path w="35753" h="178596">
                  <a:moveTo>
                    <a:pt x="17874" y="0"/>
                  </a:moveTo>
                  <a:lnTo>
                    <a:pt x="13129" y="4741"/>
                  </a:lnTo>
                  <a:lnTo>
                    <a:pt x="11731" y="7129"/>
                  </a:lnTo>
                  <a:lnTo>
                    <a:pt x="10800" y="9714"/>
                  </a:lnTo>
                  <a:lnTo>
                    <a:pt x="9764" y="15232"/>
                  </a:lnTo>
                  <a:lnTo>
                    <a:pt x="9488" y="18092"/>
                  </a:lnTo>
                  <a:lnTo>
                    <a:pt x="9304" y="20991"/>
                  </a:lnTo>
                  <a:lnTo>
                    <a:pt x="9100" y="29504"/>
                  </a:lnTo>
                  <a:lnTo>
                    <a:pt x="9045" y="34553"/>
                  </a:lnTo>
                  <a:lnTo>
                    <a:pt x="8016" y="38910"/>
                  </a:lnTo>
                  <a:lnTo>
                    <a:pt x="6336" y="42808"/>
                  </a:lnTo>
                  <a:lnTo>
                    <a:pt x="4223" y="46398"/>
                  </a:lnTo>
                  <a:lnTo>
                    <a:pt x="2814" y="50776"/>
                  </a:lnTo>
                  <a:lnTo>
                    <a:pt x="1875" y="55679"/>
                  </a:lnTo>
                  <a:lnTo>
                    <a:pt x="1249" y="60932"/>
                  </a:lnTo>
                  <a:lnTo>
                    <a:pt x="832" y="65426"/>
                  </a:lnTo>
                  <a:lnTo>
                    <a:pt x="554" y="69414"/>
                  </a:lnTo>
                  <a:lnTo>
                    <a:pt x="368" y="73065"/>
                  </a:lnTo>
                  <a:lnTo>
                    <a:pt x="162" y="82414"/>
                  </a:lnTo>
                  <a:lnTo>
                    <a:pt x="0" y="123684"/>
                  </a:lnTo>
                  <a:lnTo>
                    <a:pt x="992" y="128097"/>
                  </a:lnTo>
                  <a:lnTo>
                    <a:pt x="2647" y="132031"/>
                  </a:lnTo>
                  <a:lnTo>
                    <a:pt x="4743" y="135646"/>
                  </a:lnTo>
                  <a:lnTo>
                    <a:pt x="7134" y="139048"/>
                  </a:lnTo>
                  <a:lnTo>
                    <a:pt x="9721" y="142308"/>
                  </a:lnTo>
                  <a:lnTo>
                    <a:pt x="12439" y="145474"/>
                  </a:lnTo>
                  <a:lnTo>
                    <a:pt x="15244" y="148577"/>
                  </a:lnTo>
                  <a:lnTo>
                    <a:pt x="21009" y="154670"/>
                  </a:lnTo>
                  <a:lnTo>
                    <a:pt x="23937" y="158676"/>
                  </a:lnTo>
                  <a:lnTo>
                    <a:pt x="26882" y="163331"/>
                  </a:lnTo>
                  <a:lnTo>
                    <a:pt x="35752" y="178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4"/>
            <p:cNvSpPr/>
            <p:nvPr/>
          </p:nvSpPr>
          <p:spPr>
            <a:xfrm>
              <a:off x="3633450" y="4366617"/>
              <a:ext cx="35755" cy="160736"/>
            </a:xfrm>
            <a:custGeom>
              <a:avLst/>
              <a:gdLst/>
              <a:ahLst/>
              <a:cxnLst/>
              <a:rect l="0" t="0" r="0" b="0"/>
              <a:pathLst>
                <a:path w="35755" h="160736">
                  <a:moveTo>
                    <a:pt x="0" y="0"/>
                  </a:moveTo>
                  <a:lnTo>
                    <a:pt x="0" y="68879"/>
                  </a:lnTo>
                  <a:lnTo>
                    <a:pt x="993" y="74693"/>
                  </a:lnTo>
                  <a:lnTo>
                    <a:pt x="2648" y="80553"/>
                  </a:lnTo>
                  <a:lnTo>
                    <a:pt x="4745" y="86444"/>
                  </a:lnTo>
                  <a:lnTo>
                    <a:pt x="6143" y="92356"/>
                  </a:lnTo>
                  <a:lnTo>
                    <a:pt x="7075" y="98281"/>
                  </a:lnTo>
                  <a:lnTo>
                    <a:pt x="7696" y="104216"/>
                  </a:lnTo>
                  <a:lnTo>
                    <a:pt x="9103" y="110157"/>
                  </a:lnTo>
                  <a:lnTo>
                    <a:pt x="11035" y="116102"/>
                  </a:lnTo>
                  <a:lnTo>
                    <a:pt x="13315" y="122050"/>
                  </a:lnTo>
                  <a:lnTo>
                    <a:pt x="15829" y="128000"/>
                  </a:lnTo>
                  <a:lnTo>
                    <a:pt x="18498" y="133951"/>
                  </a:lnTo>
                  <a:lnTo>
                    <a:pt x="21271" y="139902"/>
                  </a:lnTo>
                  <a:lnTo>
                    <a:pt x="24112" y="144862"/>
                  </a:lnTo>
                  <a:lnTo>
                    <a:pt x="27000" y="149161"/>
                  </a:lnTo>
                  <a:lnTo>
                    <a:pt x="35754" y="160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5"/>
            <p:cNvSpPr/>
            <p:nvPr/>
          </p:nvSpPr>
          <p:spPr>
            <a:xfrm>
              <a:off x="8102891" y="3455789"/>
              <a:ext cx="124985" cy="348259"/>
            </a:xfrm>
            <a:custGeom>
              <a:avLst/>
              <a:gdLst/>
              <a:ahLst/>
              <a:cxnLst/>
              <a:rect l="0" t="0" r="0" b="0"/>
              <a:pathLst>
                <a:path w="124985" h="348259">
                  <a:moveTo>
                    <a:pt x="124984" y="0"/>
                  </a:moveTo>
                  <a:lnTo>
                    <a:pt x="124984" y="13303"/>
                  </a:lnTo>
                  <a:lnTo>
                    <a:pt x="123991" y="14821"/>
                  </a:lnTo>
                  <a:lnTo>
                    <a:pt x="122336" y="15834"/>
                  </a:lnTo>
                  <a:lnTo>
                    <a:pt x="120240" y="16509"/>
                  </a:lnTo>
                  <a:lnTo>
                    <a:pt x="117849" y="17952"/>
                  </a:lnTo>
                  <a:lnTo>
                    <a:pt x="115262" y="19905"/>
                  </a:lnTo>
                  <a:lnTo>
                    <a:pt x="112544" y="22200"/>
                  </a:lnTo>
                  <a:lnTo>
                    <a:pt x="109738" y="25714"/>
                  </a:lnTo>
                  <a:lnTo>
                    <a:pt x="106875" y="30041"/>
                  </a:lnTo>
                  <a:lnTo>
                    <a:pt x="103973" y="34910"/>
                  </a:lnTo>
                  <a:lnTo>
                    <a:pt x="100052" y="39148"/>
                  </a:lnTo>
                  <a:lnTo>
                    <a:pt x="95451" y="42966"/>
                  </a:lnTo>
                  <a:lnTo>
                    <a:pt x="90398" y="46503"/>
                  </a:lnTo>
                  <a:lnTo>
                    <a:pt x="86036" y="50846"/>
                  </a:lnTo>
                  <a:lnTo>
                    <a:pt x="82134" y="55726"/>
                  </a:lnTo>
                  <a:lnTo>
                    <a:pt x="78541" y="60963"/>
                  </a:lnTo>
                  <a:lnTo>
                    <a:pt x="75152" y="66439"/>
                  </a:lnTo>
                  <a:lnTo>
                    <a:pt x="71899" y="72074"/>
                  </a:lnTo>
                  <a:lnTo>
                    <a:pt x="68738" y="77815"/>
                  </a:lnTo>
                  <a:lnTo>
                    <a:pt x="64644" y="84619"/>
                  </a:lnTo>
                  <a:lnTo>
                    <a:pt x="54798" y="100116"/>
                  </a:lnTo>
                  <a:lnTo>
                    <a:pt x="50384" y="107424"/>
                  </a:lnTo>
                  <a:lnTo>
                    <a:pt x="46449" y="114280"/>
                  </a:lnTo>
                  <a:lnTo>
                    <a:pt x="42833" y="120835"/>
                  </a:lnTo>
                  <a:lnTo>
                    <a:pt x="39428" y="128182"/>
                  </a:lnTo>
                  <a:lnTo>
                    <a:pt x="36166" y="136056"/>
                  </a:lnTo>
                  <a:lnTo>
                    <a:pt x="32997" y="144282"/>
                  </a:lnTo>
                  <a:lnTo>
                    <a:pt x="26829" y="161360"/>
                  </a:lnTo>
                  <a:lnTo>
                    <a:pt x="5814" y="223279"/>
                  </a:lnTo>
                  <a:lnTo>
                    <a:pt x="3824" y="231204"/>
                  </a:lnTo>
                  <a:lnTo>
                    <a:pt x="2498" y="238472"/>
                  </a:lnTo>
                  <a:lnTo>
                    <a:pt x="1614" y="245302"/>
                  </a:lnTo>
                  <a:lnTo>
                    <a:pt x="1024" y="252832"/>
                  </a:lnTo>
                  <a:lnTo>
                    <a:pt x="631" y="260828"/>
                  </a:lnTo>
                  <a:lnTo>
                    <a:pt x="193" y="276658"/>
                  </a:lnTo>
                  <a:lnTo>
                    <a:pt x="0" y="290308"/>
                  </a:lnTo>
                  <a:lnTo>
                    <a:pt x="941" y="296727"/>
                  </a:lnTo>
                  <a:lnTo>
                    <a:pt x="2562" y="302989"/>
                  </a:lnTo>
                  <a:lnTo>
                    <a:pt x="4636" y="309149"/>
                  </a:lnTo>
                  <a:lnTo>
                    <a:pt x="7012" y="314248"/>
                  </a:lnTo>
                  <a:lnTo>
                    <a:pt x="9588" y="318640"/>
                  </a:lnTo>
                  <a:lnTo>
                    <a:pt x="12300" y="322559"/>
                  </a:lnTo>
                  <a:lnTo>
                    <a:pt x="15100" y="327157"/>
                  </a:lnTo>
                  <a:lnTo>
                    <a:pt x="17961" y="332206"/>
                  </a:lnTo>
                  <a:lnTo>
                    <a:pt x="26660" y="3482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6"/>
            <p:cNvSpPr/>
            <p:nvPr/>
          </p:nvSpPr>
          <p:spPr>
            <a:xfrm>
              <a:off x="8210013" y="3562945"/>
              <a:ext cx="80434" cy="241103"/>
            </a:xfrm>
            <a:custGeom>
              <a:avLst/>
              <a:gdLst/>
              <a:ahLst/>
              <a:cxnLst/>
              <a:rect l="0" t="0" r="0" b="0"/>
              <a:pathLst>
                <a:path w="80434" h="241103">
                  <a:moveTo>
                    <a:pt x="80433" y="0"/>
                  </a:moveTo>
                  <a:lnTo>
                    <a:pt x="75688" y="0"/>
                  </a:lnTo>
                  <a:lnTo>
                    <a:pt x="74291" y="993"/>
                  </a:lnTo>
                  <a:lnTo>
                    <a:pt x="73357" y="2646"/>
                  </a:lnTo>
                  <a:lnTo>
                    <a:pt x="72736" y="4741"/>
                  </a:lnTo>
                  <a:lnTo>
                    <a:pt x="71329" y="6137"/>
                  </a:lnTo>
                  <a:lnTo>
                    <a:pt x="69398" y="7068"/>
                  </a:lnTo>
                  <a:lnTo>
                    <a:pt x="67117" y="7689"/>
                  </a:lnTo>
                  <a:lnTo>
                    <a:pt x="65597" y="10087"/>
                  </a:lnTo>
                  <a:lnTo>
                    <a:pt x="64583" y="13670"/>
                  </a:lnTo>
                  <a:lnTo>
                    <a:pt x="63907" y="18043"/>
                  </a:lnTo>
                  <a:lnTo>
                    <a:pt x="62463" y="21951"/>
                  </a:lnTo>
                  <a:lnTo>
                    <a:pt x="60509" y="25548"/>
                  </a:lnTo>
                  <a:lnTo>
                    <a:pt x="58212" y="28938"/>
                  </a:lnTo>
                  <a:lnTo>
                    <a:pt x="54694" y="33183"/>
                  </a:lnTo>
                  <a:lnTo>
                    <a:pt x="50363" y="37997"/>
                  </a:lnTo>
                  <a:lnTo>
                    <a:pt x="45489" y="43191"/>
                  </a:lnTo>
                  <a:lnTo>
                    <a:pt x="41245" y="48638"/>
                  </a:lnTo>
                  <a:lnTo>
                    <a:pt x="37424" y="54253"/>
                  </a:lnTo>
                  <a:lnTo>
                    <a:pt x="33884" y="59982"/>
                  </a:lnTo>
                  <a:lnTo>
                    <a:pt x="30530" y="65785"/>
                  </a:lnTo>
                  <a:lnTo>
                    <a:pt x="24155" y="77524"/>
                  </a:lnTo>
                  <a:lnTo>
                    <a:pt x="14982" y="95290"/>
                  </a:lnTo>
                  <a:lnTo>
                    <a:pt x="11970" y="102222"/>
                  </a:lnTo>
                  <a:lnTo>
                    <a:pt x="8968" y="109820"/>
                  </a:lnTo>
                  <a:lnTo>
                    <a:pt x="5974" y="117862"/>
                  </a:lnTo>
                  <a:lnTo>
                    <a:pt x="3978" y="125207"/>
                  </a:lnTo>
                  <a:lnTo>
                    <a:pt x="2647" y="132089"/>
                  </a:lnTo>
                  <a:lnTo>
                    <a:pt x="1761" y="138661"/>
                  </a:lnTo>
                  <a:lnTo>
                    <a:pt x="1170" y="145027"/>
                  </a:lnTo>
                  <a:lnTo>
                    <a:pt x="774" y="151255"/>
                  </a:lnTo>
                  <a:lnTo>
                    <a:pt x="336" y="163467"/>
                  </a:lnTo>
                  <a:lnTo>
                    <a:pt x="55" y="187475"/>
                  </a:lnTo>
                  <a:lnTo>
                    <a:pt x="0" y="211327"/>
                  </a:lnTo>
                  <a:lnTo>
                    <a:pt x="989" y="216291"/>
                  </a:lnTo>
                  <a:lnTo>
                    <a:pt x="2642" y="220593"/>
                  </a:lnTo>
                  <a:lnTo>
                    <a:pt x="4735" y="224453"/>
                  </a:lnTo>
                  <a:lnTo>
                    <a:pt x="7125" y="228018"/>
                  </a:lnTo>
                  <a:lnTo>
                    <a:pt x="9712" y="231387"/>
                  </a:lnTo>
                  <a:lnTo>
                    <a:pt x="12429" y="234625"/>
                  </a:lnTo>
                  <a:lnTo>
                    <a:pt x="15233" y="236784"/>
                  </a:lnTo>
                  <a:lnTo>
                    <a:pt x="18096" y="238223"/>
                  </a:lnTo>
                  <a:lnTo>
                    <a:pt x="26802" y="241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7"/>
            <p:cNvSpPr/>
            <p:nvPr/>
          </p:nvSpPr>
          <p:spPr>
            <a:xfrm>
              <a:off x="8299497" y="3652242"/>
              <a:ext cx="26704" cy="160736"/>
            </a:xfrm>
            <a:custGeom>
              <a:avLst/>
              <a:gdLst/>
              <a:ahLst/>
              <a:cxnLst/>
              <a:rect l="0" t="0" r="0" b="0"/>
              <a:pathLst>
                <a:path w="26704" h="160736">
                  <a:moveTo>
                    <a:pt x="26703" y="0"/>
                  </a:moveTo>
                  <a:lnTo>
                    <a:pt x="26703" y="4741"/>
                  </a:lnTo>
                  <a:lnTo>
                    <a:pt x="25710" y="6137"/>
                  </a:lnTo>
                  <a:lnTo>
                    <a:pt x="24055" y="7068"/>
                  </a:lnTo>
                  <a:lnTo>
                    <a:pt x="19006" y="8562"/>
                  </a:lnTo>
                  <a:lnTo>
                    <a:pt x="17598" y="9677"/>
                  </a:lnTo>
                  <a:lnTo>
                    <a:pt x="15668" y="11412"/>
                  </a:lnTo>
                  <a:lnTo>
                    <a:pt x="13387" y="13561"/>
                  </a:lnTo>
                  <a:lnTo>
                    <a:pt x="11867" y="16978"/>
                  </a:lnTo>
                  <a:lnTo>
                    <a:pt x="10853" y="21241"/>
                  </a:lnTo>
                  <a:lnTo>
                    <a:pt x="10178" y="26067"/>
                  </a:lnTo>
                  <a:lnTo>
                    <a:pt x="9727" y="31268"/>
                  </a:lnTo>
                  <a:lnTo>
                    <a:pt x="9426" y="36720"/>
                  </a:lnTo>
                  <a:lnTo>
                    <a:pt x="9226" y="42340"/>
                  </a:lnTo>
                  <a:lnTo>
                    <a:pt x="8100" y="48071"/>
                  </a:lnTo>
                  <a:lnTo>
                    <a:pt x="6356" y="53875"/>
                  </a:lnTo>
                  <a:lnTo>
                    <a:pt x="4199" y="59729"/>
                  </a:lnTo>
                  <a:lnTo>
                    <a:pt x="2762" y="65616"/>
                  </a:lnTo>
                  <a:lnTo>
                    <a:pt x="1804" y="71526"/>
                  </a:lnTo>
                  <a:lnTo>
                    <a:pt x="1165" y="77449"/>
                  </a:lnTo>
                  <a:lnTo>
                    <a:pt x="739" y="83383"/>
                  </a:lnTo>
                  <a:lnTo>
                    <a:pt x="455" y="89323"/>
                  </a:lnTo>
                  <a:lnTo>
                    <a:pt x="139" y="101215"/>
                  </a:lnTo>
                  <a:lnTo>
                    <a:pt x="0" y="113115"/>
                  </a:lnTo>
                  <a:lnTo>
                    <a:pt x="954" y="119066"/>
                  </a:lnTo>
                  <a:lnTo>
                    <a:pt x="2585" y="125018"/>
                  </a:lnTo>
                  <a:lnTo>
                    <a:pt x="4666" y="130970"/>
                  </a:lnTo>
                  <a:lnTo>
                    <a:pt x="7046" y="136923"/>
                  </a:lnTo>
                  <a:lnTo>
                    <a:pt x="9625" y="142876"/>
                  </a:lnTo>
                  <a:lnTo>
                    <a:pt x="17764" y="160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8"/>
            <p:cNvSpPr/>
            <p:nvPr/>
          </p:nvSpPr>
          <p:spPr>
            <a:xfrm>
              <a:off x="7128431" y="3571875"/>
              <a:ext cx="116203" cy="232173"/>
            </a:xfrm>
            <a:custGeom>
              <a:avLst/>
              <a:gdLst/>
              <a:ahLst/>
              <a:cxnLst/>
              <a:rect l="0" t="0" r="0" b="0"/>
              <a:pathLst>
                <a:path w="116203" h="232173">
                  <a:moveTo>
                    <a:pt x="0" y="0"/>
                  </a:moveTo>
                  <a:lnTo>
                    <a:pt x="12441" y="0"/>
                  </a:lnTo>
                  <a:lnTo>
                    <a:pt x="14253" y="992"/>
                  </a:lnTo>
                  <a:lnTo>
                    <a:pt x="15461" y="2646"/>
                  </a:lnTo>
                  <a:lnTo>
                    <a:pt x="16267" y="4740"/>
                  </a:lnTo>
                  <a:lnTo>
                    <a:pt x="19809" y="9713"/>
                  </a:lnTo>
                  <a:lnTo>
                    <a:pt x="22145" y="12429"/>
                  </a:lnTo>
                  <a:lnTo>
                    <a:pt x="24695" y="15231"/>
                  </a:lnTo>
                  <a:lnTo>
                    <a:pt x="30177" y="20991"/>
                  </a:lnTo>
                  <a:lnTo>
                    <a:pt x="34023" y="23916"/>
                  </a:lnTo>
                  <a:lnTo>
                    <a:pt x="38573" y="26858"/>
                  </a:lnTo>
                  <a:lnTo>
                    <a:pt x="43592" y="29811"/>
                  </a:lnTo>
                  <a:lnTo>
                    <a:pt x="46938" y="32772"/>
                  </a:lnTo>
                  <a:lnTo>
                    <a:pt x="49169" y="35739"/>
                  </a:lnTo>
                  <a:lnTo>
                    <a:pt x="57495" y="52369"/>
                  </a:lnTo>
                  <a:lnTo>
                    <a:pt x="60181" y="56741"/>
                  </a:lnTo>
                  <a:lnTo>
                    <a:pt x="62963" y="60647"/>
                  </a:lnTo>
                  <a:lnTo>
                    <a:pt x="65811" y="64244"/>
                  </a:lnTo>
                  <a:lnTo>
                    <a:pt x="68703" y="68626"/>
                  </a:lnTo>
                  <a:lnTo>
                    <a:pt x="71625" y="73532"/>
                  </a:lnTo>
                  <a:lnTo>
                    <a:pt x="74567" y="78787"/>
                  </a:lnTo>
                  <a:lnTo>
                    <a:pt x="80482" y="89917"/>
                  </a:lnTo>
                  <a:lnTo>
                    <a:pt x="92372" y="113232"/>
                  </a:lnTo>
                  <a:lnTo>
                    <a:pt x="94357" y="119144"/>
                  </a:lnTo>
                  <a:lnTo>
                    <a:pt x="95679" y="125070"/>
                  </a:lnTo>
                  <a:lnTo>
                    <a:pt x="96561" y="131005"/>
                  </a:lnTo>
                  <a:lnTo>
                    <a:pt x="98142" y="135954"/>
                  </a:lnTo>
                  <a:lnTo>
                    <a:pt x="100189" y="140245"/>
                  </a:lnTo>
                  <a:lnTo>
                    <a:pt x="102547" y="144099"/>
                  </a:lnTo>
                  <a:lnTo>
                    <a:pt x="104119" y="148651"/>
                  </a:lnTo>
                  <a:lnTo>
                    <a:pt x="105167" y="153671"/>
                  </a:lnTo>
                  <a:lnTo>
                    <a:pt x="105866" y="159002"/>
                  </a:lnTo>
                  <a:lnTo>
                    <a:pt x="106331" y="164541"/>
                  </a:lnTo>
                  <a:lnTo>
                    <a:pt x="106641" y="170217"/>
                  </a:lnTo>
                  <a:lnTo>
                    <a:pt x="106849" y="175986"/>
                  </a:lnTo>
                  <a:lnTo>
                    <a:pt x="107980" y="180824"/>
                  </a:lnTo>
                  <a:lnTo>
                    <a:pt x="109728" y="185041"/>
                  </a:lnTo>
                  <a:lnTo>
                    <a:pt x="111886" y="188845"/>
                  </a:lnTo>
                  <a:lnTo>
                    <a:pt x="114284" y="195718"/>
                  </a:lnTo>
                  <a:lnTo>
                    <a:pt x="115349" y="202080"/>
                  </a:lnTo>
                  <a:lnTo>
                    <a:pt x="115823" y="208214"/>
                  </a:lnTo>
                  <a:lnTo>
                    <a:pt x="116034" y="216894"/>
                  </a:lnTo>
                  <a:lnTo>
                    <a:pt x="116202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9"/>
            <p:cNvSpPr/>
            <p:nvPr/>
          </p:nvSpPr>
          <p:spPr>
            <a:xfrm>
              <a:off x="7191001" y="3509367"/>
              <a:ext cx="169834" cy="303611"/>
            </a:xfrm>
            <a:custGeom>
              <a:avLst/>
              <a:gdLst/>
              <a:ahLst/>
              <a:cxnLst/>
              <a:rect l="0" t="0" r="0" b="0"/>
              <a:pathLst>
                <a:path w="169834" h="303611">
                  <a:moveTo>
                    <a:pt x="0" y="0"/>
                  </a:moveTo>
                  <a:lnTo>
                    <a:pt x="12441" y="0"/>
                  </a:lnTo>
                  <a:lnTo>
                    <a:pt x="15247" y="992"/>
                  </a:lnTo>
                  <a:lnTo>
                    <a:pt x="18109" y="2646"/>
                  </a:lnTo>
                  <a:lnTo>
                    <a:pt x="21012" y="4741"/>
                  </a:lnTo>
                  <a:lnTo>
                    <a:pt x="23940" y="6137"/>
                  </a:lnTo>
                  <a:lnTo>
                    <a:pt x="26886" y="7068"/>
                  </a:lnTo>
                  <a:lnTo>
                    <a:pt x="29841" y="7688"/>
                  </a:lnTo>
                  <a:lnTo>
                    <a:pt x="32806" y="9095"/>
                  </a:lnTo>
                  <a:lnTo>
                    <a:pt x="35775" y="11024"/>
                  </a:lnTo>
                  <a:lnTo>
                    <a:pt x="38748" y="13303"/>
                  </a:lnTo>
                  <a:lnTo>
                    <a:pt x="41723" y="16806"/>
                  </a:lnTo>
                  <a:lnTo>
                    <a:pt x="44699" y="21126"/>
                  </a:lnTo>
                  <a:lnTo>
                    <a:pt x="47677" y="25990"/>
                  </a:lnTo>
                  <a:lnTo>
                    <a:pt x="51648" y="30225"/>
                  </a:lnTo>
                  <a:lnTo>
                    <a:pt x="56282" y="34041"/>
                  </a:lnTo>
                  <a:lnTo>
                    <a:pt x="61358" y="37577"/>
                  </a:lnTo>
                  <a:lnTo>
                    <a:pt x="65734" y="41919"/>
                  </a:lnTo>
                  <a:lnTo>
                    <a:pt x="69646" y="46797"/>
                  </a:lnTo>
                  <a:lnTo>
                    <a:pt x="73246" y="52034"/>
                  </a:lnTo>
                  <a:lnTo>
                    <a:pt x="76640" y="56518"/>
                  </a:lnTo>
                  <a:lnTo>
                    <a:pt x="79896" y="60498"/>
                  </a:lnTo>
                  <a:lnTo>
                    <a:pt x="83059" y="64145"/>
                  </a:lnTo>
                  <a:lnTo>
                    <a:pt x="86161" y="68560"/>
                  </a:lnTo>
                  <a:lnTo>
                    <a:pt x="89222" y="73488"/>
                  </a:lnTo>
                  <a:lnTo>
                    <a:pt x="92257" y="78758"/>
                  </a:lnTo>
                  <a:lnTo>
                    <a:pt x="98276" y="89904"/>
                  </a:lnTo>
                  <a:lnTo>
                    <a:pt x="101272" y="95655"/>
                  </a:lnTo>
                  <a:lnTo>
                    <a:pt x="105256" y="101473"/>
                  </a:lnTo>
                  <a:lnTo>
                    <a:pt x="109897" y="107336"/>
                  </a:lnTo>
                  <a:lnTo>
                    <a:pt x="114979" y="113230"/>
                  </a:lnTo>
                  <a:lnTo>
                    <a:pt x="118365" y="119143"/>
                  </a:lnTo>
                  <a:lnTo>
                    <a:pt x="120625" y="125069"/>
                  </a:lnTo>
                  <a:lnTo>
                    <a:pt x="122129" y="131005"/>
                  </a:lnTo>
                  <a:lnTo>
                    <a:pt x="124126" y="137938"/>
                  </a:lnTo>
                  <a:lnTo>
                    <a:pt x="128993" y="153579"/>
                  </a:lnTo>
                  <a:lnTo>
                    <a:pt x="131681" y="160925"/>
                  </a:lnTo>
                  <a:lnTo>
                    <a:pt x="134468" y="167807"/>
                  </a:lnTo>
                  <a:lnTo>
                    <a:pt x="137318" y="174379"/>
                  </a:lnTo>
                  <a:lnTo>
                    <a:pt x="139217" y="180745"/>
                  </a:lnTo>
                  <a:lnTo>
                    <a:pt x="140484" y="186973"/>
                  </a:lnTo>
                  <a:lnTo>
                    <a:pt x="141328" y="193110"/>
                  </a:lnTo>
                  <a:lnTo>
                    <a:pt x="142885" y="199185"/>
                  </a:lnTo>
                  <a:lnTo>
                    <a:pt x="144916" y="205220"/>
                  </a:lnTo>
                  <a:lnTo>
                    <a:pt x="147262" y="211228"/>
                  </a:lnTo>
                  <a:lnTo>
                    <a:pt x="149820" y="217217"/>
                  </a:lnTo>
                  <a:lnTo>
                    <a:pt x="155310" y="229163"/>
                  </a:lnTo>
                  <a:lnTo>
                    <a:pt x="157172" y="235127"/>
                  </a:lnTo>
                  <a:lnTo>
                    <a:pt x="158413" y="241088"/>
                  </a:lnTo>
                  <a:lnTo>
                    <a:pt x="159240" y="247045"/>
                  </a:lnTo>
                  <a:lnTo>
                    <a:pt x="160785" y="253001"/>
                  </a:lnTo>
                  <a:lnTo>
                    <a:pt x="162808" y="258957"/>
                  </a:lnTo>
                  <a:lnTo>
                    <a:pt x="165149" y="264911"/>
                  </a:lnTo>
                  <a:lnTo>
                    <a:pt x="167752" y="274173"/>
                  </a:lnTo>
                  <a:lnTo>
                    <a:pt x="168908" y="282590"/>
                  </a:lnTo>
                  <a:lnTo>
                    <a:pt x="169216" y="287611"/>
                  </a:lnTo>
                  <a:lnTo>
                    <a:pt x="169833" y="303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0"/>
            <p:cNvSpPr/>
            <p:nvPr/>
          </p:nvSpPr>
          <p:spPr>
            <a:xfrm>
              <a:off x="7959873" y="5161359"/>
              <a:ext cx="80294" cy="294681"/>
            </a:xfrm>
            <a:custGeom>
              <a:avLst/>
              <a:gdLst/>
              <a:ahLst/>
              <a:cxnLst/>
              <a:rect l="0" t="0" r="0" b="0"/>
              <a:pathLst>
                <a:path w="80294" h="294681">
                  <a:moveTo>
                    <a:pt x="80293" y="0"/>
                  </a:moveTo>
                  <a:lnTo>
                    <a:pt x="75547" y="0"/>
                  </a:lnTo>
                  <a:lnTo>
                    <a:pt x="74150" y="993"/>
                  </a:lnTo>
                  <a:lnTo>
                    <a:pt x="73218" y="2646"/>
                  </a:lnTo>
                  <a:lnTo>
                    <a:pt x="72182" y="7129"/>
                  </a:lnTo>
                  <a:lnTo>
                    <a:pt x="71723" y="12429"/>
                  </a:lnTo>
                  <a:lnTo>
                    <a:pt x="70607" y="15232"/>
                  </a:lnTo>
                  <a:lnTo>
                    <a:pt x="68869" y="18092"/>
                  </a:lnTo>
                  <a:lnTo>
                    <a:pt x="66718" y="20991"/>
                  </a:lnTo>
                  <a:lnTo>
                    <a:pt x="64291" y="23916"/>
                  </a:lnTo>
                  <a:lnTo>
                    <a:pt x="61679" y="26858"/>
                  </a:lnTo>
                  <a:lnTo>
                    <a:pt x="58945" y="29812"/>
                  </a:lnTo>
                  <a:lnTo>
                    <a:pt x="56130" y="33765"/>
                  </a:lnTo>
                  <a:lnTo>
                    <a:pt x="53259" y="38385"/>
                  </a:lnTo>
                  <a:lnTo>
                    <a:pt x="50352" y="43450"/>
                  </a:lnTo>
                  <a:lnTo>
                    <a:pt x="44474" y="54369"/>
                  </a:lnTo>
                  <a:lnTo>
                    <a:pt x="26655" y="89367"/>
                  </a:lnTo>
                  <a:lnTo>
                    <a:pt x="5804" y="130973"/>
                  </a:lnTo>
                  <a:lnTo>
                    <a:pt x="3818" y="137917"/>
                  </a:lnTo>
                  <a:lnTo>
                    <a:pt x="2494" y="145523"/>
                  </a:lnTo>
                  <a:lnTo>
                    <a:pt x="1610" y="153570"/>
                  </a:lnTo>
                  <a:lnTo>
                    <a:pt x="1022" y="160920"/>
                  </a:lnTo>
                  <a:lnTo>
                    <a:pt x="630" y="167803"/>
                  </a:lnTo>
                  <a:lnTo>
                    <a:pt x="368" y="174377"/>
                  </a:lnTo>
                  <a:lnTo>
                    <a:pt x="78" y="189619"/>
                  </a:lnTo>
                  <a:lnTo>
                    <a:pt x="0" y="197850"/>
                  </a:lnTo>
                  <a:lnTo>
                    <a:pt x="942" y="206314"/>
                  </a:lnTo>
                  <a:lnTo>
                    <a:pt x="2563" y="214934"/>
                  </a:lnTo>
                  <a:lnTo>
                    <a:pt x="4637" y="223656"/>
                  </a:lnTo>
                  <a:lnTo>
                    <a:pt x="7011" y="231456"/>
                  </a:lnTo>
                  <a:lnTo>
                    <a:pt x="9589" y="238640"/>
                  </a:lnTo>
                  <a:lnTo>
                    <a:pt x="12300" y="245414"/>
                  </a:lnTo>
                  <a:lnTo>
                    <a:pt x="14108" y="253899"/>
                  </a:lnTo>
                  <a:lnTo>
                    <a:pt x="15312" y="263524"/>
                  </a:lnTo>
                  <a:lnTo>
                    <a:pt x="17722" y="294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1"/>
            <p:cNvSpPr/>
            <p:nvPr/>
          </p:nvSpPr>
          <p:spPr>
            <a:xfrm>
              <a:off x="8031241" y="5259587"/>
              <a:ext cx="44680" cy="232172"/>
            </a:xfrm>
            <a:custGeom>
              <a:avLst/>
              <a:gdLst/>
              <a:ahLst/>
              <a:cxnLst/>
              <a:rect l="0" t="0" r="0" b="0"/>
              <a:pathLst>
                <a:path w="44680" h="232172">
                  <a:moveTo>
                    <a:pt x="44679" y="0"/>
                  </a:moveTo>
                  <a:lnTo>
                    <a:pt x="44679" y="13302"/>
                  </a:lnTo>
                  <a:lnTo>
                    <a:pt x="43686" y="15814"/>
                  </a:lnTo>
                  <a:lnTo>
                    <a:pt x="42031" y="18480"/>
                  </a:lnTo>
                  <a:lnTo>
                    <a:pt x="39935" y="21249"/>
                  </a:lnTo>
                  <a:lnTo>
                    <a:pt x="38536" y="25080"/>
                  </a:lnTo>
                  <a:lnTo>
                    <a:pt x="37604" y="29618"/>
                  </a:lnTo>
                  <a:lnTo>
                    <a:pt x="36983" y="34628"/>
                  </a:lnTo>
                  <a:lnTo>
                    <a:pt x="35576" y="39953"/>
                  </a:lnTo>
                  <a:lnTo>
                    <a:pt x="33644" y="45486"/>
                  </a:lnTo>
                  <a:lnTo>
                    <a:pt x="31364" y="51160"/>
                  </a:lnTo>
                  <a:lnTo>
                    <a:pt x="28850" y="56927"/>
                  </a:lnTo>
                  <a:lnTo>
                    <a:pt x="23408" y="68626"/>
                  </a:lnTo>
                  <a:lnTo>
                    <a:pt x="5909" y="104193"/>
                  </a:lnTo>
                  <a:lnTo>
                    <a:pt x="3934" y="110142"/>
                  </a:lnTo>
                  <a:lnTo>
                    <a:pt x="2619" y="116092"/>
                  </a:lnTo>
                  <a:lnTo>
                    <a:pt x="1742" y="122043"/>
                  </a:lnTo>
                  <a:lnTo>
                    <a:pt x="1156" y="128986"/>
                  </a:lnTo>
                  <a:lnTo>
                    <a:pt x="766" y="136593"/>
                  </a:lnTo>
                  <a:lnTo>
                    <a:pt x="333" y="151989"/>
                  </a:lnTo>
                  <a:lnTo>
                    <a:pt x="32" y="184178"/>
                  </a:lnTo>
                  <a:lnTo>
                    <a:pt x="0" y="202297"/>
                  </a:lnTo>
                  <a:lnTo>
                    <a:pt x="989" y="208285"/>
                  </a:lnTo>
                  <a:lnTo>
                    <a:pt x="2641" y="214263"/>
                  </a:lnTo>
                  <a:lnTo>
                    <a:pt x="8925" y="232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2"/>
            <p:cNvSpPr/>
            <p:nvPr/>
          </p:nvSpPr>
          <p:spPr>
            <a:xfrm>
              <a:off x="8121964" y="5357813"/>
              <a:ext cx="25465" cy="187524"/>
            </a:xfrm>
            <a:custGeom>
              <a:avLst/>
              <a:gdLst/>
              <a:ahLst/>
              <a:cxnLst/>
              <a:rect l="0" t="0" r="0" b="0"/>
              <a:pathLst>
                <a:path w="25465" h="187524">
                  <a:moveTo>
                    <a:pt x="16525" y="0"/>
                  </a:moveTo>
                  <a:lnTo>
                    <a:pt x="16525" y="18043"/>
                  </a:lnTo>
                  <a:lnTo>
                    <a:pt x="15532" y="21950"/>
                  </a:lnTo>
                  <a:lnTo>
                    <a:pt x="13877" y="25548"/>
                  </a:lnTo>
                  <a:lnTo>
                    <a:pt x="11780" y="28938"/>
                  </a:lnTo>
                  <a:lnTo>
                    <a:pt x="10382" y="33182"/>
                  </a:lnTo>
                  <a:lnTo>
                    <a:pt x="9451" y="37996"/>
                  </a:lnTo>
                  <a:lnTo>
                    <a:pt x="8830" y="43190"/>
                  </a:lnTo>
                  <a:lnTo>
                    <a:pt x="7423" y="47644"/>
                  </a:lnTo>
                  <a:lnTo>
                    <a:pt x="5490" y="51607"/>
                  </a:lnTo>
                  <a:lnTo>
                    <a:pt x="3210" y="55240"/>
                  </a:lnTo>
                  <a:lnTo>
                    <a:pt x="1689" y="59647"/>
                  </a:lnTo>
                  <a:lnTo>
                    <a:pt x="675" y="64569"/>
                  </a:lnTo>
                  <a:lnTo>
                    <a:pt x="0" y="69835"/>
                  </a:lnTo>
                  <a:lnTo>
                    <a:pt x="543" y="76322"/>
                  </a:lnTo>
                  <a:lnTo>
                    <a:pt x="1898" y="83623"/>
                  </a:lnTo>
                  <a:lnTo>
                    <a:pt x="3794" y="91467"/>
                  </a:lnTo>
                  <a:lnTo>
                    <a:pt x="5059" y="98681"/>
                  </a:lnTo>
                  <a:lnTo>
                    <a:pt x="5901" y="105475"/>
                  </a:lnTo>
                  <a:lnTo>
                    <a:pt x="6463" y="111988"/>
                  </a:lnTo>
                  <a:lnTo>
                    <a:pt x="6838" y="118315"/>
                  </a:lnTo>
                  <a:lnTo>
                    <a:pt x="7255" y="130636"/>
                  </a:lnTo>
                  <a:lnTo>
                    <a:pt x="8359" y="136700"/>
                  </a:lnTo>
                  <a:lnTo>
                    <a:pt x="10087" y="142727"/>
                  </a:lnTo>
                  <a:lnTo>
                    <a:pt x="12234" y="148729"/>
                  </a:lnTo>
                  <a:lnTo>
                    <a:pt x="13664" y="154715"/>
                  </a:lnTo>
                  <a:lnTo>
                    <a:pt x="14618" y="160690"/>
                  </a:lnTo>
                  <a:lnTo>
                    <a:pt x="15254" y="166658"/>
                  </a:lnTo>
                  <a:lnTo>
                    <a:pt x="16670" y="171629"/>
                  </a:lnTo>
                  <a:lnTo>
                    <a:pt x="18609" y="175934"/>
                  </a:lnTo>
                  <a:lnTo>
                    <a:pt x="25464" y="187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3"/>
            <p:cNvSpPr/>
            <p:nvPr/>
          </p:nvSpPr>
          <p:spPr>
            <a:xfrm>
              <a:off x="7754131" y="4848820"/>
              <a:ext cx="151957" cy="44640"/>
            </a:xfrm>
            <a:custGeom>
              <a:avLst/>
              <a:gdLst/>
              <a:ahLst/>
              <a:cxnLst/>
              <a:rect l="0" t="0" r="0" b="0"/>
              <a:pathLst>
                <a:path w="151957" h="44640">
                  <a:moveTo>
                    <a:pt x="0" y="0"/>
                  </a:moveTo>
                  <a:lnTo>
                    <a:pt x="4745" y="0"/>
                  </a:lnTo>
                  <a:lnTo>
                    <a:pt x="6143" y="992"/>
                  </a:lnTo>
                  <a:lnTo>
                    <a:pt x="7075" y="2646"/>
                  </a:lnTo>
                  <a:lnTo>
                    <a:pt x="8571" y="7689"/>
                  </a:lnTo>
                  <a:lnTo>
                    <a:pt x="8694" y="9095"/>
                  </a:lnTo>
                  <a:lnTo>
                    <a:pt x="8775" y="11024"/>
                  </a:lnTo>
                  <a:lnTo>
                    <a:pt x="8830" y="13303"/>
                  </a:lnTo>
                  <a:lnTo>
                    <a:pt x="9859" y="14822"/>
                  </a:lnTo>
                  <a:lnTo>
                    <a:pt x="11538" y="15834"/>
                  </a:lnTo>
                  <a:lnTo>
                    <a:pt x="13651" y="16510"/>
                  </a:lnTo>
                  <a:lnTo>
                    <a:pt x="15060" y="17952"/>
                  </a:lnTo>
                  <a:lnTo>
                    <a:pt x="15999" y="19906"/>
                  </a:lnTo>
                  <a:lnTo>
                    <a:pt x="16625" y="22201"/>
                  </a:lnTo>
                  <a:lnTo>
                    <a:pt x="18036" y="24722"/>
                  </a:lnTo>
                  <a:lnTo>
                    <a:pt x="19970" y="27396"/>
                  </a:lnTo>
                  <a:lnTo>
                    <a:pt x="22252" y="30170"/>
                  </a:lnTo>
                  <a:lnTo>
                    <a:pt x="24766" y="32020"/>
                  </a:lnTo>
                  <a:lnTo>
                    <a:pt x="27436" y="33253"/>
                  </a:lnTo>
                  <a:lnTo>
                    <a:pt x="30209" y="34075"/>
                  </a:lnTo>
                  <a:lnTo>
                    <a:pt x="34044" y="34623"/>
                  </a:lnTo>
                  <a:lnTo>
                    <a:pt x="38586" y="34989"/>
                  </a:lnTo>
                  <a:lnTo>
                    <a:pt x="43602" y="35232"/>
                  </a:lnTo>
                  <a:lnTo>
                    <a:pt x="47939" y="36387"/>
                  </a:lnTo>
                  <a:lnTo>
                    <a:pt x="51823" y="38149"/>
                  </a:lnTo>
                  <a:lnTo>
                    <a:pt x="55405" y="40315"/>
                  </a:lnTo>
                  <a:lnTo>
                    <a:pt x="59780" y="41760"/>
                  </a:lnTo>
                  <a:lnTo>
                    <a:pt x="64682" y="42723"/>
                  </a:lnTo>
                  <a:lnTo>
                    <a:pt x="69938" y="43364"/>
                  </a:lnTo>
                  <a:lnTo>
                    <a:pt x="74435" y="43793"/>
                  </a:lnTo>
                  <a:lnTo>
                    <a:pt x="78424" y="44078"/>
                  </a:lnTo>
                  <a:lnTo>
                    <a:pt x="82078" y="44268"/>
                  </a:lnTo>
                  <a:lnTo>
                    <a:pt x="91435" y="44480"/>
                  </a:lnTo>
                  <a:lnTo>
                    <a:pt x="118778" y="44639"/>
                  </a:lnTo>
                  <a:lnTo>
                    <a:pt x="121891" y="43650"/>
                  </a:lnTo>
                  <a:lnTo>
                    <a:pt x="124961" y="41999"/>
                  </a:lnTo>
                  <a:lnTo>
                    <a:pt x="128000" y="39906"/>
                  </a:lnTo>
                  <a:lnTo>
                    <a:pt x="131019" y="38510"/>
                  </a:lnTo>
                  <a:lnTo>
                    <a:pt x="134026" y="37579"/>
                  </a:lnTo>
                  <a:lnTo>
                    <a:pt x="137023" y="36960"/>
                  </a:lnTo>
                  <a:lnTo>
                    <a:pt x="140015" y="35554"/>
                  </a:lnTo>
                  <a:lnTo>
                    <a:pt x="143002" y="33624"/>
                  </a:lnTo>
                  <a:lnTo>
                    <a:pt x="151956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4"/>
            <p:cNvSpPr/>
            <p:nvPr/>
          </p:nvSpPr>
          <p:spPr>
            <a:xfrm>
              <a:off x="7602176" y="5206009"/>
              <a:ext cx="71509" cy="267891"/>
            </a:xfrm>
            <a:custGeom>
              <a:avLst/>
              <a:gdLst/>
              <a:ahLst/>
              <a:cxnLst/>
              <a:rect l="0" t="0" r="0" b="0"/>
              <a:pathLst>
                <a:path w="71509" h="267891">
                  <a:moveTo>
                    <a:pt x="0" y="0"/>
                  </a:moveTo>
                  <a:lnTo>
                    <a:pt x="4745" y="0"/>
                  </a:lnTo>
                  <a:lnTo>
                    <a:pt x="6143" y="991"/>
                  </a:lnTo>
                  <a:lnTo>
                    <a:pt x="7074" y="2645"/>
                  </a:lnTo>
                  <a:lnTo>
                    <a:pt x="8570" y="7688"/>
                  </a:lnTo>
                  <a:lnTo>
                    <a:pt x="9686" y="9094"/>
                  </a:lnTo>
                  <a:lnTo>
                    <a:pt x="11424" y="11024"/>
                  </a:lnTo>
                  <a:lnTo>
                    <a:pt x="13575" y="13302"/>
                  </a:lnTo>
                  <a:lnTo>
                    <a:pt x="16002" y="16806"/>
                  </a:lnTo>
                  <a:lnTo>
                    <a:pt x="18613" y="21125"/>
                  </a:lnTo>
                  <a:lnTo>
                    <a:pt x="21347" y="25990"/>
                  </a:lnTo>
                  <a:lnTo>
                    <a:pt x="24163" y="30224"/>
                  </a:lnTo>
                  <a:lnTo>
                    <a:pt x="27034" y="34040"/>
                  </a:lnTo>
                  <a:lnTo>
                    <a:pt x="29940" y="37576"/>
                  </a:lnTo>
                  <a:lnTo>
                    <a:pt x="32871" y="42910"/>
                  </a:lnTo>
                  <a:lnTo>
                    <a:pt x="35819" y="49442"/>
                  </a:lnTo>
                  <a:lnTo>
                    <a:pt x="38777" y="56774"/>
                  </a:lnTo>
                  <a:lnTo>
                    <a:pt x="41742" y="63646"/>
                  </a:lnTo>
                  <a:lnTo>
                    <a:pt x="47685" y="76573"/>
                  </a:lnTo>
                  <a:lnTo>
                    <a:pt x="49667" y="82799"/>
                  </a:lnTo>
                  <a:lnTo>
                    <a:pt x="50989" y="88933"/>
                  </a:lnTo>
                  <a:lnTo>
                    <a:pt x="51868" y="95008"/>
                  </a:lnTo>
                  <a:lnTo>
                    <a:pt x="53450" y="102034"/>
                  </a:lnTo>
                  <a:lnTo>
                    <a:pt x="55498" y="109694"/>
                  </a:lnTo>
                  <a:lnTo>
                    <a:pt x="60419" y="126143"/>
                  </a:lnTo>
                  <a:lnTo>
                    <a:pt x="65918" y="143376"/>
                  </a:lnTo>
                  <a:lnTo>
                    <a:pt x="67781" y="151147"/>
                  </a:lnTo>
                  <a:lnTo>
                    <a:pt x="69023" y="158311"/>
                  </a:lnTo>
                  <a:lnTo>
                    <a:pt x="69853" y="165072"/>
                  </a:lnTo>
                  <a:lnTo>
                    <a:pt x="70404" y="172556"/>
                  </a:lnTo>
                  <a:lnTo>
                    <a:pt x="70772" y="180522"/>
                  </a:lnTo>
                  <a:lnTo>
                    <a:pt x="71181" y="197310"/>
                  </a:lnTo>
                  <a:lnTo>
                    <a:pt x="71508" y="267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25"/>
            <p:cNvSpPr/>
            <p:nvPr/>
          </p:nvSpPr>
          <p:spPr>
            <a:xfrm>
              <a:off x="7655807" y="5134680"/>
              <a:ext cx="121904" cy="401727"/>
            </a:xfrm>
            <a:custGeom>
              <a:avLst/>
              <a:gdLst/>
              <a:ahLst/>
              <a:cxnLst/>
              <a:rect l="0" t="0" r="0" b="0"/>
              <a:pathLst>
                <a:path w="121904" h="401727">
                  <a:moveTo>
                    <a:pt x="0" y="8820"/>
                  </a:moveTo>
                  <a:lnTo>
                    <a:pt x="0" y="4080"/>
                  </a:lnTo>
                  <a:lnTo>
                    <a:pt x="993" y="2683"/>
                  </a:lnTo>
                  <a:lnTo>
                    <a:pt x="2649" y="1753"/>
                  </a:lnTo>
                  <a:lnTo>
                    <a:pt x="8571" y="0"/>
                  </a:lnTo>
                  <a:lnTo>
                    <a:pt x="11424" y="2585"/>
                  </a:lnTo>
                  <a:lnTo>
                    <a:pt x="13574" y="4663"/>
                  </a:lnTo>
                  <a:lnTo>
                    <a:pt x="15009" y="7041"/>
                  </a:lnTo>
                  <a:lnTo>
                    <a:pt x="18021" y="15128"/>
                  </a:lnTo>
                  <a:lnTo>
                    <a:pt x="19959" y="17986"/>
                  </a:lnTo>
                  <a:lnTo>
                    <a:pt x="22244" y="20884"/>
                  </a:lnTo>
                  <a:lnTo>
                    <a:pt x="25755" y="24800"/>
                  </a:lnTo>
                  <a:lnTo>
                    <a:pt x="34952" y="34443"/>
                  </a:lnTo>
                  <a:lnTo>
                    <a:pt x="39192" y="39793"/>
                  </a:lnTo>
                  <a:lnTo>
                    <a:pt x="43012" y="45343"/>
                  </a:lnTo>
                  <a:lnTo>
                    <a:pt x="50898" y="57795"/>
                  </a:lnTo>
                  <a:lnTo>
                    <a:pt x="61024" y="73251"/>
                  </a:lnTo>
                  <a:lnTo>
                    <a:pt x="65513" y="81540"/>
                  </a:lnTo>
                  <a:lnTo>
                    <a:pt x="69497" y="90042"/>
                  </a:lnTo>
                  <a:lnTo>
                    <a:pt x="73147" y="98687"/>
                  </a:lnTo>
                  <a:lnTo>
                    <a:pt x="79851" y="113584"/>
                  </a:lnTo>
                  <a:lnTo>
                    <a:pt x="83030" y="120334"/>
                  </a:lnTo>
                  <a:lnTo>
                    <a:pt x="86141" y="128804"/>
                  </a:lnTo>
                  <a:lnTo>
                    <a:pt x="89209" y="138419"/>
                  </a:lnTo>
                  <a:lnTo>
                    <a:pt x="95266" y="158693"/>
                  </a:lnTo>
                  <a:lnTo>
                    <a:pt x="110232" y="205019"/>
                  </a:lnTo>
                  <a:lnTo>
                    <a:pt x="112222" y="215026"/>
                  </a:lnTo>
                  <a:lnTo>
                    <a:pt x="113548" y="225665"/>
                  </a:lnTo>
                  <a:lnTo>
                    <a:pt x="114433" y="236727"/>
                  </a:lnTo>
                  <a:lnTo>
                    <a:pt x="116016" y="247079"/>
                  </a:lnTo>
                  <a:lnTo>
                    <a:pt x="118064" y="256956"/>
                  </a:lnTo>
                  <a:lnTo>
                    <a:pt x="120422" y="266518"/>
                  </a:lnTo>
                  <a:lnTo>
                    <a:pt x="121002" y="275869"/>
                  </a:lnTo>
                  <a:lnTo>
                    <a:pt x="120394" y="285079"/>
                  </a:lnTo>
                  <a:lnTo>
                    <a:pt x="118997" y="294196"/>
                  </a:lnTo>
                  <a:lnTo>
                    <a:pt x="119059" y="303250"/>
                  </a:lnTo>
                  <a:lnTo>
                    <a:pt x="120092" y="312263"/>
                  </a:lnTo>
                  <a:lnTo>
                    <a:pt x="121775" y="321249"/>
                  </a:lnTo>
                  <a:lnTo>
                    <a:pt x="121903" y="330215"/>
                  </a:lnTo>
                  <a:lnTo>
                    <a:pt x="120996" y="339169"/>
                  </a:lnTo>
                  <a:lnTo>
                    <a:pt x="119397" y="348116"/>
                  </a:lnTo>
                  <a:lnTo>
                    <a:pt x="118332" y="358048"/>
                  </a:lnTo>
                  <a:lnTo>
                    <a:pt x="117622" y="368639"/>
                  </a:lnTo>
                  <a:lnTo>
                    <a:pt x="116202" y="401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26"/>
            <p:cNvSpPr/>
            <p:nvPr/>
          </p:nvSpPr>
          <p:spPr>
            <a:xfrm>
              <a:off x="7620053" y="3920133"/>
              <a:ext cx="187711" cy="196454"/>
            </a:xfrm>
            <a:custGeom>
              <a:avLst/>
              <a:gdLst/>
              <a:ahLst/>
              <a:cxnLst/>
              <a:rect l="0" t="0" r="0" b="0"/>
              <a:pathLst>
                <a:path w="187711" h="196454">
                  <a:moveTo>
                    <a:pt x="0" y="0"/>
                  </a:moveTo>
                  <a:lnTo>
                    <a:pt x="0" y="4740"/>
                  </a:lnTo>
                  <a:lnTo>
                    <a:pt x="993" y="7129"/>
                  </a:lnTo>
                  <a:lnTo>
                    <a:pt x="4744" y="12429"/>
                  </a:lnTo>
                  <a:lnTo>
                    <a:pt x="7696" y="16250"/>
                  </a:lnTo>
                  <a:lnTo>
                    <a:pt x="13683" y="22436"/>
                  </a:lnTo>
                  <a:lnTo>
                    <a:pt x="33712" y="42576"/>
                  </a:lnTo>
                  <a:lnTo>
                    <a:pt x="38365" y="48227"/>
                  </a:lnTo>
                  <a:lnTo>
                    <a:pt x="42461" y="53980"/>
                  </a:lnTo>
                  <a:lnTo>
                    <a:pt x="46184" y="59798"/>
                  </a:lnTo>
                  <a:lnTo>
                    <a:pt x="50653" y="64671"/>
                  </a:lnTo>
                  <a:lnTo>
                    <a:pt x="55619" y="68910"/>
                  </a:lnTo>
                  <a:lnTo>
                    <a:pt x="60915" y="72729"/>
                  </a:lnTo>
                  <a:lnTo>
                    <a:pt x="66433" y="77259"/>
                  </a:lnTo>
                  <a:lnTo>
                    <a:pt x="72097" y="82264"/>
                  </a:lnTo>
                  <a:lnTo>
                    <a:pt x="77860" y="87585"/>
                  </a:lnTo>
                  <a:lnTo>
                    <a:pt x="82695" y="93117"/>
                  </a:lnTo>
                  <a:lnTo>
                    <a:pt x="86911" y="98788"/>
                  </a:lnTo>
                  <a:lnTo>
                    <a:pt x="90715" y="104555"/>
                  </a:lnTo>
                  <a:lnTo>
                    <a:pt x="95238" y="109390"/>
                  </a:lnTo>
                  <a:lnTo>
                    <a:pt x="100240" y="113606"/>
                  </a:lnTo>
                  <a:lnTo>
                    <a:pt x="105560" y="117409"/>
                  </a:lnTo>
                  <a:lnTo>
                    <a:pt x="111094" y="121929"/>
                  </a:lnTo>
                  <a:lnTo>
                    <a:pt x="116769" y="126927"/>
                  </a:lnTo>
                  <a:lnTo>
                    <a:pt x="122539" y="132243"/>
                  </a:lnTo>
                  <a:lnTo>
                    <a:pt x="128372" y="136779"/>
                  </a:lnTo>
                  <a:lnTo>
                    <a:pt x="134247" y="140795"/>
                  </a:lnTo>
                  <a:lnTo>
                    <a:pt x="140149" y="144465"/>
                  </a:lnTo>
                  <a:lnTo>
                    <a:pt x="145078" y="148896"/>
                  </a:lnTo>
                  <a:lnTo>
                    <a:pt x="149356" y="153834"/>
                  </a:lnTo>
                  <a:lnTo>
                    <a:pt x="153203" y="159111"/>
                  </a:lnTo>
                  <a:lnTo>
                    <a:pt x="157753" y="163621"/>
                  </a:lnTo>
                  <a:lnTo>
                    <a:pt x="162773" y="167619"/>
                  </a:lnTo>
                  <a:lnTo>
                    <a:pt x="168106" y="171278"/>
                  </a:lnTo>
                  <a:lnTo>
                    <a:pt x="171661" y="174709"/>
                  </a:lnTo>
                  <a:lnTo>
                    <a:pt x="174030" y="177988"/>
                  </a:lnTo>
                  <a:lnTo>
                    <a:pt x="175611" y="181167"/>
                  </a:lnTo>
                  <a:lnTo>
                    <a:pt x="177658" y="184278"/>
                  </a:lnTo>
                  <a:lnTo>
                    <a:pt x="180016" y="187344"/>
                  </a:lnTo>
                  <a:lnTo>
                    <a:pt x="187710" y="196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27"/>
            <p:cNvSpPr/>
            <p:nvPr/>
          </p:nvSpPr>
          <p:spPr>
            <a:xfrm>
              <a:off x="7664745" y="3911203"/>
              <a:ext cx="116203" cy="160736"/>
            </a:xfrm>
            <a:custGeom>
              <a:avLst/>
              <a:gdLst/>
              <a:ahLst/>
              <a:cxnLst/>
              <a:rect l="0" t="0" r="0" b="0"/>
              <a:pathLst>
                <a:path w="116203" h="160736">
                  <a:moveTo>
                    <a:pt x="116202" y="0"/>
                  </a:moveTo>
                  <a:lnTo>
                    <a:pt x="108506" y="7688"/>
                  </a:lnTo>
                  <a:lnTo>
                    <a:pt x="107099" y="10087"/>
                  </a:lnTo>
                  <a:lnTo>
                    <a:pt x="102887" y="18043"/>
                  </a:lnTo>
                  <a:lnTo>
                    <a:pt x="99380" y="21951"/>
                  </a:lnTo>
                  <a:lnTo>
                    <a:pt x="95056" y="25548"/>
                  </a:lnTo>
                  <a:lnTo>
                    <a:pt x="90186" y="28938"/>
                  </a:lnTo>
                  <a:lnTo>
                    <a:pt x="85947" y="33183"/>
                  </a:lnTo>
                  <a:lnTo>
                    <a:pt x="82128" y="37997"/>
                  </a:lnTo>
                  <a:lnTo>
                    <a:pt x="78589" y="43191"/>
                  </a:lnTo>
                  <a:lnTo>
                    <a:pt x="75235" y="48638"/>
                  </a:lnTo>
                  <a:lnTo>
                    <a:pt x="72007" y="54253"/>
                  </a:lnTo>
                  <a:lnTo>
                    <a:pt x="68861" y="59981"/>
                  </a:lnTo>
                  <a:lnTo>
                    <a:pt x="64778" y="65784"/>
                  </a:lnTo>
                  <a:lnTo>
                    <a:pt x="60070" y="71638"/>
                  </a:lnTo>
                  <a:lnTo>
                    <a:pt x="54943" y="77524"/>
                  </a:lnTo>
                  <a:lnTo>
                    <a:pt x="49541" y="84425"/>
                  </a:lnTo>
                  <a:lnTo>
                    <a:pt x="43953" y="92002"/>
                  </a:lnTo>
                  <a:lnTo>
                    <a:pt x="38241" y="100030"/>
                  </a:lnTo>
                  <a:lnTo>
                    <a:pt x="33439" y="107366"/>
                  </a:lnTo>
                  <a:lnTo>
                    <a:pt x="29245" y="114242"/>
                  </a:lnTo>
                  <a:lnTo>
                    <a:pt x="25456" y="120810"/>
                  </a:lnTo>
                  <a:lnTo>
                    <a:pt x="18597" y="133399"/>
                  </a:lnTo>
                  <a:lnTo>
                    <a:pt x="15378" y="139534"/>
                  </a:lnTo>
                  <a:lnTo>
                    <a:pt x="12239" y="144617"/>
                  </a:lnTo>
                  <a:lnTo>
                    <a:pt x="9152" y="148997"/>
                  </a:lnTo>
                  <a:lnTo>
                    <a:pt x="0" y="160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28"/>
            <p:cNvSpPr/>
            <p:nvPr/>
          </p:nvSpPr>
          <p:spPr>
            <a:xfrm>
              <a:off x="7798824" y="5679281"/>
              <a:ext cx="178730" cy="303574"/>
            </a:xfrm>
            <a:custGeom>
              <a:avLst/>
              <a:gdLst/>
              <a:ahLst/>
              <a:cxnLst/>
              <a:rect l="0" t="0" r="0" b="0"/>
              <a:pathLst>
                <a:path w="178730" h="303574">
                  <a:moveTo>
                    <a:pt x="125140" y="17860"/>
                  </a:moveTo>
                  <a:lnTo>
                    <a:pt x="125140" y="13120"/>
                  </a:lnTo>
                  <a:lnTo>
                    <a:pt x="126133" y="11722"/>
                  </a:lnTo>
                  <a:lnTo>
                    <a:pt x="127788" y="10792"/>
                  </a:lnTo>
                  <a:lnTo>
                    <a:pt x="133969" y="8962"/>
                  </a:lnTo>
                  <a:lnTo>
                    <a:pt x="134047" y="4199"/>
                  </a:lnTo>
                  <a:lnTo>
                    <a:pt x="135051" y="2800"/>
                  </a:lnTo>
                  <a:lnTo>
                    <a:pt x="136713" y="1866"/>
                  </a:lnTo>
                  <a:lnTo>
                    <a:pt x="142985" y="10"/>
                  </a:lnTo>
                  <a:lnTo>
                    <a:pt x="143017" y="1"/>
                  </a:lnTo>
                  <a:lnTo>
                    <a:pt x="90750" y="0"/>
                  </a:lnTo>
                  <a:lnTo>
                    <a:pt x="87343" y="2646"/>
                  </a:lnTo>
                  <a:lnTo>
                    <a:pt x="82520" y="7129"/>
                  </a:lnTo>
                  <a:lnTo>
                    <a:pt x="77064" y="12429"/>
                  </a:lnTo>
                  <a:lnTo>
                    <a:pt x="75212" y="15231"/>
                  </a:lnTo>
                  <a:lnTo>
                    <a:pt x="73154" y="20991"/>
                  </a:lnTo>
                  <a:lnTo>
                    <a:pt x="71613" y="22924"/>
                  </a:lnTo>
                  <a:lnTo>
                    <a:pt x="69592" y="24212"/>
                  </a:lnTo>
                  <a:lnTo>
                    <a:pt x="67251" y="25071"/>
                  </a:lnTo>
                  <a:lnTo>
                    <a:pt x="64698" y="27628"/>
                  </a:lnTo>
                  <a:lnTo>
                    <a:pt x="59213" y="35762"/>
                  </a:lnTo>
                  <a:lnTo>
                    <a:pt x="56112" y="43345"/>
                  </a:lnTo>
                  <a:lnTo>
                    <a:pt x="55285" y="46756"/>
                  </a:lnTo>
                  <a:lnTo>
                    <a:pt x="51718" y="53192"/>
                  </a:lnTo>
                  <a:lnTo>
                    <a:pt x="46822" y="60352"/>
                  </a:lnTo>
                  <a:lnTo>
                    <a:pt x="44126" y="65039"/>
                  </a:lnTo>
                  <a:lnTo>
                    <a:pt x="41335" y="70149"/>
                  </a:lnTo>
                  <a:lnTo>
                    <a:pt x="38482" y="74547"/>
                  </a:lnTo>
                  <a:lnTo>
                    <a:pt x="35586" y="78472"/>
                  </a:lnTo>
                  <a:lnTo>
                    <a:pt x="32663" y="82081"/>
                  </a:lnTo>
                  <a:lnTo>
                    <a:pt x="29414" y="88736"/>
                  </a:lnTo>
                  <a:lnTo>
                    <a:pt x="27586" y="98061"/>
                  </a:lnTo>
                  <a:lnTo>
                    <a:pt x="26860" y="106624"/>
                  </a:lnTo>
                  <a:lnTo>
                    <a:pt x="26820" y="114798"/>
                  </a:lnTo>
                  <a:lnTo>
                    <a:pt x="27811" y="115227"/>
                  </a:lnTo>
                  <a:lnTo>
                    <a:pt x="32959" y="115832"/>
                  </a:lnTo>
                  <a:lnTo>
                    <a:pt x="37851" y="116036"/>
                  </a:lnTo>
                  <a:lnTo>
                    <a:pt x="40131" y="116052"/>
                  </a:lnTo>
                  <a:lnTo>
                    <a:pt x="41652" y="115071"/>
                  </a:lnTo>
                  <a:lnTo>
                    <a:pt x="42666" y="113425"/>
                  </a:lnTo>
                  <a:lnTo>
                    <a:pt x="43342" y="111336"/>
                  </a:lnTo>
                  <a:lnTo>
                    <a:pt x="44785" y="109943"/>
                  </a:lnTo>
                  <a:lnTo>
                    <a:pt x="46741" y="109014"/>
                  </a:lnTo>
                  <a:lnTo>
                    <a:pt x="51562" y="107982"/>
                  </a:lnTo>
                  <a:lnTo>
                    <a:pt x="57016" y="107524"/>
                  </a:lnTo>
                  <a:lnTo>
                    <a:pt x="59861" y="107401"/>
                  </a:lnTo>
                  <a:lnTo>
                    <a:pt x="65670" y="107265"/>
                  </a:lnTo>
                  <a:lnTo>
                    <a:pt x="68609" y="108222"/>
                  </a:lnTo>
                  <a:lnTo>
                    <a:pt x="71562" y="109851"/>
                  </a:lnTo>
                  <a:lnTo>
                    <a:pt x="78692" y="114854"/>
                  </a:lnTo>
                  <a:lnTo>
                    <a:pt x="82316" y="118185"/>
                  </a:lnTo>
                  <a:lnTo>
                    <a:pt x="95591" y="131246"/>
                  </a:lnTo>
                  <a:lnTo>
                    <a:pt x="154935" y="190500"/>
                  </a:lnTo>
                  <a:lnTo>
                    <a:pt x="156921" y="193477"/>
                  </a:lnTo>
                  <a:lnTo>
                    <a:pt x="160711" y="202407"/>
                  </a:lnTo>
                  <a:lnTo>
                    <a:pt x="165117" y="208360"/>
                  </a:lnTo>
                  <a:lnTo>
                    <a:pt x="170386" y="214313"/>
                  </a:lnTo>
                  <a:lnTo>
                    <a:pt x="173181" y="217289"/>
                  </a:lnTo>
                  <a:lnTo>
                    <a:pt x="175044" y="220266"/>
                  </a:lnTo>
                  <a:lnTo>
                    <a:pt x="177116" y="226219"/>
                  </a:lnTo>
                  <a:lnTo>
                    <a:pt x="178281" y="235149"/>
                  </a:lnTo>
                  <a:lnTo>
                    <a:pt x="178553" y="243748"/>
                  </a:lnTo>
                  <a:lnTo>
                    <a:pt x="178729" y="260697"/>
                  </a:lnTo>
                  <a:lnTo>
                    <a:pt x="177750" y="264086"/>
                  </a:lnTo>
                  <a:lnTo>
                    <a:pt x="174014" y="270500"/>
                  </a:lnTo>
                  <a:lnTo>
                    <a:pt x="169042" y="276657"/>
                  </a:lnTo>
                  <a:lnTo>
                    <a:pt x="163523" y="282702"/>
                  </a:lnTo>
                  <a:lnTo>
                    <a:pt x="157759" y="288695"/>
                  </a:lnTo>
                  <a:lnTo>
                    <a:pt x="154832" y="290690"/>
                  </a:lnTo>
                  <a:lnTo>
                    <a:pt x="151886" y="292020"/>
                  </a:lnTo>
                  <a:lnTo>
                    <a:pt x="148930" y="292907"/>
                  </a:lnTo>
                  <a:lnTo>
                    <a:pt x="145966" y="294490"/>
                  </a:lnTo>
                  <a:lnTo>
                    <a:pt x="142997" y="296538"/>
                  </a:lnTo>
                  <a:lnTo>
                    <a:pt x="140025" y="298895"/>
                  </a:lnTo>
                  <a:lnTo>
                    <a:pt x="137049" y="300467"/>
                  </a:lnTo>
                  <a:lnTo>
                    <a:pt x="134072" y="301514"/>
                  </a:lnTo>
                  <a:lnTo>
                    <a:pt x="131096" y="302213"/>
                  </a:lnTo>
                  <a:lnTo>
                    <a:pt x="128118" y="302678"/>
                  </a:lnTo>
                  <a:lnTo>
                    <a:pt x="125138" y="302989"/>
                  </a:lnTo>
                  <a:lnTo>
                    <a:pt x="122159" y="303196"/>
                  </a:lnTo>
                  <a:lnTo>
                    <a:pt x="118187" y="303334"/>
                  </a:lnTo>
                  <a:lnTo>
                    <a:pt x="100188" y="303555"/>
                  </a:lnTo>
                  <a:lnTo>
                    <a:pt x="96587" y="303573"/>
                  </a:lnTo>
                  <a:lnTo>
                    <a:pt x="92201" y="302593"/>
                  </a:lnTo>
                  <a:lnTo>
                    <a:pt x="87289" y="300948"/>
                  </a:lnTo>
                  <a:lnTo>
                    <a:pt x="82030" y="298858"/>
                  </a:lnTo>
                  <a:lnTo>
                    <a:pt x="77529" y="296473"/>
                  </a:lnTo>
                  <a:lnTo>
                    <a:pt x="73536" y="293892"/>
                  </a:lnTo>
                  <a:lnTo>
                    <a:pt x="69881" y="291178"/>
                  </a:lnTo>
                  <a:lnTo>
                    <a:pt x="65457" y="288376"/>
                  </a:lnTo>
                  <a:lnTo>
                    <a:pt x="60522" y="285517"/>
                  </a:lnTo>
                  <a:lnTo>
                    <a:pt x="55245" y="282618"/>
                  </a:lnTo>
                  <a:lnTo>
                    <a:pt x="50735" y="279694"/>
                  </a:lnTo>
                  <a:lnTo>
                    <a:pt x="46734" y="276751"/>
                  </a:lnTo>
                  <a:lnTo>
                    <a:pt x="43074" y="273798"/>
                  </a:lnTo>
                  <a:lnTo>
                    <a:pt x="39641" y="270837"/>
                  </a:lnTo>
                  <a:lnTo>
                    <a:pt x="36358" y="267871"/>
                  </a:lnTo>
                  <a:lnTo>
                    <a:pt x="30064" y="261929"/>
                  </a:lnTo>
                  <a:lnTo>
                    <a:pt x="23955" y="255981"/>
                  </a:lnTo>
                  <a:lnTo>
                    <a:pt x="19944" y="253006"/>
                  </a:lnTo>
                  <a:lnTo>
                    <a:pt x="15282" y="250029"/>
                  </a:lnTo>
                  <a:lnTo>
                    <a:pt x="0" y="241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29"/>
            <p:cNvSpPr/>
            <p:nvPr/>
          </p:nvSpPr>
          <p:spPr>
            <a:xfrm>
              <a:off x="7620053" y="2696766"/>
              <a:ext cx="187711" cy="35684"/>
            </a:xfrm>
            <a:custGeom>
              <a:avLst/>
              <a:gdLst/>
              <a:ahLst/>
              <a:cxnLst/>
              <a:rect l="0" t="0" r="0" b="0"/>
              <a:pathLst>
                <a:path w="187711" h="35684">
                  <a:moveTo>
                    <a:pt x="0" y="0"/>
                  </a:moveTo>
                  <a:lnTo>
                    <a:pt x="4744" y="4740"/>
                  </a:lnTo>
                  <a:lnTo>
                    <a:pt x="6144" y="7129"/>
                  </a:lnTo>
                  <a:lnTo>
                    <a:pt x="7074" y="9713"/>
                  </a:lnTo>
                  <a:lnTo>
                    <a:pt x="8571" y="16250"/>
                  </a:lnTo>
                  <a:lnTo>
                    <a:pt x="9686" y="17778"/>
                  </a:lnTo>
                  <a:lnTo>
                    <a:pt x="11424" y="19789"/>
                  </a:lnTo>
                  <a:lnTo>
                    <a:pt x="13574" y="22122"/>
                  </a:lnTo>
                  <a:lnTo>
                    <a:pt x="16002" y="23678"/>
                  </a:lnTo>
                  <a:lnTo>
                    <a:pt x="18613" y="24715"/>
                  </a:lnTo>
                  <a:lnTo>
                    <a:pt x="21347" y="25406"/>
                  </a:lnTo>
                  <a:lnTo>
                    <a:pt x="25156" y="26859"/>
                  </a:lnTo>
                  <a:lnTo>
                    <a:pt x="29682" y="28820"/>
                  </a:lnTo>
                  <a:lnTo>
                    <a:pt x="34686" y="31119"/>
                  </a:lnTo>
                  <a:lnTo>
                    <a:pt x="39014" y="32652"/>
                  </a:lnTo>
                  <a:lnTo>
                    <a:pt x="42893" y="33674"/>
                  </a:lnTo>
                  <a:lnTo>
                    <a:pt x="46473" y="34356"/>
                  </a:lnTo>
                  <a:lnTo>
                    <a:pt x="50845" y="34810"/>
                  </a:lnTo>
                  <a:lnTo>
                    <a:pt x="55746" y="35113"/>
                  </a:lnTo>
                  <a:lnTo>
                    <a:pt x="66489" y="35449"/>
                  </a:lnTo>
                  <a:lnTo>
                    <a:pt x="95468" y="35683"/>
                  </a:lnTo>
                  <a:lnTo>
                    <a:pt x="101387" y="34702"/>
                  </a:lnTo>
                  <a:lnTo>
                    <a:pt x="107317" y="33057"/>
                  </a:lnTo>
                  <a:lnTo>
                    <a:pt x="113259" y="30967"/>
                  </a:lnTo>
                  <a:lnTo>
                    <a:pt x="118213" y="29575"/>
                  </a:lnTo>
                  <a:lnTo>
                    <a:pt x="122507" y="28646"/>
                  </a:lnTo>
                  <a:lnTo>
                    <a:pt x="126365" y="28026"/>
                  </a:lnTo>
                  <a:lnTo>
                    <a:pt x="130922" y="26622"/>
                  </a:lnTo>
                  <a:lnTo>
                    <a:pt x="135946" y="24693"/>
                  </a:lnTo>
                  <a:lnTo>
                    <a:pt x="141283" y="22415"/>
                  </a:lnTo>
                  <a:lnTo>
                    <a:pt x="145833" y="20896"/>
                  </a:lnTo>
                  <a:lnTo>
                    <a:pt x="149860" y="19883"/>
                  </a:lnTo>
                  <a:lnTo>
                    <a:pt x="153538" y="19209"/>
                  </a:lnTo>
                  <a:lnTo>
                    <a:pt x="156983" y="17767"/>
                  </a:lnTo>
                  <a:lnTo>
                    <a:pt x="160274" y="15813"/>
                  </a:lnTo>
                  <a:lnTo>
                    <a:pt x="163460" y="13519"/>
                  </a:lnTo>
                  <a:lnTo>
                    <a:pt x="166578" y="11989"/>
                  </a:lnTo>
                  <a:lnTo>
                    <a:pt x="169649" y="10969"/>
                  </a:lnTo>
                  <a:lnTo>
                    <a:pt x="176970" y="9332"/>
                  </a:lnTo>
                  <a:lnTo>
                    <a:pt x="177569" y="8206"/>
                  </a:lnTo>
                  <a:lnTo>
                    <a:pt x="177970" y="6463"/>
                  </a:lnTo>
                  <a:lnTo>
                    <a:pt x="178237" y="4308"/>
                  </a:lnTo>
                  <a:lnTo>
                    <a:pt x="179408" y="2872"/>
                  </a:lnTo>
                  <a:lnTo>
                    <a:pt x="181182" y="1915"/>
                  </a:lnTo>
                  <a:lnTo>
                    <a:pt x="1877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30"/>
            <p:cNvSpPr/>
            <p:nvPr/>
          </p:nvSpPr>
          <p:spPr>
            <a:xfrm>
              <a:off x="7039046" y="2911447"/>
              <a:ext cx="160481" cy="258593"/>
            </a:xfrm>
            <a:custGeom>
              <a:avLst/>
              <a:gdLst/>
              <a:ahLst/>
              <a:cxnLst/>
              <a:rect l="0" t="0" r="0" b="0"/>
              <a:pathLst>
                <a:path w="160481" h="258593">
                  <a:moveTo>
                    <a:pt x="125140" y="17491"/>
                  </a:moveTo>
                  <a:lnTo>
                    <a:pt x="125140" y="8928"/>
                  </a:lnTo>
                  <a:lnTo>
                    <a:pt x="120395" y="8670"/>
                  </a:lnTo>
                  <a:lnTo>
                    <a:pt x="117444" y="8593"/>
                  </a:lnTo>
                  <a:lnTo>
                    <a:pt x="115043" y="7590"/>
                  </a:lnTo>
                  <a:lnTo>
                    <a:pt x="107078" y="3830"/>
                  </a:lnTo>
                  <a:lnTo>
                    <a:pt x="103168" y="2430"/>
                  </a:lnTo>
                  <a:lnTo>
                    <a:pt x="99567" y="1497"/>
                  </a:lnTo>
                  <a:lnTo>
                    <a:pt x="96173" y="875"/>
                  </a:lnTo>
                  <a:lnTo>
                    <a:pt x="92917" y="461"/>
                  </a:lnTo>
                  <a:lnTo>
                    <a:pt x="89754" y="184"/>
                  </a:lnTo>
                  <a:lnTo>
                    <a:pt x="86651" y="0"/>
                  </a:lnTo>
                  <a:lnTo>
                    <a:pt x="83590" y="869"/>
                  </a:lnTo>
                  <a:lnTo>
                    <a:pt x="80556" y="2441"/>
                  </a:lnTo>
                  <a:lnTo>
                    <a:pt x="77540" y="4481"/>
                  </a:lnTo>
                  <a:lnTo>
                    <a:pt x="74536" y="5841"/>
                  </a:lnTo>
                  <a:lnTo>
                    <a:pt x="71542" y="6748"/>
                  </a:lnTo>
                  <a:lnTo>
                    <a:pt x="68550" y="7352"/>
                  </a:lnTo>
                  <a:lnTo>
                    <a:pt x="65564" y="7755"/>
                  </a:lnTo>
                  <a:lnTo>
                    <a:pt x="62579" y="8023"/>
                  </a:lnTo>
                  <a:lnTo>
                    <a:pt x="59597" y="8203"/>
                  </a:lnTo>
                  <a:lnTo>
                    <a:pt x="56615" y="9314"/>
                  </a:lnTo>
                  <a:lnTo>
                    <a:pt x="53633" y="11047"/>
                  </a:lnTo>
                  <a:lnTo>
                    <a:pt x="50653" y="13195"/>
                  </a:lnTo>
                  <a:lnTo>
                    <a:pt x="47673" y="14627"/>
                  </a:lnTo>
                  <a:lnTo>
                    <a:pt x="44694" y="15582"/>
                  </a:lnTo>
                  <a:lnTo>
                    <a:pt x="41714" y="16218"/>
                  </a:lnTo>
                  <a:lnTo>
                    <a:pt x="38734" y="17634"/>
                  </a:lnTo>
                  <a:lnTo>
                    <a:pt x="35755" y="19571"/>
                  </a:lnTo>
                  <a:lnTo>
                    <a:pt x="32775" y="21854"/>
                  </a:lnTo>
                  <a:lnTo>
                    <a:pt x="29795" y="24368"/>
                  </a:lnTo>
                  <a:lnTo>
                    <a:pt x="26816" y="27037"/>
                  </a:lnTo>
                  <a:lnTo>
                    <a:pt x="23836" y="29808"/>
                  </a:lnTo>
                  <a:lnTo>
                    <a:pt x="21850" y="32647"/>
                  </a:lnTo>
                  <a:lnTo>
                    <a:pt x="19643" y="38448"/>
                  </a:lnTo>
                  <a:lnTo>
                    <a:pt x="16013" y="44333"/>
                  </a:lnTo>
                  <a:lnTo>
                    <a:pt x="13655" y="47292"/>
                  </a:lnTo>
                  <a:lnTo>
                    <a:pt x="12083" y="51249"/>
                  </a:lnTo>
                  <a:lnTo>
                    <a:pt x="11035" y="55871"/>
                  </a:lnTo>
                  <a:lnTo>
                    <a:pt x="10336" y="60937"/>
                  </a:lnTo>
                  <a:lnTo>
                    <a:pt x="9870" y="65306"/>
                  </a:lnTo>
                  <a:lnTo>
                    <a:pt x="9352" y="72807"/>
                  </a:lnTo>
                  <a:lnTo>
                    <a:pt x="8222" y="77188"/>
                  </a:lnTo>
                  <a:lnTo>
                    <a:pt x="6474" y="82094"/>
                  </a:lnTo>
                  <a:lnTo>
                    <a:pt x="4316" y="87349"/>
                  </a:lnTo>
                  <a:lnTo>
                    <a:pt x="2877" y="91844"/>
                  </a:lnTo>
                  <a:lnTo>
                    <a:pt x="1279" y="99485"/>
                  </a:lnTo>
                  <a:lnTo>
                    <a:pt x="568" y="106187"/>
                  </a:lnTo>
                  <a:lnTo>
                    <a:pt x="252" y="112474"/>
                  </a:lnTo>
                  <a:lnTo>
                    <a:pt x="33" y="122848"/>
                  </a:lnTo>
                  <a:lnTo>
                    <a:pt x="2663" y="126493"/>
                  </a:lnTo>
                  <a:lnTo>
                    <a:pt x="7699" y="132177"/>
                  </a:lnTo>
                  <a:lnTo>
                    <a:pt x="9105" y="132644"/>
                  </a:lnTo>
                  <a:lnTo>
                    <a:pt x="13316" y="133162"/>
                  </a:lnTo>
                  <a:lnTo>
                    <a:pt x="15830" y="133300"/>
                  </a:lnTo>
                  <a:lnTo>
                    <a:pt x="21270" y="133454"/>
                  </a:lnTo>
                  <a:lnTo>
                    <a:pt x="24113" y="132502"/>
                  </a:lnTo>
                  <a:lnTo>
                    <a:pt x="26999" y="130876"/>
                  </a:lnTo>
                  <a:lnTo>
                    <a:pt x="29919" y="128800"/>
                  </a:lnTo>
                  <a:lnTo>
                    <a:pt x="32856" y="127415"/>
                  </a:lnTo>
                  <a:lnTo>
                    <a:pt x="35809" y="126493"/>
                  </a:lnTo>
                  <a:lnTo>
                    <a:pt x="38770" y="125877"/>
                  </a:lnTo>
                  <a:lnTo>
                    <a:pt x="41738" y="125467"/>
                  </a:lnTo>
                  <a:lnTo>
                    <a:pt x="44708" y="125194"/>
                  </a:lnTo>
                  <a:lnTo>
                    <a:pt x="47683" y="125011"/>
                  </a:lnTo>
                  <a:lnTo>
                    <a:pt x="53637" y="124809"/>
                  </a:lnTo>
                  <a:lnTo>
                    <a:pt x="65551" y="124679"/>
                  </a:lnTo>
                  <a:lnTo>
                    <a:pt x="101303" y="124647"/>
                  </a:lnTo>
                  <a:lnTo>
                    <a:pt x="104283" y="125639"/>
                  </a:lnTo>
                  <a:lnTo>
                    <a:pt x="107263" y="127293"/>
                  </a:lnTo>
                  <a:lnTo>
                    <a:pt x="110242" y="129388"/>
                  </a:lnTo>
                  <a:lnTo>
                    <a:pt x="113222" y="131776"/>
                  </a:lnTo>
                  <a:lnTo>
                    <a:pt x="116202" y="134360"/>
                  </a:lnTo>
                  <a:lnTo>
                    <a:pt x="119181" y="137076"/>
                  </a:lnTo>
                  <a:lnTo>
                    <a:pt x="122161" y="138886"/>
                  </a:lnTo>
                  <a:lnTo>
                    <a:pt x="125140" y="140093"/>
                  </a:lnTo>
                  <a:lnTo>
                    <a:pt x="128119" y="140897"/>
                  </a:lnTo>
                  <a:lnTo>
                    <a:pt x="131099" y="142426"/>
                  </a:lnTo>
                  <a:lnTo>
                    <a:pt x="134078" y="144437"/>
                  </a:lnTo>
                  <a:lnTo>
                    <a:pt x="137058" y="146770"/>
                  </a:lnTo>
                  <a:lnTo>
                    <a:pt x="140038" y="149317"/>
                  </a:lnTo>
                  <a:lnTo>
                    <a:pt x="143017" y="152008"/>
                  </a:lnTo>
                  <a:lnTo>
                    <a:pt x="145996" y="154794"/>
                  </a:lnTo>
                  <a:lnTo>
                    <a:pt x="147983" y="157643"/>
                  </a:lnTo>
                  <a:lnTo>
                    <a:pt x="150190" y="163455"/>
                  </a:lnTo>
                  <a:lnTo>
                    <a:pt x="151772" y="167386"/>
                  </a:lnTo>
                  <a:lnTo>
                    <a:pt x="153820" y="171991"/>
                  </a:lnTo>
                  <a:lnTo>
                    <a:pt x="156178" y="177046"/>
                  </a:lnTo>
                  <a:lnTo>
                    <a:pt x="157750" y="181408"/>
                  </a:lnTo>
                  <a:lnTo>
                    <a:pt x="159497" y="188900"/>
                  </a:lnTo>
                  <a:lnTo>
                    <a:pt x="160273" y="195537"/>
                  </a:lnTo>
                  <a:lnTo>
                    <a:pt x="160480" y="198696"/>
                  </a:lnTo>
                  <a:lnTo>
                    <a:pt x="159625" y="201794"/>
                  </a:lnTo>
                  <a:lnTo>
                    <a:pt x="156026" y="207883"/>
                  </a:lnTo>
                  <a:lnTo>
                    <a:pt x="153765" y="213896"/>
                  </a:lnTo>
                  <a:lnTo>
                    <a:pt x="153162" y="216888"/>
                  </a:lnTo>
                  <a:lnTo>
                    <a:pt x="149843" y="222859"/>
                  </a:lnTo>
                  <a:lnTo>
                    <a:pt x="145057" y="228820"/>
                  </a:lnTo>
                  <a:lnTo>
                    <a:pt x="142391" y="231799"/>
                  </a:lnTo>
                  <a:lnTo>
                    <a:pt x="136780" y="237755"/>
                  </a:lnTo>
                  <a:lnTo>
                    <a:pt x="130975" y="243709"/>
                  </a:lnTo>
                  <a:lnTo>
                    <a:pt x="128037" y="245693"/>
                  </a:lnTo>
                  <a:lnTo>
                    <a:pt x="125086" y="247016"/>
                  </a:lnTo>
                  <a:lnTo>
                    <a:pt x="122124" y="247898"/>
                  </a:lnTo>
                  <a:lnTo>
                    <a:pt x="119157" y="249478"/>
                  </a:lnTo>
                  <a:lnTo>
                    <a:pt x="116185" y="251524"/>
                  </a:lnTo>
                  <a:lnTo>
                    <a:pt x="113211" y="253880"/>
                  </a:lnTo>
                  <a:lnTo>
                    <a:pt x="109242" y="255451"/>
                  </a:lnTo>
                  <a:lnTo>
                    <a:pt x="104609" y="256498"/>
                  </a:lnTo>
                  <a:lnTo>
                    <a:pt x="99535" y="257196"/>
                  </a:lnTo>
                  <a:lnTo>
                    <a:pt x="94166" y="257661"/>
                  </a:lnTo>
                  <a:lnTo>
                    <a:pt x="88600" y="257972"/>
                  </a:lnTo>
                  <a:lnTo>
                    <a:pt x="77118" y="258316"/>
                  </a:lnTo>
                  <a:lnTo>
                    <a:pt x="41683" y="258568"/>
                  </a:lnTo>
                  <a:lnTo>
                    <a:pt x="0" y="2585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31"/>
            <p:cNvSpPr/>
            <p:nvPr/>
          </p:nvSpPr>
          <p:spPr>
            <a:xfrm>
              <a:off x="7235694" y="4768453"/>
              <a:ext cx="44694" cy="214314"/>
            </a:xfrm>
            <a:custGeom>
              <a:avLst/>
              <a:gdLst/>
              <a:ahLst/>
              <a:cxnLst/>
              <a:rect l="0" t="0" r="0" b="0"/>
              <a:pathLst>
                <a:path w="44694" h="214314">
                  <a:moveTo>
                    <a:pt x="44693" y="0"/>
                  </a:moveTo>
                  <a:lnTo>
                    <a:pt x="44693" y="34552"/>
                  </a:lnTo>
                  <a:lnTo>
                    <a:pt x="43700" y="39902"/>
                  </a:lnTo>
                  <a:lnTo>
                    <a:pt x="42045" y="45453"/>
                  </a:lnTo>
                  <a:lnTo>
                    <a:pt x="39948" y="51138"/>
                  </a:lnTo>
                  <a:lnTo>
                    <a:pt x="38550" y="56912"/>
                  </a:lnTo>
                  <a:lnTo>
                    <a:pt x="37618" y="62746"/>
                  </a:lnTo>
                  <a:lnTo>
                    <a:pt x="36996" y="68620"/>
                  </a:lnTo>
                  <a:lnTo>
                    <a:pt x="36582" y="74520"/>
                  </a:lnTo>
                  <a:lnTo>
                    <a:pt x="36306" y="80438"/>
                  </a:lnTo>
                  <a:lnTo>
                    <a:pt x="36123" y="86368"/>
                  </a:lnTo>
                  <a:lnTo>
                    <a:pt x="35006" y="92305"/>
                  </a:lnTo>
                  <a:lnTo>
                    <a:pt x="33269" y="98247"/>
                  </a:lnTo>
                  <a:lnTo>
                    <a:pt x="31118" y="104193"/>
                  </a:lnTo>
                  <a:lnTo>
                    <a:pt x="28690" y="110142"/>
                  </a:lnTo>
                  <a:lnTo>
                    <a:pt x="26079" y="116093"/>
                  </a:lnTo>
                  <a:lnTo>
                    <a:pt x="23345" y="122043"/>
                  </a:lnTo>
                  <a:lnTo>
                    <a:pt x="21523" y="128987"/>
                  </a:lnTo>
                  <a:lnTo>
                    <a:pt x="20307" y="136593"/>
                  </a:lnTo>
                  <a:lnTo>
                    <a:pt x="19498" y="144641"/>
                  </a:lnTo>
                  <a:lnTo>
                    <a:pt x="17964" y="151990"/>
                  </a:lnTo>
                  <a:lnTo>
                    <a:pt x="15949" y="158873"/>
                  </a:lnTo>
                  <a:lnTo>
                    <a:pt x="13612" y="165447"/>
                  </a:lnTo>
                  <a:lnTo>
                    <a:pt x="12054" y="170821"/>
                  </a:lnTo>
                  <a:lnTo>
                    <a:pt x="11016" y="175396"/>
                  </a:lnTo>
                  <a:lnTo>
                    <a:pt x="10323" y="179439"/>
                  </a:lnTo>
                  <a:lnTo>
                    <a:pt x="9861" y="184118"/>
                  </a:lnTo>
                  <a:lnTo>
                    <a:pt x="9554" y="189222"/>
                  </a:lnTo>
                  <a:lnTo>
                    <a:pt x="9348" y="194609"/>
                  </a:lnTo>
                  <a:lnTo>
                    <a:pt x="8219" y="199193"/>
                  </a:lnTo>
                  <a:lnTo>
                    <a:pt x="6472" y="203240"/>
                  </a:lnTo>
                  <a:lnTo>
                    <a:pt x="0" y="214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32"/>
            <p:cNvSpPr/>
            <p:nvPr/>
          </p:nvSpPr>
          <p:spPr>
            <a:xfrm>
              <a:off x="7325080" y="4804173"/>
              <a:ext cx="141351" cy="186237"/>
            </a:xfrm>
            <a:custGeom>
              <a:avLst/>
              <a:gdLst/>
              <a:ahLst/>
              <a:cxnLst/>
              <a:rect l="0" t="0" r="0" b="0"/>
              <a:pathLst>
                <a:path w="141351" h="186237">
                  <a:moveTo>
                    <a:pt x="125140" y="0"/>
                  </a:moveTo>
                  <a:lnTo>
                    <a:pt x="98250" y="0"/>
                  </a:lnTo>
                  <a:lnTo>
                    <a:pt x="93309" y="991"/>
                  </a:lnTo>
                  <a:lnTo>
                    <a:pt x="88028" y="2645"/>
                  </a:lnTo>
                  <a:lnTo>
                    <a:pt x="82522" y="4740"/>
                  </a:lnTo>
                  <a:lnTo>
                    <a:pt x="76864" y="6136"/>
                  </a:lnTo>
                  <a:lnTo>
                    <a:pt x="71107" y="7067"/>
                  </a:lnTo>
                  <a:lnTo>
                    <a:pt x="65281" y="7688"/>
                  </a:lnTo>
                  <a:lnTo>
                    <a:pt x="59411" y="9094"/>
                  </a:lnTo>
                  <a:lnTo>
                    <a:pt x="53512" y="11024"/>
                  </a:lnTo>
                  <a:lnTo>
                    <a:pt x="47593" y="13302"/>
                  </a:lnTo>
                  <a:lnTo>
                    <a:pt x="42653" y="15813"/>
                  </a:lnTo>
                  <a:lnTo>
                    <a:pt x="38367" y="18480"/>
                  </a:lnTo>
                  <a:lnTo>
                    <a:pt x="34517" y="21249"/>
                  </a:lnTo>
                  <a:lnTo>
                    <a:pt x="30956" y="23096"/>
                  </a:lnTo>
                  <a:lnTo>
                    <a:pt x="27590" y="24327"/>
                  </a:lnTo>
                  <a:lnTo>
                    <a:pt x="24352" y="25147"/>
                  </a:lnTo>
                  <a:lnTo>
                    <a:pt x="22193" y="26687"/>
                  </a:lnTo>
                  <a:lnTo>
                    <a:pt x="20755" y="28705"/>
                  </a:lnTo>
                  <a:lnTo>
                    <a:pt x="19156" y="33594"/>
                  </a:lnTo>
                  <a:lnTo>
                    <a:pt x="18445" y="39074"/>
                  </a:lnTo>
                  <a:lnTo>
                    <a:pt x="18046" y="42996"/>
                  </a:lnTo>
                  <a:lnTo>
                    <a:pt x="20600" y="46560"/>
                  </a:lnTo>
                  <a:lnTo>
                    <a:pt x="22672" y="48899"/>
                  </a:lnTo>
                  <a:lnTo>
                    <a:pt x="27623" y="54144"/>
                  </a:lnTo>
                  <a:lnTo>
                    <a:pt x="30333" y="56932"/>
                  </a:lnTo>
                  <a:lnTo>
                    <a:pt x="34126" y="59782"/>
                  </a:lnTo>
                  <a:lnTo>
                    <a:pt x="38642" y="62675"/>
                  </a:lnTo>
                  <a:lnTo>
                    <a:pt x="43638" y="65595"/>
                  </a:lnTo>
                  <a:lnTo>
                    <a:pt x="47963" y="67543"/>
                  </a:lnTo>
                  <a:lnTo>
                    <a:pt x="51839" y="68840"/>
                  </a:lnTo>
                  <a:lnTo>
                    <a:pt x="55417" y="69706"/>
                  </a:lnTo>
                  <a:lnTo>
                    <a:pt x="60780" y="71275"/>
                  </a:lnTo>
                  <a:lnTo>
                    <a:pt x="74685" y="75664"/>
                  </a:lnTo>
                  <a:lnTo>
                    <a:pt x="80579" y="78224"/>
                  </a:lnTo>
                  <a:lnTo>
                    <a:pt x="85501" y="80922"/>
                  </a:lnTo>
                  <a:lnTo>
                    <a:pt x="89776" y="83714"/>
                  </a:lnTo>
                  <a:lnTo>
                    <a:pt x="94611" y="87559"/>
                  </a:lnTo>
                  <a:lnTo>
                    <a:pt x="99823" y="92106"/>
                  </a:lnTo>
                  <a:lnTo>
                    <a:pt x="109915" y="101459"/>
                  </a:lnTo>
                  <a:lnTo>
                    <a:pt x="117711" y="108923"/>
                  </a:lnTo>
                  <a:lnTo>
                    <a:pt x="120187" y="112303"/>
                  </a:lnTo>
                  <a:lnTo>
                    <a:pt x="121838" y="115548"/>
                  </a:lnTo>
                  <a:lnTo>
                    <a:pt x="122940" y="118703"/>
                  </a:lnTo>
                  <a:lnTo>
                    <a:pt x="124667" y="121800"/>
                  </a:lnTo>
                  <a:lnTo>
                    <a:pt x="126811" y="124856"/>
                  </a:lnTo>
                  <a:lnTo>
                    <a:pt x="129233" y="127884"/>
                  </a:lnTo>
                  <a:lnTo>
                    <a:pt x="131842" y="131889"/>
                  </a:lnTo>
                  <a:lnTo>
                    <a:pt x="134574" y="136543"/>
                  </a:lnTo>
                  <a:lnTo>
                    <a:pt x="141350" y="148789"/>
                  </a:lnTo>
                  <a:lnTo>
                    <a:pt x="140912" y="150786"/>
                  </a:lnTo>
                  <a:lnTo>
                    <a:pt x="137778" y="155651"/>
                  </a:lnTo>
                  <a:lnTo>
                    <a:pt x="135723" y="161120"/>
                  </a:lnTo>
                  <a:lnTo>
                    <a:pt x="135175" y="163968"/>
                  </a:lnTo>
                  <a:lnTo>
                    <a:pt x="131918" y="169778"/>
                  </a:lnTo>
                  <a:lnTo>
                    <a:pt x="129658" y="172716"/>
                  </a:lnTo>
                  <a:lnTo>
                    <a:pt x="127160" y="174675"/>
                  </a:lnTo>
                  <a:lnTo>
                    <a:pt x="124500" y="175981"/>
                  </a:lnTo>
                  <a:lnTo>
                    <a:pt x="121734" y="176851"/>
                  </a:lnTo>
                  <a:lnTo>
                    <a:pt x="118897" y="177432"/>
                  </a:lnTo>
                  <a:lnTo>
                    <a:pt x="116012" y="177819"/>
                  </a:lnTo>
                  <a:lnTo>
                    <a:pt x="113095" y="178077"/>
                  </a:lnTo>
                  <a:lnTo>
                    <a:pt x="110158" y="179241"/>
                  </a:lnTo>
                  <a:lnTo>
                    <a:pt x="107207" y="181009"/>
                  </a:lnTo>
                  <a:lnTo>
                    <a:pt x="104246" y="183180"/>
                  </a:lnTo>
                  <a:lnTo>
                    <a:pt x="100285" y="184628"/>
                  </a:lnTo>
                  <a:lnTo>
                    <a:pt x="95659" y="185593"/>
                  </a:lnTo>
                  <a:lnTo>
                    <a:pt x="90589" y="186236"/>
                  </a:lnTo>
                  <a:lnTo>
                    <a:pt x="85222" y="185673"/>
                  </a:lnTo>
                  <a:lnTo>
                    <a:pt x="79658" y="184305"/>
                  </a:lnTo>
                  <a:lnTo>
                    <a:pt x="73962" y="182401"/>
                  </a:lnTo>
                  <a:lnTo>
                    <a:pt x="69172" y="181132"/>
                  </a:lnTo>
                  <a:lnTo>
                    <a:pt x="64985" y="180286"/>
                  </a:lnTo>
                  <a:lnTo>
                    <a:pt x="61200" y="179722"/>
                  </a:lnTo>
                  <a:lnTo>
                    <a:pt x="56691" y="179345"/>
                  </a:lnTo>
                  <a:lnTo>
                    <a:pt x="51699" y="179094"/>
                  </a:lnTo>
                  <a:lnTo>
                    <a:pt x="37829" y="178741"/>
                  </a:lnTo>
                  <a:lnTo>
                    <a:pt x="19501" y="178622"/>
                  </a:lnTo>
                  <a:lnTo>
                    <a:pt x="14987" y="177620"/>
                  </a:lnTo>
                  <a:lnTo>
                    <a:pt x="10985" y="175960"/>
                  </a:lnTo>
                  <a:lnTo>
                    <a:pt x="0" y="1696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98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267</Words>
  <Application>Microsoft Office PowerPoint</Application>
  <PresentationFormat>On-screen Show (4:3)</PresentationFormat>
  <Paragraphs>90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Review</vt:lpstr>
      <vt:lpstr>3.2 Solve Equations (multiply/divide)</vt:lpstr>
      <vt:lpstr>Definitions</vt:lpstr>
      <vt:lpstr>Solve equations with division</vt:lpstr>
      <vt:lpstr>Solve with Multiplication</vt:lpstr>
      <vt:lpstr>Solve by Multiplication</vt:lpstr>
      <vt:lpstr>Word Problems</vt:lpstr>
      <vt:lpstr>Information</vt:lpstr>
      <vt:lpstr>Write and solve an equation for the similar triangles.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2012-05-01T15:45:42Z</dcterms:created>
  <dcterms:modified xsi:type="dcterms:W3CDTF">2012-05-01T16:09:45Z</dcterms:modified>
</cp:coreProperties>
</file>