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6" r:id="rId3"/>
    <p:sldId id="258" r:id="rId4"/>
    <p:sldId id="259" r:id="rId5"/>
    <p:sldId id="260" r:id="rId6"/>
    <p:sldId id="266" r:id="rId7"/>
    <p:sldId id="267" r:id="rId8"/>
    <p:sldId id="269" r:id="rId9"/>
    <p:sldId id="270" r:id="rId10"/>
    <p:sldId id="273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0"/>
  </p:normalViewPr>
  <p:slideViewPr>
    <p:cSldViewPr>
      <p:cViewPr varScale="1">
        <p:scale>
          <a:sx n="37" d="100"/>
          <a:sy n="37" d="100"/>
        </p:scale>
        <p:origin x="-8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FB13A-B409-4996-AF96-1EB8D2633EE1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07AB-1569-49D4-B1BD-C343A4E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A3D59-10A6-4C12-ADE9-1845AA74907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8F6CA-B843-4E98-84FE-F11D48A7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2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2E57E-ACA1-47E0-89CC-D2AD45720B0B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683E9-0F17-442B-AD8B-45167F3C5B33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13BAC-8C3A-4AA9-B148-1BF563A8C62E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27EE3-569D-4EAD-9145-115A1FC12DC4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C8919-5CE2-4A69-BB84-71DB7710D689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C3A33-1F55-43B5-9376-EF6C69CA10F9}" type="slidenum">
              <a:rPr lang="en-US"/>
              <a:pPr/>
              <a:t>11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C2274-D5C2-42CE-A933-0CBFB2ADC7F7}" type="slidenum">
              <a:rPr lang="en-US"/>
              <a:pPr/>
              <a:t>12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FD3967-DB16-416E-9689-9E7FEA82251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F3A8D5-D4CC-4575-8103-CBA92457017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used to show a decimal is repeating?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Change the fraction 7/8 into a decimal using long division.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Compare .75 ____ 1/4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if repeating not over whole decimal.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</a:rPr>
              <a:t>THIS IS VERY TRICKY!!!!  PAY ATTENTION!!!!</a:t>
            </a:r>
          </a:p>
          <a:p>
            <a:pPr marL="0" indent="0">
              <a:buNone/>
            </a:pPr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.065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.07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0.07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0.011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2895600"/>
            <a:ext cx="304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12327" y="160020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8527" y="350520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64727" y="533400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464820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1357313" y="2678906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73398" y="2705695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62508" y="8930"/>
                </a:moveTo>
                <a:lnTo>
                  <a:pt x="62508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90" y="8930"/>
                </a:lnTo>
                <a:lnTo>
                  <a:pt x="2679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26790" y="151805"/>
                </a:lnTo>
                <a:lnTo>
                  <a:pt x="35719" y="160734"/>
                </a:lnTo>
                <a:lnTo>
                  <a:pt x="53579" y="169664"/>
                </a:lnTo>
                <a:lnTo>
                  <a:pt x="71438" y="169664"/>
                </a:lnTo>
                <a:lnTo>
                  <a:pt x="80368" y="169664"/>
                </a:lnTo>
                <a:lnTo>
                  <a:pt x="98227" y="169664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33946" y="151805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51805" y="116086"/>
                </a:lnTo>
                <a:lnTo>
                  <a:pt x="151805" y="107156"/>
                </a:lnTo>
                <a:lnTo>
                  <a:pt x="142875" y="98226"/>
                </a:lnTo>
                <a:lnTo>
                  <a:pt x="142875" y="89297"/>
                </a:lnTo>
                <a:lnTo>
                  <a:pt x="133946" y="80368"/>
                </a:lnTo>
                <a:lnTo>
                  <a:pt x="125016" y="7143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0715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51992" y="2705695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07156" y="17860"/>
                </a:moveTo>
                <a:lnTo>
                  <a:pt x="10715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60"/>
                </a:lnTo>
                <a:lnTo>
                  <a:pt x="62508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8" y="160734"/>
                </a:lnTo>
                <a:lnTo>
                  <a:pt x="71438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25016" y="151805"/>
                </a:lnTo>
                <a:lnTo>
                  <a:pt x="151805" y="142875"/>
                </a:lnTo>
                <a:lnTo>
                  <a:pt x="160735" y="133945"/>
                </a:lnTo>
                <a:lnTo>
                  <a:pt x="178594" y="125016"/>
                </a:lnTo>
                <a:lnTo>
                  <a:pt x="187524" y="116086"/>
                </a:lnTo>
                <a:lnTo>
                  <a:pt x="196453" y="107156"/>
                </a:lnTo>
                <a:lnTo>
                  <a:pt x="196453" y="89297"/>
                </a:lnTo>
                <a:lnTo>
                  <a:pt x="187524" y="80368"/>
                </a:lnTo>
                <a:lnTo>
                  <a:pt x="187524" y="62508"/>
                </a:lnTo>
                <a:lnTo>
                  <a:pt x="178594" y="53578"/>
                </a:lnTo>
                <a:lnTo>
                  <a:pt x="169664" y="4464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25016" y="17860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93094" y="2741414"/>
            <a:ext cx="178595" cy="125016"/>
          </a:xfrm>
          <a:custGeom>
            <a:avLst/>
            <a:gdLst/>
            <a:ahLst/>
            <a:cxnLst/>
            <a:rect l="0" t="0" r="0" b="0"/>
            <a:pathLst>
              <a:path w="178595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7" y="71437"/>
                </a:lnTo>
                <a:lnTo>
                  <a:pt x="89297" y="80367"/>
                </a:lnTo>
                <a:lnTo>
                  <a:pt x="107156" y="89297"/>
                </a:lnTo>
                <a:lnTo>
                  <a:pt x="116086" y="9822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51804" y="116086"/>
                </a:lnTo>
                <a:lnTo>
                  <a:pt x="160734" y="125015"/>
                </a:lnTo>
                <a:lnTo>
                  <a:pt x="169664" y="125015"/>
                </a:lnTo>
                <a:lnTo>
                  <a:pt x="169664" y="125015"/>
                </a:lnTo>
                <a:lnTo>
                  <a:pt x="169664" y="125015"/>
                </a:lnTo>
                <a:lnTo>
                  <a:pt x="178594" y="125015"/>
                </a:lnTo>
                <a:lnTo>
                  <a:pt x="178594" y="125015"/>
                </a:lnTo>
                <a:lnTo>
                  <a:pt x="178594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37742" y="2732484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53579"/>
                </a:lnTo>
                <a:lnTo>
                  <a:pt x="44649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1786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25266" y="2723555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60984" y="2794992"/>
            <a:ext cx="133947" cy="1"/>
          </a:xfrm>
          <a:custGeom>
            <a:avLst/>
            <a:gdLst/>
            <a:ahLst/>
            <a:cxnLst/>
            <a:rect l="0" t="0" r="0" b="0"/>
            <a:pathLst>
              <a:path w="13394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19945" y="2625328"/>
            <a:ext cx="223244" cy="241102"/>
          </a:xfrm>
          <a:custGeom>
            <a:avLst/>
            <a:gdLst/>
            <a:ahLst/>
            <a:cxnLst/>
            <a:rect l="0" t="0" r="0" b="0"/>
            <a:pathLst>
              <a:path w="223244" h="241102">
                <a:moveTo>
                  <a:pt x="7143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196453"/>
                </a:lnTo>
                <a:lnTo>
                  <a:pt x="17860" y="214312"/>
                </a:lnTo>
                <a:lnTo>
                  <a:pt x="35719" y="214312"/>
                </a:lnTo>
                <a:lnTo>
                  <a:pt x="44649" y="223242"/>
                </a:lnTo>
                <a:lnTo>
                  <a:pt x="62508" y="232172"/>
                </a:lnTo>
                <a:lnTo>
                  <a:pt x="80368" y="241101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33946" y="241101"/>
                </a:lnTo>
                <a:lnTo>
                  <a:pt x="151805" y="241101"/>
                </a:lnTo>
                <a:lnTo>
                  <a:pt x="169664" y="241101"/>
                </a:lnTo>
                <a:lnTo>
                  <a:pt x="178594" y="232172"/>
                </a:lnTo>
                <a:lnTo>
                  <a:pt x="187524" y="232172"/>
                </a:lnTo>
                <a:lnTo>
                  <a:pt x="196453" y="223242"/>
                </a:lnTo>
                <a:lnTo>
                  <a:pt x="205383" y="223242"/>
                </a:lnTo>
                <a:lnTo>
                  <a:pt x="214313" y="223242"/>
                </a:lnTo>
                <a:lnTo>
                  <a:pt x="214313" y="214312"/>
                </a:lnTo>
                <a:lnTo>
                  <a:pt x="223243" y="214312"/>
                </a:lnTo>
                <a:lnTo>
                  <a:pt x="223243" y="214312"/>
                </a:lnTo>
                <a:lnTo>
                  <a:pt x="223243" y="205383"/>
                </a:lnTo>
                <a:lnTo>
                  <a:pt x="223243" y="205383"/>
                </a:lnTo>
                <a:lnTo>
                  <a:pt x="223243" y="196453"/>
                </a:lnTo>
                <a:lnTo>
                  <a:pt x="223243" y="196453"/>
                </a:lnTo>
                <a:lnTo>
                  <a:pt x="223243" y="187523"/>
                </a:lnTo>
                <a:lnTo>
                  <a:pt x="223243" y="187523"/>
                </a:lnTo>
                <a:lnTo>
                  <a:pt x="223243" y="178593"/>
                </a:lnTo>
                <a:lnTo>
                  <a:pt x="214313" y="178593"/>
                </a:lnTo>
                <a:lnTo>
                  <a:pt x="214313" y="169664"/>
                </a:lnTo>
                <a:lnTo>
                  <a:pt x="214313" y="169664"/>
                </a:lnTo>
                <a:lnTo>
                  <a:pt x="205383" y="160735"/>
                </a:lnTo>
                <a:lnTo>
                  <a:pt x="205383" y="160735"/>
                </a:lnTo>
                <a:lnTo>
                  <a:pt x="196453" y="160735"/>
                </a:lnTo>
                <a:lnTo>
                  <a:pt x="187524" y="160735"/>
                </a:lnTo>
                <a:lnTo>
                  <a:pt x="187524" y="160735"/>
                </a:lnTo>
                <a:lnTo>
                  <a:pt x="178594" y="169664"/>
                </a:lnTo>
                <a:lnTo>
                  <a:pt x="169664" y="169664"/>
                </a:lnTo>
                <a:lnTo>
                  <a:pt x="169664" y="178593"/>
                </a:lnTo>
                <a:lnTo>
                  <a:pt x="160735" y="187523"/>
                </a:lnTo>
                <a:lnTo>
                  <a:pt x="160735" y="196453"/>
                </a:lnTo>
                <a:lnTo>
                  <a:pt x="151805" y="205383"/>
                </a:lnTo>
                <a:lnTo>
                  <a:pt x="151805" y="205383"/>
                </a:lnTo>
                <a:lnTo>
                  <a:pt x="142875" y="214312"/>
                </a:lnTo>
                <a:lnTo>
                  <a:pt x="142875" y="214312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51805" y="232172"/>
                </a:lnTo>
                <a:lnTo>
                  <a:pt x="151805" y="232172"/>
                </a:lnTo>
                <a:lnTo>
                  <a:pt x="160735" y="241101"/>
                </a:lnTo>
                <a:lnTo>
                  <a:pt x="160735" y="241101"/>
                </a:lnTo>
                <a:lnTo>
                  <a:pt x="160735" y="241101"/>
                </a:lnTo>
                <a:lnTo>
                  <a:pt x="160735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59273" y="2848570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93219" y="2589609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5" y="98227"/>
                </a:lnTo>
                <a:lnTo>
                  <a:pt x="142875" y="98227"/>
                </a:lnTo>
                <a:lnTo>
                  <a:pt x="151804" y="107157"/>
                </a:lnTo>
                <a:lnTo>
                  <a:pt x="169664" y="11608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3" y="142875"/>
                </a:lnTo>
                <a:lnTo>
                  <a:pt x="214312" y="151805"/>
                </a:lnTo>
                <a:lnTo>
                  <a:pt x="223242" y="169664"/>
                </a:lnTo>
                <a:lnTo>
                  <a:pt x="232172" y="178594"/>
                </a:lnTo>
                <a:lnTo>
                  <a:pt x="232172" y="196454"/>
                </a:lnTo>
                <a:lnTo>
                  <a:pt x="232172" y="205383"/>
                </a:lnTo>
                <a:lnTo>
                  <a:pt x="232172" y="214312"/>
                </a:lnTo>
                <a:lnTo>
                  <a:pt x="232172" y="223242"/>
                </a:lnTo>
                <a:lnTo>
                  <a:pt x="223242" y="241102"/>
                </a:lnTo>
                <a:lnTo>
                  <a:pt x="214312" y="250031"/>
                </a:lnTo>
                <a:lnTo>
                  <a:pt x="205383" y="250031"/>
                </a:lnTo>
                <a:lnTo>
                  <a:pt x="187523" y="258961"/>
                </a:lnTo>
                <a:lnTo>
                  <a:pt x="178594" y="267891"/>
                </a:lnTo>
                <a:lnTo>
                  <a:pt x="160734" y="267891"/>
                </a:lnTo>
                <a:lnTo>
                  <a:pt x="142875" y="267891"/>
                </a:lnTo>
                <a:lnTo>
                  <a:pt x="125015" y="267891"/>
                </a:lnTo>
                <a:lnTo>
                  <a:pt x="107156" y="267891"/>
                </a:lnTo>
                <a:lnTo>
                  <a:pt x="98226" y="258961"/>
                </a:lnTo>
                <a:lnTo>
                  <a:pt x="80367" y="258961"/>
                </a:lnTo>
                <a:lnTo>
                  <a:pt x="71437" y="258961"/>
                </a:lnTo>
                <a:lnTo>
                  <a:pt x="62508" y="250031"/>
                </a:lnTo>
                <a:lnTo>
                  <a:pt x="53578" y="250031"/>
                </a:lnTo>
                <a:lnTo>
                  <a:pt x="53578" y="250031"/>
                </a:lnTo>
                <a:lnTo>
                  <a:pt x="5357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491258" y="3080742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777008" y="2937867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8752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84164" y="3000375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8" y="62507"/>
                </a:lnTo>
                <a:lnTo>
                  <a:pt x="62508" y="71437"/>
                </a:lnTo>
                <a:lnTo>
                  <a:pt x="71438" y="80367"/>
                </a:lnTo>
                <a:lnTo>
                  <a:pt x="71438" y="89296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910953" y="2991445"/>
            <a:ext cx="71439" cy="160735"/>
          </a:xfrm>
          <a:custGeom>
            <a:avLst/>
            <a:gdLst/>
            <a:ahLst/>
            <a:cxnLst/>
            <a:rect l="0" t="0" r="0" b="0"/>
            <a:pathLst>
              <a:path w="71439" h="160735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26789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19820" y="3187898"/>
            <a:ext cx="687587" cy="26790"/>
          </a:xfrm>
          <a:custGeom>
            <a:avLst/>
            <a:gdLst/>
            <a:ahLst/>
            <a:cxnLst/>
            <a:rect l="0" t="0" r="0" b="0"/>
            <a:pathLst>
              <a:path w="687587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14313" y="17859"/>
                </a:lnTo>
                <a:lnTo>
                  <a:pt x="258961" y="17859"/>
                </a:lnTo>
                <a:lnTo>
                  <a:pt x="294680" y="17859"/>
                </a:lnTo>
                <a:lnTo>
                  <a:pt x="339328" y="17859"/>
                </a:lnTo>
                <a:lnTo>
                  <a:pt x="383977" y="8930"/>
                </a:lnTo>
                <a:lnTo>
                  <a:pt x="419696" y="8930"/>
                </a:lnTo>
                <a:lnTo>
                  <a:pt x="464344" y="8930"/>
                </a:lnTo>
                <a:lnTo>
                  <a:pt x="500063" y="8930"/>
                </a:lnTo>
                <a:lnTo>
                  <a:pt x="526852" y="8930"/>
                </a:lnTo>
                <a:lnTo>
                  <a:pt x="562571" y="8930"/>
                </a:lnTo>
                <a:lnTo>
                  <a:pt x="589360" y="8930"/>
                </a:lnTo>
                <a:lnTo>
                  <a:pt x="616149" y="8930"/>
                </a:lnTo>
                <a:lnTo>
                  <a:pt x="634008" y="8930"/>
                </a:lnTo>
                <a:lnTo>
                  <a:pt x="651868" y="0"/>
                </a:lnTo>
                <a:lnTo>
                  <a:pt x="669727" y="0"/>
                </a:lnTo>
                <a:lnTo>
                  <a:pt x="678657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562695" y="3312914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116086" y="62507"/>
                </a:move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35719" y="116086"/>
                </a:lnTo>
                <a:lnTo>
                  <a:pt x="53578" y="12501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7" y="125015"/>
                </a:lnTo>
                <a:lnTo>
                  <a:pt x="116086" y="125015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16086" y="10715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7143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25016" y="89297"/>
                </a:lnTo>
                <a:lnTo>
                  <a:pt x="125016" y="107156"/>
                </a:lnTo>
                <a:lnTo>
                  <a:pt x="151805" y="116086"/>
                </a:lnTo>
                <a:lnTo>
                  <a:pt x="151805" y="133945"/>
                </a:lnTo>
                <a:lnTo>
                  <a:pt x="160735" y="151804"/>
                </a:lnTo>
                <a:lnTo>
                  <a:pt x="160735" y="169664"/>
                </a:lnTo>
                <a:lnTo>
                  <a:pt x="160735" y="187523"/>
                </a:lnTo>
                <a:lnTo>
                  <a:pt x="169664" y="196453"/>
                </a:lnTo>
                <a:lnTo>
                  <a:pt x="169664" y="214312"/>
                </a:lnTo>
                <a:lnTo>
                  <a:pt x="169664" y="223242"/>
                </a:lnTo>
                <a:lnTo>
                  <a:pt x="178594" y="232172"/>
                </a:lnTo>
                <a:lnTo>
                  <a:pt x="178594" y="24110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759148" y="3295054"/>
            <a:ext cx="169666" cy="276822"/>
          </a:xfrm>
          <a:custGeom>
            <a:avLst/>
            <a:gdLst/>
            <a:ahLst/>
            <a:cxnLst/>
            <a:rect l="0" t="0" r="0" b="0"/>
            <a:pathLst>
              <a:path w="169666" h="276822">
                <a:moveTo>
                  <a:pt x="107157" y="62508"/>
                </a:moveTo>
                <a:lnTo>
                  <a:pt x="107157" y="6250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44649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17860"/>
                </a:lnTo>
                <a:lnTo>
                  <a:pt x="80368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90" y="107157"/>
                </a:lnTo>
                <a:lnTo>
                  <a:pt x="35719" y="107157"/>
                </a:lnTo>
                <a:lnTo>
                  <a:pt x="53579" y="107157"/>
                </a:lnTo>
                <a:lnTo>
                  <a:pt x="62508" y="107157"/>
                </a:lnTo>
                <a:lnTo>
                  <a:pt x="71438" y="107157"/>
                </a:lnTo>
                <a:lnTo>
                  <a:pt x="80368" y="107157"/>
                </a:lnTo>
                <a:lnTo>
                  <a:pt x="89297" y="98227"/>
                </a:lnTo>
                <a:lnTo>
                  <a:pt x="98227" y="98227"/>
                </a:lnTo>
                <a:lnTo>
                  <a:pt x="98227" y="89297"/>
                </a:lnTo>
                <a:lnTo>
                  <a:pt x="107157" y="80367"/>
                </a:lnTo>
                <a:lnTo>
                  <a:pt x="107157" y="71438"/>
                </a:lnTo>
                <a:lnTo>
                  <a:pt x="107157" y="7143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62508"/>
                </a:lnTo>
                <a:lnTo>
                  <a:pt x="107157" y="71438"/>
                </a:lnTo>
                <a:lnTo>
                  <a:pt x="107157" y="89297"/>
                </a:lnTo>
                <a:lnTo>
                  <a:pt x="107157" y="107157"/>
                </a:lnTo>
                <a:lnTo>
                  <a:pt x="107157" y="125016"/>
                </a:lnTo>
                <a:lnTo>
                  <a:pt x="133946" y="133946"/>
                </a:lnTo>
                <a:lnTo>
                  <a:pt x="133946" y="160735"/>
                </a:lnTo>
                <a:lnTo>
                  <a:pt x="142875" y="169664"/>
                </a:lnTo>
                <a:lnTo>
                  <a:pt x="142875" y="187524"/>
                </a:lnTo>
                <a:lnTo>
                  <a:pt x="151805" y="205383"/>
                </a:lnTo>
                <a:lnTo>
                  <a:pt x="151805" y="223242"/>
                </a:lnTo>
                <a:lnTo>
                  <a:pt x="151805" y="241102"/>
                </a:lnTo>
                <a:lnTo>
                  <a:pt x="160735" y="250032"/>
                </a:lnTo>
                <a:lnTo>
                  <a:pt x="160735" y="258961"/>
                </a:lnTo>
                <a:lnTo>
                  <a:pt x="160735" y="267891"/>
                </a:lnTo>
                <a:lnTo>
                  <a:pt x="160735" y="267891"/>
                </a:lnTo>
                <a:lnTo>
                  <a:pt x="160735" y="276821"/>
                </a:lnTo>
                <a:lnTo>
                  <a:pt x="160735" y="276821"/>
                </a:lnTo>
                <a:lnTo>
                  <a:pt x="169665" y="276821"/>
                </a:lnTo>
                <a:lnTo>
                  <a:pt x="169665" y="276821"/>
                </a:lnTo>
                <a:lnTo>
                  <a:pt x="169665" y="267891"/>
                </a:lnTo>
                <a:lnTo>
                  <a:pt x="169665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55602" y="3402211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44648" y="26789"/>
                </a:lnTo>
                <a:lnTo>
                  <a:pt x="53578" y="35718"/>
                </a:lnTo>
                <a:lnTo>
                  <a:pt x="62507" y="53578"/>
                </a:lnTo>
                <a:lnTo>
                  <a:pt x="71437" y="62507"/>
                </a:lnTo>
                <a:lnTo>
                  <a:pt x="80367" y="80367"/>
                </a:lnTo>
                <a:lnTo>
                  <a:pt x="89296" y="89296"/>
                </a:lnTo>
                <a:lnTo>
                  <a:pt x="98226" y="98226"/>
                </a:lnTo>
                <a:lnTo>
                  <a:pt x="116086" y="116085"/>
                </a:lnTo>
                <a:lnTo>
                  <a:pt x="125015" y="125015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0734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18109" y="3402211"/>
            <a:ext cx="62509" cy="160735"/>
          </a:xfrm>
          <a:custGeom>
            <a:avLst/>
            <a:gdLst/>
            <a:ahLst/>
            <a:cxnLst/>
            <a:rect l="0" t="0" r="0" b="0"/>
            <a:pathLst>
              <a:path w="62509" h="160735">
                <a:moveTo>
                  <a:pt x="53579" y="0"/>
                </a:moveTo>
                <a:lnTo>
                  <a:pt x="53579" y="0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62508" y="26789"/>
                </a:lnTo>
                <a:lnTo>
                  <a:pt x="53579" y="35718"/>
                </a:lnTo>
                <a:lnTo>
                  <a:pt x="53579" y="53578"/>
                </a:lnTo>
                <a:lnTo>
                  <a:pt x="44649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17860" y="11608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750344" y="3143250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928938" y="2955726"/>
            <a:ext cx="205383" cy="214314"/>
          </a:xfrm>
          <a:custGeom>
            <a:avLst/>
            <a:gdLst/>
            <a:ahLst/>
            <a:cxnLst/>
            <a:rect l="0" t="0" r="0" b="0"/>
            <a:pathLst>
              <a:path w="205383" h="214314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8" y="187524"/>
                </a:lnTo>
                <a:lnTo>
                  <a:pt x="53578" y="196453"/>
                </a:lnTo>
                <a:lnTo>
                  <a:pt x="71437" y="205383"/>
                </a:lnTo>
                <a:lnTo>
                  <a:pt x="80367" y="205383"/>
                </a:lnTo>
                <a:lnTo>
                  <a:pt x="107156" y="214313"/>
                </a:lnTo>
                <a:lnTo>
                  <a:pt x="125015" y="214313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87523" y="187524"/>
                </a:lnTo>
                <a:lnTo>
                  <a:pt x="196453" y="178594"/>
                </a:lnTo>
                <a:lnTo>
                  <a:pt x="205382" y="160735"/>
                </a:lnTo>
                <a:lnTo>
                  <a:pt x="205382" y="151805"/>
                </a:lnTo>
                <a:lnTo>
                  <a:pt x="205382" y="142875"/>
                </a:lnTo>
                <a:lnTo>
                  <a:pt x="205382" y="12501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187523" y="80367"/>
                </a:lnTo>
                <a:lnTo>
                  <a:pt x="178593" y="71438"/>
                </a:lnTo>
                <a:lnTo>
                  <a:pt x="169664" y="62508"/>
                </a:lnTo>
                <a:lnTo>
                  <a:pt x="151804" y="44649"/>
                </a:lnTo>
                <a:lnTo>
                  <a:pt x="142875" y="44649"/>
                </a:lnTo>
                <a:lnTo>
                  <a:pt x="125015" y="35719"/>
                </a:lnTo>
                <a:lnTo>
                  <a:pt x="116085" y="26789"/>
                </a:lnTo>
                <a:lnTo>
                  <a:pt x="107156" y="26789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196828" y="2955726"/>
            <a:ext cx="214314" cy="205384"/>
          </a:xfrm>
          <a:custGeom>
            <a:avLst/>
            <a:gdLst/>
            <a:ahLst/>
            <a:cxnLst/>
            <a:rect l="0" t="0" r="0" b="0"/>
            <a:pathLst>
              <a:path w="214314" h="205384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26789" y="160735"/>
                </a:lnTo>
                <a:lnTo>
                  <a:pt x="35719" y="169664"/>
                </a:lnTo>
                <a:lnTo>
                  <a:pt x="53578" y="178594"/>
                </a:lnTo>
                <a:lnTo>
                  <a:pt x="62508" y="196453"/>
                </a:lnTo>
                <a:lnTo>
                  <a:pt x="80367" y="196453"/>
                </a:lnTo>
                <a:lnTo>
                  <a:pt x="98227" y="205383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69664" y="196453"/>
                </a:lnTo>
                <a:lnTo>
                  <a:pt x="187524" y="196453"/>
                </a:lnTo>
                <a:lnTo>
                  <a:pt x="196453" y="187524"/>
                </a:lnTo>
                <a:lnTo>
                  <a:pt x="205383" y="178594"/>
                </a:lnTo>
                <a:lnTo>
                  <a:pt x="214313" y="169664"/>
                </a:lnTo>
                <a:lnTo>
                  <a:pt x="214313" y="160735"/>
                </a:lnTo>
                <a:lnTo>
                  <a:pt x="214313" y="151805"/>
                </a:lnTo>
                <a:lnTo>
                  <a:pt x="214313" y="133945"/>
                </a:lnTo>
                <a:lnTo>
                  <a:pt x="205383" y="125016"/>
                </a:lnTo>
                <a:lnTo>
                  <a:pt x="196453" y="125016"/>
                </a:lnTo>
                <a:lnTo>
                  <a:pt x="187524" y="116086"/>
                </a:lnTo>
                <a:lnTo>
                  <a:pt x="178594" y="116086"/>
                </a:lnTo>
                <a:lnTo>
                  <a:pt x="160735" y="107156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491508" y="2955726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89297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116086" y="71438"/>
                </a:lnTo>
                <a:lnTo>
                  <a:pt x="125015" y="71438"/>
                </a:lnTo>
                <a:lnTo>
                  <a:pt x="133945" y="80367"/>
                </a:lnTo>
                <a:lnTo>
                  <a:pt x="142875" y="89297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0734" y="160735"/>
                </a:lnTo>
                <a:lnTo>
                  <a:pt x="160734" y="169664"/>
                </a:lnTo>
                <a:lnTo>
                  <a:pt x="142875" y="178594"/>
                </a:lnTo>
                <a:lnTo>
                  <a:pt x="133945" y="187524"/>
                </a:lnTo>
                <a:lnTo>
                  <a:pt x="125015" y="187524"/>
                </a:lnTo>
                <a:lnTo>
                  <a:pt x="107156" y="187524"/>
                </a:lnTo>
                <a:lnTo>
                  <a:pt x="89297" y="187524"/>
                </a:lnTo>
                <a:lnTo>
                  <a:pt x="71437" y="187524"/>
                </a:lnTo>
                <a:lnTo>
                  <a:pt x="44648" y="187524"/>
                </a:lnTo>
                <a:lnTo>
                  <a:pt x="26789" y="187524"/>
                </a:lnTo>
                <a:lnTo>
                  <a:pt x="17859" y="18752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250406" y="2580680"/>
            <a:ext cx="196454" cy="258961"/>
          </a:xfrm>
          <a:custGeom>
            <a:avLst/>
            <a:gdLst/>
            <a:ahLst/>
            <a:cxnLst/>
            <a:rect l="0" t="0" r="0" b="0"/>
            <a:pathLst>
              <a:path w="196454" h="25896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0" y="205383"/>
                </a:lnTo>
                <a:lnTo>
                  <a:pt x="8930" y="214312"/>
                </a:lnTo>
                <a:lnTo>
                  <a:pt x="17860" y="232171"/>
                </a:lnTo>
                <a:lnTo>
                  <a:pt x="26789" y="241101"/>
                </a:lnTo>
                <a:lnTo>
                  <a:pt x="44649" y="250031"/>
                </a:lnTo>
                <a:lnTo>
                  <a:pt x="53578" y="258960"/>
                </a:lnTo>
                <a:lnTo>
                  <a:pt x="71438" y="258960"/>
                </a:lnTo>
                <a:lnTo>
                  <a:pt x="89297" y="258960"/>
                </a:lnTo>
                <a:lnTo>
                  <a:pt x="107157" y="258960"/>
                </a:lnTo>
                <a:lnTo>
                  <a:pt x="125016" y="258960"/>
                </a:lnTo>
                <a:lnTo>
                  <a:pt x="142875" y="250031"/>
                </a:lnTo>
                <a:lnTo>
                  <a:pt x="160735" y="241101"/>
                </a:lnTo>
                <a:lnTo>
                  <a:pt x="178594" y="232171"/>
                </a:lnTo>
                <a:lnTo>
                  <a:pt x="187524" y="223241"/>
                </a:lnTo>
                <a:lnTo>
                  <a:pt x="196453" y="205383"/>
                </a:lnTo>
                <a:lnTo>
                  <a:pt x="196453" y="196453"/>
                </a:lnTo>
                <a:lnTo>
                  <a:pt x="196453" y="187523"/>
                </a:lnTo>
                <a:lnTo>
                  <a:pt x="196453" y="169664"/>
                </a:lnTo>
                <a:lnTo>
                  <a:pt x="187524" y="160734"/>
                </a:lnTo>
                <a:lnTo>
                  <a:pt x="178594" y="160734"/>
                </a:lnTo>
                <a:lnTo>
                  <a:pt x="169664" y="151804"/>
                </a:lnTo>
                <a:lnTo>
                  <a:pt x="151805" y="151804"/>
                </a:lnTo>
                <a:lnTo>
                  <a:pt x="142875" y="151804"/>
                </a:lnTo>
                <a:lnTo>
                  <a:pt x="133946" y="160734"/>
                </a:lnTo>
                <a:lnTo>
                  <a:pt x="116086" y="160734"/>
                </a:lnTo>
                <a:lnTo>
                  <a:pt x="107157" y="169664"/>
                </a:lnTo>
                <a:lnTo>
                  <a:pt x="98227" y="187523"/>
                </a:lnTo>
                <a:lnTo>
                  <a:pt x="89297" y="196453"/>
                </a:lnTo>
                <a:lnTo>
                  <a:pt x="89297" y="205383"/>
                </a:lnTo>
                <a:lnTo>
                  <a:pt x="89297" y="223241"/>
                </a:lnTo>
                <a:lnTo>
                  <a:pt x="98227" y="232171"/>
                </a:lnTo>
                <a:lnTo>
                  <a:pt x="98227" y="241101"/>
                </a:lnTo>
                <a:lnTo>
                  <a:pt x="107157" y="250031"/>
                </a:lnTo>
                <a:lnTo>
                  <a:pt x="116086" y="250031"/>
                </a:lnTo>
                <a:lnTo>
                  <a:pt x="116086" y="258960"/>
                </a:lnTo>
                <a:lnTo>
                  <a:pt x="116086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545086" y="2607469"/>
            <a:ext cx="169665" cy="196453"/>
          </a:xfrm>
          <a:custGeom>
            <a:avLst/>
            <a:gdLst/>
            <a:ahLst/>
            <a:cxnLst/>
            <a:rect l="0" t="0" r="0" b="0"/>
            <a:pathLst>
              <a:path w="169665" h="196453">
                <a:moveTo>
                  <a:pt x="14287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98227" y="26789"/>
                </a:lnTo>
                <a:lnTo>
                  <a:pt x="80367" y="35719"/>
                </a:lnTo>
                <a:lnTo>
                  <a:pt x="62508" y="44648"/>
                </a:lnTo>
                <a:lnTo>
                  <a:pt x="44648" y="62508"/>
                </a:lnTo>
                <a:lnTo>
                  <a:pt x="26789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98227" y="98226"/>
                </a:lnTo>
                <a:lnTo>
                  <a:pt x="116086" y="98226"/>
                </a:lnTo>
                <a:lnTo>
                  <a:pt x="133945" y="107156"/>
                </a:lnTo>
                <a:lnTo>
                  <a:pt x="151805" y="11608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69664" y="151804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42875" y="178594"/>
                </a:lnTo>
                <a:lnTo>
                  <a:pt x="125016" y="187523"/>
                </a:lnTo>
                <a:lnTo>
                  <a:pt x="107156" y="187523"/>
                </a:lnTo>
                <a:lnTo>
                  <a:pt x="89297" y="196452"/>
                </a:lnTo>
                <a:lnTo>
                  <a:pt x="71437" y="196452"/>
                </a:lnTo>
                <a:lnTo>
                  <a:pt x="53578" y="196452"/>
                </a:lnTo>
                <a:lnTo>
                  <a:pt x="26789" y="196452"/>
                </a:lnTo>
                <a:lnTo>
                  <a:pt x="17859" y="196452"/>
                </a:lnTo>
                <a:lnTo>
                  <a:pt x="8930" y="196452"/>
                </a:lnTo>
                <a:lnTo>
                  <a:pt x="8930" y="1964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420070" y="2482453"/>
            <a:ext cx="26790" cy="53579"/>
          </a:xfrm>
          <a:custGeom>
            <a:avLst/>
            <a:gdLst/>
            <a:ahLst/>
            <a:cxnLst/>
            <a:rect l="0" t="0" r="0" b="0"/>
            <a:pathLst>
              <a:path w="26790" h="5357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384352" y="2625328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330773" y="2759273"/>
            <a:ext cx="8931" cy="26791"/>
          </a:xfrm>
          <a:custGeom>
            <a:avLst/>
            <a:gdLst/>
            <a:ahLst/>
            <a:cxnLst/>
            <a:rect l="0" t="0" r="0" b="0"/>
            <a:pathLst>
              <a:path w="8931" h="2679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321844" y="2920007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0406" y="3116461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44649" y="0"/>
                </a:moveTo>
                <a:lnTo>
                  <a:pt x="4464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6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223617" y="3268265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723680" y="2428875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687961" y="2634258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25453" y="2794992"/>
            <a:ext cx="17861" cy="53579"/>
          </a:xfrm>
          <a:custGeom>
            <a:avLst/>
            <a:gdLst/>
            <a:ahLst/>
            <a:cxnLst/>
            <a:rect l="0" t="0" r="0" b="0"/>
            <a:pathLst>
              <a:path w="17861" h="53579">
                <a:moveTo>
                  <a:pt x="17860" y="0"/>
                </a:moveTo>
                <a:lnTo>
                  <a:pt x="1786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598664" y="2955726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598664" y="3116461"/>
            <a:ext cx="8931" cy="71438"/>
          </a:xfrm>
          <a:custGeom>
            <a:avLst/>
            <a:gdLst/>
            <a:ahLst/>
            <a:cxnLst/>
            <a:rect l="0" t="0" r="0" b="0"/>
            <a:pathLst>
              <a:path w="8931" h="71438">
                <a:moveTo>
                  <a:pt x="8930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393156" y="3241476"/>
            <a:ext cx="1232298" cy="26790"/>
          </a:xfrm>
          <a:custGeom>
            <a:avLst/>
            <a:gdLst/>
            <a:ahLst/>
            <a:cxnLst/>
            <a:rect l="0" t="0" r="0" b="0"/>
            <a:pathLst>
              <a:path w="1232298" h="2679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69664" y="0"/>
                </a:lnTo>
                <a:lnTo>
                  <a:pt x="205383" y="0"/>
                </a:lnTo>
                <a:lnTo>
                  <a:pt x="250032" y="0"/>
                </a:lnTo>
                <a:lnTo>
                  <a:pt x="294680" y="0"/>
                </a:lnTo>
                <a:lnTo>
                  <a:pt x="348258" y="8930"/>
                </a:lnTo>
                <a:lnTo>
                  <a:pt x="401836" y="8930"/>
                </a:lnTo>
                <a:lnTo>
                  <a:pt x="455414" y="8930"/>
                </a:lnTo>
                <a:lnTo>
                  <a:pt x="508992" y="8930"/>
                </a:lnTo>
                <a:lnTo>
                  <a:pt x="571500" y="8930"/>
                </a:lnTo>
                <a:lnTo>
                  <a:pt x="625078" y="8930"/>
                </a:lnTo>
                <a:lnTo>
                  <a:pt x="678657" y="8930"/>
                </a:lnTo>
                <a:lnTo>
                  <a:pt x="741164" y="8930"/>
                </a:lnTo>
                <a:lnTo>
                  <a:pt x="803672" y="17860"/>
                </a:lnTo>
                <a:lnTo>
                  <a:pt x="857250" y="17860"/>
                </a:lnTo>
                <a:lnTo>
                  <a:pt x="910828" y="17860"/>
                </a:lnTo>
                <a:lnTo>
                  <a:pt x="955477" y="17860"/>
                </a:lnTo>
                <a:lnTo>
                  <a:pt x="1009055" y="17860"/>
                </a:lnTo>
                <a:lnTo>
                  <a:pt x="1053703" y="17860"/>
                </a:lnTo>
                <a:lnTo>
                  <a:pt x="1098352" y="17860"/>
                </a:lnTo>
                <a:lnTo>
                  <a:pt x="1134071" y="17860"/>
                </a:lnTo>
                <a:lnTo>
                  <a:pt x="1169789" y="17860"/>
                </a:lnTo>
                <a:lnTo>
                  <a:pt x="1196578" y="26789"/>
                </a:lnTo>
                <a:lnTo>
                  <a:pt x="1223367" y="26789"/>
                </a:lnTo>
                <a:lnTo>
                  <a:pt x="1232297" y="26789"/>
                </a:lnTo>
                <a:lnTo>
                  <a:pt x="123229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34258" y="3321843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80367" y="17860"/>
                </a:move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26789" y="107157"/>
                </a:lnTo>
                <a:lnTo>
                  <a:pt x="17859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26789" y="205383"/>
                </a:lnTo>
                <a:lnTo>
                  <a:pt x="35719" y="214313"/>
                </a:lnTo>
                <a:lnTo>
                  <a:pt x="44648" y="223243"/>
                </a:lnTo>
                <a:lnTo>
                  <a:pt x="62508" y="232172"/>
                </a:lnTo>
                <a:lnTo>
                  <a:pt x="80367" y="241102"/>
                </a:lnTo>
                <a:lnTo>
                  <a:pt x="98226" y="241102"/>
                </a:lnTo>
                <a:lnTo>
                  <a:pt x="116086" y="241102"/>
                </a:lnTo>
                <a:lnTo>
                  <a:pt x="133945" y="232172"/>
                </a:lnTo>
                <a:lnTo>
                  <a:pt x="151805" y="223243"/>
                </a:lnTo>
                <a:lnTo>
                  <a:pt x="169664" y="223243"/>
                </a:lnTo>
                <a:lnTo>
                  <a:pt x="187523" y="205383"/>
                </a:lnTo>
                <a:lnTo>
                  <a:pt x="196453" y="196453"/>
                </a:lnTo>
                <a:lnTo>
                  <a:pt x="205383" y="187524"/>
                </a:lnTo>
                <a:lnTo>
                  <a:pt x="214312" y="178594"/>
                </a:lnTo>
                <a:lnTo>
                  <a:pt x="214312" y="169664"/>
                </a:lnTo>
                <a:lnTo>
                  <a:pt x="214312" y="160735"/>
                </a:lnTo>
                <a:lnTo>
                  <a:pt x="205383" y="151805"/>
                </a:lnTo>
                <a:lnTo>
                  <a:pt x="196453" y="142875"/>
                </a:lnTo>
                <a:lnTo>
                  <a:pt x="187523" y="133946"/>
                </a:lnTo>
                <a:lnTo>
                  <a:pt x="169664" y="133946"/>
                </a:lnTo>
                <a:lnTo>
                  <a:pt x="160734" y="133946"/>
                </a:lnTo>
                <a:lnTo>
                  <a:pt x="142875" y="133946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116086" y="151805"/>
                </a:lnTo>
                <a:lnTo>
                  <a:pt x="107156" y="160735"/>
                </a:lnTo>
                <a:lnTo>
                  <a:pt x="107156" y="178594"/>
                </a:lnTo>
                <a:lnTo>
                  <a:pt x="107156" y="187524"/>
                </a:lnTo>
                <a:lnTo>
                  <a:pt x="107156" y="196453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25015" y="223243"/>
                </a:lnTo>
                <a:lnTo>
                  <a:pt x="133945" y="223243"/>
                </a:lnTo>
                <a:lnTo>
                  <a:pt x="133945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902148" y="3536156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44649" y="8930"/>
                </a:move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000375" y="3321843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107156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9" y="35719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98227"/>
                </a:lnTo>
                <a:lnTo>
                  <a:pt x="133945" y="107157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51805" y="187524"/>
                </a:lnTo>
                <a:lnTo>
                  <a:pt x="142875" y="187524"/>
                </a:lnTo>
                <a:lnTo>
                  <a:pt x="133945" y="196453"/>
                </a:lnTo>
                <a:lnTo>
                  <a:pt x="116086" y="205383"/>
                </a:lnTo>
                <a:lnTo>
                  <a:pt x="98227" y="205383"/>
                </a:lnTo>
                <a:lnTo>
                  <a:pt x="80367" y="205383"/>
                </a:lnTo>
                <a:lnTo>
                  <a:pt x="62508" y="205383"/>
                </a:lnTo>
                <a:lnTo>
                  <a:pt x="44648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250281" y="3375421"/>
            <a:ext cx="151806" cy="1"/>
          </a:xfrm>
          <a:custGeom>
            <a:avLst/>
            <a:gdLst/>
            <a:ahLst/>
            <a:cxnLst/>
            <a:rect l="0" t="0" r="0" b="0"/>
            <a:pathLst>
              <a:path w="151806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294930" y="3437929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660922" y="3598664"/>
            <a:ext cx="464345" cy="8930"/>
          </a:xfrm>
          <a:custGeom>
            <a:avLst/>
            <a:gdLst/>
            <a:ahLst/>
            <a:cxnLst/>
            <a:rect l="0" t="0" r="0" b="0"/>
            <a:pathLst>
              <a:path w="464345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8929"/>
                </a:lnTo>
                <a:lnTo>
                  <a:pt x="107156" y="8929"/>
                </a:lnTo>
                <a:lnTo>
                  <a:pt x="142875" y="8929"/>
                </a:lnTo>
                <a:lnTo>
                  <a:pt x="169664" y="8929"/>
                </a:lnTo>
                <a:lnTo>
                  <a:pt x="205383" y="0"/>
                </a:lnTo>
                <a:lnTo>
                  <a:pt x="241101" y="0"/>
                </a:lnTo>
                <a:lnTo>
                  <a:pt x="285750" y="0"/>
                </a:lnTo>
                <a:lnTo>
                  <a:pt x="321469" y="0"/>
                </a:lnTo>
                <a:lnTo>
                  <a:pt x="348258" y="0"/>
                </a:lnTo>
                <a:lnTo>
                  <a:pt x="383976" y="0"/>
                </a:lnTo>
                <a:lnTo>
                  <a:pt x="401836" y="0"/>
                </a:lnTo>
                <a:lnTo>
                  <a:pt x="428625" y="0"/>
                </a:lnTo>
                <a:lnTo>
                  <a:pt x="446484" y="0"/>
                </a:lnTo>
                <a:lnTo>
                  <a:pt x="455414" y="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803797" y="3670101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125016" y="53578"/>
                </a:move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35719" y="107156"/>
                </a:lnTo>
                <a:lnTo>
                  <a:pt x="44648" y="10715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9297" y="10715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98227"/>
                </a:lnTo>
                <a:lnTo>
                  <a:pt x="125016" y="89297"/>
                </a:lnTo>
                <a:lnTo>
                  <a:pt x="125016" y="80367"/>
                </a:lnTo>
                <a:lnTo>
                  <a:pt x="133945" y="7143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1608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51805" y="160735"/>
                </a:lnTo>
                <a:lnTo>
                  <a:pt x="151805" y="178594"/>
                </a:lnTo>
                <a:lnTo>
                  <a:pt x="160734" y="187524"/>
                </a:lnTo>
                <a:lnTo>
                  <a:pt x="160734" y="196453"/>
                </a:lnTo>
                <a:lnTo>
                  <a:pt x="160734" y="205383"/>
                </a:lnTo>
                <a:lnTo>
                  <a:pt x="169664" y="214313"/>
                </a:lnTo>
                <a:lnTo>
                  <a:pt x="169664" y="214313"/>
                </a:lnTo>
                <a:lnTo>
                  <a:pt x="169664" y="223242"/>
                </a:lnTo>
                <a:lnTo>
                  <a:pt x="169664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018109" y="3696890"/>
            <a:ext cx="133947" cy="187525"/>
          </a:xfrm>
          <a:custGeom>
            <a:avLst/>
            <a:gdLst/>
            <a:ahLst/>
            <a:cxnLst/>
            <a:rect l="0" t="0" r="0" b="0"/>
            <a:pathLst>
              <a:path w="133947" h="187525">
                <a:moveTo>
                  <a:pt x="125016" y="44649"/>
                </a:moveTo>
                <a:lnTo>
                  <a:pt x="125016" y="4464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9" y="8929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89297" y="71438"/>
                </a:lnTo>
                <a:lnTo>
                  <a:pt x="98227" y="62508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7" y="62508"/>
                </a:lnTo>
                <a:lnTo>
                  <a:pt x="107157" y="80367"/>
                </a:lnTo>
                <a:lnTo>
                  <a:pt x="107157" y="89297"/>
                </a:lnTo>
                <a:lnTo>
                  <a:pt x="107157" y="98227"/>
                </a:lnTo>
                <a:lnTo>
                  <a:pt x="116086" y="11608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25016" y="160735"/>
                </a:lnTo>
                <a:lnTo>
                  <a:pt x="125016" y="169664"/>
                </a:lnTo>
                <a:lnTo>
                  <a:pt x="133946" y="178594"/>
                </a:lnTo>
                <a:lnTo>
                  <a:pt x="133946" y="187524"/>
                </a:lnTo>
                <a:lnTo>
                  <a:pt x="133946" y="187524"/>
                </a:lnTo>
                <a:lnTo>
                  <a:pt x="133946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98414" y="3330773"/>
            <a:ext cx="580431" cy="544712"/>
          </a:xfrm>
          <a:custGeom>
            <a:avLst/>
            <a:gdLst/>
            <a:ahLst/>
            <a:cxnLst/>
            <a:rect l="0" t="0" r="0" b="0"/>
            <a:pathLst>
              <a:path w="580431" h="544712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80367" y="62508"/>
                </a:lnTo>
                <a:lnTo>
                  <a:pt x="98227" y="80367"/>
                </a:lnTo>
                <a:lnTo>
                  <a:pt x="133945" y="98227"/>
                </a:lnTo>
                <a:lnTo>
                  <a:pt x="151805" y="116086"/>
                </a:lnTo>
                <a:lnTo>
                  <a:pt x="178594" y="133945"/>
                </a:lnTo>
                <a:lnTo>
                  <a:pt x="196453" y="160734"/>
                </a:lnTo>
                <a:lnTo>
                  <a:pt x="223242" y="178594"/>
                </a:lnTo>
                <a:lnTo>
                  <a:pt x="250031" y="205383"/>
                </a:lnTo>
                <a:lnTo>
                  <a:pt x="276820" y="223242"/>
                </a:lnTo>
                <a:lnTo>
                  <a:pt x="303609" y="250031"/>
                </a:lnTo>
                <a:lnTo>
                  <a:pt x="330399" y="276820"/>
                </a:lnTo>
                <a:lnTo>
                  <a:pt x="357188" y="303609"/>
                </a:lnTo>
                <a:lnTo>
                  <a:pt x="375047" y="321469"/>
                </a:lnTo>
                <a:lnTo>
                  <a:pt x="401836" y="348258"/>
                </a:lnTo>
                <a:lnTo>
                  <a:pt x="419695" y="375047"/>
                </a:lnTo>
                <a:lnTo>
                  <a:pt x="446484" y="392906"/>
                </a:lnTo>
                <a:lnTo>
                  <a:pt x="464344" y="419695"/>
                </a:lnTo>
                <a:lnTo>
                  <a:pt x="482203" y="437555"/>
                </a:lnTo>
                <a:lnTo>
                  <a:pt x="500063" y="455414"/>
                </a:lnTo>
                <a:lnTo>
                  <a:pt x="517922" y="473273"/>
                </a:lnTo>
                <a:lnTo>
                  <a:pt x="526852" y="482203"/>
                </a:lnTo>
                <a:lnTo>
                  <a:pt x="544711" y="500063"/>
                </a:lnTo>
                <a:lnTo>
                  <a:pt x="553641" y="508992"/>
                </a:lnTo>
                <a:lnTo>
                  <a:pt x="562570" y="526852"/>
                </a:lnTo>
                <a:lnTo>
                  <a:pt x="571500" y="526852"/>
                </a:lnTo>
                <a:lnTo>
                  <a:pt x="571500" y="535781"/>
                </a:lnTo>
                <a:lnTo>
                  <a:pt x="580430" y="535781"/>
                </a:lnTo>
                <a:lnTo>
                  <a:pt x="580430" y="544711"/>
                </a:lnTo>
                <a:lnTo>
                  <a:pt x="580430" y="544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696766" y="3616523"/>
            <a:ext cx="491133" cy="17860"/>
          </a:xfrm>
          <a:custGeom>
            <a:avLst/>
            <a:gdLst/>
            <a:ahLst/>
            <a:cxnLst/>
            <a:rect l="0" t="0" r="0" b="0"/>
            <a:pathLst>
              <a:path w="491133" h="17860">
                <a:moveTo>
                  <a:pt x="17859" y="17859"/>
                </a:moveTo>
                <a:lnTo>
                  <a:pt x="1785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78593" y="8930"/>
                </a:lnTo>
                <a:lnTo>
                  <a:pt x="214312" y="8930"/>
                </a:lnTo>
                <a:lnTo>
                  <a:pt x="250031" y="17859"/>
                </a:lnTo>
                <a:lnTo>
                  <a:pt x="285750" y="17859"/>
                </a:lnTo>
                <a:lnTo>
                  <a:pt x="321468" y="17859"/>
                </a:lnTo>
                <a:lnTo>
                  <a:pt x="357187" y="1785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37554" y="17859"/>
                </a:lnTo>
                <a:lnTo>
                  <a:pt x="455414" y="8930"/>
                </a:lnTo>
                <a:lnTo>
                  <a:pt x="473273" y="8930"/>
                </a:lnTo>
                <a:lnTo>
                  <a:pt x="482203" y="8930"/>
                </a:lnTo>
                <a:lnTo>
                  <a:pt x="491132" y="8930"/>
                </a:lnTo>
                <a:lnTo>
                  <a:pt x="49113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866430" y="3723679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98226" y="35719"/>
                </a:move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8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16086" y="160735"/>
                </a:lnTo>
                <a:lnTo>
                  <a:pt x="125015" y="169664"/>
                </a:lnTo>
                <a:lnTo>
                  <a:pt x="125015" y="178594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080742" y="3741539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98227" y="35718"/>
                </a:moveTo>
                <a:lnTo>
                  <a:pt x="89297" y="35718"/>
                </a:lnTo>
                <a:lnTo>
                  <a:pt x="89297" y="35718"/>
                </a:lnTo>
                <a:lnTo>
                  <a:pt x="89297" y="26789"/>
                </a:lnTo>
                <a:lnTo>
                  <a:pt x="80367" y="17859"/>
                </a:lnTo>
                <a:lnTo>
                  <a:pt x="7143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7" y="62507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6250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107156"/>
                </a:lnTo>
                <a:lnTo>
                  <a:pt x="98227" y="125015"/>
                </a:lnTo>
                <a:lnTo>
                  <a:pt x="98227" y="133945"/>
                </a:lnTo>
                <a:lnTo>
                  <a:pt x="98227" y="151804"/>
                </a:lnTo>
                <a:lnTo>
                  <a:pt x="107156" y="160734"/>
                </a:lnTo>
                <a:lnTo>
                  <a:pt x="107156" y="169664"/>
                </a:lnTo>
                <a:lnTo>
                  <a:pt x="116086" y="178593"/>
                </a:lnTo>
                <a:lnTo>
                  <a:pt x="116086" y="18752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2501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321844" y="3580804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8929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7" y="62508"/>
                </a:lnTo>
                <a:lnTo>
                  <a:pt x="89297" y="71438"/>
                </a:lnTo>
                <a:lnTo>
                  <a:pt x="98226" y="8036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98227"/>
                </a:lnTo>
                <a:lnTo>
                  <a:pt x="133945" y="107157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330773" y="3598664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62508" y="44648"/>
                </a:lnTo>
                <a:lnTo>
                  <a:pt x="53579" y="53578"/>
                </a:lnTo>
                <a:lnTo>
                  <a:pt x="44649" y="71437"/>
                </a:lnTo>
                <a:lnTo>
                  <a:pt x="35719" y="80367"/>
                </a:lnTo>
                <a:lnTo>
                  <a:pt x="26790" y="89297"/>
                </a:lnTo>
                <a:lnTo>
                  <a:pt x="17860" y="98226"/>
                </a:lnTo>
                <a:lnTo>
                  <a:pt x="1786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62945" y="3571875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625453" y="3580804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07157"/>
                </a:lnTo>
                <a:lnTo>
                  <a:pt x="26789" y="116086"/>
                </a:lnTo>
                <a:lnTo>
                  <a:pt x="44649" y="125016"/>
                </a:lnTo>
                <a:lnTo>
                  <a:pt x="5357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07156" y="107157"/>
                </a:lnTo>
                <a:lnTo>
                  <a:pt x="116086" y="98227"/>
                </a:lnTo>
                <a:lnTo>
                  <a:pt x="107156" y="80367"/>
                </a:lnTo>
                <a:lnTo>
                  <a:pt x="107156" y="62508"/>
                </a:lnTo>
                <a:lnTo>
                  <a:pt x="107156" y="53578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848695" y="3554015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884414" y="3616523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027289" y="3321843"/>
            <a:ext cx="160735" cy="214314"/>
          </a:xfrm>
          <a:custGeom>
            <a:avLst/>
            <a:gdLst/>
            <a:ahLst/>
            <a:cxnLst/>
            <a:rect l="0" t="0" r="0" b="0"/>
            <a:pathLst>
              <a:path w="160735" h="214314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51805"/>
                </a:lnTo>
                <a:lnTo>
                  <a:pt x="35719" y="160735"/>
                </a:lnTo>
                <a:lnTo>
                  <a:pt x="44649" y="178594"/>
                </a:lnTo>
                <a:lnTo>
                  <a:pt x="62508" y="187524"/>
                </a:lnTo>
                <a:lnTo>
                  <a:pt x="80367" y="187524"/>
                </a:lnTo>
                <a:lnTo>
                  <a:pt x="98227" y="196453"/>
                </a:lnTo>
                <a:lnTo>
                  <a:pt x="116086" y="196453"/>
                </a:lnTo>
                <a:lnTo>
                  <a:pt x="133945" y="187524"/>
                </a:lnTo>
                <a:lnTo>
                  <a:pt x="142875" y="187524"/>
                </a:lnTo>
                <a:lnTo>
                  <a:pt x="151805" y="187524"/>
                </a:lnTo>
                <a:lnTo>
                  <a:pt x="160734" y="178594"/>
                </a:lnTo>
                <a:lnTo>
                  <a:pt x="160734" y="169664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51805" y="151805"/>
                </a:lnTo>
                <a:lnTo>
                  <a:pt x="151805" y="142875"/>
                </a:lnTo>
                <a:lnTo>
                  <a:pt x="142875" y="133946"/>
                </a:lnTo>
                <a:lnTo>
                  <a:pt x="133945" y="133946"/>
                </a:lnTo>
                <a:lnTo>
                  <a:pt x="116086" y="133946"/>
                </a:lnTo>
                <a:lnTo>
                  <a:pt x="107156" y="133946"/>
                </a:lnTo>
                <a:lnTo>
                  <a:pt x="98227" y="133946"/>
                </a:lnTo>
                <a:lnTo>
                  <a:pt x="89297" y="142875"/>
                </a:lnTo>
                <a:lnTo>
                  <a:pt x="89297" y="151805"/>
                </a:lnTo>
                <a:lnTo>
                  <a:pt x="80367" y="160735"/>
                </a:lnTo>
                <a:lnTo>
                  <a:pt x="80367" y="169664"/>
                </a:lnTo>
                <a:lnTo>
                  <a:pt x="80367" y="178594"/>
                </a:lnTo>
                <a:lnTo>
                  <a:pt x="80367" y="187524"/>
                </a:lnTo>
                <a:lnTo>
                  <a:pt x="80367" y="196453"/>
                </a:lnTo>
                <a:lnTo>
                  <a:pt x="89297" y="205383"/>
                </a:lnTo>
                <a:lnTo>
                  <a:pt x="89297" y="205383"/>
                </a:lnTo>
                <a:lnTo>
                  <a:pt x="98227" y="214313"/>
                </a:lnTo>
                <a:lnTo>
                  <a:pt x="98227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223742" y="3321843"/>
            <a:ext cx="187525" cy="169665"/>
          </a:xfrm>
          <a:custGeom>
            <a:avLst/>
            <a:gdLst/>
            <a:ahLst/>
            <a:cxnLst/>
            <a:rect l="0" t="0" r="0" b="0"/>
            <a:pathLst>
              <a:path w="187525" h="169665">
                <a:moveTo>
                  <a:pt x="71438" y="8930"/>
                </a:move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17860" y="80368"/>
                </a:lnTo>
                <a:lnTo>
                  <a:pt x="26789" y="80368"/>
                </a:lnTo>
                <a:lnTo>
                  <a:pt x="35719" y="80368"/>
                </a:lnTo>
                <a:lnTo>
                  <a:pt x="53578" y="80368"/>
                </a:lnTo>
                <a:lnTo>
                  <a:pt x="62508" y="80368"/>
                </a:lnTo>
                <a:lnTo>
                  <a:pt x="80367" y="80368"/>
                </a:lnTo>
                <a:lnTo>
                  <a:pt x="98227" y="80368"/>
                </a:lnTo>
                <a:lnTo>
                  <a:pt x="116086" y="80368"/>
                </a:lnTo>
                <a:lnTo>
                  <a:pt x="133946" y="89297"/>
                </a:lnTo>
                <a:lnTo>
                  <a:pt x="142875" y="98227"/>
                </a:lnTo>
                <a:lnTo>
                  <a:pt x="169664" y="107157"/>
                </a:lnTo>
                <a:lnTo>
                  <a:pt x="178594" y="107157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69664" y="151805"/>
                </a:lnTo>
                <a:lnTo>
                  <a:pt x="160735" y="151805"/>
                </a:lnTo>
                <a:lnTo>
                  <a:pt x="151805" y="160735"/>
                </a:lnTo>
                <a:lnTo>
                  <a:pt x="133946" y="160735"/>
                </a:lnTo>
                <a:lnTo>
                  <a:pt x="125016" y="160735"/>
                </a:lnTo>
                <a:lnTo>
                  <a:pt x="107156" y="169664"/>
                </a:lnTo>
                <a:lnTo>
                  <a:pt x="89297" y="169664"/>
                </a:lnTo>
                <a:lnTo>
                  <a:pt x="80367" y="169664"/>
                </a:lnTo>
                <a:lnTo>
                  <a:pt x="7143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054078" y="3598664"/>
            <a:ext cx="401837" cy="17860"/>
          </a:xfrm>
          <a:custGeom>
            <a:avLst/>
            <a:gdLst/>
            <a:ahLst/>
            <a:cxnLst/>
            <a:rect l="0" t="0" r="0" b="0"/>
            <a:pathLst>
              <a:path w="401837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25016" y="0"/>
                </a:lnTo>
                <a:lnTo>
                  <a:pt x="160735" y="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94680" y="0"/>
                </a:lnTo>
                <a:lnTo>
                  <a:pt x="321469" y="0"/>
                </a:lnTo>
                <a:lnTo>
                  <a:pt x="339328" y="0"/>
                </a:lnTo>
                <a:lnTo>
                  <a:pt x="357188" y="0"/>
                </a:lnTo>
                <a:lnTo>
                  <a:pt x="375047" y="0"/>
                </a:lnTo>
                <a:lnTo>
                  <a:pt x="383977" y="0"/>
                </a:lnTo>
                <a:lnTo>
                  <a:pt x="39290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179094" y="3670101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107156" y="98227"/>
                </a:moveTo>
                <a:lnTo>
                  <a:pt x="107156" y="89297"/>
                </a:lnTo>
                <a:lnTo>
                  <a:pt x="107156" y="8929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98226" y="44649"/>
                </a:lnTo>
                <a:lnTo>
                  <a:pt x="98226" y="26789"/>
                </a:lnTo>
                <a:lnTo>
                  <a:pt x="89297" y="26789"/>
                </a:lnTo>
                <a:lnTo>
                  <a:pt x="71437" y="17860"/>
                </a:lnTo>
                <a:lnTo>
                  <a:pt x="62508" y="893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35719" y="89297"/>
                </a:lnTo>
                <a:lnTo>
                  <a:pt x="44648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7143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5" y="116086"/>
                </a:lnTo>
                <a:lnTo>
                  <a:pt x="125015" y="133945"/>
                </a:lnTo>
                <a:lnTo>
                  <a:pt x="125015" y="151805"/>
                </a:lnTo>
                <a:lnTo>
                  <a:pt x="125015" y="160735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42875" y="214313"/>
                </a:lnTo>
                <a:lnTo>
                  <a:pt x="142875" y="223242"/>
                </a:lnTo>
                <a:lnTo>
                  <a:pt x="151804" y="232172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60734" y="241102"/>
                </a:lnTo>
                <a:lnTo>
                  <a:pt x="160734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384477" y="3696890"/>
            <a:ext cx="160735" cy="267892"/>
          </a:xfrm>
          <a:custGeom>
            <a:avLst/>
            <a:gdLst/>
            <a:ahLst/>
            <a:cxnLst/>
            <a:rect l="0" t="0" r="0" b="0"/>
            <a:pathLst>
              <a:path w="160735" h="267892">
                <a:moveTo>
                  <a:pt x="116086" y="89297"/>
                </a:moveTo>
                <a:lnTo>
                  <a:pt x="11608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98226" y="35719"/>
                </a:lnTo>
                <a:lnTo>
                  <a:pt x="89296" y="26789"/>
                </a:lnTo>
                <a:lnTo>
                  <a:pt x="80367" y="26789"/>
                </a:lnTo>
                <a:lnTo>
                  <a:pt x="71437" y="17860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8" y="98227"/>
                </a:lnTo>
                <a:lnTo>
                  <a:pt x="53578" y="107156"/>
                </a:lnTo>
                <a:lnTo>
                  <a:pt x="62507" y="107156"/>
                </a:lnTo>
                <a:lnTo>
                  <a:pt x="71437" y="107156"/>
                </a:lnTo>
                <a:lnTo>
                  <a:pt x="89296" y="107156"/>
                </a:lnTo>
                <a:lnTo>
                  <a:pt x="98226" y="98227"/>
                </a:lnTo>
                <a:lnTo>
                  <a:pt x="107156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25015" y="125016"/>
                </a:lnTo>
                <a:lnTo>
                  <a:pt x="125015" y="142875"/>
                </a:lnTo>
                <a:lnTo>
                  <a:pt x="125015" y="160735"/>
                </a:lnTo>
                <a:lnTo>
                  <a:pt x="133945" y="178594"/>
                </a:lnTo>
                <a:lnTo>
                  <a:pt x="133945" y="196453"/>
                </a:lnTo>
                <a:lnTo>
                  <a:pt x="142875" y="214313"/>
                </a:lnTo>
                <a:lnTo>
                  <a:pt x="142875" y="232172"/>
                </a:lnTo>
                <a:lnTo>
                  <a:pt x="151804" y="241102"/>
                </a:lnTo>
                <a:lnTo>
                  <a:pt x="151804" y="25003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955852" y="3214687"/>
            <a:ext cx="759024" cy="821532"/>
          </a:xfrm>
          <a:custGeom>
            <a:avLst/>
            <a:gdLst/>
            <a:ahLst/>
            <a:cxnLst/>
            <a:rect l="0" t="0" r="0" b="0"/>
            <a:pathLst>
              <a:path w="759024" h="821532">
                <a:moveTo>
                  <a:pt x="589359" y="232172"/>
                </a:moveTo>
                <a:lnTo>
                  <a:pt x="589359" y="232172"/>
                </a:lnTo>
                <a:lnTo>
                  <a:pt x="589359" y="223242"/>
                </a:lnTo>
                <a:lnTo>
                  <a:pt x="589359" y="214313"/>
                </a:lnTo>
                <a:lnTo>
                  <a:pt x="580429" y="205383"/>
                </a:lnTo>
                <a:lnTo>
                  <a:pt x="580429" y="196453"/>
                </a:lnTo>
                <a:lnTo>
                  <a:pt x="571500" y="178594"/>
                </a:lnTo>
                <a:lnTo>
                  <a:pt x="562570" y="169664"/>
                </a:lnTo>
                <a:lnTo>
                  <a:pt x="553640" y="160734"/>
                </a:lnTo>
                <a:lnTo>
                  <a:pt x="544711" y="142875"/>
                </a:lnTo>
                <a:lnTo>
                  <a:pt x="535781" y="125016"/>
                </a:lnTo>
                <a:lnTo>
                  <a:pt x="517921" y="116086"/>
                </a:lnTo>
                <a:lnTo>
                  <a:pt x="500062" y="98227"/>
                </a:lnTo>
                <a:lnTo>
                  <a:pt x="482203" y="80367"/>
                </a:lnTo>
                <a:lnTo>
                  <a:pt x="464343" y="62508"/>
                </a:lnTo>
                <a:lnTo>
                  <a:pt x="437554" y="53578"/>
                </a:lnTo>
                <a:lnTo>
                  <a:pt x="419695" y="35719"/>
                </a:lnTo>
                <a:lnTo>
                  <a:pt x="392906" y="26789"/>
                </a:lnTo>
                <a:lnTo>
                  <a:pt x="366117" y="17859"/>
                </a:lnTo>
                <a:lnTo>
                  <a:pt x="339328" y="8930"/>
                </a:lnTo>
                <a:lnTo>
                  <a:pt x="312539" y="0"/>
                </a:lnTo>
                <a:lnTo>
                  <a:pt x="285750" y="0"/>
                </a:lnTo>
                <a:lnTo>
                  <a:pt x="258961" y="0"/>
                </a:lnTo>
                <a:lnTo>
                  <a:pt x="232171" y="0"/>
                </a:lnTo>
                <a:lnTo>
                  <a:pt x="205382" y="0"/>
                </a:lnTo>
                <a:lnTo>
                  <a:pt x="187523" y="0"/>
                </a:lnTo>
                <a:lnTo>
                  <a:pt x="160734" y="8930"/>
                </a:lnTo>
                <a:lnTo>
                  <a:pt x="142875" y="17859"/>
                </a:lnTo>
                <a:lnTo>
                  <a:pt x="116086" y="35719"/>
                </a:lnTo>
                <a:lnTo>
                  <a:pt x="98226" y="53578"/>
                </a:lnTo>
                <a:lnTo>
                  <a:pt x="80367" y="71438"/>
                </a:lnTo>
                <a:lnTo>
                  <a:pt x="62507" y="89297"/>
                </a:lnTo>
                <a:lnTo>
                  <a:pt x="53578" y="107156"/>
                </a:lnTo>
                <a:lnTo>
                  <a:pt x="35718" y="133945"/>
                </a:lnTo>
                <a:lnTo>
                  <a:pt x="26789" y="151805"/>
                </a:lnTo>
                <a:lnTo>
                  <a:pt x="8929" y="178594"/>
                </a:lnTo>
                <a:lnTo>
                  <a:pt x="0" y="205383"/>
                </a:lnTo>
                <a:lnTo>
                  <a:pt x="8929" y="232172"/>
                </a:lnTo>
                <a:lnTo>
                  <a:pt x="8929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0" y="357188"/>
                </a:lnTo>
                <a:lnTo>
                  <a:pt x="0" y="392906"/>
                </a:lnTo>
                <a:lnTo>
                  <a:pt x="0" y="419695"/>
                </a:lnTo>
                <a:lnTo>
                  <a:pt x="8929" y="455414"/>
                </a:lnTo>
                <a:lnTo>
                  <a:pt x="17859" y="482203"/>
                </a:lnTo>
                <a:lnTo>
                  <a:pt x="35718" y="517922"/>
                </a:lnTo>
                <a:lnTo>
                  <a:pt x="44648" y="544711"/>
                </a:lnTo>
                <a:lnTo>
                  <a:pt x="62507" y="580430"/>
                </a:lnTo>
                <a:lnTo>
                  <a:pt x="80367" y="607219"/>
                </a:lnTo>
                <a:lnTo>
                  <a:pt x="107156" y="634008"/>
                </a:lnTo>
                <a:lnTo>
                  <a:pt x="125015" y="660797"/>
                </a:lnTo>
                <a:lnTo>
                  <a:pt x="151804" y="678656"/>
                </a:lnTo>
                <a:lnTo>
                  <a:pt x="178593" y="705445"/>
                </a:lnTo>
                <a:lnTo>
                  <a:pt x="205382" y="723305"/>
                </a:lnTo>
                <a:lnTo>
                  <a:pt x="232171" y="741164"/>
                </a:lnTo>
                <a:lnTo>
                  <a:pt x="267890" y="759024"/>
                </a:lnTo>
                <a:lnTo>
                  <a:pt x="294679" y="776883"/>
                </a:lnTo>
                <a:lnTo>
                  <a:pt x="330398" y="794742"/>
                </a:lnTo>
                <a:lnTo>
                  <a:pt x="357187" y="803672"/>
                </a:lnTo>
                <a:lnTo>
                  <a:pt x="392906" y="812602"/>
                </a:lnTo>
                <a:lnTo>
                  <a:pt x="419695" y="821531"/>
                </a:lnTo>
                <a:lnTo>
                  <a:pt x="455414" y="821531"/>
                </a:lnTo>
                <a:lnTo>
                  <a:pt x="482203" y="821531"/>
                </a:lnTo>
                <a:lnTo>
                  <a:pt x="508992" y="821531"/>
                </a:lnTo>
                <a:lnTo>
                  <a:pt x="544711" y="821531"/>
                </a:lnTo>
                <a:lnTo>
                  <a:pt x="571500" y="821531"/>
                </a:lnTo>
                <a:lnTo>
                  <a:pt x="589359" y="812602"/>
                </a:lnTo>
                <a:lnTo>
                  <a:pt x="607218" y="803672"/>
                </a:lnTo>
                <a:lnTo>
                  <a:pt x="634007" y="785813"/>
                </a:lnTo>
                <a:lnTo>
                  <a:pt x="651867" y="776883"/>
                </a:lnTo>
                <a:lnTo>
                  <a:pt x="669726" y="759024"/>
                </a:lnTo>
                <a:lnTo>
                  <a:pt x="687586" y="741164"/>
                </a:lnTo>
                <a:lnTo>
                  <a:pt x="696515" y="723305"/>
                </a:lnTo>
                <a:lnTo>
                  <a:pt x="714375" y="705445"/>
                </a:lnTo>
                <a:lnTo>
                  <a:pt x="723304" y="678656"/>
                </a:lnTo>
                <a:lnTo>
                  <a:pt x="732234" y="660797"/>
                </a:lnTo>
                <a:lnTo>
                  <a:pt x="741164" y="634008"/>
                </a:lnTo>
                <a:lnTo>
                  <a:pt x="750093" y="607219"/>
                </a:lnTo>
                <a:lnTo>
                  <a:pt x="759023" y="580430"/>
                </a:lnTo>
                <a:lnTo>
                  <a:pt x="759023" y="553641"/>
                </a:lnTo>
                <a:lnTo>
                  <a:pt x="759023" y="526852"/>
                </a:lnTo>
                <a:lnTo>
                  <a:pt x="759023" y="491133"/>
                </a:lnTo>
                <a:lnTo>
                  <a:pt x="759023" y="464344"/>
                </a:lnTo>
                <a:lnTo>
                  <a:pt x="750093" y="437555"/>
                </a:lnTo>
                <a:lnTo>
                  <a:pt x="741164" y="401836"/>
                </a:lnTo>
                <a:lnTo>
                  <a:pt x="732234" y="375047"/>
                </a:lnTo>
                <a:lnTo>
                  <a:pt x="723304" y="348258"/>
                </a:lnTo>
                <a:lnTo>
                  <a:pt x="705445" y="312539"/>
                </a:lnTo>
                <a:lnTo>
                  <a:pt x="687586" y="285750"/>
                </a:lnTo>
                <a:lnTo>
                  <a:pt x="669726" y="250031"/>
                </a:lnTo>
                <a:lnTo>
                  <a:pt x="642937" y="223242"/>
                </a:lnTo>
                <a:lnTo>
                  <a:pt x="616148" y="196453"/>
                </a:lnTo>
                <a:lnTo>
                  <a:pt x="580429" y="169664"/>
                </a:lnTo>
                <a:lnTo>
                  <a:pt x="562570" y="142875"/>
                </a:lnTo>
                <a:lnTo>
                  <a:pt x="544711" y="133945"/>
                </a:lnTo>
                <a:lnTo>
                  <a:pt x="544711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375172" y="4652367"/>
            <a:ext cx="17860" cy="375048"/>
          </a:xfrm>
          <a:custGeom>
            <a:avLst/>
            <a:gdLst/>
            <a:ahLst/>
            <a:cxnLst/>
            <a:rect l="0" t="0" r="0" b="0"/>
            <a:pathLst>
              <a:path w="17860" h="37504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96453"/>
                </a:lnTo>
                <a:lnTo>
                  <a:pt x="17859" y="223242"/>
                </a:lnTo>
                <a:lnTo>
                  <a:pt x="8930" y="250031"/>
                </a:lnTo>
                <a:lnTo>
                  <a:pt x="8930" y="276821"/>
                </a:lnTo>
                <a:lnTo>
                  <a:pt x="8930" y="294680"/>
                </a:lnTo>
                <a:lnTo>
                  <a:pt x="0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8930" y="366117"/>
                </a:lnTo>
                <a:lnTo>
                  <a:pt x="8930" y="375047"/>
                </a:lnTo>
                <a:lnTo>
                  <a:pt x="8930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491258" y="4634507"/>
            <a:ext cx="232173" cy="348260"/>
          </a:xfrm>
          <a:custGeom>
            <a:avLst/>
            <a:gdLst/>
            <a:ahLst/>
            <a:cxnLst/>
            <a:rect l="0" t="0" r="0" b="0"/>
            <a:pathLst>
              <a:path w="232173" h="348260">
                <a:moveTo>
                  <a:pt x="98226" y="26789"/>
                </a:moveTo>
                <a:lnTo>
                  <a:pt x="98226" y="26789"/>
                </a:lnTo>
                <a:lnTo>
                  <a:pt x="98226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7" y="35719"/>
                </a:lnTo>
                <a:lnTo>
                  <a:pt x="62508" y="53579"/>
                </a:lnTo>
                <a:lnTo>
                  <a:pt x="44648" y="80368"/>
                </a:lnTo>
                <a:lnTo>
                  <a:pt x="35719" y="107157"/>
                </a:lnTo>
                <a:lnTo>
                  <a:pt x="17859" y="142875"/>
                </a:lnTo>
                <a:lnTo>
                  <a:pt x="893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76821"/>
                </a:lnTo>
                <a:lnTo>
                  <a:pt x="8930" y="303610"/>
                </a:lnTo>
                <a:lnTo>
                  <a:pt x="17859" y="321470"/>
                </a:lnTo>
                <a:lnTo>
                  <a:pt x="35719" y="330399"/>
                </a:lnTo>
                <a:lnTo>
                  <a:pt x="44648" y="339329"/>
                </a:lnTo>
                <a:lnTo>
                  <a:pt x="71437" y="348259"/>
                </a:lnTo>
                <a:lnTo>
                  <a:pt x="89297" y="348259"/>
                </a:lnTo>
                <a:lnTo>
                  <a:pt x="107156" y="339329"/>
                </a:lnTo>
                <a:lnTo>
                  <a:pt x="133945" y="330399"/>
                </a:lnTo>
                <a:lnTo>
                  <a:pt x="151805" y="321470"/>
                </a:lnTo>
                <a:lnTo>
                  <a:pt x="169664" y="312540"/>
                </a:lnTo>
                <a:lnTo>
                  <a:pt x="187523" y="294681"/>
                </a:lnTo>
                <a:lnTo>
                  <a:pt x="196453" y="267891"/>
                </a:lnTo>
                <a:lnTo>
                  <a:pt x="214312" y="250032"/>
                </a:lnTo>
                <a:lnTo>
                  <a:pt x="223242" y="223243"/>
                </a:lnTo>
                <a:lnTo>
                  <a:pt x="232172" y="196454"/>
                </a:lnTo>
                <a:lnTo>
                  <a:pt x="232172" y="169664"/>
                </a:lnTo>
                <a:lnTo>
                  <a:pt x="232172" y="142875"/>
                </a:lnTo>
                <a:lnTo>
                  <a:pt x="232172" y="125016"/>
                </a:lnTo>
                <a:lnTo>
                  <a:pt x="223242" y="98227"/>
                </a:lnTo>
                <a:lnTo>
                  <a:pt x="214312" y="80368"/>
                </a:lnTo>
                <a:lnTo>
                  <a:pt x="214312" y="62508"/>
                </a:lnTo>
                <a:lnTo>
                  <a:pt x="205383" y="53579"/>
                </a:lnTo>
                <a:lnTo>
                  <a:pt x="196453" y="3571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794867" y="4741664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62507"/>
                </a:lnTo>
                <a:lnTo>
                  <a:pt x="44649" y="80367"/>
                </a:lnTo>
                <a:lnTo>
                  <a:pt x="62508" y="89297"/>
                </a:lnTo>
                <a:lnTo>
                  <a:pt x="71438" y="107156"/>
                </a:lnTo>
                <a:lnTo>
                  <a:pt x="89297" y="125015"/>
                </a:lnTo>
                <a:lnTo>
                  <a:pt x="98227" y="142875"/>
                </a:lnTo>
                <a:lnTo>
                  <a:pt x="116086" y="160734"/>
                </a:lnTo>
                <a:lnTo>
                  <a:pt x="125016" y="169664"/>
                </a:lnTo>
                <a:lnTo>
                  <a:pt x="133946" y="187524"/>
                </a:lnTo>
                <a:lnTo>
                  <a:pt x="151805" y="196453"/>
                </a:lnTo>
                <a:lnTo>
                  <a:pt x="160735" y="205383"/>
                </a:lnTo>
                <a:lnTo>
                  <a:pt x="160735" y="214313"/>
                </a:lnTo>
                <a:lnTo>
                  <a:pt x="169664" y="21431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78594" y="214313"/>
                </a:lnTo>
                <a:lnTo>
                  <a:pt x="178594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830586" y="4750593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80367" y="893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26789"/>
                </a:lnTo>
                <a:lnTo>
                  <a:pt x="71437" y="44649"/>
                </a:lnTo>
                <a:lnTo>
                  <a:pt x="62508" y="62508"/>
                </a:lnTo>
                <a:lnTo>
                  <a:pt x="53578" y="80368"/>
                </a:lnTo>
                <a:lnTo>
                  <a:pt x="44648" y="107157"/>
                </a:lnTo>
                <a:lnTo>
                  <a:pt x="44648" y="125016"/>
                </a:lnTo>
                <a:lnTo>
                  <a:pt x="35719" y="151805"/>
                </a:lnTo>
                <a:lnTo>
                  <a:pt x="26789" y="169665"/>
                </a:lnTo>
                <a:lnTo>
                  <a:pt x="17859" y="178595"/>
                </a:lnTo>
                <a:lnTo>
                  <a:pt x="8930" y="196454"/>
                </a:lnTo>
                <a:lnTo>
                  <a:pt x="8930" y="205384"/>
                </a:lnTo>
                <a:lnTo>
                  <a:pt x="893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062758" y="4714875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089547" y="4830961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437805" y="4893469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634258" y="461664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589609" y="4580929"/>
            <a:ext cx="196455" cy="428627"/>
          </a:xfrm>
          <a:custGeom>
            <a:avLst/>
            <a:gdLst/>
            <a:ahLst/>
            <a:cxnLst/>
            <a:rect l="0" t="0" r="0" b="0"/>
            <a:pathLst>
              <a:path w="196455" h="428627">
                <a:moveTo>
                  <a:pt x="44649" y="26789"/>
                </a:move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9" y="17860"/>
                </a:lnTo>
                <a:lnTo>
                  <a:pt x="71438" y="1786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96454" y="8930"/>
                </a:lnTo>
                <a:lnTo>
                  <a:pt x="19645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17860"/>
                </a:lnTo>
                <a:lnTo>
                  <a:pt x="187524" y="26789"/>
                </a:lnTo>
                <a:lnTo>
                  <a:pt x="187524" y="35719"/>
                </a:lnTo>
                <a:lnTo>
                  <a:pt x="178594" y="53578"/>
                </a:lnTo>
                <a:lnTo>
                  <a:pt x="178594" y="62508"/>
                </a:lnTo>
                <a:lnTo>
                  <a:pt x="169664" y="80367"/>
                </a:lnTo>
                <a:lnTo>
                  <a:pt x="160735" y="107157"/>
                </a:lnTo>
                <a:lnTo>
                  <a:pt x="151805" y="125016"/>
                </a:lnTo>
                <a:lnTo>
                  <a:pt x="142875" y="142875"/>
                </a:lnTo>
                <a:lnTo>
                  <a:pt x="142875" y="169664"/>
                </a:lnTo>
                <a:lnTo>
                  <a:pt x="133946" y="187524"/>
                </a:lnTo>
                <a:lnTo>
                  <a:pt x="133946" y="214313"/>
                </a:lnTo>
                <a:lnTo>
                  <a:pt x="125016" y="241102"/>
                </a:lnTo>
                <a:lnTo>
                  <a:pt x="116086" y="258961"/>
                </a:lnTo>
                <a:lnTo>
                  <a:pt x="116086" y="285750"/>
                </a:lnTo>
                <a:lnTo>
                  <a:pt x="116086" y="312540"/>
                </a:lnTo>
                <a:lnTo>
                  <a:pt x="116086" y="330399"/>
                </a:lnTo>
                <a:lnTo>
                  <a:pt x="107157" y="357188"/>
                </a:lnTo>
                <a:lnTo>
                  <a:pt x="107157" y="375048"/>
                </a:lnTo>
                <a:lnTo>
                  <a:pt x="98227" y="392907"/>
                </a:lnTo>
                <a:lnTo>
                  <a:pt x="98227" y="410766"/>
                </a:lnTo>
                <a:lnTo>
                  <a:pt x="98227" y="419696"/>
                </a:lnTo>
                <a:lnTo>
                  <a:pt x="98227" y="428626"/>
                </a:lnTo>
                <a:lnTo>
                  <a:pt x="98227" y="4286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285875" y="5223867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678781" y="5080992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17860" y="133946"/>
                </a:lnTo>
                <a:lnTo>
                  <a:pt x="26789" y="160735"/>
                </a:lnTo>
                <a:lnTo>
                  <a:pt x="26789" y="187524"/>
                </a:lnTo>
                <a:lnTo>
                  <a:pt x="26789" y="214313"/>
                </a:lnTo>
                <a:lnTo>
                  <a:pt x="35719" y="241102"/>
                </a:lnTo>
                <a:lnTo>
                  <a:pt x="35719" y="258961"/>
                </a:lnTo>
                <a:lnTo>
                  <a:pt x="35719" y="276821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848445" y="5116711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9" y="71437"/>
                </a:lnTo>
                <a:lnTo>
                  <a:pt x="62508" y="80367"/>
                </a:lnTo>
                <a:lnTo>
                  <a:pt x="71438" y="107156"/>
                </a:lnTo>
                <a:lnTo>
                  <a:pt x="80368" y="116086"/>
                </a:lnTo>
                <a:lnTo>
                  <a:pt x="98227" y="142875"/>
                </a:lnTo>
                <a:lnTo>
                  <a:pt x="107157" y="160734"/>
                </a:lnTo>
                <a:lnTo>
                  <a:pt x="116086" y="169664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33946" y="196453"/>
                </a:lnTo>
                <a:lnTo>
                  <a:pt x="13394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875234" y="5116711"/>
            <a:ext cx="62509" cy="214313"/>
          </a:xfrm>
          <a:custGeom>
            <a:avLst/>
            <a:gdLst/>
            <a:ahLst/>
            <a:cxnLst/>
            <a:rect l="0" t="0" r="0" b="0"/>
            <a:pathLst>
              <a:path w="62509" h="214313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35719"/>
                </a:lnTo>
                <a:lnTo>
                  <a:pt x="44649" y="53578"/>
                </a:lnTo>
                <a:lnTo>
                  <a:pt x="44649" y="80367"/>
                </a:lnTo>
                <a:lnTo>
                  <a:pt x="35719" y="107156"/>
                </a:lnTo>
                <a:lnTo>
                  <a:pt x="26789" y="125016"/>
                </a:lnTo>
                <a:lnTo>
                  <a:pt x="17860" y="151805"/>
                </a:lnTo>
                <a:lnTo>
                  <a:pt x="1786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339453" y="5357813"/>
            <a:ext cx="848321" cy="71438"/>
          </a:xfrm>
          <a:custGeom>
            <a:avLst/>
            <a:gdLst/>
            <a:ahLst/>
            <a:cxnLst/>
            <a:rect l="0" t="0" r="0" b="0"/>
            <a:pathLst>
              <a:path w="848321" h="71438">
                <a:moveTo>
                  <a:pt x="0" y="71437"/>
                </a:moveTo>
                <a:lnTo>
                  <a:pt x="893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35719" y="62507"/>
                </a:lnTo>
                <a:lnTo>
                  <a:pt x="44649" y="53578"/>
                </a:lnTo>
                <a:lnTo>
                  <a:pt x="71438" y="53578"/>
                </a:lnTo>
                <a:lnTo>
                  <a:pt x="89297" y="53578"/>
                </a:lnTo>
                <a:lnTo>
                  <a:pt x="125016" y="53578"/>
                </a:lnTo>
                <a:lnTo>
                  <a:pt x="151805" y="44648"/>
                </a:lnTo>
                <a:lnTo>
                  <a:pt x="187524" y="44648"/>
                </a:lnTo>
                <a:lnTo>
                  <a:pt x="223242" y="44648"/>
                </a:lnTo>
                <a:lnTo>
                  <a:pt x="267891" y="35718"/>
                </a:lnTo>
                <a:lnTo>
                  <a:pt x="303610" y="35718"/>
                </a:lnTo>
                <a:lnTo>
                  <a:pt x="348258" y="35718"/>
                </a:lnTo>
                <a:lnTo>
                  <a:pt x="392906" y="35718"/>
                </a:lnTo>
                <a:lnTo>
                  <a:pt x="446485" y="35718"/>
                </a:lnTo>
                <a:lnTo>
                  <a:pt x="491133" y="35718"/>
                </a:lnTo>
                <a:lnTo>
                  <a:pt x="544711" y="35718"/>
                </a:lnTo>
                <a:lnTo>
                  <a:pt x="589360" y="35718"/>
                </a:lnTo>
                <a:lnTo>
                  <a:pt x="634008" y="35718"/>
                </a:lnTo>
                <a:lnTo>
                  <a:pt x="678656" y="35718"/>
                </a:lnTo>
                <a:lnTo>
                  <a:pt x="714375" y="35718"/>
                </a:lnTo>
                <a:lnTo>
                  <a:pt x="750094" y="35718"/>
                </a:lnTo>
                <a:lnTo>
                  <a:pt x="776883" y="26789"/>
                </a:lnTo>
                <a:lnTo>
                  <a:pt x="803672" y="26789"/>
                </a:lnTo>
                <a:lnTo>
                  <a:pt x="821531" y="2678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48320" y="8929"/>
                </a:lnTo>
                <a:lnTo>
                  <a:pt x="848320" y="8929"/>
                </a:lnTo>
                <a:lnTo>
                  <a:pt x="848320" y="0"/>
                </a:lnTo>
                <a:lnTo>
                  <a:pt x="848320" y="0"/>
                </a:lnTo>
                <a:lnTo>
                  <a:pt x="848320" y="0"/>
                </a:lnTo>
                <a:lnTo>
                  <a:pt x="8483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509242" y="5277445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634258" y="5072063"/>
            <a:ext cx="169665" cy="232172"/>
          </a:xfrm>
          <a:custGeom>
            <a:avLst/>
            <a:gdLst/>
            <a:ahLst/>
            <a:cxnLst/>
            <a:rect l="0" t="0" r="0" b="0"/>
            <a:pathLst>
              <a:path w="169665" h="232172">
                <a:moveTo>
                  <a:pt x="80367" y="17859"/>
                </a:move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35718"/>
                </a:lnTo>
                <a:lnTo>
                  <a:pt x="35719" y="62507"/>
                </a:lnTo>
                <a:lnTo>
                  <a:pt x="26789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8930" y="196453"/>
                </a:lnTo>
                <a:lnTo>
                  <a:pt x="17859" y="205382"/>
                </a:lnTo>
                <a:lnTo>
                  <a:pt x="35719" y="223242"/>
                </a:lnTo>
                <a:lnTo>
                  <a:pt x="53578" y="232171"/>
                </a:lnTo>
                <a:lnTo>
                  <a:pt x="71437" y="232171"/>
                </a:lnTo>
                <a:lnTo>
                  <a:pt x="89297" y="232171"/>
                </a:lnTo>
                <a:lnTo>
                  <a:pt x="107156" y="232171"/>
                </a:lnTo>
                <a:lnTo>
                  <a:pt x="125015" y="232171"/>
                </a:lnTo>
                <a:lnTo>
                  <a:pt x="133945" y="232171"/>
                </a:lnTo>
                <a:lnTo>
                  <a:pt x="151805" y="223242"/>
                </a:lnTo>
                <a:lnTo>
                  <a:pt x="160734" y="205382"/>
                </a:lnTo>
                <a:lnTo>
                  <a:pt x="169664" y="196453"/>
                </a:lnTo>
                <a:lnTo>
                  <a:pt x="169664" y="178593"/>
                </a:lnTo>
                <a:lnTo>
                  <a:pt x="169664" y="160734"/>
                </a:lnTo>
                <a:lnTo>
                  <a:pt x="169664" y="142875"/>
                </a:lnTo>
                <a:lnTo>
                  <a:pt x="169664" y="125015"/>
                </a:lnTo>
                <a:lnTo>
                  <a:pt x="160734" y="107156"/>
                </a:lnTo>
                <a:lnTo>
                  <a:pt x="151805" y="89296"/>
                </a:lnTo>
                <a:lnTo>
                  <a:pt x="142875" y="71437"/>
                </a:lnTo>
                <a:lnTo>
                  <a:pt x="133945" y="62507"/>
                </a:lnTo>
                <a:lnTo>
                  <a:pt x="125015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821781" y="5054203"/>
            <a:ext cx="178595" cy="294681"/>
          </a:xfrm>
          <a:custGeom>
            <a:avLst/>
            <a:gdLst/>
            <a:ahLst/>
            <a:cxnLst/>
            <a:rect l="0" t="0" r="0" b="0"/>
            <a:pathLst>
              <a:path w="178595" h="29468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25016" y="17860"/>
                </a:lnTo>
                <a:lnTo>
                  <a:pt x="133946" y="17860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5" y="2678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78594" y="53578"/>
                </a:lnTo>
                <a:lnTo>
                  <a:pt x="178594" y="7143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25016"/>
                </a:lnTo>
                <a:lnTo>
                  <a:pt x="160735" y="142875"/>
                </a:lnTo>
                <a:lnTo>
                  <a:pt x="160735" y="160735"/>
                </a:lnTo>
                <a:lnTo>
                  <a:pt x="160735" y="187524"/>
                </a:lnTo>
                <a:lnTo>
                  <a:pt x="160735" y="205383"/>
                </a:lnTo>
                <a:lnTo>
                  <a:pt x="160735" y="223242"/>
                </a:lnTo>
                <a:lnTo>
                  <a:pt x="160735" y="241102"/>
                </a:lnTo>
                <a:lnTo>
                  <a:pt x="169664" y="258961"/>
                </a:lnTo>
                <a:lnTo>
                  <a:pt x="169664" y="276820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78594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482453" y="5456039"/>
            <a:ext cx="866181" cy="44650"/>
          </a:xfrm>
          <a:custGeom>
            <a:avLst/>
            <a:gdLst/>
            <a:ahLst/>
            <a:cxnLst/>
            <a:rect l="0" t="0" r="0" b="0"/>
            <a:pathLst>
              <a:path w="866181" h="44650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107156" y="17859"/>
                </a:lnTo>
                <a:lnTo>
                  <a:pt x="142875" y="17859"/>
                </a:lnTo>
                <a:lnTo>
                  <a:pt x="178594" y="8930"/>
                </a:lnTo>
                <a:lnTo>
                  <a:pt x="214313" y="8930"/>
                </a:lnTo>
                <a:lnTo>
                  <a:pt x="258961" y="8930"/>
                </a:lnTo>
                <a:lnTo>
                  <a:pt x="303610" y="8930"/>
                </a:lnTo>
                <a:lnTo>
                  <a:pt x="357188" y="0"/>
                </a:lnTo>
                <a:lnTo>
                  <a:pt x="401836" y="8930"/>
                </a:lnTo>
                <a:lnTo>
                  <a:pt x="455414" y="8930"/>
                </a:lnTo>
                <a:lnTo>
                  <a:pt x="508992" y="8930"/>
                </a:lnTo>
                <a:lnTo>
                  <a:pt x="562570" y="17859"/>
                </a:lnTo>
                <a:lnTo>
                  <a:pt x="616149" y="26789"/>
                </a:lnTo>
                <a:lnTo>
                  <a:pt x="660797" y="35719"/>
                </a:lnTo>
                <a:lnTo>
                  <a:pt x="705445" y="35719"/>
                </a:lnTo>
                <a:lnTo>
                  <a:pt x="750094" y="44649"/>
                </a:lnTo>
                <a:lnTo>
                  <a:pt x="776883" y="44649"/>
                </a:lnTo>
                <a:lnTo>
                  <a:pt x="812602" y="44649"/>
                </a:lnTo>
                <a:lnTo>
                  <a:pt x="839391" y="35719"/>
                </a:lnTo>
                <a:lnTo>
                  <a:pt x="857250" y="35719"/>
                </a:lnTo>
                <a:lnTo>
                  <a:pt x="866180" y="26789"/>
                </a:lnTo>
                <a:lnTo>
                  <a:pt x="86618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839641" y="4607718"/>
            <a:ext cx="276821" cy="375049"/>
          </a:xfrm>
          <a:custGeom>
            <a:avLst/>
            <a:gdLst/>
            <a:ahLst/>
            <a:cxnLst/>
            <a:rect l="0" t="0" r="0" b="0"/>
            <a:pathLst>
              <a:path w="276821" h="375049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26789"/>
                </a:lnTo>
                <a:lnTo>
                  <a:pt x="89297" y="35719"/>
                </a:lnTo>
                <a:lnTo>
                  <a:pt x="71437" y="53578"/>
                </a:lnTo>
                <a:lnTo>
                  <a:pt x="62507" y="71438"/>
                </a:lnTo>
                <a:lnTo>
                  <a:pt x="44648" y="98227"/>
                </a:lnTo>
                <a:lnTo>
                  <a:pt x="35718" y="116086"/>
                </a:lnTo>
                <a:lnTo>
                  <a:pt x="26789" y="15180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1"/>
                </a:lnTo>
                <a:lnTo>
                  <a:pt x="8929" y="312540"/>
                </a:lnTo>
                <a:lnTo>
                  <a:pt x="17859" y="330399"/>
                </a:lnTo>
                <a:lnTo>
                  <a:pt x="26789" y="348259"/>
                </a:lnTo>
                <a:lnTo>
                  <a:pt x="44648" y="357188"/>
                </a:lnTo>
                <a:lnTo>
                  <a:pt x="62507" y="366118"/>
                </a:lnTo>
                <a:lnTo>
                  <a:pt x="80367" y="366118"/>
                </a:lnTo>
                <a:lnTo>
                  <a:pt x="98226" y="375048"/>
                </a:lnTo>
                <a:lnTo>
                  <a:pt x="116086" y="375048"/>
                </a:lnTo>
                <a:lnTo>
                  <a:pt x="142875" y="366118"/>
                </a:lnTo>
                <a:lnTo>
                  <a:pt x="160734" y="366118"/>
                </a:lnTo>
                <a:lnTo>
                  <a:pt x="187523" y="348259"/>
                </a:lnTo>
                <a:lnTo>
                  <a:pt x="205382" y="339329"/>
                </a:lnTo>
                <a:lnTo>
                  <a:pt x="223242" y="321470"/>
                </a:lnTo>
                <a:lnTo>
                  <a:pt x="232172" y="303610"/>
                </a:lnTo>
                <a:lnTo>
                  <a:pt x="250031" y="285751"/>
                </a:lnTo>
                <a:lnTo>
                  <a:pt x="258961" y="258961"/>
                </a:lnTo>
                <a:lnTo>
                  <a:pt x="267890" y="232172"/>
                </a:lnTo>
                <a:lnTo>
                  <a:pt x="276820" y="205383"/>
                </a:lnTo>
                <a:lnTo>
                  <a:pt x="276820" y="187524"/>
                </a:lnTo>
                <a:lnTo>
                  <a:pt x="276820" y="160735"/>
                </a:lnTo>
                <a:lnTo>
                  <a:pt x="267890" y="133946"/>
                </a:lnTo>
                <a:lnTo>
                  <a:pt x="258961" y="116086"/>
                </a:lnTo>
                <a:lnTo>
                  <a:pt x="241101" y="89297"/>
                </a:lnTo>
                <a:lnTo>
                  <a:pt x="232172" y="71438"/>
                </a:lnTo>
                <a:lnTo>
                  <a:pt x="214312" y="53578"/>
                </a:lnTo>
                <a:lnTo>
                  <a:pt x="187523" y="35719"/>
                </a:lnTo>
                <a:lnTo>
                  <a:pt x="178593" y="26789"/>
                </a:lnTo>
                <a:lnTo>
                  <a:pt x="160734" y="17860"/>
                </a:lnTo>
                <a:lnTo>
                  <a:pt x="160734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562820" y="4509492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35719"/>
                </a:lnTo>
                <a:lnTo>
                  <a:pt x="62508" y="44648"/>
                </a:lnTo>
                <a:lnTo>
                  <a:pt x="71438" y="62508"/>
                </a:lnTo>
                <a:lnTo>
                  <a:pt x="80368" y="80367"/>
                </a:lnTo>
                <a:lnTo>
                  <a:pt x="98227" y="98226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741414" y="4795242"/>
            <a:ext cx="98228" cy="205384"/>
          </a:xfrm>
          <a:custGeom>
            <a:avLst/>
            <a:gdLst/>
            <a:ahLst/>
            <a:cxnLst/>
            <a:rect l="0" t="0" r="0" b="0"/>
            <a:pathLst>
              <a:path w="98228" h="20538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89297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8" y="133946"/>
                </a:lnTo>
                <a:lnTo>
                  <a:pt x="71438" y="151805"/>
                </a:lnTo>
                <a:lnTo>
                  <a:pt x="80367" y="160735"/>
                </a:lnTo>
                <a:lnTo>
                  <a:pt x="89297" y="169664"/>
                </a:lnTo>
                <a:lnTo>
                  <a:pt x="89297" y="178594"/>
                </a:lnTo>
                <a:lnTo>
                  <a:pt x="89297" y="187524"/>
                </a:lnTo>
                <a:lnTo>
                  <a:pt x="98227" y="196453"/>
                </a:lnTo>
                <a:lnTo>
                  <a:pt x="98227" y="205383"/>
                </a:lnTo>
                <a:lnTo>
                  <a:pt x="98227" y="205383"/>
                </a:lnTo>
                <a:lnTo>
                  <a:pt x="98227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616398" y="4143375"/>
            <a:ext cx="116087" cy="232172"/>
          </a:xfrm>
          <a:custGeom>
            <a:avLst/>
            <a:gdLst/>
            <a:ahLst/>
            <a:cxnLst/>
            <a:rect l="0" t="0" r="0" b="0"/>
            <a:pathLst>
              <a:path w="116087" h="232172">
                <a:moveTo>
                  <a:pt x="71438" y="17859"/>
                </a:moveTo>
                <a:lnTo>
                  <a:pt x="6250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90" y="53578"/>
                </a:lnTo>
                <a:lnTo>
                  <a:pt x="17860" y="71437"/>
                </a:lnTo>
                <a:lnTo>
                  <a:pt x="8930" y="8929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60" y="205382"/>
                </a:lnTo>
                <a:lnTo>
                  <a:pt x="35719" y="214312"/>
                </a:lnTo>
                <a:lnTo>
                  <a:pt x="44649" y="223242"/>
                </a:lnTo>
                <a:lnTo>
                  <a:pt x="62508" y="223242"/>
                </a:lnTo>
                <a:lnTo>
                  <a:pt x="71438" y="223242"/>
                </a:lnTo>
                <a:lnTo>
                  <a:pt x="89297" y="223242"/>
                </a:lnTo>
                <a:lnTo>
                  <a:pt x="98227" y="223242"/>
                </a:lnTo>
                <a:lnTo>
                  <a:pt x="107157" y="214312"/>
                </a:lnTo>
                <a:lnTo>
                  <a:pt x="116086" y="205382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16086" y="169664"/>
                </a:lnTo>
                <a:lnTo>
                  <a:pt x="107157" y="160734"/>
                </a:lnTo>
                <a:lnTo>
                  <a:pt x="98227" y="151804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9" y="151804"/>
                </a:lnTo>
                <a:lnTo>
                  <a:pt x="44649" y="160734"/>
                </a:lnTo>
                <a:lnTo>
                  <a:pt x="26790" y="169664"/>
                </a:lnTo>
                <a:lnTo>
                  <a:pt x="26790" y="178593"/>
                </a:lnTo>
                <a:lnTo>
                  <a:pt x="17860" y="196453"/>
                </a:lnTo>
                <a:lnTo>
                  <a:pt x="17860" y="205382"/>
                </a:lnTo>
                <a:lnTo>
                  <a:pt x="17860" y="223242"/>
                </a:lnTo>
                <a:lnTo>
                  <a:pt x="26790" y="232171"/>
                </a:lnTo>
                <a:lnTo>
                  <a:pt x="2679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920008" y="4473773"/>
            <a:ext cx="8931" cy="89298"/>
          </a:xfrm>
          <a:custGeom>
            <a:avLst/>
            <a:gdLst/>
            <a:ahLst/>
            <a:cxnLst/>
            <a:rect l="0" t="0" r="0" b="0"/>
            <a:pathLst>
              <a:path w="8931" h="8929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732484" y="5545336"/>
            <a:ext cx="250033" cy="375047"/>
          </a:xfrm>
          <a:custGeom>
            <a:avLst/>
            <a:gdLst/>
            <a:ahLst/>
            <a:cxnLst/>
            <a:rect l="0" t="0" r="0" b="0"/>
            <a:pathLst>
              <a:path w="250033" h="375047">
                <a:moveTo>
                  <a:pt x="62508" y="0"/>
                </a:moveTo>
                <a:lnTo>
                  <a:pt x="62508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26789"/>
                </a:lnTo>
                <a:lnTo>
                  <a:pt x="44649" y="35718"/>
                </a:lnTo>
                <a:lnTo>
                  <a:pt x="44649" y="44648"/>
                </a:lnTo>
                <a:lnTo>
                  <a:pt x="44649" y="53577"/>
                </a:lnTo>
                <a:lnTo>
                  <a:pt x="35719" y="71437"/>
                </a:lnTo>
                <a:lnTo>
                  <a:pt x="26789" y="89296"/>
                </a:lnTo>
                <a:lnTo>
                  <a:pt x="26789" y="107155"/>
                </a:lnTo>
                <a:lnTo>
                  <a:pt x="17860" y="133944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32171"/>
                </a:lnTo>
                <a:lnTo>
                  <a:pt x="0" y="258960"/>
                </a:lnTo>
                <a:lnTo>
                  <a:pt x="8930" y="276819"/>
                </a:lnTo>
                <a:lnTo>
                  <a:pt x="17860" y="294679"/>
                </a:lnTo>
                <a:lnTo>
                  <a:pt x="26789" y="321468"/>
                </a:lnTo>
                <a:lnTo>
                  <a:pt x="35719" y="339327"/>
                </a:lnTo>
                <a:lnTo>
                  <a:pt x="53579" y="348257"/>
                </a:lnTo>
                <a:lnTo>
                  <a:pt x="71438" y="357187"/>
                </a:lnTo>
                <a:lnTo>
                  <a:pt x="89297" y="375046"/>
                </a:lnTo>
                <a:lnTo>
                  <a:pt x="116086" y="375046"/>
                </a:lnTo>
                <a:lnTo>
                  <a:pt x="133946" y="375046"/>
                </a:lnTo>
                <a:lnTo>
                  <a:pt x="160735" y="375046"/>
                </a:lnTo>
                <a:lnTo>
                  <a:pt x="178594" y="375046"/>
                </a:lnTo>
                <a:lnTo>
                  <a:pt x="196454" y="375046"/>
                </a:lnTo>
                <a:lnTo>
                  <a:pt x="214313" y="366116"/>
                </a:lnTo>
                <a:lnTo>
                  <a:pt x="223243" y="357187"/>
                </a:lnTo>
                <a:lnTo>
                  <a:pt x="232172" y="348257"/>
                </a:lnTo>
                <a:lnTo>
                  <a:pt x="241102" y="330398"/>
                </a:lnTo>
                <a:lnTo>
                  <a:pt x="250032" y="321468"/>
                </a:lnTo>
                <a:lnTo>
                  <a:pt x="250032" y="303609"/>
                </a:lnTo>
                <a:lnTo>
                  <a:pt x="241102" y="285749"/>
                </a:lnTo>
                <a:lnTo>
                  <a:pt x="241102" y="267890"/>
                </a:lnTo>
                <a:lnTo>
                  <a:pt x="232172" y="250030"/>
                </a:lnTo>
                <a:lnTo>
                  <a:pt x="214313" y="241101"/>
                </a:lnTo>
                <a:lnTo>
                  <a:pt x="205383" y="223241"/>
                </a:lnTo>
                <a:lnTo>
                  <a:pt x="187524" y="214312"/>
                </a:lnTo>
                <a:lnTo>
                  <a:pt x="169664" y="214312"/>
                </a:lnTo>
                <a:lnTo>
                  <a:pt x="151805" y="214312"/>
                </a:lnTo>
                <a:lnTo>
                  <a:pt x="133946" y="214312"/>
                </a:lnTo>
                <a:lnTo>
                  <a:pt x="116086" y="223241"/>
                </a:lnTo>
                <a:lnTo>
                  <a:pt x="107157" y="232171"/>
                </a:lnTo>
                <a:lnTo>
                  <a:pt x="98227" y="250030"/>
                </a:lnTo>
                <a:lnTo>
                  <a:pt x="98227" y="267890"/>
                </a:lnTo>
                <a:lnTo>
                  <a:pt x="98227" y="276819"/>
                </a:lnTo>
                <a:lnTo>
                  <a:pt x="98227" y="294679"/>
                </a:lnTo>
                <a:lnTo>
                  <a:pt x="98227" y="312538"/>
                </a:lnTo>
                <a:lnTo>
                  <a:pt x="107157" y="330398"/>
                </a:lnTo>
                <a:lnTo>
                  <a:pt x="107157" y="348257"/>
                </a:lnTo>
                <a:lnTo>
                  <a:pt x="116086" y="357187"/>
                </a:lnTo>
                <a:lnTo>
                  <a:pt x="125016" y="375046"/>
                </a:lnTo>
                <a:lnTo>
                  <a:pt x="133946" y="375046"/>
                </a:lnTo>
                <a:lnTo>
                  <a:pt x="133946" y="375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000375" y="5572125"/>
            <a:ext cx="187524" cy="294680"/>
          </a:xfrm>
          <a:custGeom>
            <a:avLst/>
            <a:gdLst/>
            <a:ahLst/>
            <a:cxnLst/>
            <a:rect l="0" t="0" r="0" b="0"/>
            <a:pathLst>
              <a:path w="187524" h="294680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35718"/>
                </a:lnTo>
                <a:lnTo>
                  <a:pt x="17859" y="26788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29"/>
                </a:lnTo>
                <a:lnTo>
                  <a:pt x="107156" y="17859"/>
                </a:lnTo>
                <a:lnTo>
                  <a:pt x="107156" y="26788"/>
                </a:lnTo>
                <a:lnTo>
                  <a:pt x="116086" y="35718"/>
                </a:lnTo>
                <a:lnTo>
                  <a:pt x="116086" y="44648"/>
                </a:lnTo>
                <a:lnTo>
                  <a:pt x="116086" y="62507"/>
                </a:lnTo>
                <a:lnTo>
                  <a:pt x="107156" y="80366"/>
                </a:lnTo>
                <a:lnTo>
                  <a:pt x="107156" y="98226"/>
                </a:lnTo>
                <a:lnTo>
                  <a:pt x="89297" y="107155"/>
                </a:lnTo>
                <a:lnTo>
                  <a:pt x="80367" y="125015"/>
                </a:lnTo>
                <a:lnTo>
                  <a:pt x="62508" y="133945"/>
                </a:lnTo>
                <a:lnTo>
                  <a:pt x="53578" y="142874"/>
                </a:lnTo>
                <a:lnTo>
                  <a:pt x="44648" y="142874"/>
                </a:lnTo>
                <a:lnTo>
                  <a:pt x="44648" y="142874"/>
                </a:lnTo>
                <a:lnTo>
                  <a:pt x="35719" y="151804"/>
                </a:lnTo>
                <a:lnTo>
                  <a:pt x="44648" y="142874"/>
                </a:lnTo>
                <a:lnTo>
                  <a:pt x="44648" y="142874"/>
                </a:lnTo>
                <a:lnTo>
                  <a:pt x="44648" y="142874"/>
                </a:lnTo>
                <a:lnTo>
                  <a:pt x="53578" y="133945"/>
                </a:lnTo>
                <a:lnTo>
                  <a:pt x="71438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33945" y="133945"/>
                </a:lnTo>
                <a:lnTo>
                  <a:pt x="151805" y="142874"/>
                </a:lnTo>
                <a:lnTo>
                  <a:pt x="160734" y="160734"/>
                </a:lnTo>
                <a:lnTo>
                  <a:pt x="178594" y="169663"/>
                </a:lnTo>
                <a:lnTo>
                  <a:pt x="178594" y="187523"/>
                </a:lnTo>
                <a:lnTo>
                  <a:pt x="187523" y="205382"/>
                </a:lnTo>
                <a:lnTo>
                  <a:pt x="187523" y="223241"/>
                </a:lnTo>
                <a:lnTo>
                  <a:pt x="187523" y="241101"/>
                </a:lnTo>
                <a:lnTo>
                  <a:pt x="178594" y="258960"/>
                </a:lnTo>
                <a:lnTo>
                  <a:pt x="178594" y="267890"/>
                </a:lnTo>
                <a:lnTo>
                  <a:pt x="169664" y="276820"/>
                </a:lnTo>
                <a:lnTo>
                  <a:pt x="160734" y="285749"/>
                </a:lnTo>
                <a:lnTo>
                  <a:pt x="151805" y="294679"/>
                </a:lnTo>
                <a:lnTo>
                  <a:pt x="142875" y="294679"/>
                </a:lnTo>
                <a:lnTo>
                  <a:pt x="133945" y="294679"/>
                </a:lnTo>
                <a:lnTo>
                  <a:pt x="125016" y="294679"/>
                </a:lnTo>
                <a:lnTo>
                  <a:pt x="107156" y="294679"/>
                </a:lnTo>
                <a:lnTo>
                  <a:pt x="98227" y="294679"/>
                </a:lnTo>
                <a:lnTo>
                  <a:pt x="89297" y="285749"/>
                </a:lnTo>
                <a:lnTo>
                  <a:pt x="89297" y="285749"/>
                </a:lnTo>
                <a:lnTo>
                  <a:pt x="89297" y="2857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589609" y="589359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598414" y="5509617"/>
            <a:ext cx="232173" cy="428625"/>
          </a:xfrm>
          <a:custGeom>
            <a:avLst/>
            <a:gdLst/>
            <a:ahLst/>
            <a:cxnLst/>
            <a:rect l="0" t="0" r="0" b="0"/>
            <a:pathLst>
              <a:path w="232173" h="428625">
                <a:moveTo>
                  <a:pt x="107156" y="62508"/>
                </a:moveTo>
                <a:lnTo>
                  <a:pt x="107156" y="6250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8930" y="133945"/>
                </a:lnTo>
                <a:lnTo>
                  <a:pt x="8930" y="142874"/>
                </a:lnTo>
                <a:lnTo>
                  <a:pt x="17859" y="160734"/>
                </a:lnTo>
                <a:lnTo>
                  <a:pt x="17859" y="178593"/>
                </a:lnTo>
                <a:lnTo>
                  <a:pt x="26789" y="187523"/>
                </a:lnTo>
                <a:lnTo>
                  <a:pt x="35719" y="205382"/>
                </a:lnTo>
                <a:lnTo>
                  <a:pt x="44649" y="214312"/>
                </a:lnTo>
                <a:lnTo>
                  <a:pt x="53578" y="223242"/>
                </a:lnTo>
                <a:lnTo>
                  <a:pt x="62508" y="232171"/>
                </a:lnTo>
                <a:lnTo>
                  <a:pt x="71438" y="241101"/>
                </a:lnTo>
                <a:lnTo>
                  <a:pt x="80367" y="250031"/>
                </a:lnTo>
                <a:lnTo>
                  <a:pt x="89297" y="250031"/>
                </a:lnTo>
                <a:lnTo>
                  <a:pt x="98227" y="250031"/>
                </a:lnTo>
                <a:lnTo>
                  <a:pt x="107156" y="250031"/>
                </a:lnTo>
                <a:lnTo>
                  <a:pt x="116086" y="250031"/>
                </a:lnTo>
                <a:lnTo>
                  <a:pt x="125016" y="241101"/>
                </a:lnTo>
                <a:lnTo>
                  <a:pt x="125016" y="232171"/>
                </a:lnTo>
                <a:lnTo>
                  <a:pt x="133945" y="223242"/>
                </a:lnTo>
                <a:lnTo>
                  <a:pt x="133945" y="205382"/>
                </a:lnTo>
                <a:lnTo>
                  <a:pt x="142875" y="196453"/>
                </a:lnTo>
                <a:lnTo>
                  <a:pt x="142875" y="178593"/>
                </a:lnTo>
                <a:lnTo>
                  <a:pt x="142875" y="160734"/>
                </a:lnTo>
                <a:lnTo>
                  <a:pt x="151805" y="142874"/>
                </a:lnTo>
                <a:lnTo>
                  <a:pt x="151805" y="125015"/>
                </a:lnTo>
                <a:lnTo>
                  <a:pt x="151805" y="116085"/>
                </a:lnTo>
                <a:lnTo>
                  <a:pt x="151805" y="98226"/>
                </a:lnTo>
                <a:lnTo>
                  <a:pt x="151805" y="89296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98226"/>
                </a:lnTo>
                <a:lnTo>
                  <a:pt x="169664" y="116085"/>
                </a:lnTo>
                <a:lnTo>
                  <a:pt x="178594" y="142874"/>
                </a:lnTo>
                <a:lnTo>
                  <a:pt x="178594" y="169663"/>
                </a:lnTo>
                <a:lnTo>
                  <a:pt x="187524" y="196453"/>
                </a:lnTo>
                <a:lnTo>
                  <a:pt x="187524" y="223242"/>
                </a:lnTo>
                <a:lnTo>
                  <a:pt x="196453" y="250031"/>
                </a:lnTo>
                <a:lnTo>
                  <a:pt x="196453" y="267890"/>
                </a:lnTo>
                <a:lnTo>
                  <a:pt x="205383" y="285749"/>
                </a:lnTo>
                <a:lnTo>
                  <a:pt x="205383" y="303609"/>
                </a:lnTo>
                <a:lnTo>
                  <a:pt x="214313" y="330398"/>
                </a:lnTo>
                <a:lnTo>
                  <a:pt x="214313" y="339328"/>
                </a:lnTo>
                <a:lnTo>
                  <a:pt x="214313" y="357187"/>
                </a:lnTo>
                <a:lnTo>
                  <a:pt x="223242" y="375046"/>
                </a:lnTo>
                <a:lnTo>
                  <a:pt x="223242" y="392906"/>
                </a:lnTo>
                <a:lnTo>
                  <a:pt x="223242" y="401835"/>
                </a:lnTo>
                <a:lnTo>
                  <a:pt x="232172" y="410765"/>
                </a:lnTo>
                <a:lnTo>
                  <a:pt x="232172" y="428624"/>
                </a:lnTo>
                <a:lnTo>
                  <a:pt x="232172" y="428624"/>
                </a:lnTo>
                <a:lnTo>
                  <a:pt x="232172" y="4286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884164" y="5652491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44649"/>
                </a:lnTo>
                <a:lnTo>
                  <a:pt x="26789" y="62508"/>
                </a:lnTo>
                <a:lnTo>
                  <a:pt x="35719" y="80368"/>
                </a:lnTo>
                <a:lnTo>
                  <a:pt x="44649" y="98227"/>
                </a:lnTo>
                <a:lnTo>
                  <a:pt x="53578" y="116086"/>
                </a:lnTo>
                <a:lnTo>
                  <a:pt x="62508" y="133946"/>
                </a:lnTo>
                <a:lnTo>
                  <a:pt x="71438" y="151805"/>
                </a:lnTo>
                <a:lnTo>
                  <a:pt x="80367" y="169664"/>
                </a:lnTo>
                <a:lnTo>
                  <a:pt x="89297" y="187524"/>
                </a:lnTo>
                <a:lnTo>
                  <a:pt x="98227" y="196454"/>
                </a:lnTo>
                <a:lnTo>
                  <a:pt x="107156" y="214313"/>
                </a:lnTo>
                <a:lnTo>
                  <a:pt x="116086" y="223243"/>
                </a:lnTo>
                <a:lnTo>
                  <a:pt x="125016" y="232172"/>
                </a:lnTo>
                <a:lnTo>
                  <a:pt x="125016" y="232172"/>
                </a:lnTo>
                <a:lnTo>
                  <a:pt x="133945" y="232172"/>
                </a:lnTo>
                <a:lnTo>
                  <a:pt x="133945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946672" y="5652491"/>
            <a:ext cx="71438" cy="241103"/>
          </a:xfrm>
          <a:custGeom>
            <a:avLst/>
            <a:gdLst/>
            <a:ahLst/>
            <a:cxnLst/>
            <a:rect l="0" t="0" r="0" b="0"/>
            <a:pathLst>
              <a:path w="71438" h="24110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53578" y="62508"/>
                </a:lnTo>
                <a:lnTo>
                  <a:pt x="44648" y="89297"/>
                </a:lnTo>
                <a:lnTo>
                  <a:pt x="3571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96454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651992" y="5991820"/>
            <a:ext cx="446486" cy="44649"/>
          </a:xfrm>
          <a:custGeom>
            <a:avLst/>
            <a:gdLst/>
            <a:ahLst/>
            <a:cxnLst/>
            <a:rect l="0" t="0" r="0" b="0"/>
            <a:pathLst>
              <a:path w="446486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8" y="35718"/>
                </a:lnTo>
                <a:lnTo>
                  <a:pt x="98227" y="35718"/>
                </a:lnTo>
                <a:lnTo>
                  <a:pt x="125016" y="35718"/>
                </a:lnTo>
                <a:lnTo>
                  <a:pt x="160735" y="35718"/>
                </a:lnTo>
                <a:lnTo>
                  <a:pt x="187524" y="26789"/>
                </a:lnTo>
                <a:lnTo>
                  <a:pt x="223242" y="26789"/>
                </a:lnTo>
                <a:lnTo>
                  <a:pt x="258961" y="26789"/>
                </a:lnTo>
                <a:lnTo>
                  <a:pt x="294680" y="1785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75047" y="8929"/>
                </a:lnTo>
                <a:lnTo>
                  <a:pt x="401836" y="8929"/>
                </a:lnTo>
                <a:lnTo>
                  <a:pt x="419696" y="8929"/>
                </a:lnTo>
                <a:lnTo>
                  <a:pt x="428625" y="8929"/>
                </a:lnTo>
                <a:lnTo>
                  <a:pt x="437555" y="0"/>
                </a:lnTo>
                <a:lnTo>
                  <a:pt x="446485" y="0"/>
                </a:lnTo>
                <a:lnTo>
                  <a:pt x="44648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857375" y="6134695"/>
            <a:ext cx="187524" cy="410766"/>
          </a:xfrm>
          <a:custGeom>
            <a:avLst/>
            <a:gdLst/>
            <a:ahLst/>
            <a:cxnLst/>
            <a:rect l="0" t="0" r="0" b="0"/>
            <a:pathLst>
              <a:path w="187524" h="410766">
                <a:moveTo>
                  <a:pt x="125016" y="71437"/>
                </a:moveTo>
                <a:lnTo>
                  <a:pt x="125016" y="71437"/>
                </a:lnTo>
                <a:lnTo>
                  <a:pt x="125016" y="71437"/>
                </a:lnTo>
                <a:lnTo>
                  <a:pt x="125016" y="7143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17859" y="35718"/>
                </a:lnTo>
                <a:lnTo>
                  <a:pt x="893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8930" y="107156"/>
                </a:lnTo>
                <a:lnTo>
                  <a:pt x="17859" y="116085"/>
                </a:lnTo>
                <a:lnTo>
                  <a:pt x="35719" y="125015"/>
                </a:lnTo>
                <a:lnTo>
                  <a:pt x="53578" y="133945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51804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42875" y="125015"/>
                </a:lnTo>
                <a:lnTo>
                  <a:pt x="151805" y="116085"/>
                </a:lnTo>
                <a:lnTo>
                  <a:pt x="151805" y="107156"/>
                </a:lnTo>
                <a:lnTo>
                  <a:pt x="160734" y="98226"/>
                </a:lnTo>
                <a:lnTo>
                  <a:pt x="160734" y="89296"/>
                </a:lnTo>
                <a:lnTo>
                  <a:pt x="160734" y="8036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80367"/>
                </a:lnTo>
                <a:lnTo>
                  <a:pt x="151805" y="89296"/>
                </a:lnTo>
                <a:lnTo>
                  <a:pt x="151805" y="107156"/>
                </a:lnTo>
                <a:lnTo>
                  <a:pt x="151805" y="125015"/>
                </a:lnTo>
                <a:lnTo>
                  <a:pt x="160734" y="151804"/>
                </a:lnTo>
                <a:lnTo>
                  <a:pt x="160734" y="187523"/>
                </a:lnTo>
                <a:lnTo>
                  <a:pt x="169664" y="223242"/>
                </a:lnTo>
                <a:lnTo>
                  <a:pt x="169664" y="258960"/>
                </a:lnTo>
                <a:lnTo>
                  <a:pt x="178594" y="294679"/>
                </a:lnTo>
                <a:lnTo>
                  <a:pt x="178594" y="330398"/>
                </a:lnTo>
                <a:lnTo>
                  <a:pt x="178594" y="366117"/>
                </a:lnTo>
                <a:lnTo>
                  <a:pt x="187523" y="392906"/>
                </a:lnTo>
                <a:lnTo>
                  <a:pt x="187523" y="410765"/>
                </a:lnTo>
                <a:lnTo>
                  <a:pt x="187523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589609" y="6054327"/>
            <a:ext cx="642939" cy="62509"/>
          </a:xfrm>
          <a:custGeom>
            <a:avLst/>
            <a:gdLst/>
            <a:ahLst/>
            <a:cxnLst/>
            <a:rect l="0" t="0" r="0" b="0"/>
            <a:pathLst>
              <a:path w="642939" h="62509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9" y="62508"/>
                </a:lnTo>
                <a:lnTo>
                  <a:pt x="80368" y="62508"/>
                </a:lnTo>
                <a:lnTo>
                  <a:pt x="107157" y="62508"/>
                </a:lnTo>
                <a:lnTo>
                  <a:pt x="133946" y="62508"/>
                </a:lnTo>
                <a:lnTo>
                  <a:pt x="169664" y="62508"/>
                </a:lnTo>
                <a:lnTo>
                  <a:pt x="205383" y="53578"/>
                </a:lnTo>
                <a:lnTo>
                  <a:pt x="250032" y="53578"/>
                </a:lnTo>
                <a:lnTo>
                  <a:pt x="285750" y="53578"/>
                </a:lnTo>
                <a:lnTo>
                  <a:pt x="330399" y="53578"/>
                </a:lnTo>
                <a:lnTo>
                  <a:pt x="366118" y="44649"/>
                </a:lnTo>
                <a:lnTo>
                  <a:pt x="410766" y="44649"/>
                </a:lnTo>
                <a:lnTo>
                  <a:pt x="446485" y="35719"/>
                </a:lnTo>
                <a:lnTo>
                  <a:pt x="482204" y="35719"/>
                </a:lnTo>
                <a:lnTo>
                  <a:pt x="508993" y="26789"/>
                </a:lnTo>
                <a:lnTo>
                  <a:pt x="544711" y="26789"/>
                </a:lnTo>
                <a:lnTo>
                  <a:pt x="571500" y="17860"/>
                </a:lnTo>
                <a:lnTo>
                  <a:pt x="589360" y="8930"/>
                </a:lnTo>
                <a:lnTo>
                  <a:pt x="616149" y="8930"/>
                </a:lnTo>
                <a:lnTo>
                  <a:pt x="625079" y="8930"/>
                </a:lnTo>
                <a:lnTo>
                  <a:pt x="634008" y="0"/>
                </a:lnTo>
                <a:lnTo>
                  <a:pt x="642938" y="0"/>
                </a:lnTo>
                <a:lnTo>
                  <a:pt x="642938" y="0"/>
                </a:lnTo>
                <a:lnTo>
                  <a:pt x="6429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884289" y="6250780"/>
            <a:ext cx="151806" cy="437556"/>
          </a:xfrm>
          <a:custGeom>
            <a:avLst/>
            <a:gdLst/>
            <a:ahLst/>
            <a:cxnLst/>
            <a:rect l="0" t="0" r="0" b="0"/>
            <a:pathLst>
              <a:path w="151806" h="437556">
                <a:moveTo>
                  <a:pt x="151805" y="89297"/>
                </a:moveTo>
                <a:lnTo>
                  <a:pt x="151805" y="89297"/>
                </a:lnTo>
                <a:lnTo>
                  <a:pt x="151805" y="80368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44649"/>
                </a:lnTo>
                <a:lnTo>
                  <a:pt x="142875" y="26790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9" y="26790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6"/>
                </a:lnTo>
                <a:lnTo>
                  <a:pt x="26789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6" y="142875"/>
                </a:lnTo>
                <a:lnTo>
                  <a:pt x="116086" y="133946"/>
                </a:lnTo>
                <a:lnTo>
                  <a:pt x="133945" y="125016"/>
                </a:lnTo>
                <a:lnTo>
                  <a:pt x="142875" y="11608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51805" y="8036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33945" y="89297"/>
                </a:lnTo>
                <a:lnTo>
                  <a:pt x="133945" y="107157"/>
                </a:lnTo>
                <a:lnTo>
                  <a:pt x="133945" y="133946"/>
                </a:lnTo>
                <a:lnTo>
                  <a:pt x="142875" y="169665"/>
                </a:lnTo>
                <a:lnTo>
                  <a:pt x="133945" y="205383"/>
                </a:lnTo>
                <a:lnTo>
                  <a:pt x="142875" y="241102"/>
                </a:lnTo>
                <a:lnTo>
                  <a:pt x="142875" y="276821"/>
                </a:lnTo>
                <a:lnTo>
                  <a:pt x="142875" y="312540"/>
                </a:lnTo>
                <a:lnTo>
                  <a:pt x="142875" y="348258"/>
                </a:lnTo>
                <a:lnTo>
                  <a:pt x="142875" y="375047"/>
                </a:lnTo>
                <a:lnTo>
                  <a:pt x="142875" y="401836"/>
                </a:lnTo>
                <a:lnTo>
                  <a:pt x="142875" y="419696"/>
                </a:lnTo>
                <a:lnTo>
                  <a:pt x="142875" y="437555"/>
                </a:lnTo>
                <a:lnTo>
                  <a:pt x="142875" y="437555"/>
                </a:lnTo>
                <a:lnTo>
                  <a:pt x="142875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277195" y="6000749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9" y="71438"/>
                </a:lnTo>
                <a:lnTo>
                  <a:pt x="53578" y="80367"/>
                </a:lnTo>
                <a:lnTo>
                  <a:pt x="62508" y="98227"/>
                </a:lnTo>
                <a:lnTo>
                  <a:pt x="71438" y="107156"/>
                </a:lnTo>
                <a:lnTo>
                  <a:pt x="71438" y="116086"/>
                </a:lnTo>
                <a:lnTo>
                  <a:pt x="80368" y="125016"/>
                </a:lnTo>
                <a:lnTo>
                  <a:pt x="80368" y="125016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286125" y="601860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9" y="62507"/>
                </a:lnTo>
                <a:lnTo>
                  <a:pt x="26789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464719" y="5893593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8929" y="24110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527227" y="5902523"/>
            <a:ext cx="98227" cy="223243"/>
          </a:xfrm>
          <a:custGeom>
            <a:avLst/>
            <a:gdLst/>
            <a:ahLst/>
            <a:cxnLst/>
            <a:rect l="0" t="0" r="0" b="0"/>
            <a:pathLst>
              <a:path w="98227" h="223243">
                <a:moveTo>
                  <a:pt x="44648" y="35718"/>
                </a:moveTo>
                <a:lnTo>
                  <a:pt x="44648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9822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87523"/>
                </a:lnTo>
                <a:lnTo>
                  <a:pt x="17859" y="205382"/>
                </a:lnTo>
                <a:lnTo>
                  <a:pt x="26789" y="214312"/>
                </a:lnTo>
                <a:lnTo>
                  <a:pt x="35718" y="223242"/>
                </a:lnTo>
                <a:lnTo>
                  <a:pt x="44648" y="223242"/>
                </a:lnTo>
                <a:lnTo>
                  <a:pt x="62507" y="223242"/>
                </a:lnTo>
                <a:lnTo>
                  <a:pt x="71437" y="205382"/>
                </a:lnTo>
                <a:lnTo>
                  <a:pt x="80367" y="196453"/>
                </a:lnTo>
                <a:lnTo>
                  <a:pt x="89296" y="178593"/>
                </a:lnTo>
                <a:lnTo>
                  <a:pt x="89296" y="151804"/>
                </a:lnTo>
                <a:lnTo>
                  <a:pt x="98226" y="133945"/>
                </a:lnTo>
                <a:lnTo>
                  <a:pt x="98226" y="107156"/>
                </a:lnTo>
                <a:lnTo>
                  <a:pt x="98226" y="89297"/>
                </a:lnTo>
                <a:lnTo>
                  <a:pt x="98226" y="71437"/>
                </a:lnTo>
                <a:lnTo>
                  <a:pt x="89296" y="62507"/>
                </a:lnTo>
                <a:lnTo>
                  <a:pt x="89296" y="53578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616523" y="5929312"/>
            <a:ext cx="107158" cy="187524"/>
          </a:xfrm>
          <a:custGeom>
            <a:avLst/>
            <a:gdLst/>
            <a:ahLst/>
            <a:cxnLst/>
            <a:rect l="0" t="0" r="0" b="0"/>
            <a:pathLst>
              <a:path w="107158" h="187524">
                <a:moveTo>
                  <a:pt x="62508" y="17859"/>
                </a:moveTo>
                <a:lnTo>
                  <a:pt x="6250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53579" y="26789"/>
                </a:lnTo>
                <a:lnTo>
                  <a:pt x="44649" y="35718"/>
                </a:lnTo>
                <a:lnTo>
                  <a:pt x="35719" y="53578"/>
                </a:lnTo>
                <a:lnTo>
                  <a:pt x="2679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51804"/>
                </a:lnTo>
                <a:lnTo>
                  <a:pt x="17860" y="169664"/>
                </a:lnTo>
                <a:lnTo>
                  <a:pt x="26790" y="178593"/>
                </a:lnTo>
                <a:lnTo>
                  <a:pt x="35719" y="187523"/>
                </a:lnTo>
                <a:lnTo>
                  <a:pt x="53579" y="187523"/>
                </a:lnTo>
                <a:lnTo>
                  <a:pt x="71438" y="187523"/>
                </a:lnTo>
                <a:lnTo>
                  <a:pt x="80368" y="178593"/>
                </a:lnTo>
                <a:lnTo>
                  <a:pt x="89297" y="169664"/>
                </a:lnTo>
                <a:lnTo>
                  <a:pt x="98227" y="151804"/>
                </a:lnTo>
                <a:lnTo>
                  <a:pt x="107157" y="125015"/>
                </a:lnTo>
                <a:lnTo>
                  <a:pt x="107157" y="107156"/>
                </a:lnTo>
                <a:lnTo>
                  <a:pt x="107157" y="80367"/>
                </a:lnTo>
                <a:lnTo>
                  <a:pt x="107157" y="62508"/>
                </a:lnTo>
                <a:lnTo>
                  <a:pt x="98227" y="44648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777258" y="5857874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71437" y="80367"/>
                </a:lnTo>
                <a:lnTo>
                  <a:pt x="89297" y="80367"/>
                </a:lnTo>
                <a:lnTo>
                  <a:pt x="9822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7143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33945" y="53578"/>
                </a:lnTo>
                <a:lnTo>
                  <a:pt x="125015" y="44649"/>
                </a:lnTo>
                <a:lnTo>
                  <a:pt x="116086" y="35719"/>
                </a:lnTo>
                <a:lnTo>
                  <a:pt x="98226" y="26789"/>
                </a:lnTo>
                <a:lnTo>
                  <a:pt x="80367" y="1786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0367"/>
                </a:lnTo>
                <a:lnTo>
                  <a:pt x="151805" y="8929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25015" y="133946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920133" y="5491758"/>
            <a:ext cx="125016" cy="276820"/>
          </a:xfrm>
          <a:custGeom>
            <a:avLst/>
            <a:gdLst/>
            <a:ahLst/>
            <a:cxnLst/>
            <a:rect l="0" t="0" r="0" b="0"/>
            <a:pathLst>
              <a:path w="125016" h="276820">
                <a:moveTo>
                  <a:pt x="17859" y="0"/>
                </a:move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17859" y="169663"/>
                </a:lnTo>
                <a:lnTo>
                  <a:pt x="26789" y="196452"/>
                </a:lnTo>
                <a:lnTo>
                  <a:pt x="35719" y="214312"/>
                </a:lnTo>
                <a:lnTo>
                  <a:pt x="44648" y="232171"/>
                </a:lnTo>
                <a:lnTo>
                  <a:pt x="53578" y="250030"/>
                </a:lnTo>
                <a:lnTo>
                  <a:pt x="71437" y="258960"/>
                </a:lnTo>
                <a:lnTo>
                  <a:pt x="80367" y="267890"/>
                </a:lnTo>
                <a:lnTo>
                  <a:pt x="89297" y="276819"/>
                </a:lnTo>
                <a:lnTo>
                  <a:pt x="107156" y="276819"/>
                </a:lnTo>
                <a:lnTo>
                  <a:pt x="107156" y="276819"/>
                </a:lnTo>
                <a:lnTo>
                  <a:pt x="116086" y="267890"/>
                </a:lnTo>
                <a:lnTo>
                  <a:pt x="125015" y="258960"/>
                </a:lnTo>
                <a:lnTo>
                  <a:pt x="125015" y="250030"/>
                </a:lnTo>
                <a:lnTo>
                  <a:pt x="125015" y="232171"/>
                </a:lnTo>
                <a:lnTo>
                  <a:pt x="125015" y="214312"/>
                </a:lnTo>
                <a:lnTo>
                  <a:pt x="125015" y="205382"/>
                </a:lnTo>
                <a:lnTo>
                  <a:pt x="116086" y="187522"/>
                </a:lnTo>
                <a:lnTo>
                  <a:pt x="107156" y="187522"/>
                </a:lnTo>
                <a:lnTo>
                  <a:pt x="107156" y="178593"/>
                </a:lnTo>
                <a:lnTo>
                  <a:pt x="98226" y="169663"/>
                </a:lnTo>
                <a:lnTo>
                  <a:pt x="89297" y="169663"/>
                </a:lnTo>
                <a:lnTo>
                  <a:pt x="80367" y="169663"/>
                </a:lnTo>
                <a:lnTo>
                  <a:pt x="71437" y="178593"/>
                </a:lnTo>
                <a:lnTo>
                  <a:pt x="62508" y="187522"/>
                </a:lnTo>
                <a:lnTo>
                  <a:pt x="53578" y="205382"/>
                </a:lnTo>
                <a:lnTo>
                  <a:pt x="44648" y="214312"/>
                </a:lnTo>
                <a:lnTo>
                  <a:pt x="44648" y="232171"/>
                </a:lnTo>
                <a:lnTo>
                  <a:pt x="35719" y="241101"/>
                </a:lnTo>
                <a:lnTo>
                  <a:pt x="35719" y="258960"/>
                </a:lnTo>
                <a:lnTo>
                  <a:pt x="35719" y="267890"/>
                </a:lnTo>
                <a:lnTo>
                  <a:pt x="44648" y="267890"/>
                </a:lnTo>
                <a:lnTo>
                  <a:pt x="44648" y="276819"/>
                </a:lnTo>
                <a:lnTo>
                  <a:pt x="44648" y="2768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063008" y="5500688"/>
            <a:ext cx="142876" cy="258961"/>
          </a:xfrm>
          <a:custGeom>
            <a:avLst/>
            <a:gdLst/>
            <a:ahLst/>
            <a:cxnLst/>
            <a:rect l="0" t="0" r="0" b="0"/>
            <a:pathLst>
              <a:path w="142876" h="258961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0366"/>
                </a:lnTo>
                <a:lnTo>
                  <a:pt x="80367" y="98225"/>
                </a:lnTo>
                <a:lnTo>
                  <a:pt x="71437" y="107155"/>
                </a:lnTo>
                <a:lnTo>
                  <a:pt x="62508" y="116085"/>
                </a:lnTo>
                <a:lnTo>
                  <a:pt x="53578" y="116085"/>
                </a:lnTo>
                <a:lnTo>
                  <a:pt x="53578" y="125014"/>
                </a:lnTo>
                <a:lnTo>
                  <a:pt x="44648" y="125014"/>
                </a:lnTo>
                <a:lnTo>
                  <a:pt x="44648" y="125014"/>
                </a:lnTo>
                <a:lnTo>
                  <a:pt x="53578" y="125014"/>
                </a:lnTo>
                <a:lnTo>
                  <a:pt x="53578" y="116085"/>
                </a:lnTo>
                <a:lnTo>
                  <a:pt x="62508" y="116085"/>
                </a:lnTo>
                <a:lnTo>
                  <a:pt x="71437" y="116085"/>
                </a:lnTo>
                <a:lnTo>
                  <a:pt x="80367" y="116085"/>
                </a:lnTo>
                <a:lnTo>
                  <a:pt x="98226" y="125014"/>
                </a:lnTo>
                <a:lnTo>
                  <a:pt x="107156" y="133944"/>
                </a:lnTo>
                <a:lnTo>
                  <a:pt x="116086" y="142874"/>
                </a:lnTo>
                <a:lnTo>
                  <a:pt x="125015" y="160733"/>
                </a:lnTo>
                <a:lnTo>
                  <a:pt x="133945" y="169663"/>
                </a:lnTo>
                <a:lnTo>
                  <a:pt x="142875" y="187522"/>
                </a:lnTo>
                <a:lnTo>
                  <a:pt x="142875" y="205382"/>
                </a:lnTo>
                <a:lnTo>
                  <a:pt x="142875" y="214311"/>
                </a:lnTo>
                <a:lnTo>
                  <a:pt x="133945" y="232171"/>
                </a:lnTo>
                <a:lnTo>
                  <a:pt x="125015" y="241100"/>
                </a:lnTo>
                <a:lnTo>
                  <a:pt x="116086" y="250030"/>
                </a:lnTo>
                <a:lnTo>
                  <a:pt x="98226" y="258960"/>
                </a:lnTo>
                <a:lnTo>
                  <a:pt x="89297" y="258960"/>
                </a:lnTo>
                <a:lnTo>
                  <a:pt x="71437" y="258960"/>
                </a:lnTo>
                <a:lnTo>
                  <a:pt x="62508" y="258960"/>
                </a:lnTo>
                <a:lnTo>
                  <a:pt x="53578" y="258960"/>
                </a:lnTo>
                <a:lnTo>
                  <a:pt x="44648" y="250030"/>
                </a:lnTo>
                <a:lnTo>
                  <a:pt x="44648" y="250030"/>
                </a:lnTo>
                <a:lnTo>
                  <a:pt x="35719" y="250030"/>
                </a:lnTo>
                <a:lnTo>
                  <a:pt x="35719" y="2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964781" y="5884663"/>
            <a:ext cx="312540" cy="8931"/>
          </a:xfrm>
          <a:custGeom>
            <a:avLst/>
            <a:gdLst/>
            <a:ahLst/>
            <a:cxnLst/>
            <a:rect l="0" t="0" r="0" b="0"/>
            <a:pathLst>
              <a:path w="31254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87524" y="8930"/>
                </a:lnTo>
                <a:lnTo>
                  <a:pt x="214313" y="8930"/>
                </a:lnTo>
                <a:lnTo>
                  <a:pt x="241102" y="8930"/>
                </a:lnTo>
                <a:lnTo>
                  <a:pt x="258961" y="8930"/>
                </a:lnTo>
                <a:lnTo>
                  <a:pt x="276821" y="8930"/>
                </a:lnTo>
                <a:lnTo>
                  <a:pt x="294680" y="8930"/>
                </a:lnTo>
                <a:lnTo>
                  <a:pt x="303610" y="893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018359" y="5991820"/>
            <a:ext cx="107158" cy="267891"/>
          </a:xfrm>
          <a:custGeom>
            <a:avLst/>
            <a:gdLst/>
            <a:ahLst/>
            <a:cxnLst/>
            <a:rect l="0" t="0" r="0" b="0"/>
            <a:pathLst>
              <a:path w="107158" h="267891">
                <a:moveTo>
                  <a:pt x="107157" y="80367"/>
                </a:moveTo>
                <a:lnTo>
                  <a:pt x="107157" y="71437"/>
                </a:lnTo>
                <a:lnTo>
                  <a:pt x="107157" y="71437"/>
                </a:lnTo>
                <a:lnTo>
                  <a:pt x="107157" y="62507"/>
                </a:lnTo>
                <a:lnTo>
                  <a:pt x="107157" y="53578"/>
                </a:lnTo>
                <a:lnTo>
                  <a:pt x="107157" y="3571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98226"/>
                </a:lnTo>
                <a:lnTo>
                  <a:pt x="8930" y="116085"/>
                </a:lnTo>
                <a:lnTo>
                  <a:pt x="17860" y="12501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9" y="133945"/>
                </a:lnTo>
                <a:lnTo>
                  <a:pt x="62508" y="133945"/>
                </a:lnTo>
                <a:lnTo>
                  <a:pt x="71438" y="125015"/>
                </a:lnTo>
                <a:lnTo>
                  <a:pt x="80368" y="116085"/>
                </a:lnTo>
                <a:lnTo>
                  <a:pt x="89297" y="107156"/>
                </a:lnTo>
                <a:lnTo>
                  <a:pt x="98227" y="89296"/>
                </a:lnTo>
                <a:lnTo>
                  <a:pt x="98227" y="80367"/>
                </a:lnTo>
                <a:lnTo>
                  <a:pt x="98227" y="71437"/>
                </a:lnTo>
                <a:lnTo>
                  <a:pt x="98227" y="62507"/>
                </a:lnTo>
                <a:lnTo>
                  <a:pt x="98227" y="62507"/>
                </a:lnTo>
                <a:lnTo>
                  <a:pt x="98227" y="62507"/>
                </a:lnTo>
                <a:lnTo>
                  <a:pt x="98227" y="62507"/>
                </a:lnTo>
                <a:lnTo>
                  <a:pt x="98227" y="62507"/>
                </a:lnTo>
                <a:lnTo>
                  <a:pt x="98227" y="71437"/>
                </a:lnTo>
                <a:lnTo>
                  <a:pt x="98227" y="89296"/>
                </a:lnTo>
                <a:lnTo>
                  <a:pt x="98227" y="98226"/>
                </a:lnTo>
                <a:lnTo>
                  <a:pt x="89297" y="116085"/>
                </a:lnTo>
                <a:lnTo>
                  <a:pt x="89297" y="142875"/>
                </a:lnTo>
                <a:lnTo>
                  <a:pt x="80368" y="160734"/>
                </a:lnTo>
                <a:lnTo>
                  <a:pt x="80368" y="178593"/>
                </a:lnTo>
                <a:lnTo>
                  <a:pt x="71438" y="196453"/>
                </a:lnTo>
                <a:lnTo>
                  <a:pt x="71438" y="223242"/>
                </a:lnTo>
                <a:lnTo>
                  <a:pt x="71438" y="232171"/>
                </a:lnTo>
                <a:lnTo>
                  <a:pt x="71438" y="250031"/>
                </a:lnTo>
                <a:lnTo>
                  <a:pt x="71438" y="258960"/>
                </a:lnTo>
                <a:lnTo>
                  <a:pt x="71438" y="267890"/>
                </a:lnTo>
                <a:lnTo>
                  <a:pt x="7143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152305" y="6036468"/>
            <a:ext cx="151805" cy="214313"/>
          </a:xfrm>
          <a:custGeom>
            <a:avLst/>
            <a:gdLst/>
            <a:ahLst/>
            <a:cxnLst/>
            <a:rect l="0" t="0" r="0" b="0"/>
            <a:pathLst>
              <a:path w="151805" h="214313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8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4"/>
                </a:lnTo>
                <a:lnTo>
                  <a:pt x="17859" y="178594"/>
                </a:lnTo>
                <a:lnTo>
                  <a:pt x="26789" y="196453"/>
                </a:lnTo>
                <a:lnTo>
                  <a:pt x="44648" y="205383"/>
                </a:lnTo>
                <a:lnTo>
                  <a:pt x="53578" y="214312"/>
                </a:lnTo>
                <a:lnTo>
                  <a:pt x="71437" y="214312"/>
                </a:lnTo>
                <a:lnTo>
                  <a:pt x="89297" y="205383"/>
                </a:lnTo>
                <a:lnTo>
                  <a:pt x="98226" y="196453"/>
                </a:lnTo>
                <a:lnTo>
                  <a:pt x="116086" y="187523"/>
                </a:lnTo>
                <a:lnTo>
                  <a:pt x="125015" y="160734"/>
                </a:lnTo>
                <a:lnTo>
                  <a:pt x="133945" y="142875"/>
                </a:lnTo>
                <a:lnTo>
                  <a:pt x="142875" y="116086"/>
                </a:lnTo>
                <a:lnTo>
                  <a:pt x="151804" y="89297"/>
                </a:lnTo>
                <a:lnTo>
                  <a:pt x="151804" y="71437"/>
                </a:lnTo>
                <a:lnTo>
                  <a:pt x="151804" y="5357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295180" y="6054327"/>
            <a:ext cx="151805" cy="223244"/>
          </a:xfrm>
          <a:custGeom>
            <a:avLst/>
            <a:gdLst/>
            <a:ahLst/>
            <a:cxnLst/>
            <a:rect l="0" t="0" r="0" b="0"/>
            <a:pathLst>
              <a:path w="151805" h="223244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17859" y="187524"/>
                </a:lnTo>
                <a:lnTo>
                  <a:pt x="26789" y="196453"/>
                </a:lnTo>
                <a:lnTo>
                  <a:pt x="44648" y="214313"/>
                </a:lnTo>
                <a:lnTo>
                  <a:pt x="62508" y="223243"/>
                </a:lnTo>
                <a:lnTo>
                  <a:pt x="80367" y="223243"/>
                </a:lnTo>
                <a:lnTo>
                  <a:pt x="98226" y="223243"/>
                </a:lnTo>
                <a:lnTo>
                  <a:pt x="107156" y="214313"/>
                </a:lnTo>
                <a:lnTo>
                  <a:pt x="125015" y="205383"/>
                </a:lnTo>
                <a:lnTo>
                  <a:pt x="133945" y="187524"/>
                </a:lnTo>
                <a:lnTo>
                  <a:pt x="142875" y="169664"/>
                </a:lnTo>
                <a:lnTo>
                  <a:pt x="151804" y="151805"/>
                </a:lnTo>
                <a:lnTo>
                  <a:pt x="151804" y="125016"/>
                </a:lnTo>
                <a:lnTo>
                  <a:pt x="151804" y="107157"/>
                </a:lnTo>
                <a:lnTo>
                  <a:pt x="151804" y="89297"/>
                </a:lnTo>
                <a:lnTo>
                  <a:pt x="142875" y="71438"/>
                </a:lnTo>
                <a:lnTo>
                  <a:pt x="133945" y="53578"/>
                </a:lnTo>
                <a:lnTo>
                  <a:pt x="133945" y="3571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161234" y="5375672"/>
            <a:ext cx="348259" cy="937617"/>
          </a:xfrm>
          <a:custGeom>
            <a:avLst/>
            <a:gdLst/>
            <a:ahLst/>
            <a:cxnLst/>
            <a:rect l="0" t="0" r="0" b="0"/>
            <a:pathLst>
              <a:path w="348259" h="9376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53578"/>
                </a:lnTo>
                <a:lnTo>
                  <a:pt x="44649" y="71437"/>
                </a:lnTo>
                <a:lnTo>
                  <a:pt x="53579" y="89297"/>
                </a:lnTo>
                <a:lnTo>
                  <a:pt x="62508" y="107156"/>
                </a:lnTo>
                <a:lnTo>
                  <a:pt x="71438" y="133945"/>
                </a:lnTo>
                <a:lnTo>
                  <a:pt x="80368" y="160734"/>
                </a:lnTo>
                <a:lnTo>
                  <a:pt x="98227" y="187523"/>
                </a:lnTo>
                <a:lnTo>
                  <a:pt x="107157" y="214312"/>
                </a:lnTo>
                <a:lnTo>
                  <a:pt x="116086" y="241101"/>
                </a:lnTo>
                <a:lnTo>
                  <a:pt x="133946" y="276819"/>
                </a:lnTo>
                <a:lnTo>
                  <a:pt x="142875" y="303608"/>
                </a:lnTo>
                <a:lnTo>
                  <a:pt x="160735" y="339327"/>
                </a:lnTo>
                <a:lnTo>
                  <a:pt x="178594" y="375046"/>
                </a:lnTo>
                <a:lnTo>
                  <a:pt x="187524" y="410765"/>
                </a:lnTo>
                <a:lnTo>
                  <a:pt x="196454" y="446483"/>
                </a:lnTo>
                <a:lnTo>
                  <a:pt x="214313" y="482202"/>
                </a:lnTo>
                <a:lnTo>
                  <a:pt x="232172" y="517921"/>
                </a:lnTo>
                <a:lnTo>
                  <a:pt x="241102" y="553640"/>
                </a:lnTo>
                <a:lnTo>
                  <a:pt x="258961" y="589358"/>
                </a:lnTo>
                <a:lnTo>
                  <a:pt x="267891" y="616148"/>
                </a:lnTo>
                <a:lnTo>
                  <a:pt x="285750" y="651866"/>
                </a:lnTo>
                <a:lnTo>
                  <a:pt x="294680" y="687585"/>
                </a:lnTo>
                <a:lnTo>
                  <a:pt x="303610" y="714374"/>
                </a:lnTo>
                <a:lnTo>
                  <a:pt x="321469" y="750093"/>
                </a:lnTo>
                <a:lnTo>
                  <a:pt x="330399" y="776882"/>
                </a:lnTo>
                <a:lnTo>
                  <a:pt x="339329" y="803671"/>
                </a:lnTo>
                <a:lnTo>
                  <a:pt x="348258" y="830460"/>
                </a:lnTo>
                <a:lnTo>
                  <a:pt x="348258" y="857249"/>
                </a:lnTo>
                <a:lnTo>
                  <a:pt x="348258" y="875108"/>
                </a:lnTo>
                <a:lnTo>
                  <a:pt x="348258" y="892968"/>
                </a:lnTo>
                <a:lnTo>
                  <a:pt x="348258" y="910827"/>
                </a:lnTo>
                <a:lnTo>
                  <a:pt x="348258" y="928687"/>
                </a:lnTo>
                <a:lnTo>
                  <a:pt x="348258" y="937616"/>
                </a:lnTo>
                <a:lnTo>
                  <a:pt x="348258" y="937616"/>
                </a:lnTo>
                <a:lnTo>
                  <a:pt x="348258" y="9376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982641" y="4982766"/>
            <a:ext cx="187524" cy="205383"/>
          </a:xfrm>
          <a:custGeom>
            <a:avLst/>
            <a:gdLst/>
            <a:ahLst/>
            <a:cxnLst/>
            <a:rect l="0" t="0" r="0" b="0"/>
            <a:pathLst>
              <a:path w="187524" h="205383">
                <a:moveTo>
                  <a:pt x="8929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5" y="26789"/>
                </a:lnTo>
                <a:lnTo>
                  <a:pt x="125015" y="35718"/>
                </a:lnTo>
                <a:lnTo>
                  <a:pt x="125015" y="44648"/>
                </a:lnTo>
                <a:lnTo>
                  <a:pt x="125015" y="62507"/>
                </a:lnTo>
                <a:lnTo>
                  <a:pt x="125015" y="71437"/>
                </a:lnTo>
                <a:lnTo>
                  <a:pt x="11608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51804" y="98226"/>
                </a:lnTo>
                <a:lnTo>
                  <a:pt x="160734" y="107156"/>
                </a:lnTo>
                <a:lnTo>
                  <a:pt x="178593" y="116086"/>
                </a:lnTo>
                <a:lnTo>
                  <a:pt x="187523" y="133945"/>
                </a:lnTo>
                <a:lnTo>
                  <a:pt x="187523" y="151804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78593" y="187523"/>
                </a:lnTo>
                <a:lnTo>
                  <a:pt x="169664" y="196453"/>
                </a:lnTo>
                <a:lnTo>
                  <a:pt x="160734" y="196453"/>
                </a:lnTo>
                <a:lnTo>
                  <a:pt x="151804" y="205382"/>
                </a:lnTo>
                <a:lnTo>
                  <a:pt x="142875" y="205382"/>
                </a:lnTo>
                <a:lnTo>
                  <a:pt x="133945" y="205382"/>
                </a:lnTo>
                <a:lnTo>
                  <a:pt x="125015" y="205382"/>
                </a:lnTo>
                <a:lnTo>
                  <a:pt x="116086" y="196453"/>
                </a:lnTo>
                <a:lnTo>
                  <a:pt x="107156" y="196453"/>
                </a:lnTo>
                <a:lnTo>
                  <a:pt x="98226" y="19645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313039" y="5447109"/>
            <a:ext cx="151806" cy="241102"/>
          </a:xfrm>
          <a:custGeom>
            <a:avLst/>
            <a:gdLst/>
            <a:ahLst/>
            <a:cxnLst/>
            <a:rect l="0" t="0" r="0" b="0"/>
            <a:pathLst>
              <a:path w="151806" h="24110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53579"/>
                </a:lnTo>
                <a:lnTo>
                  <a:pt x="80367" y="6250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9" y="98227"/>
                </a:lnTo>
                <a:lnTo>
                  <a:pt x="44649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44649" y="107157"/>
                </a:lnTo>
                <a:lnTo>
                  <a:pt x="44649" y="107157"/>
                </a:lnTo>
                <a:lnTo>
                  <a:pt x="53578" y="107157"/>
                </a:lnTo>
                <a:lnTo>
                  <a:pt x="6250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107156" y="107157"/>
                </a:lnTo>
                <a:lnTo>
                  <a:pt x="125016" y="116086"/>
                </a:lnTo>
                <a:lnTo>
                  <a:pt x="133945" y="125016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51805" y="169664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16086" y="232171"/>
                </a:lnTo>
                <a:lnTo>
                  <a:pt x="107156" y="241101"/>
                </a:lnTo>
                <a:lnTo>
                  <a:pt x="98227" y="241101"/>
                </a:lnTo>
                <a:lnTo>
                  <a:pt x="89297" y="241101"/>
                </a:lnTo>
                <a:lnTo>
                  <a:pt x="80367" y="241101"/>
                </a:lnTo>
                <a:lnTo>
                  <a:pt x="71438" y="241101"/>
                </a:lnTo>
                <a:lnTo>
                  <a:pt x="62508" y="241101"/>
                </a:lnTo>
                <a:lnTo>
                  <a:pt x="62508" y="232171"/>
                </a:lnTo>
                <a:lnTo>
                  <a:pt x="53578" y="232171"/>
                </a:lnTo>
                <a:lnTo>
                  <a:pt x="53578" y="223242"/>
                </a:lnTo>
                <a:lnTo>
                  <a:pt x="53578" y="214312"/>
                </a:lnTo>
                <a:lnTo>
                  <a:pt x="53578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500563" y="5482828"/>
            <a:ext cx="71438" cy="267891"/>
          </a:xfrm>
          <a:custGeom>
            <a:avLst/>
            <a:gdLst/>
            <a:ahLst/>
            <a:cxnLst/>
            <a:rect l="0" t="0" r="0" b="0"/>
            <a:pathLst>
              <a:path w="71438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26789" y="53578"/>
                </a:lnTo>
                <a:lnTo>
                  <a:pt x="35718" y="71438"/>
                </a:lnTo>
                <a:lnTo>
                  <a:pt x="44648" y="98226"/>
                </a:lnTo>
                <a:lnTo>
                  <a:pt x="53578" y="125015"/>
                </a:lnTo>
                <a:lnTo>
                  <a:pt x="62507" y="160734"/>
                </a:lnTo>
                <a:lnTo>
                  <a:pt x="62507" y="187523"/>
                </a:lnTo>
                <a:lnTo>
                  <a:pt x="62507" y="214312"/>
                </a:lnTo>
                <a:lnTo>
                  <a:pt x="71437" y="232171"/>
                </a:lnTo>
                <a:lnTo>
                  <a:pt x="71437" y="250031"/>
                </a:lnTo>
                <a:lnTo>
                  <a:pt x="71437" y="258960"/>
                </a:lnTo>
                <a:lnTo>
                  <a:pt x="71437" y="267890"/>
                </a:lnTo>
                <a:lnTo>
                  <a:pt x="71437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429125" y="5822155"/>
            <a:ext cx="294681" cy="35720"/>
          </a:xfrm>
          <a:custGeom>
            <a:avLst/>
            <a:gdLst/>
            <a:ahLst/>
            <a:cxnLst/>
            <a:rect l="0" t="0" r="0" b="0"/>
            <a:pathLst>
              <a:path w="294681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26790"/>
                </a:lnTo>
                <a:lnTo>
                  <a:pt x="62508" y="26790"/>
                </a:lnTo>
                <a:lnTo>
                  <a:pt x="89297" y="2679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41102" y="0"/>
                </a:lnTo>
                <a:lnTo>
                  <a:pt x="258961" y="0"/>
                </a:lnTo>
                <a:lnTo>
                  <a:pt x="276820" y="0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500563" y="5982890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53578"/>
                </a:lnTo>
                <a:lnTo>
                  <a:pt x="71437" y="62508"/>
                </a:lnTo>
                <a:lnTo>
                  <a:pt x="62507" y="71437"/>
                </a:lnTo>
                <a:lnTo>
                  <a:pt x="62507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7" y="80367"/>
                </a:lnTo>
                <a:lnTo>
                  <a:pt x="71437" y="71437"/>
                </a:lnTo>
                <a:lnTo>
                  <a:pt x="89296" y="71437"/>
                </a:lnTo>
                <a:lnTo>
                  <a:pt x="98226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16085" y="116086"/>
                </a:lnTo>
                <a:lnTo>
                  <a:pt x="125015" y="133945"/>
                </a:lnTo>
                <a:lnTo>
                  <a:pt x="125015" y="151805"/>
                </a:lnTo>
                <a:lnTo>
                  <a:pt x="125015" y="160734"/>
                </a:lnTo>
                <a:lnTo>
                  <a:pt x="116085" y="178594"/>
                </a:lnTo>
                <a:lnTo>
                  <a:pt x="107156" y="187523"/>
                </a:lnTo>
                <a:lnTo>
                  <a:pt x="98226" y="187523"/>
                </a:lnTo>
                <a:lnTo>
                  <a:pt x="80367" y="196453"/>
                </a:lnTo>
                <a:lnTo>
                  <a:pt x="71437" y="196453"/>
                </a:lnTo>
                <a:lnTo>
                  <a:pt x="53578" y="196453"/>
                </a:lnTo>
                <a:lnTo>
                  <a:pt x="44648" y="187523"/>
                </a:lnTo>
                <a:lnTo>
                  <a:pt x="26789" y="187523"/>
                </a:lnTo>
                <a:lnTo>
                  <a:pt x="17859" y="178594"/>
                </a:lnTo>
                <a:lnTo>
                  <a:pt x="17859" y="17859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607719" y="6009679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98226" y="44648"/>
                </a:moveTo>
                <a:lnTo>
                  <a:pt x="98226" y="44648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33945"/>
                </a:lnTo>
                <a:lnTo>
                  <a:pt x="98226" y="12501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732734" y="6018609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29"/>
                </a:lnTo>
                <a:lnTo>
                  <a:pt x="5357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60" y="6250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69664"/>
                </a:lnTo>
                <a:lnTo>
                  <a:pt x="35719" y="169664"/>
                </a:lnTo>
                <a:lnTo>
                  <a:pt x="44649" y="178593"/>
                </a:lnTo>
                <a:lnTo>
                  <a:pt x="62508" y="169664"/>
                </a:lnTo>
                <a:lnTo>
                  <a:pt x="80368" y="169664"/>
                </a:lnTo>
                <a:lnTo>
                  <a:pt x="89297" y="151804"/>
                </a:lnTo>
                <a:lnTo>
                  <a:pt x="107157" y="142875"/>
                </a:lnTo>
                <a:lnTo>
                  <a:pt x="107157" y="125015"/>
                </a:lnTo>
                <a:lnTo>
                  <a:pt x="116086" y="107156"/>
                </a:lnTo>
                <a:lnTo>
                  <a:pt x="125016" y="89296"/>
                </a:lnTo>
                <a:lnTo>
                  <a:pt x="125016" y="71437"/>
                </a:lnTo>
                <a:lnTo>
                  <a:pt x="116086" y="53578"/>
                </a:lnTo>
                <a:lnTo>
                  <a:pt x="107157" y="35718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4196953" y="5241727"/>
            <a:ext cx="812603" cy="1205508"/>
          </a:xfrm>
          <a:custGeom>
            <a:avLst/>
            <a:gdLst/>
            <a:ahLst/>
            <a:cxnLst/>
            <a:rect l="0" t="0" r="0" b="0"/>
            <a:pathLst>
              <a:path w="812603" h="1205508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89296"/>
                </a:lnTo>
                <a:lnTo>
                  <a:pt x="17860" y="80367"/>
                </a:lnTo>
                <a:lnTo>
                  <a:pt x="26789" y="62507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35718"/>
                </a:lnTo>
                <a:lnTo>
                  <a:pt x="62508" y="26789"/>
                </a:lnTo>
                <a:lnTo>
                  <a:pt x="71438" y="17859"/>
                </a:lnTo>
                <a:lnTo>
                  <a:pt x="89297" y="17859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8929"/>
                </a:lnTo>
                <a:lnTo>
                  <a:pt x="205383" y="8929"/>
                </a:lnTo>
                <a:lnTo>
                  <a:pt x="223242" y="17859"/>
                </a:lnTo>
                <a:lnTo>
                  <a:pt x="241102" y="26789"/>
                </a:lnTo>
                <a:lnTo>
                  <a:pt x="258961" y="35718"/>
                </a:lnTo>
                <a:lnTo>
                  <a:pt x="276820" y="53578"/>
                </a:lnTo>
                <a:lnTo>
                  <a:pt x="294680" y="71437"/>
                </a:lnTo>
                <a:lnTo>
                  <a:pt x="312539" y="80367"/>
                </a:lnTo>
                <a:lnTo>
                  <a:pt x="330399" y="98226"/>
                </a:lnTo>
                <a:lnTo>
                  <a:pt x="348258" y="116086"/>
                </a:lnTo>
                <a:lnTo>
                  <a:pt x="357188" y="133945"/>
                </a:lnTo>
                <a:lnTo>
                  <a:pt x="375047" y="142875"/>
                </a:lnTo>
                <a:lnTo>
                  <a:pt x="392906" y="160734"/>
                </a:lnTo>
                <a:lnTo>
                  <a:pt x="410766" y="178593"/>
                </a:lnTo>
                <a:lnTo>
                  <a:pt x="428625" y="196453"/>
                </a:lnTo>
                <a:lnTo>
                  <a:pt x="437555" y="223242"/>
                </a:lnTo>
                <a:lnTo>
                  <a:pt x="455414" y="241101"/>
                </a:lnTo>
                <a:lnTo>
                  <a:pt x="464344" y="258961"/>
                </a:lnTo>
                <a:lnTo>
                  <a:pt x="482203" y="285750"/>
                </a:lnTo>
                <a:lnTo>
                  <a:pt x="491133" y="303609"/>
                </a:lnTo>
                <a:lnTo>
                  <a:pt x="508992" y="330398"/>
                </a:lnTo>
                <a:lnTo>
                  <a:pt x="517922" y="348257"/>
                </a:lnTo>
                <a:lnTo>
                  <a:pt x="535781" y="375046"/>
                </a:lnTo>
                <a:lnTo>
                  <a:pt x="553641" y="401835"/>
                </a:lnTo>
                <a:lnTo>
                  <a:pt x="562570" y="419694"/>
                </a:lnTo>
                <a:lnTo>
                  <a:pt x="580430" y="446483"/>
                </a:lnTo>
                <a:lnTo>
                  <a:pt x="598289" y="473272"/>
                </a:lnTo>
                <a:lnTo>
                  <a:pt x="607219" y="500061"/>
                </a:lnTo>
                <a:lnTo>
                  <a:pt x="625078" y="526850"/>
                </a:lnTo>
                <a:lnTo>
                  <a:pt x="634008" y="553639"/>
                </a:lnTo>
                <a:lnTo>
                  <a:pt x="651867" y="580428"/>
                </a:lnTo>
                <a:lnTo>
                  <a:pt x="669727" y="607218"/>
                </a:lnTo>
                <a:lnTo>
                  <a:pt x="678656" y="634007"/>
                </a:lnTo>
                <a:lnTo>
                  <a:pt x="696516" y="651866"/>
                </a:lnTo>
                <a:lnTo>
                  <a:pt x="705445" y="678655"/>
                </a:lnTo>
                <a:lnTo>
                  <a:pt x="723305" y="705444"/>
                </a:lnTo>
                <a:lnTo>
                  <a:pt x="741164" y="732233"/>
                </a:lnTo>
                <a:lnTo>
                  <a:pt x="750094" y="750093"/>
                </a:lnTo>
                <a:lnTo>
                  <a:pt x="767953" y="776882"/>
                </a:lnTo>
                <a:lnTo>
                  <a:pt x="776883" y="794741"/>
                </a:lnTo>
                <a:lnTo>
                  <a:pt x="785813" y="812600"/>
                </a:lnTo>
                <a:lnTo>
                  <a:pt x="794742" y="839389"/>
                </a:lnTo>
                <a:lnTo>
                  <a:pt x="794742" y="857249"/>
                </a:lnTo>
                <a:lnTo>
                  <a:pt x="803672" y="875108"/>
                </a:lnTo>
                <a:lnTo>
                  <a:pt x="812602" y="901897"/>
                </a:lnTo>
                <a:lnTo>
                  <a:pt x="812602" y="919757"/>
                </a:lnTo>
                <a:lnTo>
                  <a:pt x="812602" y="937616"/>
                </a:lnTo>
                <a:lnTo>
                  <a:pt x="812602" y="964405"/>
                </a:lnTo>
                <a:lnTo>
                  <a:pt x="812602" y="982264"/>
                </a:lnTo>
                <a:lnTo>
                  <a:pt x="803672" y="1000124"/>
                </a:lnTo>
                <a:lnTo>
                  <a:pt x="803672" y="1017983"/>
                </a:lnTo>
                <a:lnTo>
                  <a:pt x="794742" y="1035843"/>
                </a:lnTo>
                <a:lnTo>
                  <a:pt x="785813" y="1053702"/>
                </a:lnTo>
                <a:lnTo>
                  <a:pt x="767953" y="1071561"/>
                </a:lnTo>
                <a:lnTo>
                  <a:pt x="759024" y="1089421"/>
                </a:lnTo>
                <a:lnTo>
                  <a:pt x="741164" y="1107280"/>
                </a:lnTo>
                <a:lnTo>
                  <a:pt x="732235" y="1125139"/>
                </a:lnTo>
                <a:lnTo>
                  <a:pt x="714375" y="1134069"/>
                </a:lnTo>
                <a:lnTo>
                  <a:pt x="696516" y="1151928"/>
                </a:lnTo>
                <a:lnTo>
                  <a:pt x="687586" y="1160858"/>
                </a:lnTo>
                <a:lnTo>
                  <a:pt x="669727" y="1169788"/>
                </a:lnTo>
                <a:lnTo>
                  <a:pt x="651867" y="1178718"/>
                </a:lnTo>
                <a:lnTo>
                  <a:pt x="642938" y="1187647"/>
                </a:lnTo>
                <a:lnTo>
                  <a:pt x="625078" y="1196577"/>
                </a:lnTo>
                <a:lnTo>
                  <a:pt x="616149" y="1196577"/>
                </a:lnTo>
                <a:lnTo>
                  <a:pt x="598289" y="1196577"/>
                </a:lnTo>
                <a:lnTo>
                  <a:pt x="589360" y="1205507"/>
                </a:lnTo>
                <a:lnTo>
                  <a:pt x="580430" y="1205507"/>
                </a:lnTo>
                <a:lnTo>
                  <a:pt x="562570" y="1196577"/>
                </a:lnTo>
                <a:lnTo>
                  <a:pt x="553641" y="1196577"/>
                </a:lnTo>
                <a:lnTo>
                  <a:pt x="544711" y="1187647"/>
                </a:lnTo>
                <a:lnTo>
                  <a:pt x="526852" y="1187647"/>
                </a:lnTo>
                <a:lnTo>
                  <a:pt x="517922" y="1178718"/>
                </a:lnTo>
                <a:lnTo>
                  <a:pt x="500063" y="1169788"/>
                </a:lnTo>
                <a:lnTo>
                  <a:pt x="491133" y="1160858"/>
                </a:lnTo>
                <a:lnTo>
                  <a:pt x="473274" y="1151928"/>
                </a:lnTo>
                <a:lnTo>
                  <a:pt x="455414" y="1142999"/>
                </a:lnTo>
                <a:lnTo>
                  <a:pt x="437555" y="1134069"/>
                </a:lnTo>
                <a:lnTo>
                  <a:pt x="428625" y="1116210"/>
                </a:lnTo>
                <a:lnTo>
                  <a:pt x="410766" y="1107280"/>
                </a:lnTo>
                <a:lnTo>
                  <a:pt x="392906" y="1098350"/>
                </a:lnTo>
                <a:lnTo>
                  <a:pt x="375047" y="1080491"/>
                </a:lnTo>
                <a:lnTo>
                  <a:pt x="357188" y="1071561"/>
                </a:lnTo>
                <a:lnTo>
                  <a:pt x="339328" y="1053702"/>
                </a:lnTo>
                <a:lnTo>
                  <a:pt x="321469" y="1044772"/>
                </a:lnTo>
                <a:lnTo>
                  <a:pt x="312539" y="1026913"/>
                </a:lnTo>
                <a:lnTo>
                  <a:pt x="294680" y="1009053"/>
                </a:lnTo>
                <a:lnTo>
                  <a:pt x="294680" y="1000124"/>
                </a:lnTo>
                <a:lnTo>
                  <a:pt x="294680" y="10001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Identify correctly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Whole number: positive whole numbers</a:t>
            </a:r>
            <a:r>
              <a:rPr lang="en-US" sz="2400" smtClean="0">
                <a:solidFill>
                  <a:srgbClr val="002060"/>
                </a:solidFill>
              </a:rPr>
              <a:t>, natural numbers.  </a:t>
            </a:r>
            <a:r>
              <a:rPr lang="en-US" sz="2400" dirty="0" smtClean="0">
                <a:solidFill>
                  <a:srgbClr val="002060"/>
                </a:solidFill>
              </a:rPr>
              <a:t>0, 1, 2, 3,….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Integers: pos. / neg. whole numbers. -1, 0, 1,….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Rational: fractions, repeating, terminating numbers.</a:t>
            </a:r>
            <a:endParaRPr lang="en-US" sz="2200" dirty="0">
              <a:solidFill>
                <a:srgbClr val="002060"/>
              </a:solidFill>
            </a:endParaRP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-9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14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.32332332332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9.6</a:t>
            </a:r>
            <a:endParaRPr lang="en-US" sz="2400" dirty="0"/>
          </a:p>
        </p:txBody>
      </p:sp>
      <p:sp>
        <p:nvSpPr>
          <p:cNvPr id="23590" name="SMARTPenAnnotation32"/>
          <p:cNvSpPr>
            <a:spLocks/>
          </p:cNvSpPr>
          <p:nvPr/>
        </p:nvSpPr>
        <p:spPr bwMode="auto">
          <a:xfrm>
            <a:off x="4759325" y="3643313"/>
            <a:ext cx="11113" cy="1587"/>
          </a:xfrm>
          <a:custGeom>
            <a:avLst/>
            <a:gdLst>
              <a:gd name="T0" fmla="*/ 6 w 7"/>
              <a:gd name="T1" fmla="*/ 0 h 1"/>
              <a:gd name="T2" fmla="*/ 0 w 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" h="1">
                <a:moveTo>
                  <a:pt x="6" y="0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5670352" y="1571625"/>
            <a:ext cx="223243" cy="303610"/>
          </a:xfrm>
          <a:custGeom>
            <a:avLst/>
            <a:gdLst/>
            <a:ahLst/>
            <a:cxnLst/>
            <a:rect l="0" t="0" r="0" b="0"/>
            <a:pathLst>
              <a:path w="223243" h="303610">
                <a:moveTo>
                  <a:pt x="8929" y="276820"/>
                </a:moveTo>
                <a:lnTo>
                  <a:pt x="8929" y="276820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94679"/>
                </a:lnTo>
                <a:lnTo>
                  <a:pt x="26789" y="294679"/>
                </a:lnTo>
                <a:lnTo>
                  <a:pt x="26789" y="294679"/>
                </a:lnTo>
                <a:lnTo>
                  <a:pt x="26789" y="294679"/>
                </a:lnTo>
                <a:lnTo>
                  <a:pt x="26789" y="303609"/>
                </a:lnTo>
                <a:lnTo>
                  <a:pt x="26789" y="303609"/>
                </a:lnTo>
                <a:lnTo>
                  <a:pt x="26789" y="303609"/>
                </a:lnTo>
                <a:lnTo>
                  <a:pt x="26789" y="303609"/>
                </a:lnTo>
                <a:lnTo>
                  <a:pt x="26789" y="294679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0"/>
                </a:lnTo>
                <a:lnTo>
                  <a:pt x="26789" y="250031"/>
                </a:lnTo>
                <a:lnTo>
                  <a:pt x="26789" y="232172"/>
                </a:lnTo>
                <a:lnTo>
                  <a:pt x="26789" y="214312"/>
                </a:lnTo>
                <a:lnTo>
                  <a:pt x="17859" y="196453"/>
                </a:lnTo>
                <a:lnTo>
                  <a:pt x="17859" y="169664"/>
                </a:lnTo>
                <a:lnTo>
                  <a:pt x="8929" y="151804"/>
                </a:lnTo>
                <a:lnTo>
                  <a:pt x="8929" y="133945"/>
                </a:lnTo>
                <a:lnTo>
                  <a:pt x="8929" y="116086"/>
                </a:lnTo>
                <a:lnTo>
                  <a:pt x="8929" y="98226"/>
                </a:lnTo>
                <a:lnTo>
                  <a:pt x="8929" y="8036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0"/>
                </a:lnTo>
                <a:lnTo>
                  <a:pt x="116086" y="8929"/>
                </a:lnTo>
                <a:lnTo>
                  <a:pt x="125015" y="8929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9664" y="35719"/>
                </a:lnTo>
                <a:lnTo>
                  <a:pt x="178593" y="53578"/>
                </a:lnTo>
                <a:lnTo>
                  <a:pt x="187523" y="62508"/>
                </a:lnTo>
                <a:lnTo>
                  <a:pt x="187523" y="71437"/>
                </a:lnTo>
                <a:lnTo>
                  <a:pt x="196453" y="80367"/>
                </a:lnTo>
                <a:lnTo>
                  <a:pt x="196453" y="89297"/>
                </a:lnTo>
                <a:lnTo>
                  <a:pt x="196453" y="98226"/>
                </a:lnTo>
                <a:lnTo>
                  <a:pt x="187523" y="116086"/>
                </a:lnTo>
                <a:lnTo>
                  <a:pt x="178593" y="125015"/>
                </a:lnTo>
                <a:lnTo>
                  <a:pt x="169664" y="133945"/>
                </a:lnTo>
                <a:lnTo>
                  <a:pt x="160734" y="142875"/>
                </a:lnTo>
                <a:lnTo>
                  <a:pt x="142875" y="151804"/>
                </a:lnTo>
                <a:lnTo>
                  <a:pt x="133945" y="151804"/>
                </a:lnTo>
                <a:lnTo>
                  <a:pt x="116086" y="160734"/>
                </a:lnTo>
                <a:lnTo>
                  <a:pt x="89296" y="160734"/>
                </a:lnTo>
                <a:lnTo>
                  <a:pt x="71437" y="160734"/>
                </a:lnTo>
                <a:lnTo>
                  <a:pt x="53578" y="169664"/>
                </a:lnTo>
                <a:lnTo>
                  <a:pt x="35718" y="169664"/>
                </a:lnTo>
                <a:lnTo>
                  <a:pt x="17859" y="16966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8" y="178594"/>
                </a:lnTo>
                <a:lnTo>
                  <a:pt x="53578" y="178594"/>
                </a:lnTo>
                <a:lnTo>
                  <a:pt x="62507" y="187523"/>
                </a:lnTo>
                <a:lnTo>
                  <a:pt x="89296" y="187523"/>
                </a:lnTo>
                <a:lnTo>
                  <a:pt x="107156" y="196453"/>
                </a:lnTo>
                <a:lnTo>
                  <a:pt x="125015" y="196453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69664" y="214312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05382" y="232172"/>
                </a:lnTo>
                <a:lnTo>
                  <a:pt x="205382" y="232172"/>
                </a:lnTo>
                <a:lnTo>
                  <a:pt x="214312" y="232172"/>
                </a:lnTo>
                <a:lnTo>
                  <a:pt x="214312" y="241101"/>
                </a:lnTo>
                <a:lnTo>
                  <a:pt x="214312" y="24110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616773" y="2009179"/>
            <a:ext cx="133947" cy="160736"/>
          </a:xfrm>
          <a:custGeom>
            <a:avLst/>
            <a:gdLst/>
            <a:ahLst/>
            <a:cxnLst/>
            <a:rect l="0" t="0" r="0" b="0"/>
            <a:pathLst>
              <a:path w="133947" h="160736">
                <a:moveTo>
                  <a:pt x="125016" y="62508"/>
                </a:moveTo>
                <a:lnTo>
                  <a:pt x="125016" y="62508"/>
                </a:lnTo>
                <a:lnTo>
                  <a:pt x="125016" y="62508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44649"/>
                </a:lnTo>
                <a:lnTo>
                  <a:pt x="116086" y="35719"/>
                </a:lnTo>
                <a:lnTo>
                  <a:pt x="116086" y="26790"/>
                </a:lnTo>
                <a:lnTo>
                  <a:pt x="107157" y="26790"/>
                </a:lnTo>
                <a:lnTo>
                  <a:pt x="98227" y="17860"/>
                </a:lnTo>
                <a:lnTo>
                  <a:pt x="89297" y="8930"/>
                </a:lnTo>
                <a:lnTo>
                  <a:pt x="80368" y="8930"/>
                </a:lnTo>
                <a:lnTo>
                  <a:pt x="62508" y="0"/>
                </a:lnTo>
                <a:lnTo>
                  <a:pt x="5357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80368"/>
                </a:lnTo>
                <a:lnTo>
                  <a:pt x="17860" y="80368"/>
                </a:lnTo>
                <a:lnTo>
                  <a:pt x="26790" y="89297"/>
                </a:lnTo>
                <a:lnTo>
                  <a:pt x="35719" y="98227"/>
                </a:lnTo>
                <a:lnTo>
                  <a:pt x="53579" y="98227"/>
                </a:lnTo>
                <a:lnTo>
                  <a:pt x="71438" y="98227"/>
                </a:lnTo>
                <a:lnTo>
                  <a:pt x="80368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16086" y="80368"/>
                </a:lnTo>
                <a:lnTo>
                  <a:pt x="125016" y="80368"/>
                </a:lnTo>
                <a:lnTo>
                  <a:pt x="125016" y="71438"/>
                </a:lnTo>
                <a:lnTo>
                  <a:pt x="133946" y="71438"/>
                </a:lnTo>
                <a:lnTo>
                  <a:pt x="133946" y="62508"/>
                </a:lnTo>
                <a:lnTo>
                  <a:pt x="133946" y="62508"/>
                </a:lnTo>
                <a:lnTo>
                  <a:pt x="125016" y="62508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62508"/>
                </a:lnTo>
                <a:lnTo>
                  <a:pt x="125016" y="71438"/>
                </a:lnTo>
                <a:lnTo>
                  <a:pt x="125016" y="80368"/>
                </a:lnTo>
                <a:lnTo>
                  <a:pt x="125016" y="98227"/>
                </a:lnTo>
                <a:lnTo>
                  <a:pt x="125016" y="107157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25016" y="160735"/>
                </a:lnTo>
                <a:lnTo>
                  <a:pt x="133946" y="160735"/>
                </a:lnTo>
                <a:lnTo>
                  <a:pt x="133946" y="160735"/>
                </a:lnTo>
                <a:lnTo>
                  <a:pt x="133946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679281" y="2044898"/>
            <a:ext cx="250033" cy="321470"/>
          </a:xfrm>
          <a:custGeom>
            <a:avLst/>
            <a:gdLst/>
            <a:ahLst/>
            <a:cxnLst/>
            <a:rect l="0" t="0" r="0" b="0"/>
            <a:pathLst>
              <a:path w="250033" h="321470">
                <a:moveTo>
                  <a:pt x="241102" y="8930"/>
                </a:moveTo>
                <a:lnTo>
                  <a:pt x="241102" y="8930"/>
                </a:lnTo>
                <a:lnTo>
                  <a:pt x="241102" y="8930"/>
                </a:lnTo>
                <a:lnTo>
                  <a:pt x="250032" y="8930"/>
                </a:lnTo>
                <a:lnTo>
                  <a:pt x="250032" y="0"/>
                </a:lnTo>
                <a:lnTo>
                  <a:pt x="25003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32172" y="17860"/>
                </a:lnTo>
                <a:lnTo>
                  <a:pt x="223242" y="26789"/>
                </a:lnTo>
                <a:lnTo>
                  <a:pt x="214313" y="44649"/>
                </a:lnTo>
                <a:lnTo>
                  <a:pt x="196453" y="62508"/>
                </a:lnTo>
                <a:lnTo>
                  <a:pt x="178594" y="80367"/>
                </a:lnTo>
                <a:lnTo>
                  <a:pt x="160735" y="107156"/>
                </a:lnTo>
                <a:lnTo>
                  <a:pt x="142875" y="125016"/>
                </a:lnTo>
                <a:lnTo>
                  <a:pt x="116086" y="151805"/>
                </a:lnTo>
                <a:lnTo>
                  <a:pt x="98227" y="178594"/>
                </a:lnTo>
                <a:lnTo>
                  <a:pt x="80367" y="205383"/>
                </a:lnTo>
                <a:lnTo>
                  <a:pt x="62508" y="223242"/>
                </a:lnTo>
                <a:lnTo>
                  <a:pt x="53578" y="241102"/>
                </a:lnTo>
                <a:lnTo>
                  <a:pt x="35719" y="258961"/>
                </a:lnTo>
                <a:lnTo>
                  <a:pt x="26789" y="276821"/>
                </a:lnTo>
                <a:lnTo>
                  <a:pt x="17860" y="285750"/>
                </a:lnTo>
                <a:lnTo>
                  <a:pt x="8930" y="303610"/>
                </a:lnTo>
                <a:lnTo>
                  <a:pt x="8930" y="31253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866805" y="2268140"/>
            <a:ext cx="8930" cy="116087"/>
          </a:xfrm>
          <a:custGeom>
            <a:avLst/>
            <a:gdLst/>
            <a:ahLst/>
            <a:cxnLst/>
            <a:rect l="0" t="0" r="0" b="0"/>
            <a:pathLst>
              <a:path w="8930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29250" y="2107406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170414" y="1785937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53578" y="53578"/>
                </a:lnTo>
                <a:lnTo>
                  <a:pt x="44649" y="62508"/>
                </a:lnTo>
                <a:lnTo>
                  <a:pt x="44649" y="71438"/>
                </a:lnTo>
                <a:lnTo>
                  <a:pt x="44649" y="89297"/>
                </a:lnTo>
                <a:lnTo>
                  <a:pt x="35719" y="98227"/>
                </a:lnTo>
                <a:lnTo>
                  <a:pt x="17859" y="10715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00813" y="1562695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02586" y="1553765"/>
            <a:ext cx="303610" cy="35720"/>
          </a:xfrm>
          <a:custGeom>
            <a:avLst/>
            <a:gdLst/>
            <a:ahLst/>
            <a:cxnLst/>
            <a:rect l="0" t="0" r="0" b="0"/>
            <a:pathLst>
              <a:path w="303610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7" y="26789"/>
                </a:lnTo>
                <a:lnTo>
                  <a:pt x="98227" y="26789"/>
                </a:lnTo>
                <a:lnTo>
                  <a:pt x="125016" y="26789"/>
                </a:lnTo>
                <a:lnTo>
                  <a:pt x="151805" y="26789"/>
                </a:lnTo>
                <a:lnTo>
                  <a:pt x="178594" y="26789"/>
                </a:lnTo>
                <a:lnTo>
                  <a:pt x="205383" y="26789"/>
                </a:lnTo>
                <a:lnTo>
                  <a:pt x="232172" y="26789"/>
                </a:lnTo>
                <a:lnTo>
                  <a:pt x="250031" y="35719"/>
                </a:lnTo>
                <a:lnTo>
                  <a:pt x="276820" y="35719"/>
                </a:lnTo>
                <a:lnTo>
                  <a:pt x="294680" y="35719"/>
                </a:lnTo>
                <a:lnTo>
                  <a:pt x="303609" y="35719"/>
                </a:lnTo>
                <a:lnTo>
                  <a:pt x="30360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93656" y="1803797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87524" y="8929"/>
                </a:lnTo>
                <a:lnTo>
                  <a:pt x="214313" y="8929"/>
                </a:lnTo>
                <a:lnTo>
                  <a:pt x="232172" y="8929"/>
                </a:lnTo>
                <a:lnTo>
                  <a:pt x="258961" y="8929"/>
                </a:lnTo>
                <a:lnTo>
                  <a:pt x="276821" y="8929"/>
                </a:lnTo>
                <a:lnTo>
                  <a:pt x="285750" y="8929"/>
                </a:lnTo>
                <a:lnTo>
                  <a:pt x="28575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27477" y="3009304"/>
            <a:ext cx="392907" cy="241103"/>
          </a:xfrm>
          <a:custGeom>
            <a:avLst/>
            <a:gdLst/>
            <a:ahLst/>
            <a:cxnLst/>
            <a:rect l="0" t="0" r="0" b="0"/>
            <a:pathLst>
              <a:path w="392907" h="241103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26789" y="205383"/>
                </a:lnTo>
                <a:lnTo>
                  <a:pt x="26789" y="214313"/>
                </a:lnTo>
                <a:lnTo>
                  <a:pt x="35718" y="223242"/>
                </a:lnTo>
                <a:lnTo>
                  <a:pt x="44648" y="232172"/>
                </a:lnTo>
                <a:lnTo>
                  <a:pt x="53578" y="241102"/>
                </a:lnTo>
                <a:lnTo>
                  <a:pt x="62507" y="241102"/>
                </a:lnTo>
                <a:lnTo>
                  <a:pt x="62507" y="241102"/>
                </a:lnTo>
                <a:lnTo>
                  <a:pt x="71437" y="232172"/>
                </a:lnTo>
                <a:lnTo>
                  <a:pt x="80367" y="223242"/>
                </a:lnTo>
                <a:lnTo>
                  <a:pt x="98226" y="214313"/>
                </a:lnTo>
                <a:lnTo>
                  <a:pt x="107156" y="205383"/>
                </a:lnTo>
                <a:lnTo>
                  <a:pt x="116086" y="187524"/>
                </a:lnTo>
                <a:lnTo>
                  <a:pt x="125015" y="169664"/>
                </a:lnTo>
                <a:lnTo>
                  <a:pt x="133945" y="151805"/>
                </a:lnTo>
                <a:lnTo>
                  <a:pt x="142875" y="133946"/>
                </a:lnTo>
                <a:lnTo>
                  <a:pt x="151804" y="125016"/>
                </a:lnTo>
                <a:lnTo>
                  <a:pt x="160734" y="116086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78593" y="89297"/>
                </a:lnTo>
                <a:lnTo>
                  <a:pt x="178593" y="89297"/>
                </a:lnTo>
                <a:lnTo>
                  <a:pt x="178593" y="98227"/>
                </a:lnTo>
                <a:lnTo>
                  <a:pt x="178593" y="98227"/>
                </a:lnTo>
                <a:lnTo>
                  <a:pt x="178593" y="107157"/>
                </a:lnTo>
                <a:lnTo>
                  <a:pt x="178593" y="125016"/>
                </a:lnTo>
                <a:lnTo>
                  <a:pt x="187523" y="133946"/>
                </a:lnTo>
                <a:lnTo>
                  <a:pt x="187523" y="151805"/>
                </a:lnTo>
                <a:lnTo>
                  <a:pt x="196453" y="160735"/>
                </a:lnTo>
                <a:lnTo>
                  <a:pt x="205382" y="178594"/>
                </a:lnTo>
                <a:lnTo>
                  <a:pt x="214312" y="187524"/>
                </a:lnTo>
                <a:lnTo>
                  <a:pt x="232171" y="205383"/>
                </a:lnTo>
                <a:lnTo>
                  <a:pt x="250031" y="214313"/>
                </a:lnTo>
                <a:lnTo>
                  <a:pt x="258961" y="223242"/>
                </a:lnTo>
                <a:lnTo>
                  <a:pt x="276820" y="223242"/>
                </a:lnTo>
                <a:lnTo>
                  <a:pt x="294679" y="223242"/>
                </a:lnTo>
                <a:lnTo>
                  <a:pt x="303609" y="223242"/>
                </a:lnTo>
                <a:lnTo>
                  <a:pt x="321468" y="214313"/>
                </a:lnTo>
                <a:lnTo>
                  <a:pt x="330398" y="205383"/>
                </a:lnTo>
                <a:lnTo>
                  <a:pt x="348257" y="196453"/>
                </a:lnTo>
                <a:lnTo>
                  <a:pt x="357187" y="178594"/>
                </a:lnTo>
                <a:lnTo>
                  <a:pt x="375046" y="160735"/>
                </a:lnTo>
                <a:lnTo>
                  <a:pt x="383976" y="142875"/>
                </a:lnTo>
                <a:lnTo>
                  <a:pt x="383976" y="125016"/>
                </a:lnTo>
                <a:lnTo>
                  <a:pt x="392906" y="98227"/>
                </a:lnTo>
                <a:lnTo>
                  <a:pt x="392906" y="80367"/>
                </a:lnTo>
                <a:lnTo>
                  <a:pt x="392906" y="62508"/>
                </a:lnTo>
                <a:lnTo>
                  <a:pt x="392906" y="44649"/>
                </a:lnTo>
                <a:lnTo>
                  <a:pt x="392906" y="35719"/>
                </a:lnTo>
                <a:lnTo>
                  <a:pt x="392906" y="17860"/>
                </a:lnTo>
                <a:lnTo>
                  <a:pt x="383976" y="17860"/>
                </a:lnTo>
                <a:lnTo>
                  <a:pt x="383976" y="8930"/>
                </a:lnTo>
                <a:lnTo>
                  <a:pt x="383976" y="8930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54328" y="3241476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31148" y="3000375"/>
            <a:ext cx="26791" cy="241102"/>
          </a:xfrm>
          <a:custGeom>
            <a:avLst/>
            <a:gdLst/>
            <a:ahLst/>
            <a:cxnLst/>
            <a:rect l="0" t="0" r="0" b="0"/>
            <a:pathLst>
              <a:path w="26791" h="24110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14312"/>
                </a:lnTo>
                <a:lnTo>
                  <a:pt x="17860" y="223242"/>
                </a:lnTo>
                <a:lnTo>
                  <a:pt x="17860" y="232171"/>
                </a:lnTo>
                <a:lnTo>
                  <a:pt x="17860" y="241101"/>
                </a:lnTo>
                <a:lnTo>
                  <a:pt x="26790" y="241101"/>
                </a:lnTo>
                <a:lnTo>
                  <a:pt x="26790" y="241101"/>
                </a:lnTo>
                <a:lnTo>
                  <a:pt x="26790" y="241101"/>
                </a:lnTo>
                <a:lnTo>
                  <a:pt x="2679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32922" y="3000375"/>
            <a:ext cx="321470" cy="8930"/>
          </a:xfrm>
          <a:custGeom>
            <a:avLst/>
            <a:gdLst/>
            <a:ahLst/>
            <a:cxnLst/>
            <a:rect l="0" t="0" r="0" b="0"/>
            <a:pathLst>
              <a:path w="32147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205383" y="0"/>
                </a:lnTo>
                <a:lnTo>
                  <a:pt x="232172" y="8929"/>
                </a:lnTo>
                <a:lnTo>
                  <a:pt x="258961" y="8929"/>
                </a:lnTo>
                <a:lnTo>
                  <a:pt x="285750" y="8929"/>
                </a:lnTo>
                <a:lnTo>
                  <a:pt x="303609" y="8929"/>
                </a:lnTo>
                <a:lnTo>
                  <a:pt x="321469" y="8929"/>
                </a:lnTo>
                <a:lnTo>
                  <a:pt x="32146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59711" y="3250406"/>
            <a:ext cx="241103" cy="17860"/>
          </a:xfrm>
          <a:custGeom>
            <a:avLst/>
            <a:gdLst/>
            <a:ahLst/>
            <a:cxnLst/>
            <a:rect l="0" t="0" r="0" b="0"/>
            <a:pathLst>
              <a:path w="241103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87523" y="17859"/>
                </a:lnTo>
                <a:lnTo>
                  <a:pt x="214312" y="17859"/>
                </a:lnTo>
                <a:lnTo>
                  <a:pt x="232172" y="17859"/>
                </a:lnTo>
                <a:lnTo>
                  <a:pt x="241102" y="17859"/>
                </a:lnTo>
                <a:lnTo>
                  <a:pt x="241102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79406" y="3241476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49070" y="2946796"/>
            <a:ext cx="339329" cy="366119"/>
          </a:xfrm>
          <a:custGeom>
            <a:avLst/>
            <a:gdLst/>
            <a:ahLst/>
            <a:cxnLst/>
            <a:rect l="0" t="0" r="0" b="0"/>
            <a:pathLst>
              <a:path w="339329" h="366119">
                <a:moveTo>
                  <a:pt x="80368" y="348258"/>
                </a:moveTo>
                <a:lnTo>
                  <a:pt x="80368" y="348258"/>
                </a:lnTo>
                <a:lnTo>
                  <a:pt x="80368" y="348258"/>
                </a:lnTo>
                <a:lnTo>
                  <a:pt x="80368" y="339329"/>
                </a:lnTo>
                <a:lnTo>
                  <a:pt x="89297" y="339329"/>
                </a:lnTo>
                <a:lnTo>
                  <a:pt x="89297" y="330399"/>
                </a:lnTo>
                <a:lnTo>
                  <a:pt x="98227" y="321469"/>
                </a:lnTo>
                <a:lnTo>
                  <a:pt x="98227" y="303610"/>
                </a:lnTo>
                <a:lnTo>
                  <a:pt x="98227" y="294680"/>
                </a:lnTo>
                <a:lnTo>
                  <a:pt x="98227" y="276821"/>
                </a:lnTo>
                <a:lnTo>
                  <a:pt x="98227" y="258961"/>
                </a:lnTo>
                <a:lnTo>
                  <a:pt x="89297" y="241102"/>
                </a:lnTo>
                <a:lnTo>
                  <a:pt x="89297" y="214313"/>
                </a:lnTo>
                <a:lnTo>
                  <a:pt x="80368" y="196454"/>
                </a:lnTo>
                <a:lnTo>
                  <a:pt x="62508" y="169665"/>
                </a:lnTo>
                <a:lnTo>
                  <a:pt x="53578" y="151805"/>
                </a:lnTo>
                <a:lnTo>
                  <a:pt x="44649" y="125016"/>
                </a:lnTo>
                <a:lnTo>
                  <a:pt x="26789" y="107157"/>
                </a:lnTo>
                <a:lnTo>
                  <a:pt x="17860" y="89297"/>
                </a:lnTo>
                <a:lnTo>
                  <a:pt x="8930" y="71438"/>
                </a:lnTo>
                <a:lnTo>
                  <a:pt x="8930" y="53579"/>
                </a:lnTo>
                <a:lnTo>
                  <a:pt x="0" y="44649"/>
                </a:lnTo>
                <a:lnTo>
                  <a:pt x="0" y="26790"/>
                </a:lnTo>
                <a:lnTo>
                  <a:pt x="8930" y="1786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42875" y="26790"/>
                </a:lnTo>
                <a:lnTo>
                  <a:pt x="169664" y="35719"/>
                </a:lnTo>
                <a:lnTo>
                  <a:pt x="187524" y="53579"/>
                </a:lnTo>
                <a:lnTo>
                  <a:pt x="214313" y="71438"/>
                </a:lnTo>
                <a:lnTo>
                  <a:pt x="223243" y="89297"/>
                </a:lnTo>
                <a:lnTo>
                  <a:pt x="232172" y="107157"/>
                </a:lnTo>
                <a:lnTo>
                  <a:pt x="241102" y="125016"/>
                </a:lnTo>
                <a:lnTo>
                  <a:pt x="241102" y="142875"/>
                </a:lnTo>
                <a:lnTo>
                  <a:pt x="241102" y="151805"/>
                </a:lnTo>
                <a:lnTo>
                  <a:pt x="241102" y="169665"/>
                </a:lnTo>
                <a:lnTo>
                  <a:pt x="232172" y="178594"/>
                </a:lnTo>
                <a:lnTo>
                  <a:pt x="214313" y="187524"/>
                </a:lnTo>
                <a:lnTo>
                  <a:pt x="205383" y="187524"/>
                </a:lnTo>
                <a:lnTo>
                  <a:pt x="187524" y="196454"/>
                </a:lnTo>
                <a:lnTo>
                  <a:pt x="169664" y="196454"/>
                </a:lnTo>
                <a:lnTo>
                  <a:pt x="151805" y="196454"/>
                </a:lnTo>
                <a:lnTo>
                  <a:pt x="142875" y="205383"/>
                </a:lnTo>
                <a:lnTo>
                  <a:pt x="125016" y="205383"/>
                </a:lnTo>
                <a:lnTo>
                  <a:pt x="125016" y="205383"/>
                </a:lnTo>
                <a:lnTo>
                  <a:pt x="116086" y="214313"/>
                </a:lnTo>
                <a:lnTo>
                  <a:pt x="116086" y="214313"/>
                </a:lnTo>
                <a:lnTo>
                  <a:pt x="125016" y="214313"/>
                </a:lnTo>
                <a:lnTo>
                  <a:pt x="133946" y="223243"/>
                </a:lnTo>
                <a:lnTo>
                  <a:pt x="142875" y="232172"/>
                </a:lnTo>
                <a:lnTo>
                  <a:pt x="151805" y="241102"/>
                </a:lnTo>
                <a:lnTo>
                  <a:pt x="160735" y="258961"/>
                </a:lnTo>
                <a:lnTo>
                  <a:pt x="178594" y="267891"/>
                </a:lnTo>
                <a:lnTo>
                  <a:pt x="196453" y="276821"/>
                </a:lnTo>
                <a:lnTo>
                  <a:pt x="214313" y="285750"/>
                </a:lnTo>
                <a:lnTo>
                  <a:pt x="223243" y="303610"/>
                </a:lnTo>
                <a:lnTo>
                  <a:pt x="241102" y="312540"/>
                </a:lnTo>
                <a:lnTo>
                  <a:pt x="267891" y="321469"/>
                </a:lnTo>
                <a:lnTo>
                  <a:pt x="276821" y="330399"/>
                </a:lnTo>
                <a:lnTo>
                  <a:pt x="294680" y="339329"/>
                </a:lnTo>
                <a:lnTo>
                  <a:pt x="312539" y="348258"/>
                </a:lnTo>
                <a:lnTo>
                  <a:pt x="321469" y="357188"/>
                </a:lnTo>
                <a:lnTo>
                  <a:pt x="330399" y="357188"/>
                </a:lnTo>
                <a:lnTo>
                  <a:pt x="339328" y="366118"/>
                </a:lnTo>
                <a:lnTo>
                  <a:pt x="339328" y="366118"/>
                </a:lnTo>
                <a:lnTo>
                  <a:pt x="339328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36406" y="4616648"/>
            <a:ext cx="375048" cy="535783"/>
          </a:xfrm>
          <a:custGeom>
            <a:avLst/>
            <a:gdLst/>
            <a:ahLst/>
            <a:cxnLst/>
            <a:rect l="0" t="0" r="0" b="0"/>
            <a:pathLst>
              <a:path w="375048" h="535783">
                <a:moveTo>
                  <a:pt x="71438" y="428625"/>
                </a:moveTo>
                <a:lnTo>
                  <a:pt x="71438" y="428625"/>
                </a:lnTo>
                <a:lnTo>
                  <a:pt x="80367" y="437555"/>
                </a:lnTo>
                <a:lnTo>
                  <a:pt x="80367" y="437555"/>
                </a:lnTo>
                <a:lnTo>
                  <a:pt x="80367" y="437555"/>
                </a:lnTo>
                <a:lnTo>
                  <a:pt x="80367" y="437555"/>
                </a:lnTo>
                <a:lnTo>
                  <a:pt x="89297" y="437555"/>
                </a:lnTo>
                <a:lnTo>
                  <a:pt x="89297" y="437555"/>
                </a:lnTo>
                <a:lnTo>
                  <a:pt x="89297" y="437555"/>
                </a:lnTo>
                <a:lnTo>
                  <a:pt x="89297" y="437555"/>
                </a:lnTo>
                <a:lnTo>
                  <a:pt x="89297" y="428625"/>
                </a:lnTo>
                <a:lnTo>
                  <a:pt x="89297" y="419696"/>
                </a:lnTo>
                <a:lnTo>
                  <a:pt x="89297" y="410766"/>
                </a:lnTo>
                <a:lnTo>
                  <a:pt x="89297" y="401836"/>
                </a:lnTo>
                <a:lnTo>
                  <a:pt x="89297" y="383977"/>
                </a:lnTo>
                <a:lnTo>
                  <a:pt x="89297" y="366118"/>
                </a:lnTo>
                <a:lnTo>
                  <a:pt x="89297" y="348258"/>
                </a:lnTo>
                <a:lnTo>
                  <a:pt x="80367" y="330399"/>
                </a:lnTo>
                <a:lnTo>
                  <a:pt x="80367" y="312540"/>
                </a:lnTo>
                <a:lnTo>
                  <a:pt x="80367" y="285750"/>
                </a:lnTo>
                <a:lnTo>
                  <a:pt x="71438" y="258961"/>
                </a:lnTo>
                <a:lnTo>
                  <a:pt x="62508" y="241102"/>
                </a:lnTo>
                <a:lnTo>
                  <a:pt x="53578" y="214313"/>
                </a:lnTo>
                <a:lnTo>
                  <a:pt x="53578" y="196453"/>
                </a:lnTo>
                <a:lnTo>
                  <a:pt x="44649" y="178594"/>
                </a:lnTo>
                <a:lnTo>
                  <a:pt x="35719" y="151805"/>
                </a:lnTo>
                <a:lnTo>
                  <a:pt x="26789" y="133945"/>
                </a:lnTo>
                <a:lnTo>
                  <a:pt x="17860" y="107156"/>
                </a:lnTo>
                <a:lnTo>
                  <a:pt x="8930" y="89297"/>
                </a:lnTo>
                <a:lnTo>
                  <a:pt x="8930" y="7143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51805" y="35719"/>
                </a:lnTo>
                <a:lnTo>
                  <a:pt x="169664" y="44648"/>
                </a:lnTo>
                <a:lnTo>
                  <a:pt x="187524" y="62508"/>
                </a:lnTo>
                <a:lnTo>
                  <a:pt x="205383" y="71438"/>
                </a:lnTo>
                <a:lnTo>
                  <a:pt x="214313" y="89297"/>
                </a:lnTo>
                <a:lnTo>
                  <a:pt x="232172" y="107156"/>
                </a:lnTo>
                <a:lnTo>
                  <a:pt x="241102" y="125016"/>
                </a:lnTo>
                <a:lnTo>
                  <a:pt x="241102" y="142875"/>
                </a:lnTo>
                <a:lnTo>
                  <a:pt x="250032" y="151805"/>
                </a:lnTo>
                <a:lnTo>
                  <a:pt x="250032" y="178594"/>
                </a:lnTo>
                <a:lnTo>
                  <a:pt x="250032" y="196453"/>
                </a:lnTo>
                <a:lnTo>
                  <a:pt x="241102" y="223242"/>
                </a:lnTo>
                <a:lnTo>
                  <a:pt x="232172" y="241102"/>
                </a:lnTo>
                <a:lnTo>
                  <a:pt x="223242" y="258961"/>
                </a:lnTo>
                <a:lnTo>
                  <a:pt x="214313" y="276821"/>
                </a:lnTo>
                <a:lnTo>
                  <a:pt x="196453" y="294680"/>
                </a:lnTo>
                <a:lnTo>
                  <a:pt x="187524" y="303610"/>
                </a:lnTo>
                <a:lnTo>
                  <a:pt x="169664" y="312540"/>
                </a:lnTo>
                <a:lnTo>
                  <a:pt x="160735" y="321469"/>
                </a:lnTo>
                <a:lnTo>
                  <a:pt x="142875" y="321469"/>
                </a:lnTo>
                <a:lnTo>
                  <a:pt x="125016" y="321469"/>
                </a:lnTo>
                <a:lnTo>
                  <a:pt x="116086" y="321469"/>
                </a:lnTo>
                <a:lnTo>
                  <a:pt x="98227" y="321469"/>
                </a:lnTo>
                <a:lnTo>
                  <a:pt x="89297" y="321469"/>
                </a:lnTo>
                <a:lnTo>
                  <a:pt x="80367" y="321469"/>
                </a:lnTo>
                <a:lnTo>
                  <a:pt x="71438" y="312540"/>
                </a:lnTo>
                <a:lnTo>
                  <a:pt x="62508" y="312540"/>
                </a:lnTo>
                <a:lnTo>
                  <a:pt x="62508" y="303610"/>
                </a:lnTo>
                <a:lnTo>
                  <a:pt x="62508" y="294680"/>
                </a:lnTo>
                <a:lnTo>
                  <a:pt x="53578" y="285750"/>
                </a:lnTo>
                <a:lnTo>
                  <a:pt x="53578" y="285750"/>
                </a:lnTo>
                <a:lnTo>
                  <a:pt x="62508" y="276821"/>
                </a:lnTo>
                <a:lnTo>
                  <a:pt x="62508" y="276821"/>
                </a:lnTo>
                <a:lnTo>
                  <a:pt x="62508" y="276821"/>
                </a:lnTo>
                <a:lnTo>
                  <a:pt x="71438" y="276821"/>
                </a:lnTo>
                <a:lnTo>
                  <a:pt x="80367" y="276821"/>
                </a:lnTo>
                <a:lnTo>
                  <a:pt x="89297" y="285750"/>
                </a:lnTo>
                <a:lnTo>
                  <a:pt x="98227" y="285750"/>
                </a:lnTo>
                <a:lnTo>
                  <a:pt x="116086" y="294680"/>
                </a:lnTo>
                <a:lnTo>
                  <a:pt x="133946" y="303610"/>
                </a:lnTo>
                <a:lnTo>
                  <a:pt x="151805" y="312540"/>
                </a:lnTo>
                <a:lnTo>
                  <a:pt x="169664" y="330399"/>
                </a:lnTo>
                <a:lnTo>
                  <a:pt x="187524" y="339329"/>
                </a:lnTo>
                <a:lnTo>
                  <a:pt x="214313" y="357188"/>
                </a:lnTo>
                <a:lnTo>
                  <a:pt x="232172" y="366118"/>
                </a:lnTo>
                <a:lnTo>
                  <a:pt x="250032" y="383977"/>
                </a:lnTo>
                <a:lnTo>
                  <a:pt x="267891" y="401836"/>
                </a:lnTo>
                <a:lnTo>
                  <a:pt x="285750" y="410766"/>
                </a:lnTo>
                <a:lnTo>
                  <a:pt x="303610" y="428625"/>
                </a:lnTo>
                <a:lnTo>
                  <a:pt x="321469" y="446485"/>
                </a:lnTo>
                <a:lnTo>
                  <a:pt x="330399" y="464344"/>
                </a:lnTo>
                <a:lnTo>
                  <a:pt x="339328" y="473274"/>
                </a:lnTo>
                <a:lnTo>
                  <a:pt x="357188" y="491133"/>
                </a:lnTo>
                <a:lnTo>
                  <a:pt x="357188" y="508993"/>
                </a:lnTo>
                <a:lnTo>
                  <a:pt x="366117" y="526852"/>
                </a:lnTo>
                <a:lnTo>
                  <a:pt x="375047" y="535782"/>
                </a:lnTo>
                <a:lnTo>
                  <a:pt x="375047" y="535782"/>
                </a:lnTo>
                <a:lnTo>
                  <a:pt x="375047" y="5357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98852" y="578643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59648" y="5572125"/>
            <a:ext cx="267892" cy="598289"/>
          </a:xfrm>
          <a:custGeom>
            <a:avLst/>
            <a:gdLst/>
            <a:ahLst/>
            <a:cxnLst/>
            <a:rect l="0" t="0" r="0" b="0"/>
            <a:pathLst>
              <a:path w="267892" h="598289">
                <a:moveTo>
                  <a:pt x="44649" y="500062"/>
                </a:moveTo>
                <a:lnTo>
                  <a:pt x="44649" y="508991"/>
                </a:lnTo>
                <a:lnTo>
                  <a:pt x="44649" y="508991"/>
                </a:lnTo>
                <a:lnTo>
                  <a:pt x="44649" y="517921"/>
                </a:lnTo>
                <a:lnTo>
                  <a:pt x="53579" y="517921"/>
                </a:lnTo>
                <a:lnTo>
                  <a:pt x="53579" y="526851"/>
                </a:lnTo>
                <a:lnTo>
                  <a:pt x="53579" y="526851"/>
                </a:lnTo>
                <a:lnTo>
                  <a:pt x="62508" y="535780"/>
                </a:lnTo>
                <a:lnTo>
                  <a:pt x="62508" y="535780"/>
                </a:lnTo>
                <a:lnTo>
                  <a:pt x="62508" y="535780"/>
                </a:lnTo>
                <a:lnTo>
                  <a:pt x="71438" y="535780"/>
                </a:lnTo>
                <a:lnTo>
                  <a:pt x="71438" y="526851"/>
                </a:lnTo>
                <a:lnTo>
                  <a:pt x="71438" y="517921"/>
                </a:lnTo>
                <a:lnTo>
                  <a:pt x="71438" y="500062"/>
                </a:lnTo>
                <a:lnTo>
                  <a:pt x="71438" y="482202"/>
                </a:lnTo>
                <a:lnTo>
                  <a:pt x="62508" y="464343"/>
                </a:lnTo>
                <a:lnTo>
                  <a:pt x="62508" y="446484"/>
                </a:lnTo>
                <a:lnTo>
                  <a:pt x="62508" y="419695"/>
                </a:lnTo>
                <a:lnTo>
                  <a:pt x="53579" y="392905"/>
                </a:lnTo>
                <a:lnTo>
                  <a:pt x="44649" y="366116"/>
                </a:lnTo>
                <a:lnTo>
                  <a:pt x="44649" y="339327"/>
                </a:lnTo>
                <a:lnTo>
                  <a:pt x="35719" y="312538"/>
                </a:lnTo>
                <a:lnTo>
                  <a:pt x="26790" y="285749"/>
                </a:lnTo>
                <a:lnTo>
                  <a:pt x="26790" y="258960"/>
                </a:lnTo>
                <a:lnTo>
                  <a:pt x="17860" y="232171"/>
                </a:lnTo>
                <a:lnTo>
                  <a:pt x="17860" y="205382"/>
                </a:lnTo>
                <a:lnTo>
                  <a:pt x="8930" y="169663"/>
                </a:lnTo>
                <a:lnTo>
                  <a:pt x="8930" y="142874"/>
                </a:lnTo>
                <a:lnTo>
                  <a:pt x="0" y="116085"/>
                </a:lnTo>
                <a:lnTo>
                  <a:pt x="0" y="98226"/>
                </a:lnTo>
                <a:lnTo>
                  <a:pt x="0" y="71437"/>
                </a:lnTo>
                <a:lnTo>
                  <a:pt x="0" y="53577"/>
                </a:lnTo>
                <a:lnTo>
                  <a:pt x="0" y="35718"/>
                </a:lnTo>
                <a:lnTo>
                  <a:pt x="8930" y="26788"/>
                </a:lnTo>
                <a:lnTo>
                  <a:pt x="8930" y="17859"/>
                </a:lnTo>
                <a:lnTo>
                  <a:pt x="17860" y="8929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8929"/>
                </a:lnTo>
                <a:lnTo>
                  <a:pt x="89297" y="17859"/>
                </a:lnTo>
                <a:lnTo>
                  <a:pt x="107157" y="26788"/>
                </a:lnTo>
                <a:lnTo>
                  <a:pt x="125016" y="44648"/>
                </a:lnTo>
                <a:lnTo>
                  <a:pt x="142875" y="53577"/>
                </a:lnTo>
                <a:lnTo>
                  <a:pt x="151805" y="71437"/>
                </a:lnTo>
                <a:lnTo>
                  <a:pt x="169665" y="89296"/>
                </a:lnTo>
                <a:lnTo>
                  <a:pt x="187524" y="107155"/>
                </a:lnTo>
                <a:lnTo>
                  <a:pt x="196454" y="125015"/>
                </a:lnTo>
                <a:lnTo>
                  <a:pt x="196454" y="142874"/>
                </a:lnTo>
                <a:lnTo>
                  <a:pt x="205383" y="160734"/>
                </a:lnTo>
                <a:lnTo>
                  <a:pt x="214313" y="178593"/>
                </a:lnTo>
                <a:lnTo>
                  <a:pt x="214313" y="187523"/>
                </a:lnTo>
                <a:lnTo>
                  <a:pt x="214313" y="205382"/>
                </a:lnTo>
                <a:lnTo>
                  <a:pt x="205383" y="214312"/>
                </a:lnTo>
                <a:lnTo>
                  <a:pt x="205383" y="232171"/>
                </a:lnTo>
                <a:lnTo>
                  <a:pt x="187524" y="241101"/>
                </a:lnTo>
                <a:lnTo>
                  <a:pt x="178594" y="250030"/>
                </a:lnTo>
                <a:lnTo>
                  <a:pt x="160735" y="258960"/>
                </a:lnTo>
                <a:lnTo>
                  <a:pt x="142875" y="267890"/>
                </a:lnTo>
                <a:lnTo>
                  <a:pt x="125016" y="276820"/>
                </a:lnTo>
                <a:lnTo>
                  <a:pt x="107157" y="276820"/>
                </a:lnTo>
                <a:lnTo>
                  <a:pt x="89297" y="276820"/>
                </a:lnTo>
                <a:lnTo>
                  <a:pt x="71438" y="276820"/>
                </a:lnTo>
                <a:lnTo>
                  <a:pt x="53579" y="276820"/>
                </a:lnTo>
                <a:lnTo>
                  <a:pt x="44649" y="276820"/>
                </a:lnTo>
                <a:lnTo>
                  <a:pt x="26790" y="276820"/>
                </a:lnTo>
                <a:lnTo>
                  <a:pt x="1786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17860" y="276820"/>
                </a:lnTo>
                <a:lnTo>
                  <a:pt x="26790" y="276820"/>
                </a:lnTo>
                <a:lnTo>
                  <a:pt x="44649" y="276820"/>
                </a:lnTo>
                <a:lnTo>
                  <a:pt x="53579" y="285749"/>
                </a:lnTo>
                <a:lnTo>
                  <a:pt x="71438" y="294679"/>
                </a:lnTo>
                <a:lnTo>
                  <a:pt x="89297" y="303609"/>
                </a:lnTo>
                <a:lnTo>
                  <a:pt x="107157" y="312538"/>
                </a:lnTo>
                <a:lnTo>
                  <a:pt x="125016" y="321468"/>
                </a:lnTo>
                <a:lnTo>
                  <a:pt x="142875" y="330398"/>
                </a:lnTo>
                <a:lnTo>
                  <a:pt x="151805" y="348257"/>
                </a:lnTo>
                <a:lnTo>
                  <a:pt x="169665" y="366116"/>
                </a:lnTo>
                <a:lnTo>
                  <a:pt x="187524" y="383976"/>
                </a:lnTo>
                <a:lnTo>
                  <a:pt x="196454" y="401835"/>
                </a:lnTo>
                <a:lnTo>
                  <a:pt x="205383" y="419695"/>
                </a:lnTo>
                <a:lnTo>
                  <a:pt x="223243" y="437554"/>
                </a:lnTo>
                <a:lnTo>
                  <a:pt x="232172" y="455413"/>
                </a:lnTo>
                <a:lnTo>
                  <a:pt x="241102" y="482202"/>
                </a:lnTo>
                <a:lnTo>
                  <a:pt x="241102" y="500062"/>
                </a:lnTo>
                <a:lnTo>
                  <a:pt x="250032" y="526851"/>
                </a:lnTo>
                <a:lnTo>
                  <a:pt x="258961" y="544710"/>
                </a:lnTo>
                <a:lnTo>
                  <a:pt x="258961" y="562570"/>
                </a:lnTo>
                <a:lnTo>
                  <a:pt x="258961" y="580429"/>
                </a:lnTo>
                <a:lnTo>
                  <a:pt x="267891" y="589359"/>
                </a:lnTo>
                <a:lnTo>
                  <a:pt x="267891" y="598288"/>
                </a:lnTo>
                <a:lnTo>
                  <a:pt x="267891" y="598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Identify as whole, integer, and/or rational number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9</a:t>
            </a:r>
          </a:p>
          <a:p>
            <a:endParaRPr lang="en-US" sz="2400" dirty="0"/>
          </a:p>
          <a:p>
            <a:r>
              <a:rPr lang="en-US" sz="2400" dirty="0" smtClean="0"/>
              <a:t>.6</a:t>
            </a:r>
          </a:p>
          <a:p>
            <a:endParaRPr lang="en-US" sz="2400" dirty="0"/>
          </a:p>
          <a:p>
            <a:r>
              <a:rPr lang="en-US" sz="2400" dirty="0" smtClean="0"/>
              <a:t>-6</a:t>
            </a:r>
          </a:p>
          <a:p>
            <a:endParaRPr lang="en-US" sz="2400" dirty="0"/>
          </a:p>
          <a:p>
            <a:r>
              <a:rPr lang="en-US" sz="2400" dirty="0" smtClean="0"/>
              <a:t>.55</a:t>
            </a:r>
          </a:p>
          <a:p>
            <a:endParaRPr lang="en-US" sz="2400" dirty="0"/>
          </a:p>
          <a:p>
            <a:r>
              <a:rPr lang="en-US" sz="2400" dirty="0" smtClean="0"/>
              <a:t>9  6/7</a:t>
            </a:r>
            <a:endParaRPr lang="en-US" sz="2400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8382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676400"/>
            <a:ext cx="375119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0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workbook pg. 29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Students will be able to change a mixed fraction into an improper one.  They will be able to reduce fractions.  Finally, they will be able to change </a:t>
            </a:r>
            <a:r>
              <a:rPr lang="en-US" smtClean="0"/>
              <a:t>a decimal (terminating/repeating</a:t>
            </a:r>
            <a:r>
              <a:rPr lang="en-US" dirty="0" smtClean="0"/>
              <a:t>) into fraction.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64770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3.2 Rational Numbers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/>
            <a:r>
              <a:rPr lang="en-US" sz="2400" dirty="0">
                <a:solidFill>
                  <a:srgbClr val="002060"/>
                </a:solidFill>
              </a:rPr>
              <a:t>Rational Number: number written as </a:t>
            </a:r>
            <a:r>
              <a:rPr lang="en-US" sz="2400" dirty="0" smtClean="0">
                <a:solidFill>
                  <a:srgbClr val="002060"/>
                </a:solidFill>
              </a:rPr>
              <a:t>quotient (fraction).</a:t>
            </a:r>
            <a:endParaRPr lang="en-US" sz="2400" dirty="0">
              <a:solidFill>
                <a:srgbClr val="002060"/>
              </a:solidFill>
            </a:endParaRPr>
          </a:p>
          <a:p>
            <a:pPr marL="457200" indent="-457200"/>
            <a:endParaRPr lang="en-US" sz="2400" dirty="0">
              <a:solidFill>
                <a:srgbClr val="002060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2060"/>
                </a:solidFill>
              </a:rPr>
              <a:t>2 characteristics</a:t>
            </a:r>
          </a:p>
          <a:p>
            <a:pPr marL="876300" lvl="1" indent="-419100"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Terminates: remainder is zero</a:t>
            </a:r>
          </a:p>
          <a:p>
            <a:pPr marL="876300" lvl="1" indent="-419100"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Repeats</a:t>
            </a:r>
          </a:p>
          <a:p>
            <a:pPr marL="876300" lvl="1" indent="-419100">
              <a:buFont typeface="Wingdings" pitchFamily="2" charset="2"/>
              <a:buAutoNum type="arabicPeriod"/>
            </a:pPr>
            <a:endParaRPr lang="en-US" sz="2200" dirty="0">
              <a:solidFill>
                <a:srgbClr val="002060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2060"/>
                </a:solidFill>
              </a:rPr>
              <a:t>Rational numbers are “nice” numbers.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/>
          </a:p>
        </p:txBody>
      </p:sp>
      <p:pic>
        <p:nvPicPr>
          <p:cNvPr id="12296" name="Picture 8" descr="MPj041180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28162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Write number as a (quotient) fraction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7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/>
              <a:t>11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3 ¾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/>
              <a:t>5 ½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2" name="Freeform 1"/>
          <p:cNvSpPr/>
          <p:nvPr/>
        </p:nvSpPr>
        <p:spPr>
          <a:xfrm>
            <a:off x="803672" y="2384226"/>
            <a:ext cx="267892" cy="214314"/>
          </a:xfrm>
          <a:custGeom>
            <a:avLst/>
            <a:gdLst/>
            <a:ahLst/>
            <a:cxnLst/>
            <a:rect l="0" t="0" r="0" b="0"/>
            <a:pathLst>
              <a:path w="267892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67891" y="8930"/>
                </a:lnTo>
                <a:lnTo>
                  <a:pt x="267891" y="17860"/>
                </a:lnTo>
                <a:lnTo>
                  <a:pt x="267891" y="26789"/>
                </a:lnTo>
                <a:lnTo>
                  <a:pt x="258961" y="35719"/>
                </a:lnTo>
                <a:lnTo>
                  <a:pt x="258961" y="44649"/>
                </a:lnTo>
                <a:lnTo>
                  <a:pt x="241102" y="53578"/>
                </a:lnTo>
                <a:lnTo>
                  <a:pt x="223242" y="71438"/>
                </a:lnTo>
                <a:lnTo>
                  <a:pt x="205383" y="80368"/>
                </a:lnTo>
                <a:lnTo>
                  <a:pt x="196453" y="98227"/>
                </a:lnTo>
                <a:lnTo>
                  <a:pt x="178594" y="116087"/>
                </a:lnTo>
                <a:lnTo>
                  <a:pt x="160734" y="133946"/>
                </a:lnTo>
                <a:lnTo>
                  <a:pt x="142875" y="142876"/>
                </a:lnTo>
                <a:lnTo>
                  <a:pt x="125016" y="160735"/>
                </a:lnTo>
                <a:lnTo>
                  <a:pt x="116086" y="178594"/>
                </a:lnTo>
                <a:lnTo>
                  <a:pt x="98227" y="187524"/>
                </a:lnTo>
                <a:lnTo>
                  <a:pt x="89297" y="196454"/>
                </a:lnTo>
                <a:lnTo>
                  <a:pt x="80367" y="205383"/>
                </a:lnTo>
                <a:lnTo>
                  <a:pt x="80367" y="205383"/>
                </a:lnTo>
                <a:lnTo>
                  <a:pt x="71437" y="214313"/>
                </a:lnTo>
                <a:lnTo>
                  <a:pt x="71437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35844" y="2277070"/>
            <a:ext cx="303610" cy="508994"/>
          </a:xfrm>
          <a:custGeom>
            <a:avLst/>
            <a:gdLst/>
            <a:ahLst/>
            <a:cxnLst/>
            <a:rect l="0" t="0" r="0" b="0"/>
            <a:pathLst>
              <a:path w="303610" h="508994">
                <a:moveTo>
                  <a:pt x="303609" y="0"/>
                </a:moveTo>
                <a:lnTo>
                  <a:pt x="303609" y="0"/>
                </a:lnTo>
                <a:lnTo>
                  <a:pt x="303609" y="0"/>
                </a:lnTo>
                <a:lnTo>
                  <a:pt x="294679" y="8930"/>
                </a:lnTo>
                <a:lnTo>
                  <a:pt x="294679" y="8930"/>
                </a:lnTo>
                <a:lnTo>
                  <a:pt x="294679" y="17859"/>
                </a:lnTo>
                <a:lnTo>
                  <a:pt x="294679" y="26789"/>
                </a:lnTo>
                <a:lnTo>
                  <a:pt x="285750" y="44649"/>
                </a:lnTo>
                <a:lnTo>
                  <a:pt x="276820" y="62508"/>
                </a:lnTo>
                <a:lnTo>
                  <a:pt x="267890" y="80367"/>
                </a:lnTo>
                <a:lnTo>
                  <a:pt x="250031" y="107156"/>
                </a:lnTo>
                <a:lnTo>
                  <a:pt x="232172" y="142875"/>
                </a:lnTo>
                <a:lnTo>
                  <a:pt x="214312" y="178594"/>
                </a:lnTo>
                <a:lnTo>
                  <a:pt x="196453" y="205383"/>
                </a:lnTo>
                <a:lnTo>
                  <a:pt x="178594" y="241102"/>
                </a:lnTo>
                <a:lnTo>
                  <a:pt x="151805" y="276821"/>
                </a:lnTo>
                <a:lnTo>
                  <a:pt x="133945" y="312539"/>
                </a:lnTo>
                <a:lnTo>
                  <a:pt x="116086" y="348258"/>
                </a:lnTo>
                <a:lnTo>
                  <a:pt x="89297" y="375047"/>
                </a:lnTo>
                <a:lnTo>
                  <a:pt x="71437" y="401836"/>
                </a:lnTo>
                <a:lnTo>
                  <a:pt x="62508" y="428625"/>
                </a:lnTo>
                <a:lnTo>
                  <a:pt x="44648" y="446485"/>
                </a:lnTo>
                <a:lnTo>
                  <a:pt x="26789" y="464344"/>
                </a:lnTo>
                <a:lnTo>
                  <a:pt x="17859" y="482203"/>
                </a:lnTo>
                <a:lnTo>
                  <a:pt x="8930" y="491133"/>
                </a:lnTo>
                <a:lnTo>
                  <a:pt x="0" y="500063"/>
                </a:lnTo>
                <a:lnTo>
                  <a:pt x="0" y="508993"/>
                </a:lnTo>
                <a:lnTo>
                  <a:pt x="0" y="508993"/>
                </a:lnTo>
                <a:lnTo>
                  <a:pt x="0" y="508993"/>
                </a:lnTo>
                <a:lnTo>
                  <a:pt x="0" y="5089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330523" y="2536031"/>
            <a:ext cx="26791" cy="196454"/>
          </a:xfrm>
          <a:custGeom>
            <a:avLst/>
            <a:gdLst/>
            <a:ahLst/>
            <a:cxnLst/>
            <a:rect l="0" t="0" r="0" b="0"/>
            <a:pathLst>
              <a:path w="26791" h="196454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32297" y="4732734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46609" y="4563070"/>
            <a:ext cx="35720" cy="312540"/>
          </a:xfrm>
          <a:custGeom>
            <a:avLst/>
            <a:gdLst/>
            <a:ahLst/>
            <a:cxnLst/>
            <a:rect l="0" t="0" r="0" b="0"/>
            <a:pathLst>
              <a:path w="3572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17860" y="196453"/>
                </a:lnTo>
                <a:lnTo>
                  <a:pt x="17860" y="223242"/>
                </a:lnTo>
                <a:lnTo>
                  <a:pt x="17860" y="241101"/>
                </a:lnTo>
                <a:lnTo>
                  <a:pt x="26789" y="267891"/>
                </a:lnTo>
                <a:lnTo>
                  <a:pt x="26789" y="285750"/>
                </a:lnTo>
                <a:lnTo>
                  <a:pt x="26789" y="294680"/>
                </a:lnTo>
                <a:lnTo>
                  <a:pt x="35719" y="303609"/>
                </a:lnTo>
                <a:lnTo>
                  <a:pt x="35719" y="312539"/>
                </a:lnTo>
                <a:lnTo>
                  <a:pt x="35719" y="312539"/>
                </a:lnTo>
                <a:lnTo>
                  <a:pt x="3571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80555" y="4527351"/>
            <a:ext cx="62509" cy="348259"/>
          </a:xfrm>
          <a:custGeom>
            <a:avLst/>
            <a:gdLst/>
            <a:ahLst/>
            <a:cxnLst/>
            <a:rect l="0" t="0" r="0" b="0"/>
            <a:pathLst>
              <a:path w="62509" h="3482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42875"/>
                </a:lnTo>
                <a:lnTo>
                  <a:pt x="35718" y="169664"/>
                </a:lnTo>
                <a:lnTo>
                  <a:pt x="35718" y="205383"/>
                </a:lnTo>
                <a:lnTo>
                  <a:pt x="44648" y="232172"/>
                </a:lnTo>
                <a:lnTo>
                  <a:pt x="44648" y="258961"/>
                </a:lnTo>
                <a:lnTo>
                  <a:pt x="53578" y="276820"/>
                </a:lnTo>
                <a:lnTo>
                  <a:pt x="53578" y="303610"/>
                </a:lnTo>
                <a:lnTo>
                  <a:pt x="53578" y="321469"/>
                </a:lnTo>
                <a:lnTo>
                  <a:pt x="62508" y="339328"/>
                </a:lnTo>
                <a:lnTo>
                  <a:pt x="62508" y="348258"/>
                </a:lnTo>
                <a:lnTo>
                  <a:pt x="62508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80555" y="4598789"/>
            <a:ext cx="285751" cy="642939"/>
          </a:xfrm>
          <a:custGeom>
            <a:avLst/>
            <a:gdLst/>
            <a:ahLst/>
            <a:cxnLst/>
            <a:rect l="0" t="0" r="0" b="0"/>
            <a:pathLst>
              <a:path w="285751" h="642939">
                <a:moveTo>
                  <a:pt x="285750" y="0"/>
                </a:moveTo>
                <a:lnTo>
                  <a:pt x="285750" y="0"/>
                </a:lnTo>
                <a:lnTo>
                  <a:pt x="276820" y="8929"/>
                </a:lnTo>
                <a:lnTo>
                  <a:pt x="276820" y="17859"/>
                </a:lnTo>
                <a:lnTo>
                  <a:pt x="267890" y="35718"/>
                </a:lnTo>
                <a:lnTo>
                  <a:pt x="258961" y="62507"/>
                </a:lnTo>
                <a:lnTo>
                  <a:pt x="250031" y="89297"/>
                </a:lnTo>
                <a:lnTo>
                  <a:pt x="232172" y="116086"/>
                </a:lnTo>
                <a:lnTo>
                  <a:pt x="214312" y="160734"/>
                </a:lnTo>
                <a:lnTo>
                  <a:pt x="196453" y="196453"/>
                </a:lnTo>
                <a:lnTo>
                  <a:pt x="178593" y="232172"/>
                </a:lnTo>
                <a:lnTo>
                  <a:pt x="151804" y="276820"/>
                </a:lnTo>
                <a:lnTo>
                  <a:pt x="133945" y="321469"/>
                </a:lnTo>
                <a:lnTo>
                  <a:pt x="116086" y="357188"/>
                </a:lnTo>
                <a:lnTo>
                  <a:pt x="89297" y="401836"/>
                </a:lnTo>
                <a:lnTo>
                  <a:pt x="71437" y="446484"/>
                </a:lnTo>
                <a:lnTo>
                  <a:pt x="53578" y="491133"/>
                </a:lnTo>
                <a:lnTo>
                  <a:pt x="35718" y="526852"/>
                </a:lnTo>
                <a:lnTo>
                  <a:pt x="17859" y="562570"/>
                </a:lnTo>
                <a:lnTo>
                  <a:pt x="8929" y="598289"/>
                </a:lnTo>
                <a:lnTo>
                  <a:pt x="0" y="642938"/>
                </a:lnTo>
                <a:lnTo>
                  <a:pt x="0" y="642938"/>
                </a:lnTo>
                <a:lnTo>
                  <a:pt x="0" y="6429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57375" y="5027414"/>
            <a:ext cx="26790" cy="232173"/>
          </a:xfrm>
          <a:custGeom>
            <a:avLst/>
            <a:gdLst/>
            <a:ahLst/>
            <a:cxnLst/>
            <a:rect l="0" t="0" r="0" b="0"/>
            <a:pathLst>
              <a:path w="26790" h="232173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3"/>
                </a:lnTo>
                <a:lnTo>
                  <a:pt x="26789" y="232172"/>
                </a:lnTo>
                <a:lnTo>
                  <a:pt x="26789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93469" y="2071687"/>
            <a:ext cx="446485" cy="125017"/>
          </a:xfrm>
          <a:custGeom>
            <a:avLst/>
            <a:gdLst/>
            <a:ahLst/>
            <a:cxnLst/>
            <a:rect l="0" t="0" r="0" b="0"/>
            <a:pathLst>
              <a:path w="446485" h="125017">
                <a:moveTo>
                  <a:pt x="446484" y="0"/>
                </a:moveTo>
                <a:lnTo>
                  <a:pt x="446484" y="0"/>
                </a:lnTo>
                <a:lnTo>
                  <a:pt x="446484" y="8930"/>
                </a:lnTo>
                <a:lnTo>
                  <a:pt x="446484" y="8930"/>
                </a:lnTo>
                <a:lnTo>
                  <a:pt x="446484" y="8930"/>
                </a:lnTo>
                <a:lnTo>
                  <a:pt x="437554" y="17860"/>
                </a:lnTo>
                <a:lnTo>
                  <a:pt x="437554" y="17860"/>
                </a:lnTo>
                <a:lnTo>
                  <a:pt x="428625" y="26789"/>
                </a:lnTo>
                <a:lnTo>
                  <a:pt x="428625" y="26789"/>
                </a:lnTo>
                <a:lnTo>
                  <a:pt x="419695" y="35719"/>
                </a:lnTo>
                <a:lnTo>
                  <a:pt x="410765" y="44649"/>
                </a:lnTo>
                <a:lnTo>
                  <a:pt x="401836" y="53578"/>
                </a:lnTo>
                <a:lnTo>
                  <a:pt x="392906" y="62508"/>
                </a:lnTo>
                <a:lnTo>
                  <a:pt x="383976" y="71438"/>
                </a:lnTo>
                <a:lnTo>
                  <a:pt x="366117" y="80367"/>
                </a:lnTo>
                <a:lnTo>
                  <a:pt x="348258" y="80367"/>
                </a:lnTo>
                <a:lnTo>
                  <a:pt x="339328" y="89297"/>
                </a:lnTo>
                <a:lnTo>
                  <a:pt x="321469" y="98227"/>
                </a:lnTo>
                <a:lnTo>
                  <a:pt x="303609" y="107157"/>
                </a:lnTo>
                <a:lnTo>
                  <a:pt x="285750" y="107157"/>
                </a:lnTo>
                <a:lnTo>
                  <a:pt x="267890" y="116086"/>
                </a:lnTo>
                <a:lnTo>
                  <a:pt x="250031" y="125016"/>
                </a:lnTo>
                <a:lnTo>
                  <a:pt x="232172" y="125016"/>
                </a:lnTo>
                <a:lnTo>
                  <a:pt x="214312" y="125016"/>
                </a:lnTo>
                <a:lnTo>
                  <a:pt x="187523" y="125016"/>
                </a:lnTo>
                <a:lnTo>
                  <a:pt x="178594" y="125016"/>
                </a:lnTo>
                <a:lnTo>
                  <a:pt x="160734" y="12501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89297" y="107157"/>
                </a:lnTo>
                <a:lnTo>
                  <a:pt x="80367" y="107157"/>
                </a:lnTo>
                <a:lnTo>
                  <a:pt x="71437" y="98227"/>
                </a:lnTo>
                <a:lnTo>
                  <a:pt x="53578" y="98227"/>
                </a:lnTo>
                <a:lnTo>
                  <a:pt x="44648" y="89297"/>
                </a:lnTo>
                <a:lnTo>
                  <a:pt x="35719" y="89297"/>
                </a:lnTo>
                <a:lnTo>
                  <a:pt x="26789" y="80367"/>
                </a:lnTo>
                <a:lnTo>
                  <a:pt x="17859" y="80367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80992" y="2035969"/>
            <a:ext cx="80368" cy="80368"/>
          </a:xfrm>
          <a:custGeom>
            <a:avLst/>
            <a:gdLst/>
            <a:ahLst/>
            <a:cxnLst/>
            <a:rect l="0" t="0" r="0" b="0"/>
            <a:pathLst>
              <a:path w="80368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8" y="6250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63133" y="2035969"/>
            <a:ext cx="98227" cy="98227"/>
          </a:xfrm>
          <a:custGeom>
            <a:avLst/>
            <a:gdLst/>
            <a:ahLst/>
            <a:cxnLst/>
            <a:rect l="0" t="0" r="0" b="0"/>
            <a:pathLst>
              <a:path w="98227" h="98227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8" y="35718"/>
                </a:lnTo>
                <a:lnTo>
                  <a:pt x="44648" y="44648"/>
                </a:lnTo>
                <a:lnTo>
                  <a:pt x="35719" y="53578"/>
                </a:lnTo>
                <a:lnTo>
                  <a:pt x="26789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893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86313" y="1634133"/>
            <a:ext cx="285751" cy="89297"/>
          </a:xfrm>
          <a:custGeom>
            <a:avLst/>
            <a:gdLst/>
            <a:ahLst/>
            <a:cxnLst/>
            <a:rect l="0" t="0" r="0" b="0"/>
            <a:pathLst>
              <a:path w="285751" h="89297">
                <a:moveTo>
                  <a:pt x="0" y="89296"/>
                </a:moveTo>
                <a:lnTo>
                  <a:pt x="0" y="89296"/>
                </a:lnTo>
                <a:lnTo>
                  <a:pt x="0" y="89296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71437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8" y="53578"/>
                </a:lnTo>
                <a:lnTo>
                  <a:pt x="53578" y="44648"/>
                </a:lnTo>
                <a:lnTo>
                  <a:pt x="62507" y="35718"/>
                </a:lnTo>
                <a:lnTo>
                  <a:pt x="80367" y="26789"/>
                </a:lnTo>
                <a:lnTo>
                  <a:pt x="98226" y="17859"/>
                </a:lnTo>
                <a:lnTo>
                  <a:pt x="116085" y="8929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0"/>
                </a:lnTo>
                <a:lnTo>
                  <a:pt x="232171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0"/>
                </a:lnTo>
                <a:lnTo>
                  <a:pt x="267890" y="0"/>
                </a:lnTo>
                <a:lnTo>
                  <a:pt x="276820" y="0"/>
                </a:lnTo>
                <a:lnTo>
                  <a:pt x="285750" y="8929"/>
                </a:lnTo>
                <a:lnTo>
                  <a:pt x="285750" y="8929"/>
                </a:lnTo>
                <a:lnTo>
                  <a:pt x="28575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93469" y="1446609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48820" y="1509117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29313" y="2152054"/>
            <a:ext cx="35719" cy="258962"/>
          </a:xfrm>
          <a:custGeom>
            <a:avLst/>
            <a:gdLst/>
            <a:ahLst/>
            <a:cxnLst/>
            <a:rect l="0" t="0" r="0" b="0"/>
            <a:pathLst>
              <a:path w="35719" h="258962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26790"/>
                </a:lnTo>
                <a:lnTo>
                  <a:pt x="35718" y="44649"/>
                </a:lnTo>
                <a:lnTo>
                  <a:pt x="35718" y="62508"/>
                </a:lnTo>
                <a:lnTo>
                  <a:pt x="35718" y="80368"/>
                </a:lnTo>
                <a:lnTo>
                  <a:pt x="35718" y="107157"/>
                </a:lnTo>
                <a:lnTo>
                  <a:pt x="26789" y="125016"/>
                </a:lnTo>
                <a:lnTo>
                  <a:pt x="26789" y="151805"/>
                </a:lnTo>
                <a:lnTo>
                  <a:pt x="17859" y="169665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82891" y="2152054"/>
            <a:ext cx="223243" cy="223244"/>
          </a:xfrm>
          <a:custGeom>
            <a:avLst/>
            <a:gdLst/>
            <a:ahLst/>
            <a:cxnLst/>
            <a:rect l="0" t="0" r="0" b="0"/>
            <a:pathLst>
              <a:path w="223243" h="223244">
                <a:moveTo>
                  <a:pt x="223242" y="8930"/>
                </a:moveTo>
                <a:lnTo>
                  <a:pt x="223242" y="8930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8930"/>
                </a:lnTo>
                <a:lnTo>
                  <a:pt x="178593" y="8930"/>
                </a:lnTo>
                <a:lnTo>
                  <a:pt x="169664" y="8930"/>
                </a:lnTo>
                <a:lnTo>
                  <a:pt x="160734" y="893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16086" y="26790"/>
                </a:lnTo>
                <a:lnTo>
                  <a:pt x="107156" y="26790"/>
                </a:lnTo>
                <a:lnTo>
                  <a:pt x="98226" y="26790"/>
                </a:lnTo>
                <a:lnTo>
                  <a:pt x="98226" y="35719"/>
                </a:lnTo>
                <a:lnTo>
                  <a:pt x="8929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8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25015" y="107157"/>
                </a:lnTo>
                <a:lnTo>
                  <a:pt x="133945" y="107157"/>
                </a:lnTo>
                <a:lnTo>
                  <a:pt x="142875" y="10715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78593" y="107157"/>
                </a:lnTo>
                <a:lnTo>
                  <a:pt x="187523" y="107157"/>
                </a:lnTo>
                <a:lnTo>
                  <a:pt x="196453" y="107157"/>
                </a:lnTo>
                <a:lnTo>
                  <a:pt x="205382" y="116086"/>
                </a:lnTo>
                <a:lnTo>
                  <a:pt x="205382" y="125016"/>
                </a:lnTo>
                <a:lnTo>
                  <a:pt x="214312" y="133946"/>
                </a:lnTo>
                <a:lnTo>
                  <a:pt x="214312" y="151805"/>
                </a:lnTo>
                <a:lnTo>
                  <a:pt x="214312" y="160735"/>
                </a:lnTo>
                <a:lnTo>
                  <a:pt x="214312" y="169665"/>
                </a:lnTo>
                <a:lnTo>
                  <a:pt x="205382" y="178594"/>
                </a:lnTo>
                <a:lnTo>
                  <a:pt x="205382" y="187524"/>
                </a:lnTo>
                <a:lnTo>
                  <a:pt x="196453" y="196454"/>
                </a:lnTo>
                <a:lnTo>
                  <a:pt x="178593" y="205383"/>
                </a:lnTo>
                <a:lnTo>
                  <a:pt x="169664" y="214313"/>
                </a:lnTo>
                <a:lnTo>
                  <a:pt x="151804" y="214313"/>
                </a:lnTo>
                <a:lnTo>
                  <a:pt x="133945" y="223243"/>
                </a:lnTo>
                <a:lnTo>
                  <a:pt x="107156" y="223243"/>
                </a:lnTo>
                <a:lnTo>
                  <a:pt x="89297" y="223243"/>
                </a:lnTo>
                <a:lnTo>
                  <a:pt x="71437" y="223243"/>
                </a:lnTo>
                <a:lnTo>
                  <a:pt x="44648" y="223243"/>
                </a:lnTo>
                <a:lnTo>
                  <a:pt x="35718" y="223243"/>
                </a:lnTo>
                <a:lnTo>
                  <a:pt x="17859" y="214313"/>
                </a:lnTo>
                <a:lnTo>
                  <a:pt x="8929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72188" y="2107406"/>
            <a:ext cx="473274" cy="517923"/>
          </a:xfrm>
          <a:custGeom>
            <a:avLst/>
            <a:gdLst/>
            <a:ahLst/>
            <a:cxnLst/>
            <a:rect l="0" t="0" r="0" b="0"/>
            <a:pathLst>
              <a:path w="473274" h="517923">
                <a:moveTo>
                  <a:pt x="473273" y="0"/>
                </a:move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  <a:lnTo>
                  <a:pt x="464343" y="0"/>
                </a:lnTo>
                <a:lnTo>
                  <a:pt x="464343" y="8930"/>
                </a:lnTo>
                <a:lnTo>
                  <a:pt x="455414" y="17859"/>
                </a:lnTo>
                <a:lnTo>
                  <a:pt x="455414" y="26789"/>
                </a:lnTo>
                <a:lnTo>
                  <a:pt x="446484" y="44648"/>
                </a:lnTo>
                <a:lnTo>
                  <a:pt x="437554" y="62508"/>
                </a:lnTo>
                <a:lnTo>
                  <a:pt x="419695" y="80367"/>
                </a:lnTo>
                <a:lnTo>
                  <a:pt x="401835" y="98227"/>
                </a:lnTo>
                <a:lnTo>
                  <a:pt x="383976" y="125016"/>
                </a:lnTo>
                <a:lnTo>
                  <a:pt x="366117" y="160734"/>
                </a:lnTo>
                <a:lnTo>
                  <a:pt x="339328" y="187523"/>
                </a:lnTo>
                <a:lnTo>
                  <a:pt x="312539" y="223242"/>
                </a:lnTo>
                <a:lnTo>
                  <a:pt x="285750" y="250031"/>
                </a:lnTo>
                <a:lnTo>
                  <a:pt x="258960" y="276820"/>
                </a:lnTo>
                <a:lnTo>
                  <a:pt x="232171" y="312539"/>
                </a:lnTo>
                <a:lnTo>
                  <a:pt x="196453" y="339328"/>
                </a:lnTo>
                <a:lnTo>
                  <a:pt x="169664" y="366117"/>
                </a:lnTo>
                <a:lnTo>
                  <a:pt x="142875" y="392907"/>
                </a:lnTo>
                <a:lnTo>
                  <a:pt x="116085" y="419696"/>
                </a:lnTo>
                <a:lnTo>
                  <a:pt x="89296" y="437555"/>
                </a:lnTo>
                <a:lnTo>
                  <a:pt x="71437" y="455414"/>
                </a:lnTo>
                <a:lnTo>
                  <a:pt x="44648" y="473274"/>
                </a:lnTo>
                <a:lnTo>
                  <a:pt x="35718" y="491133"/>
                </a:lnTo>
                <a:lnTo>
                  <a:pt x="17859" y="500063"/>
                </a:lnTo>
                <a:lnTo>
                  <a:pt x="8929" y="508992"/>
                </a:lnTo>
                <a:lnTo>
                  <a:pt x="8929" y="508992"/>
                </a:lnTo>
                <a:lnTo>
                  <a:pt x="0" y="517922"/>
                </a:lnTo>
                <a:lnTo>
                  <a:pt x="0" y="517922"/>
                </a:lnTo>
                <a:lnTo>
                  <a:pt x="0" y="5179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47234" y="2411015"/>
            <a:ext cx="178595" cy="116088"/>
          </a:xfrm>
          <a:custGeom>
            <a:avLst/>
            <a:gdLst/>
            <a:ahLst/>
            <a:cxnLst/>
            <a:rect l="0" t="0" r="0" b="0"/>
            <a:pathLst>
              <a:path w="178595" h="116088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0" y="89298"/>
                </a:lnTo>
                <a:lnTo>
                  <a:pt x="0" y="98227"/>
                </a:lnTo>
                <a:lnTo>
                  <a:pt x="8930" y="107157"/>
                </a:lnTo>
                <a:lnTo>
                  <a:pt x="8930" y="116087"/>
                </a:lnTo>
                <a:lnTo>
                  <a:pt x="17860" y="116087"/>
                </a:lnTo>
                <a:lnTo>
                  <a:pt x="26789" y="116087"/>
                </a:lnTo>
                <a:lnTo>
                  <a:pt x="44649" y="116087"/>
                </a:lnTo>
                <a:lnTo>
                  <a:pt x="53579" y="116087"/>
                </a:lnTo>
                <a:lnTo>
                  <a:pt x="80368" y="107157"/>
                </a:lnTo>
                <a:lnTo>
                  <a:pt x="98227" y="107157"/>
                </a:lnTo>
                <a:lnTo>
                  <a:pt x="125016" y="98227"/>
                </a:lnTo>
                <a:lnTo>
                  <a:pt x="142875" y="89298"/>
                </a:lnTo>
                <a:lnTo>
                  <a:pt x="151805" y="80368"/>
                </a:lnTo>
                <a:lnTo>
                  <a:pt x="178594" y="80368"/>
                </a:lnTo>
                <a:lnTo>
                  <a:pt x="178594" y="80368"/>
                </a:lnTo>
                <a:lnTo>
                  <a:pt x="178594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63320" y="2366367"/>
            <a:ext cx="98228" cy="330400"/>
          </a:xfrm>
          <a:custGeom>
            <a:avLst/>
            <a:gdLst/>
            <a:ahLst/>
            <a:cxnLst/>
            <a:rect l="0" t="0" r="0" b="0"/>
            <a:pathLst>
              <a:path w="98228" h="330400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8" y="44648"/>
                </a:lnTo>
                <a:lnTo>
                  <a:pt x="80368" y="62508"/>
                </a:lnTo>
                <a:lnTo>
                  <a:pt x="71438" y="89297"/>
                </a:lnTo>
                <a:lnTo>
                  <a:pt x="62508" y="116086"/>
                </a:lnTo>
                <a:lnTo>
                  <a:pt x="53578" y="142875"/>
                </a:lnTo>
                <a:lnTo>
                  <a:pt x="44649" y="169664"/>
                </a:lnTo>
                <a:lnTo>
                  <a:pt x="35719" y="196453"/>
                </a:lnTo>
                <a:lnTo>
                  <a:pt x="26789" y="214313"/>
                </a:lnTo>
                <a:lnTo>
                  <a:pt x="1786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54203" y="4572000"/>
            <a:ext cx="500064" cy="196454"/>
          </a:xfrm>
          <a:custGeom>
            <a:avLst/>
            <a:gdLst/>
            <a:ahLst/>
            <a:cxnLst/>
            <a:rect l="0" t="0" r="0" b="0"/>
            <a:pathLst>
              <a:path w="500064" h="196454">
                <a:moveTo>
                  <a:pt x="491133" y="0"/>
                </a:moveTo>
                <a:lnTo>
                  <a:pt x="49113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8929"/>
                </a:lnTo>
                <a:lnTo>
                  <a:pt x="500063" y="8929"/>
                </a:lnTo>
                <a:lnTo>
                  <a:pt x="500063" y="17859"/>
                </a:lnTo>
                <a:lnTo>
                  <a:pt x="500063" y="26789"/>
                </a:lnTo>
                <a:lnTo>
                  <a:pt x="491133" y="35718"/>
                </a:lnTo>
                <a:lnTo>
                  <a:pt x="482203" y="53578"/>
                </a:lnTo>
                <a:lnTo>
                  <a:pt x="473274" y="62507"/>
                </a:lnTo>
                <a:lnTo>
                  <a:pt x="455414" y="80367"/>
                </a:lnTo>
                <a:lnTo>
                  <a:pt x="446485" y="89296"/>
                </a:lnTo>
                <a:lnTo>
                  <a:pt x="437555" y="107156"/>
                </a:lnTo>
                <a:lnTo>
                  <a:pt x="419695" y="125015"/>
                </a:lnTo>
                <a:lnTo>
                  <a:pt x="401836" y="133945"/>
                </a:lnTo>
                <a:lnTo>
                  <a:pt x="392906" y="142875"/>
                </a:lnTo>
                <a:lnTo>
                  <a:pt x="375047" y="160734"/>
                </a:lnTo>
                <a:lnTo>
                  <a:pt x="357188" y="169664"/>
                </a:lnTo>
                <a:lnTo>
                  <a:pt x="339328" y="178593"/>
                </a:lnTo>
                <a:lnTo>
                  <a:pt x="321469" y="187523"/>
                </a:lnTo>
                <a:lnTo>
                  <a:pt x="312539" y="196453"/>
                </a:lnTo>
                <a:lnTo>
                  <a:pt x="294680" y="196453"/>
                </a:lnTo>
                <a:lnTo>
                  <a:pt x="267891" y="196453"/>
                </a:lnTo>
                <a:lnTo>
                  <a:pt x="250031" y="196453"/>
                </a:lnTo>
                <a:lnTo>
                  <a:pt x="223242" y="196453"/>
                </a:lnTo>
                <a:lnTo>
                  <a:pt x="205383" y="187523"/>
                </a:lnTo>
                <a:lnTo>
                  <a:pt x="178594" y="187523"/>
                </a:lnTo>
                <a:lnTo>
                  <a:pt x="151805" y="178593"/>
                </a:lnTo>
                <a:lnTo>
                  <a:pt x="125016" y="169664"/>
                </a:lnTo>
                <a:lnTo>
                  <a:pt x="107156" y="160734"/>
                </a:lnTo>
                <a:lnTo>
                  <a:pt x="80367" y="151804"/>
                </a:lnTo>
                <a:lnTo>
                  <a:pt x="62508" y="142875"/>
                </a:lnTo>
                <a:lnTo>
                  <a:pt x="44649" y="133945"/>
                </a:lnTo>
                <a:lnTo>
                  <a:pt x="26789" y="125015"/>
                </a:lnTo>
                <a:lnTo>
                  <a:pt x="17860" y="116086"/>
                </a:lnTo>
                <a:lnTo>
                  <a:pt x="893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32797" y="4554140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8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71437" y="98227"/>
                </a:lnTo>
                <a:lnTo>
                  <a:pt x="71437" y="107156"/>
                </a:lnTo>
                <a:lnTo>
                  <a:pt x="80367" y="125016"/>
                </a:lnTo>
                <a:lnTo>
                  <a:pt x="89297" y="133946"/>
                </a:lnTo>
                <a:lnTo>
                  <a:pt x="89297" y="133946"/>
                </a:lnTo>
                <a:lnTo>
                  <a:pt x="98226" y="142875"/>
                </a:lnTo>
                <a:lnTo>
                  <a:pt x="98226" y="142875"/>
                </a:lnTo>
                <a:lnTo>
                  <a:pt x="9822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97078" y="4580929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17860"/>
                </a:lnTo>
                <a:lnTo>
                  <a:pt x="98227" y="26789"/>
                </a:lnTo>
                <a:lnTo>
                  <a:pt x="80367" y="44649"/>
                </a:lnTo>
                <a:lnTo>
                  <a:pt x="62508" y="62508"/>
                </a:lnTo>
                <a:lnTo>
                  <a:pt x="44649" y="71438"/>
                </a:lnTo>
                <a:lnTo>
                  <a:pt x="26789" y="80367"/>
                </a:lnTo>
                <a:lnTo>
                  <a:pt x="1786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920258" y="4152304"/>
            <a:ext cx="294681" cy="71439"/>
          </a:xfrm>
          <a:custGeom>
            <a:avLst/>
            <a:gdLst/>
            <a:ahLst/>
            <a:cxnLst/>
            <a:rect l="0" t="0" r="0" b="0"/>
            <a:pathLst>
              <a:path w="294681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1786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50031" y="0"/>
                </a:lnTo>
                <a:lnTo>
                  <a:pt x="267890" y="0"/>
                </a:lnTo>
                <a:lnTo>
                  <a:pt x="276820" y="8930"/>
                </a:lnTo>
                <a:lnTo>
                  <a:pt x="285750" y="8930"/>
                </a:lnTo>
                <a:lnTo>
                  <a:pt x="294680" y="8930"/>
                </a:lnTo>
                <a:lnTo>
                  <a:pt x="29468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54203" y="3929062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991695" y="3991570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8" y="8930"/>
                </a:lnTo>
                <a:lnTo>
                  <a:pt x="107157" y="8930"/>
                </a:lnTo>
                <a:lnTo>
                  <a:pt x="133946" y="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956102" y="4223742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161484" y="4098726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277570" y="4098726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50781" y="4018359"/>
            <a:ext cx="303611" cy="660798"/>
          </a:xfrm>
          <a:custGeom>
            <a:avLst/>
            <a:gdLst/>
            <a:ahLst/>
            <a:cxnLst/>
            <a:rect l="0" t="0" r="0" b="0"/>
            <a:pathLst>
              <a:path w="303611" h="660798">
                <a:moveTo>
                  <a:pt x="303610" y="0"/>
                </a:move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85750" y="26789"/>
                </a:lnTo>
                <a:lnTo>
                  <a:pt x="276821" y="35719"/>
                </a:lnTo>
                <a:lnTo>
                  <a:pt x="267891" y="62508"/>
                </a:lnTo>
                <a:lnTo>
                  <a:pt x="258961" y="80367"/>
                </a:lnTo>
                <a:lnTo>
                  <a:pt x="241102" y="116086"/>
                </a:lnTo>
                <a:lnTo>
                  <a:pt x="223242" y="142875"/>
                </a:lnTo>
                <a:lnTo>
                  <a:pt x="205383" y="178594"/>
                </a:lnTo>
                <a:lnTo>
                  <a:pt x="187524" y="214312"/>
                </a:lnTo>
                <a:lnTo>
                  <a:pt x="169664" y="258961"/>
                </a:lnTo>
                <a:lnTo>
                  <a:pt x="151805" y="294680"/>
                </a:lnTo>
                <a:lnTo>
                  <a:pt x="133946" y="339328"/>
                </a:lnTo>
                <a:lnTo>
                  <a:pt x="116086" y="375047"/>
                </a:lnTo>
                <a:lnTo>
                  <a:pt x="98227" y="419695"/>
                </a:lnTo>
                <a:lnTo>
                  <a:pt x="80367" y="455414"/>
                </a:lnTo>
                <a:lnTo>
                  <a:pt x="62508" y="491133"/>
                </a:lnTo>
                <a:lnTo>
                  <a:pt x="44649" y="526852"/>
                </a:lnTo>
                <a:lnTo>
                  <a:pt x="35719" y="562570"/>
                </a:lnTo>
                <a:lnTo>
                  <a:pt x="26789" y="589359"/>
                </a:lnTo>
                <a:lnTo>
                  <a:pt x="17860" y="616148"/>
                </a:lnTo>
                <a:lnTo>
                  <a:pt x="8930" y="642937"/>
                </a:lnTo>
                <a:lnTo>
                  <a:pt x="0" y="651867"/>
                </a:lnTo>
                <a:lnTo>
                  <a:pt x="0" y="660797"/>
                </a:lnTo>
                <a:lnTo>
                  <a:pt x="0" y="6607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18672" y="4384476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26789"/>
                </a:lnTo>
                <a:lnTo>
                  <a:pt x="151805" y="35719"/>
                </a:lnTo>
                <a:lnTo>
                  <a:pt x="160734" y="5357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78594" y="133945"/>
                </a:lnTo>
                <a:lnTo>
                  <a:pt x="169664" y="151805"/>
                </a:lnTo>
                <a:lnTo>
                  <a:pt x="160734" y="169664"/>
                </a:lnTo>
                <a:lnTo>
                  <a:pt x="142875" y="178594"/>
                </a:lnTo>
                <a:lnTo>
                  <a:pt x="125016" y="196453"/>
                </a:lnTo>
                <a:lnTo>
                  <a:pt x="107156" y="196453"/>
                </a:lnTo>
                <a:lnTo>
                  <a:pt x="89297" y="205383"/>
                </a:lnTo>
                <a:lnTo>
                  <a:pt x="71437" y="205383"/>
                </a:lnTo>
                <a:lnTo>
                  <a:pt x="62508" y="196453"/>
                </a:lnTo>
                <a:lnTo>
                  <a:pt x="44648" y="196453"/>
                </a:lnTo>
                <a:lnTo>
                  <a:pt x="35719" y="187524"/>
                </a:lnTo>
                <a:lnTo>
                  <a:pt x="26789" y="17859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0735"/>
                </a:lnTo>
                <a:lnTo>
                  <a:pt x="26789" y="151805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51805"/>
                </a:lnTo>
                <a:lnTo>
                  <a:pt x="98226" y="160735"/>
                </a:lnTo>
                <a:lnTo>
                  <a:pt x="116086" y="169664"/>
                </a:lnTo>
                <a:lnTo>
                  <a:pt x="133945" y="178594"/>
                </a:lnTo>
                <a:lnTo>
                  <a:pt x="160734" y="196453"/>
                </a:lnTo>
                <a:lnTo>
                  <a:pt x="169664" y="205383"/>
                </a:lnTo>
                <a:lnTo>
                  <a:pt x="187523" y="214313"/>
                </a:lnTo>
                <a:lnTo>
                  <a:pt x="196453" y="232172"/>
                </a:lnTo>
                <a:lnTo>
                  <a:pt x="205383" y="241102"/>
                </a:lnTo>
                <a:lnTo>
                  <a:pt x="214312" y="250031"/>
                </a:lnTo>
                <a:lnTo>
                  <a:pt x="223242" y="258961"/>
                </a:lnTo>
                <a:lnTo>
                  <a:pt x="223242" y="267891"/>
                </a:lnTo>
                <a:lnTo>
                  <a:pt x="223242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St: Write as (quotient) fraction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20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4   7/10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52</a:t>
            </a:r>
            <a:endParaRPr lang="en-US" sz="24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-2 </a:t>
            </a:r>
            <a:r>
              <a:rPr lang="en-US" sz="3200" dirty="0" smtClean="0"/>
              <a:t> 3/7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  4/7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94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Simplifying Fractions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4/6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15/25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3/9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12/36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009055" y="2125265"/>
            <a:ext cx="151805" cy="107158"/>
          </a:xfrm>
          <a:custGeom>
            <a:avLst/>
            <a:gdLst/>
            <a:ahLst/>
            <a:cxnLst/>
            <a:rect l="0" t="0" r="0" b="0"/>
            <a:pathLst>
              <a:path w="151805" h="107158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53579"/>
                </a:lnTo>
                <a:lnTo>
                  <a:pt x="8929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107157"/>
                </a:lnTo>
                <a:lnTo>
                  <a:pt x="71437" y="107157"/>
                </a:lnTo>
                <a:lnTo>
                  <a:pt x="89297" y="98227"/>
                </a:lnTo>
                <a:lnTo>
                  <a:pt x="98226" y="89297"/>
                </a:lnTo>
                <a:lnTo>
                  <a:pt x="116086" y="80368"/>
                </a:lnTo>
                <a:lnTo>
                  <a:pt x="133945" y="80368"/>
                </a:lnTo>
                <a:lnTo>
                  <a:pt x="151804" y="71438"/>
                </a:lnTo>
                <a:lnTo>
                  <a:pt x="151804" y="71438"/>
                </a:lnTo>
                <a:lnTo>
                  <a:pt x="151804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51930" y="2089547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3"/>
                </a:lnTo>
                <a:lnTo>
                  <a:pt x="0" y="18752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01899" y="2428875"/>
            <a:ext cx="339329" cy="8930"/>
          </a:xfrm>
          <a:custGeom>
            <a:avLst/>
            <a:gdLst/>
            <a:ahLst/>
            <a:cxnLst/>
            <a:rect l="0" t="0" r="0" b="0"/>
            <a:pathLst>
              <a:path w="339329" h="893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0"/>
                </a:lnTo>
                <a:lnTo>
                  <a:pt x="89296" y="0"/>
                </a:lnTo>
                <a:lnTo>
                  <a:pt x="116085" y="0"/>
                </a:lnTo>
                <a:lnTo>
                  <a:pt x="142875" y="0"/>
                </a:lnTo>
                <a:lnTo>
                  <a:pt x="178593" y="0"/>
                </a:lnTo>
                <a:lnTo>
                  <a:pt x="205382" y="0"/>
                </a:lnTo>
                <a:lnTo>
                  <a:pt x="232171" y="0"/>
                </a:lnTo>
                <a:lnTo>
                  <a:pt x="258960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64406" y="2455664"/>
            <a:ext cx="294681" cy="285751"/>
          </a:xfrm>
          <a:custGeom>
            <a:avLst/>
            <a:gdLst/>
            <a:ahLst/>
            <a:cxnLst/>
            <a:rect l="0" t="0" r="0" b="0"/>
            <a:pathLst>
              <a:path w="294681" h="285751">
                <a:moveTo>
                  <a:pt x="241102" y="0"/>
                </a:moveTo>
                <a:lnTo>
                  <a:pt x="232172" y="0"/>
                </a:lnTo>
                <a:lnTo>
                  <a:pt x="223243" y="0"/>
                </a:lnTo>
                <a:lnTo>
                  <a:pt x="205383" y="8930"/>
                </a:lnTo>
                <a:lnTo>
                  <a:pt x="187524" y="8930"/>
                </a:lnTo>
                <a:lnTo>
                  <a:pt x="160735" y="17859"/>
                </a:lnTo>
                <a:lnTo>
                  <a:pt x="142875" y="35719"/>
                </a:lnTo>
                <a:lnTo>
                  <a:pt x="125016" y="44649"/>
                </a:lnTo>
                <a:lnTo>
                  <a:pt x="98227" y="62508"/>
                </a:lnTo>
                <a:lnTo>
                  <a:pt x="80368" y="80367"/>
                </a:lnTo>
                <a:lnTo>
                  <a:pt x="53578" y="98227"/>
                </a:lnTo>
                <a:lnTo>
                  <a:pt x="35719" y="125016"/>
                </a:lnTo>
                <a:lnTo>
                  <a:pt x="17860" y="142875"/>
                </a:lnTo>
                <a:lnTo>
                  <a:pt x="893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8930" y="232172"/>
                </a:lnTo>
                <a:lnTo>
                  <a:pt x="17860" y="241102"/>
                </a:lnTo>
                <a:lnTo>
                  <a:pt x="35719" y="250031"/>
                </a:lnTo>
                <a:lnTo>
                  <a:pt x="53578" y="258961"/>
                </a:lnTo>
                <a:lnTo>
                  <a:pt x="71438" y="267891"/>
                </a:lnTo>
                <a:lnTo>
                  <a:pt x="98227" y="267891"/>
                </a:lnTo>
                <a:lnTo>
                  <a:pt x="116086" y="267891"/>
                </a:lnTo>
                <a:lnTo>
                  <a:pt x="142875" y="258961"/>
                </a:lnTo>
                <a:lnTo>
                  <a:pt x="169664" y="258961"/>
                </a:lnTo>
                <a:lnTo>
                  <a:pt x="196453" y="250031"/>
                </a:lnTo>
                <a:lnTo>
                  <a:pt x="223243" y="241102"/>
                </a:lnTo>
                <a:lnTo>
                  <a:pt x="241102" y="223242"/>
                </a:lnTo>
                <a:lnTo>
                  <a:pt x="258961" y="214313"/>
                </a:lnTo>
                <a:lnTo>
                  <a:pt x="276821" y="196453"/>
                </a:lnTo>
                <a:lnTo>
                  <a:pt x="285750" y="187524"/>
                </a:lnTo>
                <a:lnTo>
                  <a:pt x="294680" y="178594"/>
                </a:lnTo>
                <a:lnTo>
                  <a:pt x="294680" y="169664"/>
                </a:lnTo>
                <a:lnTo>
                  <a:pt x="294680" y="160734"/>
                </a:lnTo>
                <a:lnTo>
                  <a:pt x="285750" y="151805"/>
                </a:lnTo>
                <a:lnTo>
                  <a:pt x="267891" y="151805"/>
                </a:lnTo>
                <a:lnTo>
                  <a:pt x="250032" y="160734"/>
                </a:lnTo>
                <a:lnTo>
                  <a:pt x="232172" y="160734"/>
                </a:lnTo>
                <a:lnTo>
                  <a:pt x="205383" y="169664"/>
                </a:lnTo>
                <a:lnTo>
                  <a:pt x="187524" y="178594"/>
                </a:lnTo>
                <a:lnTo>
                  <a:pt x="169664" y="187524"/>
                </a:lnTo>
                <a:lnTo>
                  <a:pt x="151805" y="205383"/>
                </a:lnTo>
                <a:lnTo>
                  <a:pt x="142875" y="223242"/>
                </a:lnTo>
                <a:lnTo>
                  <a:pt x="133946" y="241102"/>
                </a:lnTo>
                <a:lnTo>
                  <a:pt x="133946" y="250031"/>
                </a:lnTo>
                <a:lnTo>
                  <a:pt x="133946" y="267891"/>
                </a:lnTo>
                <a:lnTo>
                  <a:pt x="142875" y="276820"/>
                </a:lnTo>
                <a:lnTo>
                  <a:pt x="160735" y="285750"/>
                </a:lnTo>
                <a:lnTo>
                  <a:pt x="178594" y="285750"/>
                </a:lnTo>
                <a:lnTo>
                  <a:pt x="178594" y="285750"/>
                </a:lnTo>
                <a:lnTo>
                  <a:pt x="178594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39453" y="2044898"/>
            <a:ext cx="89298" cy="794743"/>
          </a:xfrm>
          <a:custGeom>
            <a:avLst/>
            <a:gdLst/>
            <a:ahLst/>
            <a:cxnLst/>
            <a:rect l="0" t="0" r="0" b="0"/>
            <a:pathLst>
              <a:path w="89298" h="794743">
                <a:moveTo>
                  <a:pt x="89297" y="0"/>
                </a:moveTo>
                <a:lnTo>
                  <a:pt x="8929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44649"/>
                </a:lnTo>
                <a:lnTo>
                  <a:pt x="80367" y="62508"/>
                </a:lnTo>
                <a:lnTo>
                  <a:pt x="80367" y="80367"/>
                </a:lnTo>
                <a:lnTo>
                  <a:pt x="80367" y="107156"/>
                </a:lnTo>
                <a:lnTo>
                  <a:pt x="71438" y="133946"/>
                </a:lnTo>
                <a:lnTo>
                  <a:pt x="71438" y="160735"/>
                </a:lnTo>
                <a:lnTo>
                  <a:pt x="71438" y="196453"/>
                </a:lnTo>
                <a:lnTo>
                  <a:pt x="62508" y="223242"/>
                </a:lnTo>
                <a:lnTo>
                  <a:pt x="62508" y="258961"/>
                </a:lnTo>
                <a:lnTo>
                  <a:pt x="53578" y="294680"/>
                </a:lnTo>
                <a:lnTo>
                  <a:pt x="44649" y="339328"/>
                </a:lnTo>
                <a:lnTo>
                  <a:pt x="44649" y="375047"/>
                </a:lnTo>
                <a:lnTo>
                  <a:pt x="35719" y="410766"/>
                </a:lnTo>
                <a:lnTo>
                  <a:pt x="35719" y="446485"/>
                </a:lnTo>
                <a:lnTo>
                  <a:pt x="26789" y="491133"/>
                </a:lnTo>
                <a:lnTo>
                  <a:pt x="17860" y="526852"/>
                </a:lnTo>
                <a:lnTo>
                  <a:pt x="17860" y="562571"/>
                </a:lnTo>
                <a:lnTo>
                  <a:pt x="17860" y="598290"/>
                </a:lnTo>
                <a:lnTo>
                  <a:pt x="17860" y="625079"/>
                </a:lnTo>
                <a:lnTo>
                  <a:pt x="8930" y="651868"/>
                </a:lnTo>
                <a:lnTo>
                  <a:pt x="8930" y="678657"/>
                </a:lnTo>
                <a:lnTo>
                  <a:pt x="8930" y="705446"/>
                </a:lnTo>
                <a:lnTo>
                  <a:pt x="8930" y="723305"/>
                </a:lnTo>
                <a:lnTo>
                  <a:pt x="0" y="741165"/>
                </a:lnTo>
                <a:lnTo>
                  <a:pt x="0" y="759023"/>
                </a:lnTo>
                <a:lnTo>
                  <a:pt x="0" y="767953"/>
                </a:lnTo>
                <a:lnTo>
                  <a:pt x="0" y="776883"/>
                </a:lnTo>
                <a:lnTo>
                  <a:pt x="0" y="785813"/>
                </a:lnTo>
                <a:lnTo>
                  <a:pt x="0" y="785813"/>
                </a:lnTo>
                <a:lnTo>
                  <a:pt x="0" y="794742"/>
                </a:lnTo>
                <a:lnTo>
                  <a:pt x="0" y="794742"/>
                </a:lnTo>
                <a:lnTo>
                  <a:pt x="0" y="7947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66242" y="1857375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7" y="44648"/>
                </a:lnTo>
                <a:lnTo>
                  <a:pt x="71438" y="62508"/>
                </a:lnTo>
                <a:lnTo>
                  <a:pt x="53578" y="80367"/>
                </a:lnTo>
                <a:lnTo>
                  <a:pt x="35719" y="89297"/>
                </a:lnTo>
                <a:lnTo>
                  <a:pt x="26789" y="98226"/>
                </a:lnTo>
                <a:lnTo>
                  <a:pt x="17860" y="116086"/>
                </a:lnTo>
                <a:lnTo>
                  <a:pt x="17860" y="116086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9" y="125015"/>
                </a:lnTo>
                <a:lnTo>
                  <a:pt x="62508" y="12501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42875" y="125015"/>
                </a:lnTo>
                <a:lnTo>
                  <a:pt x="142875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78781" y="2107406"/>
            <a:ext cx="187525" cy="142876"/>
          </a:xfrm>
          <a:custGeom>
            <a:avLst/>
            <a:gdLst/>
            <a:ahLst/>
            <a:cxnLst/>
            <a:rect l="0" t="0" r="0" b="0"/>
            <a:pathLst>
              <a:path w="187525" h="14287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116086" y="17859"/>
                </a:lnTo>
                <a:lnTo>
                  <a:pt x="116086" y="26789"/>
                </a:lnTo>
                <a:lnTo>
                  <a:pt x="107157" y="35719"/>
                </a:lnTo>
                <a:lnTo>
                  <a:pt x="89297" y="53578"/>
                </a:lnTo>
                <a:lnTo>
                  <a:pt x="71438" y="71438"/>
                </a:lnTo>
                <a:lnTo>
                  <a:pt x="53578" y="89297"/>
                </a:lnTo>
                <a:lnTo>
                  <a:pt x="35719" y="107156"/>
                </a:lnTo>
                <a:lnTo>
                  <a:pt x="17860" y="116086"/>
                </a:lnTo>
                <a:lnTo>
                  <a:pt x="893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33945"/>
                </a:lnTo>
                <a:lnTo>
                  <a:pt x="107157" y="133945"/>
                </a:lnTo>
                <a:lnTo>
                  <a:pt x="133946" y="133945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87524" y="125016"/>
                </a:lnTo>
                <a:lnTo>
                  <a:pt x="187524" y="125016"/>
                </a:lnTo>
                <a:lnTo>
                  <a:pt x="187524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98414" y="2330648"/>
            <a:ext cx="348259" cy="26790"/>
          </a:xfrm>
          <a:custGeom>
            <a:avLst/>
            <a:gdLst/>
            <a:ahLst/>
            <a:cxnLst/>
            <a:rect l="0" t="0" r="0" b="0"/>
            <a:pathLst>
              <a:path w="348259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71438" y="26789"/>
                </a:lnTo>
                <a:lnTo>
                  <a:pt x="98227" y="17860"/>
                </a:lnTo>
                <a:lnTo>
                  <a:pt x="133945" y="17860"/>
                </a:lnTo>
                <a:lnTo>
                  <a:pt x="169664" y="17860"/>
                </a:lnTo>
                <a:lnTo>
                  <a:pt x="205383" y="17860"/>
                </a:lnTo>
                <a:lnTo>
                  <a:pt x="241102" y="8930"/>
                </a:lnTo>
                <a:lnTo>
                  <a:pt x="267891" y="8930"/>
                </a:lnTo>
                <a:lnTo>
                  <a:pt x="303609" y="8930"/>
                </a:lnTo>
                <a:lnTo>
                  <a:pt x="321469" y="8930"/>
                </a:lnTo>
                <a:lnTo>
                  <a:pt x="339328" y="893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43063" y="2437804"/>
            <a:ext cx="294680" cy="187525"/>
          </a:xfrm>
          <a:custGeom>
            <a:avLst/>
            <a:gdLst/>
            <a:ahLst/>
            <a:cxnLst/>
            <a:rect l="0" t="0" r="0" b="0"/>
            <a:pathLst>
              <a:path w="294680" h="187525">
                <a:moveTo>
                  <a:pt x="89296" y="17860"/>
                </a:moveTo>
                <a:lnTo>
                  <a:pt x="89296" y="17860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0"/>
                </a:lnTo>
                <a:lnTo>
                  <a:pt x="232171" y="8930"/>
                </a:lnTo>
                <a:lnTo>
                  <a:pt x="232171" y="8930"/>
                </a:lnTo>
                <a:lnTo>
                  <a:pt x="232171" y="17860"/>
                </a:lnTo>
                <a:lnTo>
                  <a:pt x="232171" y="26790"/>
                </a:lnTo>
                <a:lnTo>
                  <a:pt x="223242" y="35719"/>
                </a:lnTo>
                <a:lnTo>
                  <a:pt x="214312" y="44649"/>
                </a:lnTo>
                <a:lnTo>
                  <a:pt x="196453" y="53579"/>
                </a:lnTo>
                <a:lnTo>
                  <a:pt x="187523" y="53579"/>
                </a:lnTo>
                <a:lnTo>
                  <a:pt x="178593" y="53579"/>
                </a:lnTo>
                <a:lnTo>
                  <a:pt x="169664" y="62509"/>
                </a:lnTo>
                <a:lnTo>
                  <a:pt x="169664" y="62509"/>
                </a:lnTo>
                <a:lnTo>
                  <a:pt x="169664" y="62509"/>
                </a:lnTo>
                <a:lnTo>
                  <a:pt x="178593" y="62509"/>
                </a:lnTo>
                <a:lnTo>
                  <a:pt x="187523" y="62509"/>
                </a:lnTo>
                <a:lnTo>
                  <a:pt x="205382" y="71438"/>
                </a:lnTo>
                <a:lnTo>
                  <a:pt x="223242" y="71438"/>
                </a:lnTo>
                <a:lnTo>
                  <a:pt x="241101" y="80368"/>
                </a:lnTo>
                <a:lnTo>
                  <a:pt x="258960" y="89298"/>
                </a:lnTo>
                <a:lnTo>
                  <a:pt x="276820" y="98227"/>
                </a:lnTo>
                <a:lnTo>
                  <a:pt x="285750" y="107157"/>
                </a:lnTo>
                <a:lnTo>
                  <a:pt x="285750" y="116087"/>
                </a:lnTo>
                <a:lnTo>
                  <a:pt x="294679" y="133946"/>
                </a:lnTo>
                <a:lnTo>
                  <a:pt x="294679" y="142876"/>
                </a:lnTo>
                <a:lnTo>
                  <a:pt x="285750" y="151805"/>
                </a:lnTo>
                <a:lnTo>
                  <a:pt x="267890" y="160735"/>
                </a:lnTo>
                <a:lnTo>
                  <a:pt x="258960" y="169665"/>
                </a:lnTo>
                <a:lnTo>
                  <a:pt x="241101" y="178594"/>
                </a:lnTo>
                <a:lnTo>
                  <a:pt x="223242" y="178594"/>
                </a:lnTo>
                <a:lnTo>
                  <a:pt x="196453" y="187524"/>
                </a:lnTo>
                <a:lnTo>
                  <a:pt x="169664" y="187524"/>
                </a:lnTo>
                <a:lnTo>
                  <a:pt x="142875" y="187524"/>
                </a:lnTo>
                <a:lnTo>
                  <a:pt x="116085" y="178594"/>
                </a:lnTo>
                <a:lnTo>
                  <a:pt x="98226" y="178594"/>
                </a:lnTo>
                <a:lnTo>
                  <a:pt x="71437" y="169665"/>
                </a:lnTo>
                <a:lnTo>
                  <a:pt x="44648" y="169665"/>
                </a:lnTo>
                <a:lnTo>
                  <a:pt x="26789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419820" y="1946672"/>
            <a:ext cx="776884" cy="776884"/>
          </a:xfrm>
          <a:custGeom>
            <a:avLst/>
            <a:gdLst/>
            <a:ahLst/>
            <a:cxnLst/>
            <a:rect l="0" t="0" r="0" b="0"/>
            <a:pathLst>
              <a:path w="776884" h="776884">
                <a:moveTo>
                  <a:pt x="473274" y="26789"/>
                </a:moveTo>
                <a:lnTo>
                  <a:pt x="464344" y="17859"/>
                </a:lnTo>
                <a:lnTo>
                  <a:pt x="455414" y="17859"/>
                </a:lnTo>
                <a:lnTo>
                  <a:pt x="446485" y="8929"/>
                </a:lnTo>
                <a:lnTo>
                  <a:pt x="419696" y="8929"/>
                </a:lnTo>
                <a:lnTo>
                  <a:pt x="401836" y="0"/>
                </a:lnTo>
                <a:lnTo>
                  <a:pt x="375047" y="0"/>
                </a:lnTo>
                <a:lnTo>
                  <a:pt x="348258" y="8929"/>
                </a:lnTo>
                <a:lnTo>
                  <a:pt x="312539" y="17859"/>
                </a:lnTo>
                <a:lnTo>
                  <a:pt x="285750" y="26789"/>
                </a:lnTo>
                <a:lnTo>
                  <a:pt x="258961" y="35718"/>
                </a:lnTo>
                <a:lnTo>
                  <a:pt x="223243" y="53578"/>
                </a:lnTo>
                <a:lnTo>
                  <a:pt x="196453" y="80367"/>
                </a:lnTo>
                <a:lnTo>
                  <a:pt x="169664" y="107156"/>
                </a:lnTo>
                <a:lnTo>
                  <a:pt x="142875" y="133945"/>
                </a:lnTo>
                <a:lnTo>
                  <a:pt x="116086" y="169664"/>
                </a:lnTo>
                <a:lnTo>
                  <a:pt x="89297" y="205382"/>
                </a:lnTo>
                <a:lnTo>
                  <a:pt x="71438" y="241101"/>
                </a:lnTo>
                <a:lnTo>
                  <a:pt x="53578" y="276820"/>
                </a:lnTo>
                <a:lnTo>
                  <a:pt x="35719" y="321468"/>
                </a:lnTo>
                <a:lnTo>
                  <a:pt x="17860" y="357187"/>
                </a:lnTo>
                <a:lnTo>
                  <a:pt x="8930" y="392906"/>
                </a:lnTo>
                <a:lnTo>
                  <a:pt x="8930" y="437554"/>
                </a:lnTo>
                <a:lnTo>
                  <a:pt x="0" y="473273"/>
                </a:lnTo>
                <a:lnTo>
                  <a:pt x="8930" y="517922"/>
                </a:lnTo>
                <a:lnTo>
                  <a:pt x="17860" y="553641"/>
                </a:lnTo>
                <a:lnTo>
                  <a:pt x="26789" y="589359"/>
                </a:lnTo>
                <a:lnTo>
                  <a:pt x="35719" y="625078"/>
                </a:lnTo>
                <a:lnTo>
                  <a:pt x="53578" y="651867"/>
                </a:lnTo>
                <a:lnTo>
                  <a:pt x="80368" y="678656"/>
                </a:lnTo>
                <a:lnTo>
                  <a:pt x="98227" y="705445"/>
                </a:lnTo>
                <a:lnTo>
                  <a:pt x="133946" y="723305"/>
                </a:lnTo>
                <a:lnTo>
                  <a:pt x="169664" y="741164"/>
                </a:lnTo>
                <a:lnTo>
                  <a:pt x="205383" y="759023"/>
                </a:lnTo>
                <a:lnTo>
                  <a:pt x="241102" y="767953"/>
                </a:lnTo>
                <a:lnTo>
                  <a:pt x="285750" y="767953"/>
                </a:lnTo>
                <a:lnTo>
                  <a:pt x="321469" y="776883"/>
                </a:lnTo>
                <a:lnTo>
                  <a:pt x="357188" y="776883"/>
                </a:lnTo>
                <a:lnTo>
                  <a:pt x="401836" y="776883"/>
                </a:lnTo>
                <a:lnTo>
                  <a:pt x="437555" y="767953"/>
                </a:lnTo>
                <a:lnTo>
                  <a:pt x="482203" y="759023"/>
                </a:lnTo>
                <a:lnTo>
                  <a:pt x="508993" y="750094"/>
                </a:lnTo>
                <a:lnTo>
                  <a:pt x="544711" y="741164"/>
                </a:lnTo>
                <a:lnTo>
                  <a:pt x="580430" y="723305"/>
                </a:lnTo>
                <a:lnTo>
                  <a:pt x="607219" y="696516"/>
                </a:lnTo>
                <a:lnTo>
                  <a:pt x="642938" y="678656"/>
                </a:lnTo>
                <a:lnTo>
                  <a:pt x="669727" y="651867"/>
                </a:lnTo>
                <a:lnTo>
                  <a:pt x="696516" y="625078"/>
                </a:lnTo>
                <a:lnTo>
                  <a:pt x="714375" y="589359"/>
                </a:lnTo>
                <a:lnTo>
                  <a:pt x="732235" y="562570"/>
                </a:lnTo>
                <a:lnTo>
                  <a:pt x="741164" y="526851"/>
                </a:lnTo>
                <a:lnTo>
                  <a:pt x="750094" y="500062"/>
                </a:lnTo>
                <a:lnTo>
                  <a:pt x="759024" y="464343"/>
                </a:lnTo>
                <a:lnTo>
                  <a:pt x="767953" y="437554"/>
                </a:lnTo>
                <a:lnTo>
                  <a:pt x="767953" y="401836"/>
                </a:lnTo>
                <a:lnTo>
                  <a:pt x="776883" y="375047"/>
                </a:lnTo>
                <a:lnTo>
                  <a:pt x="776883" y="339328"/>
                </a:lnTo>
                <a:lnTo>
                  <a:pt x="767953" y="312539"/>
                </a:lnTo>
                <a:lnTo>
                  <a:pt x="759024" y="276820"/>
                </a:lnTo>
                <a:lnTo>
                  <a:pt x="750094" y="250031"/>
                </a:lnTo>
                <a:lnTo>
                  <a:pt x="741164" y="223242"/>
                </a:lnTo>
                <a:lnTo>
                  <a:pt x="723305" y="196453"/>
                </a:lnTo>
                <a:lnTo>
                  <a:pt x="705446" y="160734"/>
                </a:lnTo>
                <a:lnTo>
                  <a:pt x="687586" y="142875"/>
                </a:lnTo>
                <a:lnTo>
                  <a:pt x="660797" y="116086"/>
                </a:lnTo>
                <a:lnTo>
                  <a:pt x="634008" y="89297"/>
                </a:lnTo>
                <a:lnTo>
                  <a:pt x="598289" y="71437"/>
                </a:lnTo>
                <a:lnTo>
                  <a:pt x="562571" y="53578"/>
                </a:lnTo>
                <a:lnTo>
                  <a:pt x="526852" y="44648"/>
                </a:lnTo>
                <a:lnTo>
                  <a:pt x="491133" y="26789"/>
                </a:lnTo>
                <a:lnTo>
                  <a:pt x="455414" y="26789"/>
                </a:lnTo>
                <a:lnTo>
                  <a:pt x="437555" y="17859"/>
                </a:lnTo>
                <a:lnTo>
                  <a:pt x="437555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187649" y="4000500"/>
            <a:ext cx="62508" cy="223243"/>
          </a:xfrm>
          <a:custGeom>
            <a:avLst/>
            <a:gdLst/>
            <a:ahLst/>
            <a:cxnLst/>
            <a:rect l="0" t="0" r="0" b="0"/>
            <a:pathLst>
              <a:path w="62508" h="223243">
                <a:moveTo>
                  <a:pt x="62507" y="0"/>
                </a:moveTo>
                <a:lnTo>
                  <a:pt x="62507" y="8929"/>
                </a:lnTo>
                <a:lnTo>
                  <a:pt x="62507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44648" y="62507"/>
                </a:lnTo>
                <a:lnTo>
                  <a:pt x="35718" y="80367"/>
                </a:lnTo>
                <a:lnTo>
                  <a:pt x="26789" y="107156"/>
                </a:lnTo>
                <a:lnTo>
                  <a:pt x="26789" y="125015"/>
                </a:lnTo>
                <a:lnTo>
                  <a:pt x="17859" y="151804"/>
                </a:lnTo>
                <a:lnTo>
                  <a:pt x="17859" y="169664"/>
                </a:lnTo>
                <a:lnTo>
                  <a:pt x="8929" y="178593"/>
                </a:lnTo>
                <a:lnTo>
                  <a:pt x="8929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21594" y="4036218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98226" y="8930"/>
                </a:moveTo>
                <a:lnTo>
                  <a:pt x="9822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17859" y="62508"/>
                </a:lnTo>
                <a:lnTo>
                  <a:pt x="26789" y="71438"/>
                </a:lnTo>
                <a:lnTo>
                  <a:pt x="53578" y="80368"/>
                </a:lnTo>
                <a:lnTo>
                  <a:pt x="71437" y="89297"/>
                </a:lnTo>
                <a:lnTo>
                  <a:pt x="89297" y="89297"/>
                </a:lnTo>
                <a:lnTo>
                  <a:pt x="107156" y="107157"/>
                </a:lnTo>
                <a:lnTo>
                  <a:pt x="116086" y="116086"/>
                </a:lnTo>
                <a:lnTo>
                  <a:pt x="125015" y="125016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69664"/>
                </a:lnTo>
                <a:lnTo>
                  <a:pt x="125015" y="178594"/>
                </a:lnTo>
                <a:lnTo>
                  <a:pt x="116086" y="187524"/>
                </a:lnTo>
                <a:lnTo>
                  <a:pt x="98226" y="187524"/>
                </a:lnTo>
                <a:lnTo>
                  <a:pt x="80367" y="187524"/>
                </a:lnTo>
                <a:lnTo>
                  <a:pt x="53578" y="187524"/>
                </a:lnTo>
                <a:lnTo>
                  <a:pt x="35719" y="187524"/>
                </a:lnTo>
                <a:lnTo>
                  <a:pt x="17859" y="18752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80492" y="4286250"/>
            <a:ext cx="500064" cy="17860"/>
          </a:xfrm>
          <a:custGeom>
            <a:avLst/>
            <a:gdLst/>
            <a:ahLst/>
            <a:cxnLst/>
            <a:rect l="0" t="0" r="0" b="0"/>
            <a:pathLst>
              <a:path w="500064" h="1786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71438" y="0"/>
                </a:lnTo>
                <a:lnTo>
                  <a:pt x="107157" y="8929"/>
                </a:lnTo>
                <a:lnTo>
                  <a:pt x="142875" y="8929"/>
                </a:lnTo>
                <a:lnTo>
                  <a:pt x="187524" y="8929"/>
                </a:lnTo>
                <a:lnTo>
                  <a:pt x="232172" y="8929"/>
                </a:lnTo>
                <a:lnTo>
                  <a:pt x="285750" y="17859"/>
                </a:lnTo>
                <a:lnTo>
                  <a:pt x="321469" y="17859"/>
                </a:lnTo>
                <a:lnTo>
                  <a:pt x="366117" y="17859"/>
                </a:lnTo>
                <a:lnTo>
                  <a:pt x="401836" y="17859"/>
                </a:lnTo>
                <a:lnTo>
                  <a:pt x="428625" y="17859"/>
                </a:lnTo>
                <a:lnTo>
                  <a:pt x="455414" y="17859"/>
                </a:lnTo>
                <a:lnTo>
                  <a:pt x="482203" y="17859"/>
                </a:lnTo>
                <a:lnTo>
                  <a:pt x="491133" y="17859"/>
                </a:lnTo>
                <a:lnTo>
                  <a:pt x="500063" y="17859"/>
                </a:lnTo>
                <a:lnTo>
                  <a:pt x="500063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125141" y="4375546"/>
            <a:ext cx="196454" cy="196455"/>
          </a:xfrm>
          <a:custGeom>
            <a:avLst/>
            <a:gdLst/>
            <a:ahLst/>
            <a:cxnLst/>
            <a:rect l="0" t="0" r="0" b="0"/>
            <a:pathLst>
              <a:path w="196454" h="196455">
                <a:moveTo>
                  <a:pt x="71437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0734" y="17860"/>
                </a:lnTo>
                <a:lnTo>
                  <a:pt x="178593" y="35719"/>
                </a:lnTo>
                <a:lnTo>
                  <a:pt x="187523" y="44649"/>
                </a:lnTo>
                <a:lnTo>
                  <a:pt x="196453" y="62508"/>
                </a:lnTo>
                <a:lnTo>
                  <a:pt x="196453" y="80368"/>
                </a:lnTo>
                <a:lnTo>
                  <a:pt x="196453" y="98227"/>
                </a:lnTo>
                <a:lnTo>
                  <a:pt x="196453" y="125016"/>
                </a:lnTo>
                <a:lnTo>
                  <a:pt x="187523" y="142875"/>
                </a:lnTo>
                <a:lnTo>
                  <a:pt x="169664" y="160735"/>
                </a:lnTo>
                <a:lnTo>
                  <a:pt x="160734" y="178594"/>
                </a:lnTo>
                <a:lnTo>
                  <a:pt x="133945" y="187524"/>
                </a:lnTo>
                <a:lnTo>
                  <a:pt x="116086" y="196454"/>
                </a:lnTo>
                <a:lnTo>
                  <a:pt x="98226" y="196454"/>
                </a:lnTo>
                <a:lnTo>
                  <a:pt x="80367" y="196454"/>
                </a:lnTo>
                <a:lnTo>
                  <a:pt x="62508" y="196454"/>
                </a:lnTo>
                <a:lnTo>
                  <a:pt x="44648" y="187524"/>
                </a:lnTo>
                <a:lnTo>
                  <a:pt x="35718" y="178594"/>
                </a:lnTo>
                <a:lnTo>
                  <a:pt x="17859" y="169665"/>
                </a:lnTo>
                <a:lnTo>
                  <a:pt x="8929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8929" y="133946"/>
                </a:lnTo>
                <a:lnTo>
                  <a:pt x="8929" y="133946"/>
                </a:lnTo>
                <a:lnTo>
                  <a:pt x="17859" y="133946"/>
                </a:lnTo>
                <a:lnTo>
                  <a:pt x="35718" y="133946"/>
                </a:lnTo>
                <a:lnTo>
                  <a:pt x="53578" y="14287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69665"/>
                </a:lnTo>
                <a:lnTo>
                  <a:pt x="125015" y="169665"/>
                </a:lnTo>
                <a:lnTo>
                  <a:pt x="142875" y="178594"/>
                </a:lnTo>
                <a:lnTo>
                  <a:pt x="151804" y="178594"/>
                </a:lnTo>
                <a:lnTo>
                  <a:pt x="15180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375172" y="4393406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160734" y="17859"/>
                </a:moveTo>
                <a:lnTo>
                  <a:pt x="160734" y="17859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8036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44648"/>
                </a:lnTo>
                <a:lnTo>
                  <a:pt x="35719" y="44648"/>
                </a:lnTo>
                <a:lnTo>
                  <a:pt x="53578" y="53578"/>
                </a:lnTo>
                <a:lnTo>
                  <a:pt x="71437" y="53578"/>
                </a:lnTo>
                <a:lnTo>
                  <a:pt x="89297" y="62508"/>
                </a:lnTo>
                <a:lnTo>
                  <a:pt x="107156" y="71437"/>
                </a:lnTo>
                <a:lnTo>
                  <a:pt x="125016" y="80367"/>
                </a:lnTo>
                <a:lnTo>
                  <a:pt x="142875" y="89297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5" y="160734"/>
                </a:lnTo>
                <a:lnTo>
                  <a:pt x="133945" y="160734"/>
                </a:lnTo>
                <a:lnTo>
                  <a:pt x="116086" y="160734"/>
                </a:lnTo>
                <a:lnTo>
                  <a:pt x="98226" y="160734"/>
                </a:lnTo>
                <a:lnTo>
                  <a:pt x="80367" y="160734"/>
                </a:lnTo>
                <a:lnTo>
                  <a:pt x="53578" y="151805"/>
                </a:lnTo>
                <a:lnTo>
                  <a:pt x="35719" y="142875"/>
                </a:lnTo>
                <a:lnTo>
                  <a:pt x="26789" y="133945"/>
                </a:lnTo>
                <a:lnTo>
                  <a:pt x="17859" y="133945"/>
                </a:lnTo>
                <a:lnTo>
                  <a:pt x="17859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60922" y="4063007"/>
            <a:ext cx="71438" cy="589361"/>
          </a:xfrm>
          <a:custGeom>
            <a:avLst/>
            <a:gdLst/>
            <a:ahLst/>
            <a:cxnLst/>
            <a:rect l="0" t="0" r="0" b="0"/>
            <a:pathLst>
              <a:path w="71438" h="5893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9"/>
                </a:lnTo>
                <a:lnTo>
                  <a:pt x="0" y="7143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9664"/>
                </a:lnTo>
                <a:lnTo>
                  <a:pt x="17859" y="214313"/>
                </a:lnTo>
                <a:lnTo>
                  <a:pt x="17859" y="258961"/>
                </a:lnTo>
                <a:lnTo>
                  <a:pt x="26789" y="294680"/>
                </a:lnTo>
                <a:lnTo>
                  <a:pt x="35719" y="330399"/>
                </a:lnTo>
                <a:lnTo>
                  <a:pt x="44648" y="375047"/>
                </a:lnTo>
                <a:lnTo>
                  <a:pt x="44648" y="410766"/>
                </a:lnTo>
                <a:lnTo>
                  <a:pt x="53578" y="446485"/>
                </a:lnTo>
                <a:lnTo>
                  <a:pt x="62508" y="482204"/>
                </a:lnTo>
                <a:lnTo>
                  <a:pt x="62508" y="508993"/>
                </a:lnTo>
                <a:lnTo>
                  <a:pt x="71437" y="535782"/>
                </a:lnTo>
                <a:lnTo>
                  <a:pt x="71437" y="553641"/>
                </a:lnTo>
                <a:lnTo>
                  <a:pt x="71437" y="571500"/>
                </a:lnTo>
                <a:lnTo>
                  <a:pt x="71437" y="580430"/>
                </a:lnTo>
                <a:lnTo>
                  <a:pt x="71437" y="589360"/>
                </a:lnTo>
                <a:lnTo>
                  <a:pt x="71437" y="589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26977" y="3804046"/>
            <a:ext cx="151805" cy="151806"/>
          </a:xfrm>
          <a:custGeom>
            <a:avLst/>
            <a:gdLst/>
            <a:ahLst/>
            <a:cxnLst/>
            <a:rect l="0" t="0" r="0" b="0"/>
            <a:pathLst>
              <a:path w="151805" h="15180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07156" y="17860"/>
                </a:lnTo>
                <a:lnTo>
                  <a:pt x="98226" y="26790"/>
                </a:lnTo>
                <a:lnTo>
                  <a:pt x="80367" y="35719"/>
                </a:lnTo>
                <a:lnTo>
                  <a:pt x="62507" y="44649"/>
                </a:lnTo>
                <a:lnTo>
                  <a:pt x="53578" y="53579"/>
                </a:lnTo>
                <a:lnTo>
                  <a:pt x="44648" y="62508"/>
                </a:lnTo>
                <a:lnTo>
                  <a:pt x="35718" y="71438"/>
                </a:lnTo>
                <a:lnTo>
                  <a:pt x="26789" y="71438"/>
                </a:lnTo>
                <a:lnTo>
                  <a:pt x="26789" y="80368"/>
                </a:lnTo>
                <a:lnTo>
                  <a:pt x="35718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71437" y="80368"/>
                </a:lnTo>
                <a:lnTo>
                  <a:pt x="80367" y="8929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51804" y="125016"/>
                </a:lnTo>
                <a:lnTo>
                  <a:pt x="151804" y="133946"/>
                </a:lnTo>
                <a:lnTo>
                  <a:pt x="151804" y="133946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16086" y="151805"/>
                </a:lnTo>
                <a:lnTo>
                  <a:pt x="98226" y="151805"/>
                </a:lnTo>
                <a:lnTo>
                  <a:pt x="80367" y="151805"/>
                </a:lnTo>
                <a:lnTo>
                  <a:pt x="62507" y="151805"/>
                </a:lnTo>
                <a:lnTo>
                  <a:pt x="44648" y="151805"/>
                </a:lnTo>
                <a:lnTo>
                  <a:pt x="26789" y="14287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19883" y="4080867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107156" y="1785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07156" y="53578"/>
                </a:lnTo>
                <a:lnTo>
                  <a:pt x="98226" y="71437"/>
                </a:lnTo>
                <a:lnTo>
                  <a:pt x="89297" y="80367"/>
                </a:lnTo>
                <a:lnTo>
                  <a:pt x="80367" y="89297"/>
                </a:lnTo>
                <a:lnTo>
                  <a:pt x="6250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44648" y="107156"/>
                </a:lnTo>
                <a:lnTo>
                  <a:pt x="4464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71437" y="89297"/>
                </a:lnTo>
                <a:lnTo>
                  <a:pt x="80367" y="89297"/>
                </a:lnTo>
                <a:lnTo>
                  <a:pt x="98226" y="98226"/>
                </a:lnTo>
                <a:lnTo>
                  <a:pt x="107156" y="98226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51805" y="151804"/>
                </a:lnTo>
                <a:lnTo>
                  <a:pt x="142875" y="151804"/>
                </a:lnTo>
                <a:lnTo>
                  <a:pt x="133945" y="160734"/>
                </a:lnTo>
                <a:lnTo>
                  <a:pt x="11608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71437" y="160734"/>
                </a:lnTo>
                <a:lnTo>
                  <a:pt x="62508" y="160734"/>
                </a:lnTo>
                <a:lnTo>
                  <a:pt x="44648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893094" y="4357687"/>
            <a:ext cx="303610" cy="44650"/>
          </a:xfrm>
          <a:custGeom>
            <a:avLst/>
            <a:gdLst/>
            <a:ahLst/>
            <a:cxnLst/>
            <a:rect l="0" t="0" r="0" b="0"/>
            <a:pathLst>
              <a:path w="303610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17859"/>
                </a:lnTo>
                <a:lnTo>
                  <a:pt x="116086" y="1785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05383" y="35719"/>
                </a:lnTo>
                <a:lnTo>
                  <a:pt x="232172" y="35719"/>
                </a:lnTo>
                <a:lnTo>
                  <a:pt x="250031" y="44649"/>
                </a:lnTo>
                <a:lnTo>
                  <a:pt x="276820" y="44649"/>
                </a:lnTo>
                <a:lnTo>
                  <a:pt x="294679" y="44649"/>
                </a:lnTo>
                <a:lnTo>
                  <a:pt x="303609" y="44649"/>
                </a:lnTo>
                <a:lnTo>
                  <a:pt x="303609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27039" y="4482703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98227" y="17859"/>
                </a:move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44648"/>
                </a:lnTo>
                <a:lnTo>
                  <a:pt x="0" y="4464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98227" y="9822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9664" y="151804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0734" y="187523"/>
                </a:lnTo>
                <a:lnTo>
                  <a:pt x="151805" y="196453"/>
                </a:lnTo>
                <a:lnTo>
                  <a:pt x="142875" y="19645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107156" y="205383"/>
                </a:lnTo>
                <a:lnTo>
                  <a:pt x="89297" y="196453"/>
                </a:lnTo>
                <a:lnTo>
                  <a:pt x="71438" y="196453"/>
                </a:lnTo>
                <a:lnTo>
                  <a:pt x="53578" y="187523"/>
                </a:lnTo>
                <a:lnTo>
                  <a:pt x="35719" y="178593"/>
                </a:lnTo>
                <a:lnTo>
                  <a:pt x="26789" y="169664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705570" y="4000500"/>
            <a:ext cx="732236" cy="785813"/>
          </a:xfrm>
          <a:custGeom>
            <a:avLst/>
            <a:gdLst/>
            <a:ahLst/>
            <a:cxnLst/>
            <a:rect l="0" t="0" r="0" b="0"/>
            <a:pathLst>
              <a:path w="732236" h="785813">
                <a:moveTo>
                  <a:pt x="562571" y="196453"/>
                </a:moveTo>
                <a:lnTo>
                  <a:pt x="562571" y="187523"/>
                </a:lnTo>
                <a:lnTo>
                  <a:pt x="562571" y="178593"/>
                </a:lnTo>
                <a:lnTo>
                  <a:pt x="553641" y="169664"/>
                </a:lnTo>
                <a:lnTo>
                  <a:pt x="544711" y="151804"/>
                </a:lnTo>
                <a:lnTo>
                  <a:pt x="535782" y="133945"/>
                </a:lnTo>
                <a:lnTo>
                  <a:pt x="526852" y="116086"/>
                </a:lnTo>
                <a:lnTo>
                  <a:pt x="508993" y="98226"/>
                </a:lnTo>
                <a:lnTo>
                  <a:pt x="491133" y="80367"/>
                </a:lnTo>
                <a:lnTo>
                  <a:pt x="473274" y="62507"/>
                </a:lnTo>
                <a:lnTo>
                  <a:pt x="455414" y="53578"/>
                </a:lnTo>
                <a:lnTo>
                  <a:pt x="428625" y="35718"/>
                </a:lnTo>
                <a:lnTo>
                  <a:pt x="410766" y="26789"/>
                </a:lnTo>
                <a:lnTo>
                  <a:pt x="383977" y="17859"/>
                </a:lnTo>
                <a:lnTo>
                  <a:pt x="348258" y="8929"/>
                </a:lnTo>
                <a:lnTo>
                  <a:pt x="312539" y="0"/>
                </a:lnTo>
                <a:lnTo>
                  <a:pt x="285750" y="0"/>
                </a:lnTo>
                <a:lnTo>
                  <a:pt x="250032" y="0"/>
                </a:lnTo>
                <a:lnTo>
                  <a:pt x="223243" y="0"/>
                </a:lnTo>
                <a:lnTo>
                  <a:pt x="187524" y="8929"/>
                </a:lnTo>
                <a:lnTo>
                  <a:pt x="160735" y="17859"/>
                </a:lnTo>
                <a:lnTo>
                  <a:pt x="133946" y="35718"/>
                </a:lnTo>
                <a:lnTo>
                  <a:pt x="107157" y="53578"/>
                </a:lnTo>
                <a:lnTo>
                  <a:pt x="80368" y="71437"/>
                </a:lnTo>
                <a:lnTo>
                  <a:pt x="62508" y="98226"/>
                </a:lnTo>
                <a:lnTo>
                  <a:pt x="44649" y="116086"/>
                </a:lnTo>
                <a:lnTo>
                  <a:pt x="35719" y="151804"/>
                </a:lnTo>
                <a:lnTo>
                  <a:pt x="17860" y="187523"/>
                </a:lnTo>
                <a:lnTo>
                  <a:pt x="8930" y="223242"/>
                </a:lnTo>
                <a:lnTo>
                  <a:pt x="0" y="258961"/>
                </a:lnTo>
                <a:lnTo>
                  <a:pt x="0" y="294679"/>
                </a:lnTo>
                <a:lnTo>
                  <a:pt x="0" y="339328"/>
                </a:lnTo>
                <a:lnTo>
                  <a:pt x="0" y="375046"/>
                </a:lnTo>
                <a:lnTo>
                  <a:pt x="8930" y="410765"/>
                </a:lnTo>
                <a:lnTo>
                  <a:pt x="17860" y="446484"/>
                </a:lnTo>
                <a:lnTo>
                  <a:pt x="26789" y="482203"/>
                </a:lnTo>
                <a:lnTo>
                  <a:pt x="44649" y="526851"/>
                </a:lnTo>
                <a:lnTo>
                  <a:pt x="71438" y="553640"/>
                </a:lnTo>
                <a:lnTo>
                  <a:pt x="98227" y="589359"/>
                </a:lnTo>
                <a:lnTo>
                  <a:pt x="125016" y="625078"/>
                </a:lnTo>
                <a:lnTo>
                  <a:pt x="151805" y="651867"/>
                </a:lnTo>
                <a:lnTo>
                  <a:pt x="187524" y="678656"/>
                </a:lnTo>
                <a:lnTo>
                  <a:pt x="223243" y="705445"/>
                </a:lnTo>
                <a:lnTo>
                  <a:pt x="258961" y="723304"/>
                </a:lnTo>
                <a:lnTo>
                  <a:pt x="285750" y="741164"/>
                </a:lnTo>
                <a:lnTo>
                  <a:pt x="321469" y="759023"/>
                </a:lnTo>
                <a:lnTo>
                  <a:pt x="357188" y="767953"/>
                </a:lnTo>
                <a:lnTo>
                  <a:pt x="392907" y="776882"/>
                </a:lnTo>
                <a:lnTo>
                  <a:pt x="428625" y="785812"/>
                </a:lnTo>
                <a:lnTo>
                  <a:pt x="464344" y="785812"/>
                </a:lnTo>
                <a:lnTo>
                  <a:pt x="500063" y="776882"/>
                </a:lnTo>
                <a:lnTo>
                  <a:pt x="535782" y="776882"/>
                </a:lnTo>
                <a:lnTo>
                  <a:pt x="562571" y="767953"/>
                </a:lnTo>
                <a:lnTo>
                  <a:pt x="589360" y="750093"/>
                </a:lnTo>
                <a:lnTo>
                  <a:pt x="616149" y="732234"/>
                </a:lnTo>
                <a:lnTo>
                  <a:pt x="642938" y="705445"/>
                </a:lnTo>
                <a:lnTo>
                  <a:pt x="660797" y="687586"/>
                </a:lnTo>
                <a:lnTo>
                  <a:pt x="678657" y="660796"/>
                </a:lnTo>
                <a:lnTo>
                  <a:pt x="696516" y="634007"/>
                </a:lnTo>
                <a:lnTo>
                  <a:pt x="714375" y="598289"/>
                </a:lnTo>
                <a:lnTo>
                  <a:pt x="723305" y="571500"/>
                </a:lnTo>
                <a:lnTo>
                  <a:pt x="723305" y="544711"/>
                </a:lnTo>
                <a:lnTo>
                  <a:pt x="732235" y="508992"/>
                </a:lnTo>
                <a:lnTo>
                  <a:pt x="732235" y="473273"/>
                </a:lnTo>
                <a:lnTo>
                  <a:pt x="732235" y="437554"/>
                </a:lnTo>
                <a:lnTo>
                  <a:pt x="723305" y="401836"/>
                </a:lnTo>
                <a:lnTo>
                  <a:pt x="714375" y="366117"/>
                </a:lnTo>
                <a:lnTo>
                  <a:pt x="705446" y="330398"/>
                </a:lnTo>
                <a:lnTo>
                  <a:pt x="687586" y="285750"/>
                </a:lnTo>
                <a:lnTo>
                  <a:pt x="678657" y="250031"/>
                </a:lnTo>
                <a:lnTo>
                  <a:pt x="651868" y="214312"/>
                </a:lnTo>
                <a:lnTo>
                  <a:pt x="625078" y="178593"/>
                </a:lnTo>
                <a:lnTo>
                  <a:pt x="607219" y="151804"/>
                </a:lnTo>
                <a:lnTo>
                  <a:pt x="589360" y="142875"/>
                </a:lnTo>
                <a:lnTo>
                  <a:pt x="58936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197078" y="2116336"/>
            <a:ext cx="178595" cy="151805"/>
          </a:xfrm>
          <a:custGeom>
            <a:avLst/>
            <a:gdLst/>
            <a:ahLst/>
            <a:cxnLst/>
            <a:rect l="0" t="0" r="0" b="0"/>
            <a:pathLst>
              <a:path w="178595" h="151805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07156" y="53578"/>
                </a:lnTo>
                <a:lnTo>
                  <a:pt x="98227" y="62508"/>
                </a:lnTo>
                <a:lnTo>
                  <a:pt x="80367" y="71437"/>
                </a:lnTo>
                <a:lnTo>
                  <a:pt x="71438" y="71437"/>
                </a:lnTo>
                <a:lnTo>
                  <a:pt x="62508" y="80367"/>
                </a:lnTo>
                <a:lnTo>
                  <a:pt x="62508" y="8036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80367" y="71437"/>
                </a:lnTo>
                <a:lnTo>
                  <a:pt x="98227" y="71437"/>
                </a:lnTo>
                <a:lnTo>
                  <a:pt x="107156" y="71437"/>
                </a:lnTo>
                <a:lnTo>
                  <a:pt x="125016" y="80367"/>
                </a:lnTo>
                <a:lnTo>
                  <a:pt x="133945" y="80367"/>
                </a:lnTo>
                <a:lnTo>
                  <a:pt x="151805" y="89297"/>
                </a:lnTo>
                <a:lnTo>
                  <a:pt x="160735" y="9822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51805" y="142875"/>
                </a:lnTo>
                <a:lnTo>
                  <a:pt x="142875" y="142875"/>
                </a:lnTo>
                <a:lnTo>
                  <a:pt x="125016" y="142875"/>
                </a:lnTo>
                <a:lnTo>
                  <a:pt x="98227" y="151804"/>
                </a:lnTo>
                <a:lnTo>
                  <a:pt x="80367" y="151804"/>
                </a:lnTo>
                <a:lnTo>
                  <a:pt x="53578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26789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72063" y="2312789"/>
            <a:ext cx="330399" cy="8931"/>
          </a:xfrm>
          <a:custGeom>
            <a:avLst/>
            <a:gdLst/>
            <a:ahLst/>
            <a:cxnLst/>
            <a:rect l="0" t="0" r="0" b="0"/>
            <a:pathLst>
              <a:path w="33039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3" y="0"/>
                </a:lnTo>
                <a:lnTo>
                  <a:pt x="205382" y="0"/>
                </a:lnTo>
                <a:lnTo>
                  <a:pt x="241101" y="0"/>
                </a:lnTo>
                <a:lnTo>
                  <a:pt x="267890" y="0"/>
                </a:lnTo>
                <a:lnTo>
                  <a:pt x="294679" y="8930"/>
                </a:lnTo>
                <a:lnTo>
                  <a:pt x="321468" y="8930"/>
                </a:lnTo>
                <a:lnTo>
                  <a:pt x="330398" y="8930"/>
                </a:lnTo>
                <a:lnTo>
                  <a:pt x="33039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06008" y="2384226"/>
            <a:ext cx="133946" cy="205384"/>
          </a:xfrm>
          <a:custGeom>
            <a:avLst/>
            <a:gdLst/>
            <a:ahLst/>
            <a:cxnLst/>
            <a:rect l="0" t="0" r="0" b="0"/>
            <a:pathLst>
              <a:path w="133946" h="205384">
                <a:moveTo>
                  <a:pt x="107156" y="35719"/>
                </a:move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98226" y="89297"/>
                </a:lnTo>
                <a:lnTo>
                  <a:pt x="107156" y="8036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25015" y="6250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16086" y="116087"/>
                </a:lnTo>
                <a:lnTo>
                  <a:pt x="125015" y="133946"/>
                </a:lnTo>
                <a:lnTo>
                  <a:pt x="125015" y="15180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25015" y="187524"/>
                </a:lnTo>
                <a:lnTo>
                  <a:pt x="125015" y="196454"/>
                </a:lnTo>
                <a:lnTo>
                  <a:pt x="125015" y="196454"/>
                </a:lnTo>
                <a:lnTo>
                  <a:pt x="133945" y="205383"/>
                </a:lnTo>
                <a:lnTo>
                  <a:pt x="133945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64969" y="2062758"/>
            <a:ext cx="62509" cy="598290"/>
          </a:xfrm>
          <a:custGeom>
            <a:avLst/>
            <a:gdLst/>
            <a:ahLst/>
            <a:cxnLst/>
            <a:rect l="0" t="0" r="0" b="0"/>
            <a:pathLst>
              <a:path w="62509" h="5982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23242"/>
                </a:lnTo>
                <a:lnTo>
                  <a:pt x="17859" y="250031"/>
                </a:lnTo>
                <a:lnTo>
                  <a:pt x="26789" y="285750"/>
                </a:lnTo>
                <a:lnTo>
                  <a:pt x="26789" y="321468"/>
                </a:lnTo>
                <a:lnTo>
                  <a:pt x="35719" y="348257"/>
                </a:lnTo>
                <a:lnTo>
                  <a:pt x="35719" y="383976"/>
                </a:lnTo>
                <a:lnTo>
                  <a:pt x="44648" y="419695"/>
                </a:lnTo>
                <a:lnTo>
                  <a:pt x="44648" y="446484"/>
                </a:lnTo>
                <a:lnTo>
                  <a:pt x="44648" y="482203"/>
                </a:lnTo>
                <a:lnTo>
                  <a:pt x="53578" y="508992"/>
                </a:lnTo>
                <a:lnTo>
                  <a:pt x="53578" y="535781"/>
                </a:lnTo>
                <a:lnTo>
                  <a:pt x="53578" y="553640"/>
                </a:lnTo>
                <a:lnTo>
                  <a:pt x="62508" y="571500"/>
                </a:lnTo>
                <a:lnTo>
                  <a:pt x="62508" y="589359"/>
                </a:lnTo>
                <a:lnTo>
                  <a:pt x="53578" y="598289"/>
                </a:lnTo>
                <a:lnTo>
                  <a:pt x="62508" y="598289"/>
                </a:lnTo>
                <a:lnTo>
                  <a:pt x="62508" y="598289"/>
                </a:lnTo>
                <a:lnTo>
                  <a:pt x="62508" y="598289"/>
                </a:lnTo>
                <a:lnTo>
                  <a:pt x="62508" y="5982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00688" y="1839515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26789" y="26789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0367" y="0"/>
                </a:lnTo>
                <a:lnTo>
                  <a:pt x="89296" y="8930"/>
                </a:lnTo>
                <a:lnTo>
                  <a:pt x="107156" y="8930"/>
                </a:lnTo>
                <a:lnTo>
                  <a:pt x="116085" y="17860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35719"/>
                </a:lnTo>
                <a:lnTo>
                  <a:pt x="125015" y="53579"/>
                </a:lnTo>
                <a:lnTo>
                  <a:pt x="116085" y="62508"/>
                </a:lnTo>
                <a:lnTo>
                  <a:pt x="107156" y="71438"/>
                </a:lnTo>
                <a:lnTo>
                  <a:pt x="98226" y="80368"/>
                </a:lnTo>
                <a:lnTo>
                  <a:pt x="89296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9296" y="80368"/>
                </a:lnTo>
                <a:lnTo>
                  <a:pt x="98226" y="80368"/>
                </a:lnTo>
                <a:lnTo>
                  <a:pt x="107156" y="80368"/>
                </a:lnTo>
                <a:lnTo>
                  <a:pt x="116085" y="89297"/>
                </a:lnTo>
                <a:lnTo>
                  <a:pt x="116085" y="8929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25015" y="107157"/>
                </a:lnTo>
                <a:lnTo>
                  <a:pt x="125015" y="116086"/>
                </a:lnTo>
                <a:lnTo>
                  <a:pt x="125015" y="125016"/>
                </a:lnTo>
                <a:lnTo>
                  <a:pt x="116085" y="125016"/>
                </a:lnTo>
                <a:lnTo>
                  <a:pt x="107156" y="133946"/>
                </a:lnTo>
                <a:lnTo>
                  <a:pt x="98226" y="133946"/>
                </a:lnTo>
                <a:lnTo>
                  <a:pt x="80367" y="142875"/>
                </a:lnTo>
                <a:lnTo>
                  <a:pt x="62507" y="142875"/>
                </a:lnTo>
                <a:lnTo>
                  <a:pt x="35718" y="142875"/>
                </a:lnTo>
                <a:lnTo>
                  <a:pt x="17859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22156" y="2035969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06070" y="2259211"/>
            <a:ext cx="303611" cy="17860"/>
          </a:xfrm>
          <a:custGeom>
            <a:avLst/>
            <a:gdLst/>
            <a:ahLst/>
            <a:cxnLst/>
            <a:rect l="0" t="0" r="0" b="0"/>
            <a:pathLst>
              <a:path w="30361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80368" y="8929"/>
                </a:lnTo>
                <a:lnTo>
                  <a:pt x="107157" y="8929"/>
                </a:lnTo>
                <a:lnTo>
                  <a:pt x="142875" y="8929"/>
                </a:lnTo>
                <a:lnTo>
                  <a:pt x="169664" y="0"/>
                </a:lnTo>
                <a:lnTo>
                  <a:pt x="205383" y="0"/>
                </a:lnTo>
                <a:lnTo>
                  <a:pt x="241102" y="0"/>
                </a:lnTo>
                <a:lnTo>
                  <a:pt x="267891" y="0"/>
                </a:lnTo>
                <a:lnTo>
                  <a:pt x="285750" y="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732859" y="2330648"/>
            <a:ext cx="250033" cy="151806"/>
          </a:xfrm>
          <a:custGeom>
            <a:avLst/>
            <a:gdLst/>
            <a:ahLst/>
            <a:cxnLst/>
            <a:rect l="0" t="0" r="0" b="0"/>
            <a:pathLst>
              <a:path w="250033" h="151806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4" y="17860"/>
                </a:lnTo>
                <a:lnTo>
                  <a:pt x="205383" y="26789"/>
                </a:lnTo>
                <a:lnTo>
                  <a:pt x="205383" y="26789"/>
                </a:lnTo>
                <a:lnTo>
                  <a:pt x="205383" y="35719"/>
                </a:lnTo>
                <a:lnTo>
                  <a:pt x="205383" y="44649"/>
                </a:lnTo>
                <a:lnTo>
                  <a:pt x="196454" y="53578"/>
                </a:lnTo>
                <a:lnTo>
                  <a:pt x="178594" y="53578"/>
                </a:lnTo>
                <a:lnTo>
                  <a:pt x="169664" y="62508"/>
                </a:lnTo>
                <a:lnTo>
                  <a:pt x="151805" y="62508"/>
                </a:lnTo>
                <a:lnTo>
                  <a:pt x="142875" y="62508"/>
                </a:lnTo>
                <a:lnTo>
                  <a:pt x="133946" y="7143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60735" y="71438"/>
                </a:lnTo>
                <a:lnTo>
                  <a:pt x="178594" y="71438"/>
                </a:lnTo>
                <a:lnTo>
                  <a:pt x="196454" y="71438"/>
                </a:lnTo>
                <a:lnTo>
                  <a:pt x="214313" y="80367"/>
                </a:lnTo>
                <a:lnTo>
                  <a:pt x="223243" y="80367"/>
                </a:lnTo>
                <a:lnTo>
                  <a:pt x="241102" y="89297"/>
                </a:lnTo>
                <a:lnTo>
                  <a:pt x="241102" y="98227"/>
                </a:lnTo>
                <a:lnTo>
                  <a:pt x="250032" y="107156"/>
                </a:lnTo>
                <a:lnTo>
                  <a:pt x="250032" y="116086"/>
                </a:lnTo>
                <a:lnTo>
                  <a:pt x="241102" y="125016"/>
                </a:lnTo>
                <a:lnTo>
                  <a:pt x="241102" y="133946"/>
                </a:lnTo>
                <a:lnTo>
                  <a:pt x="223243" y="142875"/>
                </a:lnTo>
                <a:lnTo>
                  <a:pt x="214313" y="142875"/>
                </a:lnTo>
                <a:lnTo>
                  <a:pt x="196454" y="151805"/>
                </a:lnTo>
                <a:lnTo>
                  <a:pt x="169664" y="151805"/>
                </a:lnTo>
                <a:lnTo>
                  <a:pt x="151805" y="151805"/>
                </a:lnTo>
                <a:lnTo>
                  <a:pt x="125016" y="151805"/>
                </a:lnTo>
                <a:lnTo>
                  <a:pt x="98227" y="151805"/>
                </a:lnTo>
                <a:lnTo>
                  <a:pt x="71438" y="142875"/>
                </a:lnTo>
                <a:lnTo>
                  <a:pt x="44649" y="142875"/>
                </a:lnTo>
                <a:lnTo>
                  <a:pt x="26789" y="133946"/>
                </a:lnTo>
                <a:lnTo>
                  <a:pt x="8930" y="13394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527477" y="1964531"/>
            <a:ext cx="785813" cy="642939"/>
          </a:xfrm>
          <a:custGeom>
            <a:avLst/>
            <a:gdLst/>
            <a:ahLst/>
            <a:cxnLst/>
            <a:rect l="0" t="0" r="0" b="0"/>
            <a:pathLst>
              <a:path w="785813" h="642939">
                <a:moveTo>
                  <a:pt x="571500" y="44648"/>
                </a:moveTo>
                <a:lnTo>
                  <a:pt x="571500" y="35719"/>
                </a:lnTo>
                <a:lnTo>
                  <a:pt x="562570" y="35719"/>
                </a:lnTo>
                <a:lnTo>
                  <a:pt x="553640" y="26789"/>
                </a:lnTo>
                <a:lnTo>
                  <a:pt x="535781" y="17859"/>
                </a:lnTo>
                <a:lnTo>
                  <a:pt x="517921" y="8930"/>
                </a:lnTo>
                <a:lnTo>
                  <a:pt x="500062" y="8930"/>
                </a:lnTo>
                <a:lnTo>
                  <a:pt x="473273" y="0"/>
                </a:lnTo>
                <a:lnTo>
                  <a:pt x="446484" y="0"/>
                </a:lnTo>
                <a:lnTo>
                  <a:pt x="410765" y="8930"/>
                </a:lnTo>
                <a:lnTo>
                  <a:pt x="375046" y="8930"/>
                </a:lnTo>
                <a:lnTo>
                  <a:pt x="339328" y="17859"/>
                </a:lnTo>
                <a:lnTo>
                  <a:pt x="303609" y="35719"/>
                </a:lnTo>
                <a:lnTo>
                  <a:pt x="267890" y="53578"/>
                </a:lnTo>
                <a:lnTo>
                  <a:pt x="223242" y="71438"/>
                </a:lnTo>
                <a:lnTo>
                  <a:pt x="187523" y="98227"/>
                </a:lnTo>
                <a:lnTo>
                  <a:pt x="151804" y="125016"/>
                </a:lnTo>
                <a:lnTo>
                  <a:pt x="116086" y="151805"/>
                </a:lnTo>
                <a:lnTo>
                  <a:pt x="89296" y="187523"/>
                </a:lnTo>
                <a:lnTo>
                  <a:pt x="71437" y="223242"/>
                </a:lnTo>
                <a:lnTo>
                  <a:pt x="44648" y="258961"/>
                </a:lnTo>
                <a:lnTo>
                  <a:pt x="26789" y="303609"/>
                </a:lnTo>
                <a:lnTo>
                  <a:pt x="17859" y="339328"/>
                </a:lnTo>
                <a:lnTo>
                  <a:pt x="8929" y="383977"/>
                </a:lnTo>
                <a:lnTo>
                  <a:pt x="0" y="419695"/>
                </a:lnTo>
                <a:lnTo>
                  <a:pt x="8929" y="455414"/>
                </a:lnTo>
                <a:lnTo>
                  <a:pt x="17859" y="500063"/>
                </a:lnTo>
                <a:lnTo>
                  <a:pt x="26789" y="526852"/>
                </a:lnTo>
                <a:lnTo>
                  <a:pt x="53578" y="553641"/>
                </a:lnTo>
                <a:lnTo>
                  <a:pt x="80367" y="580430"/>
                </a:lnTo>
                <a:lnTo>
                  <a:pt x="107156" y="598289"/>
                </a:lnTo>
                <a:lnTo>
                  <a:pt x="151804" y="616149"/>
                </a:lnTo>
                <a:lnTo>
                  <a:pt x="187523" y="634008"/>
                </a:lnTo>
                <a:lnTo>
                  <a:pt x="232171" y="642938"/>
                </a:lnTo>
                <a:lnTo>
                  <a:pt x="285750" y="642938"/>
                </a:lnTo>
                <a:lnTo>
                  <a:pt x="339328" y="642938"/>
                </a:lnTo>
                <a:lnTo>
                  <a:pt x="383976" y="642938"/>
                </a:lnTo>
                <a:lnTo>
                  <a:pt x="437554" y="634008"/>
                </a:lnTo>
                <a:lnTo>
                  <a:pt x="491132" y="634008"/>
                </a:lnTo>
                <a:lnTo>
                  <a:pt x="535781" y="616149"/>
                </a:lnTo>
                <a:lnTo>
                  <a:pt x="571500" y="598289"/>
                </a:lnTo>
                <a:lnTo>
                  <a:pt x="616148" y="580430"/>
                </a:lnTo>
                <a:lnTo>
                  <a:pt x="651867" y="553641"/>
                </a:lnTo>
                <a:lnTo>
                  <a:pt x="678656" y="526852"/>
                </a:lnTo>
                <a:lnTo>
                  <a:pt x="714375" y="508992"/>
                </a:lnTo>
                <a:lnTo>
                  <a:pt x="732234" y="473273"/>
                </a:lnTo>
                <a:lnTo>
                  <a:pt x="750093" y="446484"/>
                </a:lnTo>
                <a:lnTo>
                  <a:pt x="767953" y="419695"/>
                </a:lnTo>
                <a:lnTo>
                  <a:pt x="776882" y="383977"/>
                </a:lnTo>
                <a:lnTo>
                  <a:pt x="776882" y="357188"/>
                </a:lnTo>
                <a:lnTo>
                  <a:pt x="785812" y="321469"/>
                </a:lnTo>
                <a:lnTo>
                  <a:pt x="785812" y="294680"/>
                </a:lnTo>
                <a:lnTo>
                  <a:pt x="776882" y="258961"/>
                </a:lnTo>
                <a:lnTo>
                  <a:pt x="767953" y="232172"/>
                </a:lnTo>
                <a:lnTo>
                  <a:pt x="750093" y="196453"/>
                </a:lnTo>
                <a:lnTo>
                  <a:pt x="732234" y="169664"/>
                </a:lnTo>
                <a:lnTo>
                  <a:pt x="714375" y="142875"/>
                </a:lnTo>
                <a:lnTo>
                  <a:pt x="687586" y="116086"/>
                </a:lnTo>
                <a:lnTo>
                  <a:pt x="651867" y="89297"/>
                </a:lnTo>
                <a:lnTo>
                  <a:pt x="616148" y="71438"/>
                </a:lnTo>
                <a:lnTo>
                  <a:pt x="580429" y="53578"/>
                </a:lnTo>
                <a:lnTo>
                  <a:pt x="535781" y="35719"/>
                </a:lnTo>
                <a:lnTo>
                  <a:pt x="500062" y="26789"/>
                </a:lnTo>
                <a:lnTo>
                  <a:pt x="482203" y="17859"/>
                </a:lnTo>
                <a:lnTo>
                  <a:pt x="482203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161359" y="4045148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259586" y="4045148"/>
            <a:ext cx="214313" cy="196454"/>
          </a:xfrm>
          <a:custGeom>
            <a:avLst/>
            <a:gdLst/>
            <a:ahLst/>
            <a:cxnLst/>
            <a:rect l="0" t="0" r="0" b="0"/>
            <a:pathLst>
              <a:path w="214313" h="196454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26789" y="35719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8930"/>
                </a:lnTo>
                <a:lnTo>
                  <a:pt x="7143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60734" y="53578"/>
                </a:lnTo>
                <a:lnTo>
                  <a:pt x="160734" y="80367"/>
                </a:lnTo>
                <a:lnTo>
                  <a:pt x="151805" y="98227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89297" y="160734"/>
                </a:lnTo>
                <a:lnTo>
                  <a:pt x="80367" y="160734"/>
                </a:lnTo>
                <a:lnTo>
                  <a:pt x="71437" y="160734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0734"/>
                </a:lnTo>
                <a:lnTo>
                  <a:pt x="44648" y="151805"/>
                </a:lnTo>
                <a:lnTo>
                  <a:pt x="44648" y="151805"/>
                </a:lnTo>
                <a:lnTo>
                  <a:pt x="53578" y="14287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9297" y="133945"/>
                </a:lnTo>
                <a:lnTo>
                  <a:pt x="107156" y="142875"/>
                </a:lnTo>
                <a:lnTo>
                  <a:pt x="125016" y="151805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87523" y="178594"/>
                </a:lnTo>
                <a:lnTo>
                  <a:pt x="205383" y="187523"/>
                </a:lnTo>
                <a:lnTo>
                  <a:pt x="214312" y="196453"/>
                </a:lnTo>
                <a:lnTo>
                  <a:pt x="214312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098852" y="4313039"/>
            <a:ext cx="419696" cy="44649"/>
          </a:xfrm>
          <a:custGeom>
            <a:avLst/>
            <a:gdLst/>
            <a:ahLst/>
            <a:cxnLst/>
            <a:rect l="0" t="0" r="0" b="0"/>
            <a:pathLst>
              <a:path w="419696" h="44649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29"/>
                </a:lnTo>
                <a:lnTo>
                  <a:pt x="71437" y="8929"/>
                </a:lnTo>
                <a:lnTo>
                  <a:pt x="98226" y="17859"/>
                </a:lnTo>
                <a:lnTo>
                  <a:pt x="133945" y="17859"/>
                </a:lnTo>
                <a:lnTo>
                  <a:pt x="169664" y="26789"/>
                </a:lnTo>
                <a:lnTo>
                  <a:pt x="214312" y="26789"/>
                </a:lnTo>
                <a:lnTo>
                  <a:pt x="258961" y="26789"/>
                </a:lnTo>
                <a:lnTo>
                  <a:pt x="294679" y="35718"/>
                </a:lnTo>
                <a:lnTo>
                  <a:pt x="330398" y="35718"/>
                </a:lnTo>
                <a:lnTo>
                  <a:pt x="366117" y="44648"/>
                </a:lnTo>
                <a:lnTo>
                  <a:pt x="392906" y="44648"/>
                </a:lnTo>
                <a:lnTo>
                  <a:pt x="410765" y="44648"/>
                </a:lnTo>
                <a:lnTo>
                  <a:pt x="419695" y="44648"/>
                </a:lnTo>
                <a:lnTo>
                  <a:pt x="419695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134570" y="4420195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4" y="44648"/>
                </a:lnTo>
                <a:lnTo>
                  <a:pt x="187524" y="53578"/>
                </a:lnTo>
                <a:lnTo>
                  <a:pt x="178594" y="53578"/>
                </a:lnTo>
                <a:lnTo>
                  <a:pt x="169664" y="62508"/>
                </a:lnTo>
                <a:lnTo>
                  <a:pt x="160735" y="71437"/>
                </a:lnTo>
                <a:lnTo>
                  <a:pt x="142875" y="80367"/>
                </a:lnTo>
                <a:lnTo>
                  <a:pt x="13394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07157" y="80367"/>
                </a:lnTo>
                <a:lnTo>
                  <a:pt x="10715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51805" y="89297"/>
                </a:lnTo>
                <a:lnTo>
                  <a:pt x="169664" y="89297"/>
                </a:lnTo>
                <a:lnTo>
                  <a:pt x="178594" y="98226"/>
                </a:lnTo>
                <a:lnTo>
                  <a:pt x="187524" y="107156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87524" y="151805"/>
                </a:lnTo>
                <a:lnTo>
                  <a:pt x="169664" y="151805"/>
                </a:lnTo>
                <a:lnTo>
                  <a:pt x="151805" y="160734"/>
                </a:lnTo>
                <a:lnTo>
                  <a:pt x="125016" y="160734"/>
                </a:lnTo>
                <a:lnTo>
                  <a:pt x="107157" y="151805"/>
                </a:lnTo>
                <a:lnTo>
                  <a:pt x="80368" y="151805"/>
                </a:lnTo>
                <a:lnTo>
                  <a:pt x="62508" y="142875"/>
                </a:lnTo>
                <a:lnTo>
                  <a:pt x="44649" y="142875"/>
                </a:lnTo>
                <a:lnTo>
                  <a:pt x="26789" y="13394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402461" y="4438054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8930" y="133946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60735"/>
                </a:lnTo>
                <a:lnTo>
                  <a:pt x="80367" y="169664"/>
                </a:lnTo>
                <a:lnTo>
                  <a:pt x="107156" y="169664"/>
                </a:lnTo>
                <a:lnTo>
                  <a:pt x="125016" y="169664"/>
                </a:lnTo>
                <a:lnTo>
                  <a:pt x="142875" y="160735"/>
                </a:lnTo>
                <a:lnTo>
                  <a:pt x="160734" y="160735"/>
                </a:lnTo>
                <a:lnTo>
                  <a:pt x="169664" y="151805"/>
                </a:lnTo>
                <a:lnTo>
                  <a:pt x="169664" y="133946"/>
                </a:lnTo>
                <a:lnTo>
                  <a:pt x="169664" y="125016"/>
                </a:lnTo>
                <a:lnTo>
                  <a:pt x="169664" y="116086"/>
                </a:lnTo>
                <a:lnTo>
                  <a:pt x="169664" y="107157"/>
                </a:lnTo>
                <a:lnTo>
                  <a:pt x="160734" y="98227"/>
                </a:lnTo>
                <a:lnTo>
                  <a:pt x="142875" y="98227"/>
                </a:lnTo>
                <a:lnTo>
                  <a:pt x="133945" y="98227"/>
                </a:lnTo>
                <a:lnTo>
                  <a:pt x="125016" y="98227"/>
                </a:lnTo>
                <a:lnTo>
                  <a:pt x="107156" y="98227"/>
                </a:lnTo>
                <a:lnTo>
                  <a:pt x="98227" y="107157"/>
                </a:lnTo>
                <a:lnTo>
                  <a:pt x="89297" y="116086"/>
                </a:lnTo>
                <a:lnTo>
                  <a:pt x="80367" y="133946"/>
                </a:lnTo>
                <a:lnTo>
                  <a:pt x="80367" y="142875"/>
                </a:lnTo>
                <a:lnTo>
                  <a:pt x="80367" y="151805"/>
                </a:lnTo>
                <a:lnTo>
                  <a:pt x="80367" y="160735"/>
                </a:lnTo>
                <a:lnTo>
                  <a:pt x="80367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616773" y="4045148"/>
            <a:ext cx="187525" cy="794743"/>
          </a:xfrm>
          <a:custGeom>
            <a:avLst/>
            <a:gdLst/>
            <a:ahLst/>
            <a:cxnLst/>
            <a:rect l="0" t="0" r="0" b="0"/>
            <a:pathLst>
              <a:path w="187525" h="7947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26790" y="133945"/>
                </a:lnTo>
                <a:lnTo>
                  <a:pt x="35719" y="169664"/>
                </a:lnTo>
                <a:lnTo>
                  <a:pt x="44649" y="205383"/>
                </a:lnTo>
                <a:lnTo>
                  <a:pt x="53579" y="241102"/>
                </a:lnTo>
                <a:lnTo>
                  <a:pt x="62508" y="276820"/>
                </a:lnTo>
                <a:lnTo>
                  <a:pt x="80368" y="321469"/>
                </a:lnTo>
                <a:lnTo>
                  <a:pt x="89297" y="357188"/>
                </a:lnTo>
                <a:lnTo>
                  <a:pt x="107157" y="401836"/>
                </a:lnTo>
                <a:lnTo>
                  <a:pt x="116086" y="446484"/>
                </a:lnTo>
                <a:lnTo>
                  <a:pt x="125016" y="491133"/>
                </a:lnTo>
                <a:lnTo>
                  <a:pt x="142875" y="535781"/>
                </a:lnTo>
                <a:lnTo>
                  <a:pt x="151805" y="580430"/>
                </a:lnTo>
                <a:lnTo>
                  <a:pt x="160735" y="625078"/>
                </a:lnTo>
                <a:lnTo>
                  <a:pt x="169665" y="660797"/>
                </a:lnTo>
                <a:lnTo>
                  <a:pt x="178594" y="705445"/>
                </a:lnTo>
                <a:lnTo>
                  <a:pt x="178594" y="732234"/>
                </a:lnTo>
                <a:lnTo>
                  <a:pt x="178594" y="759023"/>
                </a:lnTo>
                <a:lnTo>
                  <a:pt x="187524" y="776883"/>
                </a:lnTo>
                <a:lnTo>
                  <a:pt x="187524" y="794742"/>
                </a:lnTo>
                <a:lnTo>
                  <a:pt x="187524" y="7947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473898" y="3866554"/>
            <a:ext cx="26791" cy="125017"/>
          </a:xfrm>
          <a:custGeom>
            <a:avLst/>
            <a:gdLst/>
            <a:ahLst/>
            <a:cxnLst/>
            <a:rect l="0" t="0" r="0" b="0"/>
            <a:pathLst>
              <a:path w="26791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7"/>
                </a:lnTo>
                <a:lnTo>
                  <a:pt x="26790" y="116086"/>
                </a:lnTo>
                <a:lnTo>
                  <a:pt x="26790" y="125016"/>
                </a:lnTo>
                <a:lnTo>
                  <a:pt x="2679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563195" y="3893343"/>
            <a:ext cx="133947" cy="116087"/>
          </a:xfrm>
          <a:custGeom>
            <a:avLst/>
            <a:gdLst/>
            <a:ahLst/>
            <a:cxnLst/>
            <a:rect l="0" t="0" r="0" b="0"/>
            <a:pathLst>
              <a:path w="133947" h="116087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0368" y="26789"/>
                </a:lnTo>
                <a:lnTo>
                  <a:pt x="80368" y="35719"/>
                </a:lnTo>
                <a:lnTo>
                  <a:pt x="71438" y="44649"/>
                </a:lnTo>
                <a:lnTo>
                  <a:pt x="62508" y="53578"/>
                </a:lnTo>
                <a:lnTo>
                  <a:pt x="62508" y="71438"/>
                </a:lnTo>
                <a:lnTo>
                  <a:pt x="53578" y="8036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8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7" y="10715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33946" y="107157"/>
                </a:lnTo>
                <a:lnTo>
                  <a:pt x="133946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991820" y="4098726"/>
            <a:ext cx="8931" cy="178595"/>
          </a:xfrm>
          <a:custGeom>
            <a:avLst/>
            <a:gdLst/>
            <a:ahLst/>
            <a:cxnLst/>
            <a:rect l="0" t="0" r="0" b="0"/>
            <a:pathLst>
              <a:path w="8931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857875" y="4348757"/>
            <a:ext cx="348259" cy="35720"/>
          </a:xfrm>
          <a:custGeom>
            <a:avLst/>
            <a:gdLst/>
            <a:ahLst/>
            <a:cxnLst/>
            <a:rect l="0" t="0" r="0" b="0"/>
            <a:pathLst>
              <a:path w="348259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214313" y="17860"/>
                </a:lnTo>
                <a:lnTo>
                  <a:pt x="241102" y="17860"/>
                </a:lnTo>
                <a:lnTo>
                  <a:pt x="267891" y="17860"/>
                </a:lnTo>
                <a:lnTo>
                  <a:pt x="294680" y="26789"/>
                </a:lnTo>
                <a:lnTo>
                  <a:pt x="312539" y="26789"/>
                </a:lnTo>
                <a:lnTo>
                  <a:pt x="330398" y="35719"/>
                </a:lnTo>
                <a:lnTo>
                  <a:pt x="348258" y="35719"/>
                </a:lnTo>
                <a:lnTo>
                  <a:pt x="34825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91820" y="4446984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1785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51805" y="44648"/>
                </a:lnTo>
                <a:lnTo>
                  <a:pt x="142875" y="53578"/>
                </a:lnTo>
                <a:lnTo>
                  <a:pt x="133946" y="53578"/>
                </a:lnTo>
                <a:lnTo>
                  <a:pt x="125016" y="62508"/>
                </a:lnTo>
                <a:lnTo>
                  <a:pt x="116086" y="62508"/>
                </a:lnTo>
                <a:lnTo>
                  <a:pt x="9822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33946" y="80367"/>
                </a:lnTo>
                <a:lnTo>
                  <a:pt x="142875" y="89297"/>
                </a:lnTo>
                <a:lnTo>
                  <a:pt x="160735" y="98227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87524" y="151805"/>
                </a:lnTo>
                <a:lnTo>
                  <a:pt x="178594" y="160734"/>
                </a:lnTo>
                <a:lnTo>
                  <a:pt x="169664" y="169664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25016" y="178594"/>
                </a:lnTo>
                <a:lnTo>
                  <a:pt x="98227" y="169664"/>
                </a:lnTo>
                <a:lnTo>
                  <a:pt x="89297" y="169664"/>
                </a:lnTo>
                <a:lnTo>
                  <a:pt x="71438" y="160734"/>
                </a:lnTo>
                <a:lnTo>
                  <a:pt x="53578" y="151805"/>
                </a:lnTo>
                <a:lnTo>
                  <a:pt x="35719" y="142875"/>
                </a:lnTo>
                <a:lnTo>
                  <a:pt x="17860" y="133945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670352" y="4000500"/>
            <a:ext cx="821532" cy="812602"/>
          </a:xfrm>
          <a:custGeom>
            <a:avLst/>
            <a:gdLst/>
            <a:ahLst/>
            <a:cxnLst/>
            <a:rect l="0" t="0" r="0" b="0"/>
            <a:pathLst>
              <a:path w="821532" h="812602">
                <a:moveTo>
                  <a:pt x="625078" y="133945"/>
                </a:moveTo>
                <a:lnTo>
                  <a:pt x="616148" y="133945"/>
                </a:lnTo>
                <a:lnTo>
                  <a:pt x="616148" y="125015"/>
                </a:lnTo>
                <a:lnTo>
                  <a:pt x="607218" y="107156"/>
                </a:lnTo>
                <a:lnTo>
                  <a:pt x="589359" y="89296"/>
                </a:lnTo>
                <a:lnTo>
                  <a:pt x="571500" y="80367"/>
                </a:lnTo>
                <a:lnTo>
                  <a:pt x="553640" y="62507"/>
                </a:lnTo>
                <a:lnTo>
                  <a:pt x="526851" y="44648"/>
                </a:lnTo>
                <a:lnTo>
                  <a:pt x="508992" y="35718"/>
                </a:lnTo>
                <a:lnTo>
                  <a:pt x="473273" y="17859"/>
                </a:lnTo>
                <a:lnTo>
                  <a:pt x="446484" y="8929"/>
                </a:lnTo>
                <a:lnTo>
                  <a:pt x="410765" y="8929"/>
                </a:lnTo>
                <a:lnTo>
                  <a:pt x="375046" y="0"/>
                </a:lnTo>
                <a:lnTo>
                  <a:pt x="339328" y="0"/>
                </a:lnTo>
                <a:lnTo>
                  <a:pt x="303609" y="0"/>
                </a:lnTo>
                <a:lnTo>
                  <a:pt x="258961" y="8929"/>
                </a:lnTo>
                <a:lnTo>
                  <a:pt x="223242" y="17859"/>
                </a:lnTo>
                <a:lnTo>
                  <a:pt x="187523" y="26789"/>
                </a:lnTo>
                <a:lnTo>
                  <a:pt x="151804" y="44648"/>
                </a:lnTo>
                <a:lnTo>
                  <a:pt x="116086" y="71437"/>
                </a:lnTo>
                <a:lnTo>
                  <a:pt x="80367" y="98226"/>
                </a:lnTo>
                <a:lnTo>
                  <a:pt x="53578" y="125015"/>
                </a:lnTo>
                <a:lnTo>
                  <a:pt x="35718" y="160734"/>
                </a:lnTo>
                <a:lnTo>
                  <a:pt x="17859" y="196453"/>
                </a:lnTo>
                <a:lnTo>
                  <a:pt x="0" y="232171"/>
                </a:lnTo>
                <a:lnTo>
                  <a:pt x="0" y="267890"/>
                </a:lnTo>
                <a:lnTo>
                  <a:pt x="0" y="312539"/>
                </a:lnTo>
                <a:lnTo>
                  <a:pt x="0" y="357187"/>
                </a:lnTo>
                <a:lnTo>
                  <a:pt x="17859" y="401836"/>
                </a:lnTo>
                <a:lnTo>
                  <a:pt x="35718" y="446484"/>
                </a:lnTo>
                <a:lnTo>
                  <a:pt x="53578" y="491132"/>
                </a:lnTo>
                <a:lnTo>
                  <a:pt x="80367" y="526851"/>
                </a:lnTo>
                <a:lnTo>
                  <a:pt x="116086" y="571500"/>
                </a:lnTo>
                <a:lnTo>
                  <a:pt x="151804" y="607218"/>
                </a:lnTo>
                <a:lnTo>
                  <a:pt x="187523" y="642937"/>
                </a:lnTo>
                <a:lnTo>
                  <a:pt x="223242" y="669726"/>
                </a:lnTo>
                <a:lnTo>
                  <a:pt x="267890" y="705445"/>
                </a:lnTo>
                <a:lnTo>
                  <a:pt x="312539" y="732234"/>
                </a:lnTo>
                <a:lnTo>
                  <a:pt x="348257" y="759023"/>
                </a:lnTo>
                <a:lnTo>
                  <a:pt x="392906" y="776882"/>
                </a:lnTo>
                <a:lnTo>
                  <a:pt x="437554" y="794742"/>
                </a:lnTo>
                <a:lnTo>
                  <a:pt x="482203" y="803671"/>
                </a:lnTo>
                <a:lnTo>
                  <a:pt x="526851" y="812601"/>
                </a:lnTo>
                <a:lnTo>
                  <a:pt x="562570" y="812601"/>
                </a:lnTo>
                <a:lnTo>
                  <a:pt x="607218" y="812601"/>
                </a:lnTo>
                <a:lnTo>
                  <a:pt x="642937" y="803671"/>
                </a:lnTo>
                <a:lnTo>
                  <a:pt x="678656" y="794742"/>
                </a:lnTo>
                <a:lnTo>
                  <a:pt x="714375" y="785812"/>
                </a:lnTo>
                <a:lnTo>
                  <a:pt x="741164" y="767953"/>
                </a:lnTo>
                <a:lnTo>
                  <a:pt x="759023" y="741164"/>
                </a:lnTo>
                <a:lnTo>
                  <a:pt x="785812" y="714375"/>
                </a:lnTo>
                <a:lnTo>
                  <a:pt x="803671" y="687586"/>
                </a:lnTo>
                <a:lnTo>
                  <a:pt x="812601" y="660796"/>
                </a:lnTo>
                <a:lnTo>
                  <a:pt x="821531" y="625078"/>
                </a:lnTo>
                <a:lnTo>
                  <a:pt x="821531" y="580429"/>
                </a:lnTo>
                <a:lnTo>
                  <a:pt x="821531" y="544711"/>
                </a:lnTo>
                <a:lnTo>
                  <a:pt x="821531" y="508992"/>
                </a:lnTo>
                <a:lnTo>
                  <a:pt x="812601" y="464343"/>
                </a:lnTo>
                <a:lnTo>
                  <a:pt x="803671" y="419695"/>
                </a:lnTo>
                <a:lnTo>
                  <a:pt x="785812" y="375046"/>
                </a:lnTo>
                <a:lnTo>
                  <a:pt x="759023" y="330398"/>
                </a:lnTo>
                <a:lnTo>
                  <a:pt x="732234" y="285750"/>
                </a:lnTo>
                <a:lnTo>
                  <a:pt x="705445" y="241101"/>
                </a:lnTo>
                <a:lnTo>
                  <a:pt x="669726" y="196453"/>
                </a:lnTo>
                <a:lnTo>
                  <a:pt x="634007" y="169664"/>
                </a:lnTo>
                <a:lnTo>
                  <a:pt x="616148" y="151804"/>
                </a:lnTo>
                <a:lnTo>
                  <a:pt x="616148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Simplifying Fractions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10/35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8/24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15/33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7/21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9/45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1/9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Decimal to fractions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Terminating decimal: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Put number over place value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Reduce</a:t>
            </a: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r>
              <a:rPr lang="en-US" sz="2400" dirty="0"/>
              <a:t>Ex: .34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Repeating </a:t>
            </a:r>
            <a:r>
              <a:rPr lang="en-US" sz="2400" dirty="0" smtClean="0">
                <a:solidFill>
                  <a:srgbClr val="002060"/>
                </a:solidFill>
              </a:rPr>
              <a:t>decimal (if repeating bar over whole decimal): 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Put number over place value but subtract 1 from place value.</a:t>
            </a:r>
            <a:endParaRPr lang="en-US" sz="2200" dirty="0">
              <a:solidFill>
                <a:srgbClr val="002060"/>
              </a:solidFill>
            </a:endParaRP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/>
              <a:t>Ex: .6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503718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6366867" y="3937992"/>
            <a:ext cx="321470" cy="508993"/>
          </a:xfrm>
          <a:custGeom>
            <a:avLst/>
            <a:gdLst/>
            <a:ahLst/>
            <a:cxnLst/>
            <a:rect l="0" t="0" r="0" b="0"/>
            <a:pathLst>
              <a:path w="321470" h="508993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26789"/>
                </a:lnTo>
                <a:lnTo>
                  <a:pt x="62508" y="35719"/>
                </a:lnTo>
                <a:lnTo>
                  <a:pt x="62508" y="53578"/>
                </a:lnTo>
                <a:lnTo>
                  <a:pt x="53578" y="71437"/>
                </a:lnTo>
                <a:lnTo>
                  <a:pt x="44649" y="80367"/>
                </a:lnTo>
                <a:lnTo>
                  <a:pt x="35719" y="107156"/>
                </a:lnTo>
                <a:lnTo>
                  <a:pt x="26789" y="125015"/>
                </a:lnTo>
                <a:lnTo>
                  <a:pt x="17860" y="151804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312539"/>
                </a:lnTo>
                <a:lnTo>
                  <a:pt x="26789" y="330398"/>
                </a:lnTo>
                <a:lnTo>
                  <a:pt x="35719" y="357187"/>
                </a:lnTo>
                <a:lnTo>
                  <a:pt x="53578" y="375047"/>
                </a:lnTo>
                <a:lnTo>
                  <a:pt x="71438" y="383976"/>
                </a:lnTo>
                <a:lnTo>
                  <a:pt x="89297" y="401836"/>
                </a:lnTo>
                <a:lnTo>
                  <a:pt x="116086" y="410765"/>
                </a:lnTo>
                <a:lnTo>
                  <a:pt x="133946" y="419695"/>
                </a:lnTo>
                <a:lnTo>
                  <a:pt x="151805" y="419695"/>
                </a:lnTo>
                <a:lnTo>
                  <a:pt x="178594" y="428625"/>
                </a:lnTo>
                <a:lnTo>
                  <a:pt x="205383" y="428625"/>
                </a:lnTo>
                <a:lnTo>
                  <a:pt x="223242" y="428625"/>
                </a:lnTo>
                <a:lnTo>
                  <a:pt x="250031" y="428625"/>
                </a:lnTo>
                <a:lnTo>
                  <a:pt x="267891" y="428625"/>
                </a:lnTo>
                <a:lnTo>
                  <a:pt x="276821" y="419695"/>
                </a:lnTo>
                <a:lnTo>
                  <a:pt x="294680" y="410765"/>
                </a:lnTo>
                <a:lnTo>
                  <a:pt x="303610" y="401836"/>
                </a:lnTo>
                <a:lnTo>
                  <a:pt x="312539" y="401836"/>
                </a:lnTo>
                <a:lnTo>
                  <a:pt x="312539" y="392906"/>
                </a:lnTo>
                <a:lnTo>
                  <a:pt x="321469" y="383976"/>
                </a:lnTo>
                <a:lnTo>
                  <a:pt x="321469" y="375047"/>
                </a:lnTo>
                <a:lnTo>
                  <a:pt x="321469" y="366117"/>
                </a:lnTo>
                <a:lnTo>
                  <a:pt x="321469" y="357187"/>
                </a:lnTo>
                <a:lnTo>
                  <a:pt x="312539" y="348258"/>
                </a:lnTo>
                <a:lnTo>
                  <a:pt x="312539" y="339328"/>
                </a:lnTo>
                <a:lnTo>
                  <a:pt x="303610" y="321469"/>
                </a:lnTo>
                <a:lnTo>
                  <a:pt x="294680" y="321469"/>
                </a:lnTo>
                <a:lnTo>
                  <a:pt x="285750" y="312539"/>
                </a:lnTo>
                <a:lnTo>
                  <a:pt x="276821" y="303609"/>
                </a:lnTo>
                <a:lnTo>
                  <a:pt x="267891" y="303609"/>
                </a:lnTo>
                <a:lnTo>
                  <a:pt x="250031" y="294679"/>
                </a:lnTo>
                <a:lnTo>
                  <a:pt x="241102" y="294679"/>
                </a:lnTo>
                <a:lnTo>
                  <a:pt x="232172" y="294679"/>
                </a:lnTo>
                <a:lnTo>
                  <a:pt x="223242" y="294679"/>
                </a:lnTo>
                <a:lnTo>
                  <a:pt x="214313" y="294679"/>
                </a:lnTo>
                <a:lnTo>
                  <a:pt x="205383" y="303609"/>
                </a:lnTo>
                <a:lnTo>
                  <a:pt x="187524" y="312539"/>
                </a:lnTo>
                <a:lnTo>
                  <a:pt x="178594" y="321469"/>
                </a:lnTo>
                <a:lnTo>
                  <a:pt x="169664" y="339328"/>
                </a:lnTo>
                <a:lnTo>
                  <a:pt x="151805" y="348258"/>
                </a:lnTo>
                <a:lnTo>
                  <a:pt x="142875" y="366117"/>
                </a:lnTo>
                <a:lnTo>
                  <a:pt x="133946" y="383976"/>
                </a:lnTo>
                <a:lnTo>
                  <a:pt x="125016" y="401836"/>
                </a:lnTo>
                <a:lnTo>
                  <a:pt x="125016" y="419695"/>
                </a:lnTo>
                <a:lnTo>
                  <a:pt x="125016" y="428625"/>
                </a:lnTo>
                <a:lnTo>
                  <a:pt x="125016" y="446484"/>
                </a:lnTo>
                <a:lnTo>
                  <a:pt x="125016" y="455414"/>
                </a:lnTo>
                <a:lnTo>
                  <a:pt x="125016" y="473273"/>
                </a:lnTo>
                <a:lnTo>
                  <a:pt x="133946" y="491133"/>
                </a:lnTo>
                <a:lnTo>
                  <a:pt x="142875" y="500062"/>
                </a:lnTo>
                <a:lnTo>
                  <a:pt x="142875" y="508992"/>
                </a:lnTo>
                <a:lnTo>
                  <a:pt x="151805" y="508992"/>
                </a:lnTo>
                <a:lnTo>
                  <a:pt x="151805" y="508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063258" y="4509492"/>
            <a:ext cx="839391" cy="17860"/>
          </a:xfrm>
          <a:custGeom>
            <a:avLst/>
            <a:gdLst/>
            <a:ahLst/>
            <a:cxnLst/>
            <a:rect l="0" t="0" r="0" b="0"/>
            <a:pathLst>
              <a:path w="83939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5" y="0"/>
                </a:lnTo>
                <a:lnTo>
                  <a:pt x="196453" y="0"/>
                </a:lnTo>
                <a:lnTo>
                  <a:pt x="232172" y="0"/>
                </a:lnTo>
                <a:lnTo>
                  <a:pt x="276820" y="8929"/>
                </a:lnTo>
                <a:lnTo>
                  <a:pt x="321469" y="8929"/>
                </a:lnTo>
                <a:lnTo>
                  <a:pt x="375047" y="8929"/>
                </a:lnTo>
                <a:lnTo>
                  <a:pt x="428625" y="8929"/>
                </a:lnTo>
                <a:lnTo>
                  <a:pt x="473273" y="17859"/>
                </a:lnTo>
                <a:lnTo>
                  <a:pt x="526851" y="17859"/>
                </a:lnTo>
                <a:lnTo>
                  <a:pt x="571500" y="17859"/>
                </a:lnTo>
                <a:lnTo>
                  <a:pt x="616148" y="17859"/>
                </a:lnTo>
                <a:lnTo>
                  <a:pt x="660797" y="17859"/>
                </a:lnTo>
                <a:lnTo>
                  <a:pt x="696515" y="17859"/>
                </a:lnTo>
                <a:lnTo>
                  <a:pt x="723305" y="17859"/>
                </a:lnTo>
                <a:lnTo>
                  <a:pt x="750094" y="8929"/>
                </a:lnTo>
                <a:lnTo>
                  <a:pt x="767953" y="8929"/>
                </a:lnTo>
                <a:lnTo>
                  <a:pt x="785812" y="8929"/>
                </a:lnTo>
                <a:lnTo>
                  <a:pt x="803672" y="8929"/>
                </a:lnTo>
                <a:lnTo>
                  <a:pt x="821531" y="0"/>
                </a:lnTo>
                <a:lnTo>
                  <a:pt x="830461" y="0"/>
                </a:lnTo>
                <a:lnTo>
                  <a:pt x="830461" y="0"/>
                </a:lnTo>
                <a:lnTo>
                  <a:pt x="839390" y="0"/>
                </a:lnTo>
                <a:lnTo>
                  <a:pt x="839390" y="0"/>
                </a:lnTo>
                <a:lnTo>
                  <a:pt x="839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170414" y="4652367"/>
            <a:ext cx="17860" cy="303611"/>
          </a:xfrm>
          <a:custGeom>
            <a:avLst/>
            <a:gdLst/>
            <a:ahLst/>
            <a:cxnLst/>
            <a:rect l="0" t="0" r="0" b="0"/>
            <a:pathLst>
              <a:path w="17860" h="303611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223992" y="4688086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107156" y="35718"/>
                </a:moveTo>
                <a:lnTo>
                  <a:pt x="107156" y="3571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0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71438" y="35718"/>
                </a:lnTo>
                <a:lnTo>
                  <a:pt x="53578" y="53578"/>
                </a:lnTo>
                <a:lnTo>
                  <a:pt x="35719" y="80367"/>
                </a:lnTo>
                <a:lnTo>
                  <a:pt x="26789" y="10715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23242"/>
                </a:lnTo>
                <a:lnTo>
                  <a:pt x="35719" y="232172"/>
                </a:lnTo>
                <a:lnTo>
                  <a:pt x="44649" y="241102"/>
                </a:lnTo>
                <a:lnTo>
                  <a:pt x="71438" y="250031"/>
                </a:lnTo>
                <a:lnTo>
                  <a:pt x="89297" y="250031"/>
                </a:lnTo>
                <a:lnTo>
                  <a:pt x="107156" y="241102"/>
                </a:lnTo>
                <a:lnTo>
                  <a:pt x="125016" y="232172"/>
                </a:lnTo>
                <a:lnTo>
                  <a:pt x="142875" y="223242"/>
                </a:lnTo>
                <a:lnTo>
                  <a:pt x="160735" y="205383"/>
                </a:lnTo>
                <a:lnTo>
                  <a:pt x="169664" y="187523"/>
                </a:lnTo>
                <a:lnTo>
                  <a:pt x="178594" y="160734"/>
                </a:lnTo>
                <a:lnTo>
                  <a:pt x="178594" y="142875"/>
                </a:lnTo>
                <a:lnTo>
                  <a:pt x="178594" y="116085"/>
                </a:lnTo>
                <a:lnTo>
                  <a:pt x="178594" y="98226"/>
                </a:lnTo>
                <a:lnTo>
                  <a:pt x="169664" y="80367"/>
                </a:lnTo>
                <a:lnTo>
                  <a:pt x="160735" y="62507"/>
                </a:lnTo>
                <a:lnTo>
                  <a:pt x="142875" y="53578"/>
                </a:lnTo>
                <a:lnTo>
                  <a:pt x="133946" y="35718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29375" y="4786312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90109" y="4679156"/>
            <a:ext cx="53580" cy="285751"/>
          </a:xfrm>
          <a:custGeom>
            <a:avLst/>
            <a:gdLst/>
            <a:ahLst/>
            <a:cxnLst/>
            <a:rect l="0" t="0" r="0" b="0"/>
            <a:pathLst>
              <a:path w="5358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14313"/>
                </a:lnTo>
                <a:lnTo>
                  <a:pt x="35719" y="241102"/>
                </a:lnTo>
                <a:lnTo>
                  <a:pt x="44649" y="258961"/>
                </a:lnTo>
                <a:lnTo>
                  <a:pt x="53579" y="267891"/>
                </a:lnTo>
                <a:lnTo>
                  <a:pt x="53579" y="276821"/>
                </a:lnTo>
                <a:lnTo>
                  <a:pt x="53579" y="285750"/>
                </a:lnTo>
                <a:lnTo>
                  <a:pt x="5357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91945" y="4420195"/>
            <a:ext cx="267892" cy="133946"/>
          </a:xfrm>
          <a:custGeom>
            <a:avLst/>
            <a:gdLst/>
            <a:ahLst/>
            <a:cxnLst/>
            <a:rect l="0" t="0" r="0" b="0"/>
            <a:pathLst>
              <a:path w="267892" h="133946">
                <a:moveTo>
                  <a:pt x="0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98227" y="62508"/>
                </a:lnTo>
                <a:lnTo>
                  <a:pt x="125016" y="71437"/>
                </a:lnTo>
                <a:lnTo>
                  <a:pt x="160735" y="71437"/>
                </a:lnTo>
                <a:lnTo>
                  <a:pt x="178594" y="71437"/>
                </a:lnTo>
                <a:lnTo>
                  <a:pt x="205383" y="71437"/>
                </a:lnTo>
                <a:lnTo>
                  <a:pt x="223243" y="71437"/>
                </a:lnTo>
                <a:lnTo>
                  <a:pt x="241102" y="71437"/>
                </a:lnTo>
                <a:lnTo>
                  <a:pt x="250032" y="71437"/>
                </a:lnTo>
                <a:lnTo>
                  <a:pt x="258961" y="62508"/>
                </a:lnTo>
                <a:lnTo>
                  <a:pt x="258961" y="62508"/>
                </a:lnTo>
                <a:lnTo>
                  <a:pt x="258961" y="62508"/>
                </a:lnTo>
                <a:lnTo>
                  <a:pt x="258961" y="53578"/>
                </a:lnTo>
                <a:lnTo>
                  <a:pt x="250032" y="44648"/>
                </a:lnTo>
                <a:lnTo>
                  <a:pt x="232172" y="44648"/>
                </a:lnTo>
                <a:lnTo>
                  <a:pt x="205383" y="35719"/>
                </a:lnTo>
                <a:lnTo>
                  <a:pt x="187524" y="26789"/>
                </a:lnTo>
                <a:lnTo>
                  <a:pt x="160735" y="2678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16086" y="17859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17859"/>
                </a:lnTo>
                <a:lnTo>
                  <a:pt x="187524" y="35719"/>
                </a:lnTo>
                <a:lnTo>
                  <a:pt x="214313" y="44648"/>
                </a:lnTo>
                <a:lnTo>
                  <a:pt x="241102" y="53578"/>
                </a:lnTo>
                <a:lnTo>
                  <a:pt x="250032" y="62508"/>
                </a:lnTo>
                <a:lnTo>
                  <a:pt x="258961" y="80367"/>
                </a:lnTo>
                <a:lnTo>
                  <a:pt x="267891" y="89297"/>
                </a:lnTo>
                <a:lnTo>
                  <a:pt x="267891" y="98226"/>
                </a:lnTo>
                <a:lnTo>
                  <a:pt x="258961" y="98226"/>
                </a:lnTo>
                <a:lnTo>
                  <a:pt x="250032" y="107156"/>
                </a:lnTo>
                <a:lnTo>
                  <a:pt x="241102" y="116086"/>
                </a:lnTo>
                <a:lnTo>
                  <a:pt x="232172" y="125016"/>
                </a:lnTo>
                <a:lnTo>
                  <a:pt x="223243" y="125016"/>
                </a:lnTo>
                <a:lnTo>
                  <a:pt x="214313" y="133945"/>
                </a:lnTo>
                <a:lnTo>
                  <a:pt x="205383" y="133945"/>
                </a:lnTo>
                <a:lnTo>
                  <a:pt x="205383" y="133945"/>
                </a:lnTo>
                <a:lnTo>
                  <a:pt x="205383" y="133945"/>
                </a:lnTo>
                <a:lnTo>
                  <a:pt x="205383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393781" y="4009429"/>
            <a:ext cx="223243" cy="339329"/>
          </a:xfrm>
          <a:custGeom>
            <a:avLst/>
            <a:gdLst/>
            <a:ahLst/>
            <a:cxnLst/>
            <a:rect l="0" t="0" r="0" b="0"/>
            <a:pathLst>
              <a:path w="223243" h="339329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17860"/>
                </a:lnTo>
                <a:lnTo>
                  <a:pt x="80367" y="35719"/>
                </a:lnTo>
                <a:lnTo>
                  <a:pt x="62508" y="53578"/>
                </a:lnTo>
                <a:lnTo>
                  <a:pt x="44649" y="80367"/>
                </a:lnTo>
                <a:lnTo>
                  <a:pt x="26789" y="107157"/>
                </a:lnTo>
                <a:lnTo>
                  <a:pt x="1786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2"/>
                </a:lnTo>
                <a:lnTo>
                  <a:pt x="26789" y="267891"/>
                </a:lnTo>
                <a:lnTo>
                  <a:pt x="44649" y="285750"/>
                </a:lnTo>
                <a:lnTo>
                  <a:pt x="71438" y="303610"/>
                </a:lnTo>
                <a:lnTo>
                  <a:pt x="98227" y="321469"/>
                </a:lnTo>
                <a:lnTo>
                  <a:pt x="125016" y="330399"/>
                </a:lnTo>
                <a:lnTo>
                  <a:pt x="151805" y="339328"/>
                </a:lnTo>
                <a:lnTo>
                  <a:pt x="178594" y="339328"/>
                </a:lnTo>
                <a:lnTo>
                  <a:pt x="196453" y="339328"/>
                </a:lnTo>
                <a:lnTo>
                  <a:pt x="214313" y="330399"/>
                </a:lnTo>
                <a:lnTo>
                  <a:pt x="223242" y="321469"/>
                </a:lnTo>
                <a:lnTo>
                  <a:pt x="223242" y="303610"/>
                </a:lnTo>
                <a:lnTo>
                  <a:pt x="223242" y="285750"/>
                </a:lnTo>
                <a:lnTo>
                  <a:pt x="214313" y="276821"/>
                </a:lnTo>
                <a:lnTo>
                  <a:pt x="196453" y="258961"/>
                </a:lnTo>
                <a:lnTo>
                  <a:pt x="178594" y="250032"/>
                </a:lnTo>
                <a:lnTo>
                  <a:pt x="160735" y="241102"/>
                </a:lnTo>
                <a:lnTo>
                  <a:pt x="142875" y="241102"/>
                </a:lnTo>
                <a:lnTo>
                  <a:pt x="116086" y="241102"/>
                </a:lnTo>
                <a:lnTo>
                  <a:pt x="98227" y="241102"/>
                </a:lnTo>
                <a:lnTo>
                  <a:pt x="80367" y="250032"/>
                </a:lnTo>
                <a:lnTo>
                  <a:pt x="71438" y="258961"/>
                </a:lnTo>
                <a:lnTo>
                  <a:pt x="62508" y="276821"/>
                </a:lnTo>
                <a:lnTo>
                  <a:pt x="62508" y="294680"/>
                </a:lnTo>
                <a:lnTo>
                  <a:pt x="62508" y="303610"/>
                </a:lnTo>
                <a:lnTo>
                  <a:pt x="71438" y="321469"/>
                </a:lnTo>
                <a:lnTo>
                  <a:pt x="71438" y="330399"/>
                </a:lnTo>
                <a:lnTo>
                  <a:pt x="80367" y="339328"/>
                </a:lnTo>
                <a:lnTo>
                  <a:pt x="80367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340203" y="4473773"/>
            <a:ext cx="366118" cy="8931"/>
          </a:xfrm>
          <a:custGeom>
            <a:avLst/>
            <a:gdLst/>
            <a:ahLst/>
            <a:cxnLst/>
            <a:rect l="0" t="0" r="0" b="0"/>
            <a:pathLst>
              <a:path w="366118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44649" y="0"/>
                </a:lnTo>
                <a:lnTo>
                  <a:pt x="71438" y="8930"/>
                </a:lnTo>
                <a:lnTo>
                  <a:pt x="107156" y="8930"/>
                </a:lnTo>
                <a:lnTo>
                  <a:pt x="142875" y="8930"/>
                </a:lnTo>
                <a:lnTo>
                  <a:pt x="187524" y="8930"/>
                </a:lnTo>
                <a:lnTo>
                  <a:pt x="223242" y="8930"/>
                </a:lnTo>
                <a:lnTo>
                  <a:pt x="258961" y="8930"/>
                </a:lnTo>
                <a:lnTo>
                  <a:pt x="285750" y="0"/>
                </a:lnTo>
                <a:lnTo>
                  <a:pt x="312539" y="0"/>
                </a:lnTo>
                <a:lnTo>
                  <a:pt x="330399" y="0"/>
                </a:lnTo>
                <a:lnTo>
                  <a:pt x="348258" y="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47359" y="4580929"/>
            <a:ext cx="187525" cy="428627"/>
          </a:xfrm>
          <a:custGeom>
            <a:avLst/>
            <a:gdLst/>
            <a:ahLst/>
            <a:cxnLst/>
            <a:rect l="0" t="0" r="0" b="0"/>
            <a:pathLst>
              <a:path w="187525" h="428627">
                <a:moveTo>
                  <a:pt x="151805" y="89297"/>
                </a:moveTo>
                <a:lnTo>
                  <a:pt x="151805" y="89297"/>
                </a:lnTo>
                <a:lnTo>
                  <a:pt x="151805" y="80367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53578"/>
                </a:lnTo>
                <a:lnTo>
                  <a:pt x="151805" y="44649"/>
                </a:lnTo>
                <a:lnTo>
                  <a:pt x="142875" y="35719"/>
                </a:lnTo>
                <a:lnTo>
                  <a:pt x="133946" y="17860"/>
                </a:lnTo>
                <a:lnTo>
                  <a:pt x="12501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71438" y="8930"/>
                </a:lnTo>
                <a:lnTo>
                  <a:pt x="53579" y="8930"/>
                </a:lnTo>
                <a:lnTo>
                  <a:pt x="44649" y="17860"/>
                </a:lnTo>
                <a:lnTo>
                  <a:pt x="26789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17860" y="142875"/>
                </a:lnTo>
                <a:lnTo>
                  <a:pt x="26789" y="160735"/>
                </a:lnTo>
                <a:lnTo>
                  <a:pt x="44649" y="160735"/>
                </a:lnTo>
                <a:lnTo>
                  <a:pt x="71438" y="169664"/>
                </a:lnTo>
                <a:lnTo>
                  <a:pt x="89297" y="169664"/>
                </a:lnTo>
                <a:lnTo>
                  <a:pt x="107157" y="169664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51805" y="142875"/>
                </a:lnTo>
                <a:lnTo>
                  <a:pt x="169664" y="133946"/>
                </a:lnTo>
                <a:lnTo>
                  <a:pt x="169664" y="125016"/>
                </a:lnTo>
                <a:lnTo>
                  <a:pt x="178594" y="116086"/>
                </a:lnTo>
                <a:lnTo>
                  <a:pt x="178594" y="10715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87524" y="98227"/>
                </a:lnTo>
                <a:lnTo>
                  <a:pt x="187524" y="107157"/>
                </a:lnTo>
                <a:lnTo>
                  <a:pt x="178594" y="116086"/>
                </a:lnTo>
                <a:lnTo>
                  <a:pt x="178594" y="133946"/>
                </a:lnTo>
                <a:lnTo>
                  <a:pt x="169664" y="151805"/>
                </a:lnTo>
                <a:lnTo>
                  <a:pt x="169664" y="178594"/>
                </a:lnTo>
                <a:lnTo>
                  <a:pt x="169664" y="205383"/>
                </a:lnTo>
                <a:lnTo>
                  <a:pt x="160735" y="241102"/>
                </a:lnTo>
                <a:lnTo>
                  <a:pt x="151805" y="267891"/>
                </a:lnTo>
                <a:lnTo>
                  <a:pt x="151805" y="303610"/>
                </a:lnTo>
                <a:lnTo>
                  <a:pt x="151805" y="330399"/>
                </a:lnTo>
                <a:lnTo>
                  <a:pt x="160735" y="357188"/>
                </a:lnTo>
                <a:lnTo>
                  <a:pt x="160735" y="383977"/>
                </a:lnTo>
                <a:lnTo>
                  <a:pt x="160735" y="401837"/>
                </a:lnTo>
                <a:lnTo>
                  <a:pt x="169664" y="419696"/>
                </a:lnTo>
                <a:lnTo>
                  <a:pt x="169664" y="428626"/>
                </a:lnTo>
                <a:lnTo>
                  <a:pt x="169664" y="428626"/>
                </a:lnTo>
                <a:lnTo>
                  <a:pt x="169664" y="4286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697391" y="3955851"/>
            <a:ext cx="142876" cy="1276947"/>
          </a:xfrm>
          <a:custGeom>
            <a:avLst/>
            <a:gdLst/>
            <a:ahLst/>
            <a:cxnLst/>
            <a:rect l="0" t="0" r="0" b="0"/>
            <a:pathLst>
              <a:path w="142876" h="1276947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8929" y="71438"/>
                </a:lnTo>
                <a:lnTo>
                  <a:pt x="17859" y="107156"/>
                </a:lnTo>
                <a:lnTo>
                  <a:pt x="17859" y="151805"/>
                </a:lnTo>
                <a:lnTo>
                  <a:pt x="26789" y="205383"/>
                </a:lnTo>
                <a:lnTo>
                  <a:pt x="35718" y="250031"/>
                </a:lnTo>
                <a:lnTo>
                  <a:pt x="35718" y="312539"/>
                </a:lnTo>
                <a:lnTo>
                  <a:pt x="44648" y="366117"/>
                </a:lnTo>
                <a:lnTo>
                  <a:pt x="53578" y="428625"/>
                </a:lnTo>
                <a:lnTo>
                  <a:pt x="62507" y="500063"/>
                </a:lnTo>
                <a:lnTo>
                  <a:pt x="80367" y="571500"/>
                </a:lnTo>
                <a:lnTo>
                  <a:pt x="89297" y="642938"/>
                </a:lnTo>
                <a:lnTo>
                  <a:pt x="98226" y="714375"/>
                </a:lnTo>
                <a:lnTo>
                  <a:pt x="116086" y="785813"/>
                </a:lnTo>
                <a:lnTo>
                  <a:pt x="116086" y="857250"/>
                </a:lnTo>
                <a:lnTo>
                  <a:pt x="125015" y="928688"/>
                </a:lnTo>
                <a:lnTo>
                  <a:pt x="133945" y="1000126"/>
                </a:lnTo>
                <a:lnTo>
                  <a:pt x="142875" y="1062633"/>
                </a:lnTo>
                <a:lnTo>
                  <a:pt x="142875" y="1125141"/>
                </a:lnTo>
                <a:lnTo>
                  <a:pt x="133945" y="1169790"/>
                </a:lnTo>
                <a:lnTo>
                  <a:pt x="133945" y="1214438"/>
                </a:lnTo>
                <a:lnTo>
                  <a:pt x="133945" y="1241227"/>
                </a:lnTo>
                <a:lnTo>
                  <a:pt x="125015" y="1268016"/>
                </a:lnTo>
                <a:lnTo>
                  <a:pt x="125015" y="1276946"/>
                </a:lnTo>
                <a:lnTo>
                  <a:pt x="125015" y="1276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54516" y="3554015"/>
            <a:ext cx="178594" cy="205384"/>
          </a:xfrm>
          <a:custGeom>
            <a:avLst/>
            <a:gdLst/>
            <a:ahLst/>
            <a:cxnLst/>
            <a:rect l="0" t="0" r="0" b="0"/>
            <a:pathLst>
              <a:path w="178594" h="205384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6" y="98227"/>
                </a:lnTo>
                <a:lnTo>
                  <a:pt x="8929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6073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78593" y="169664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0734" y="196453"/>
                </a:lnTo>
                <a:lnTo>
                  <a:pt x="151804" y="196453"/>
                </a:lnTo>
                <a:lnTo>
                  <a:pt x="133945" y="205383"/>
                </a:lnTo>
                <a:lnTo>
                  <a:pt x="125015" y="205383"/>
                </a:lnTo>
                <a:lnTo>
                  <a:pt x="107156" y="205383"/>
                </a:lnTo>
                <a:lnTo>
                  <a:pt x="80367" y="205383"/>
                </a:lnTo>
                <a:lnTo>
                  <a:pt x="62507" y="205383"/>
                </a:lnTo>
                <a:lnTo>
                  <a:pt x="44648" y="196453"/>
                </a:lnTo>
                <a:lnTo>
                  <a:pt x="26789" y="196453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947422" y="4009429"/>
            <a:ext cx="303609" cy="232173"/>
          </a:xfrm>
          <a:custGeom>
            <a:avLst/>
            <a:gdLst/>
            <a:ahLst/>
            <a:cxnLst/>
            <a:rect l="0" t="0" r="0" b="0"/>
            <a:pathLst>
              <a:path w="303609" h="232173">
                <a:moveTo>
                  <a:pt x="0" y="62508"/>
                </a:moveTo>
                <a:lnTo>
                  <a:pt x="0" y="53578"/>
                </a:lnTo>
                <a:lnTo>
                  <a:pt x="8930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51805" y="17860"/>
                </a:lnTo>
                <a:lnTo>
                  <a:pt x="178594" y="35719"/>
                </a:lnTo>
                <a:lnTo>
                  <a:pt x="187523" y="53578"/>
                </a:lnTo>
                <a:lnTo>
                  <a:pt x="205383" y="71438"/>
                </a:lnTo>
                <a:lnTo>
                  <a:pt x="214312" y="89297"/>
                </a:lnTo>
                <a:lnTo>
                  <a:pt x="214312" y="116086"/>
                </a:lnTo>
                <a:lnTo>
                  <a:pt x="205383" y="142875"/>
                </a:lnTo>
                <a:lnTo>
                  <a:pt x="196453" y="160735"/>
                </a:lnTo>
                <a:lnTo>
                  <a:pt x="178594" y="187524"/>
                </a:lnTo>
                <a:lnTo>
                  <a:pt x="160734" y="205383"/>
                </a:lnTo>
                <a:lnTo>
                  <a:pt x="133945" y="214313"/>
                </a:lnTo>
                <a:lnTo>
                  <a:pt x="116086" y="223242"/>
                </a:lnTo>
                <a:lnTo>
                  <a:pt x="89297" y="223242"/>
                </a:lnTo>
                <a:lnTo>
                  <a:pt x="71437" y="232172"/>
                </a:lnTo>
                <a:lnTo>
                  <a:pt x="53578" y="223242"/>
                </a:lnTo>
                <a:lnTo>
                  <a:pt x="35719" y="223242"/>
                </a:lnTo>
                <a:lnTo>
                  <a:pt x="26789" y="214313"/>
                </a:lnTo>
                <a:lnTo>
                  <a:pt x="17859" y="196453"/>
                </a:lnTo>
                <a:lnTo>
                  <a:pt x="17859" y="187524"/>
                </a:lnTo>
                <a:lnTo>
                  <a:pt x="17859" y="169664"/>
                </a:lnTo>
                <a:lnTo>
                  <a:pt x="26789" y="16073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42875" y="160735"/>
                </a:lnTo>
                <a:lnTo>
                  <a:pt x="178594" y="169664"/>
                </a:lnTo>
                <a:lnTo>
                  <a:pt x="205383" y="178594"/>
                </a:lnTo>
                <a:lnTo>
                  <a:pt x="232172" y="196453"/>
                </a:lnTo>
                <a:lnTo>
                  <a:pt x="250030" y="205383"/>
                </a:lnTo>
                <a:lnTo>
                  <a:pt x="267890" y="214313"/>
                </a:lnTo>
                <a:lnTo>
                  <a:pt x="276819" y="214313"/>
                </a:lnTo>
                <a:lnTo>
                  <a:pt x="294679" y="223242"/>
                </a:lnTo>
                <a:lnTo>
                  <a:pt x="303608" y="223242"/>
                </a:lnTo>
                <a:lnTo>
                  <a:pt x="303608" y="223242"/>
                </a:lnTo>
                <a:lnTo>
                  <a:pt x="303608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65281" y="4384476"/>
            <a:ext cx="392907" cy="17861"/>
          </a:xfrm>
          <a:custGeom>
            <a:avLst/>
            <a:gdLst/>
            <a:ahLst/>
            <a:cxnLst/>
            <a:rect l="0" t="0" r="0" b="0"/>
            <a:pathLst>
              <a:path w="392907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89297" y="0"/>
                </a:lnTo>
                <a:lnTo>
                  <a:pt x="125016" y="0"/>
                </a:lnTo>
                <a:lnTo>
                  <a:pt x="160735" y="0"/>
                </a:lnTo>
                <a:lnTo>
                  <a:pt x="205383" y="0"/>
                </a:lnTo>
                <a:lnTo>
                  <a:pt x="250031" y="8930"/>
                </a:lnTo>
                <a:lnTo>
                  <a:pt x="285749" y="8930"/>
                </a:lnTo>
                <a:lnTo>
                  <a:pt x="321468" y="8930"/>
                </a:lnTo>
                <a:lnTo>
                  <a:pt x="348257" y="8930"/>
                </a:lnTo>
                <a:lnTo>
                  <a:pt x="366117" y="8930"/>
                </a:lnTo>
                <a:lnTo>
                  <a:pt x="383976" y="8930"/>
                </a:lnTo>
                <a:lnTo>
                  <a:pt x="392906" y="8930"/>
                </a:lnTo>
                <a:lnTo>
                  <a:pt x="39290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027789" y="4545211"/>
            <a:ext cx="357188" cy="312540"/>
          </a:xfrm>
          <a:custGeom>
            <a:avLst/>
            <a:gdLst/>
            <a:ahLst/>
            <a:cxnLst/>
            <a:rect l="0" t="0" r="0" b="0"/>
            <a:pathLst>
              <a:path w="357188" h="312540">
                <a:moveTo>
                  <a:pt x="116086" y="17859"/>
                </a:moveTo>
                <a:lnTo>
                  <a:pt x="116086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8929"/>
                </a:lnTo>
                <a:lnTo>
                  <a:pt x="169663" y="8929"/>
                </a:lnTo>
                <a:lnTo>
                  <a:pt x="196452" y="8929"/>
                </a:lnTo>
                <a:lnTo>
                  <a:pt x="214312" y="0"/>
                </a:lnTo>
                <a:lnTo>
                  <a:pt x="241101" y="8929"/>
                </a:lnTo>
                <a:lnTo>
                  <a:pt x="267890" y="8929"/>
                </a:lnTo>
                <a:lnTo>
                  <a:pt x="276820" y="17859"/>
                </a:lnTo>
                <a:lnTo>
                  <a:pt x="285749" y="26789"/>
                </a:lnTo>
                <a:lnTo>
                  <a:pt x="294679" y="44648"/>
                </a:lnTo>
                <a:lnTo>
                  <a:pt x="294679" y="62507"/>
                </a:lnTo>
                <a:lnTo>
                  <a:pt x="285749" y="71437"/>
                </a:lnTo>
                <a:lnTo>
                  <a:pt x="276820" y="89296"/>
                </a:lnTo>
                <a:lnTo>
                  <a:pt x="258960" y="98226"/>
                </a:lnTo>
                <a:lnTo>
                  <a:pt x="241101" y="107156"/>
                </a:lnTo>
                <a:lnTo>
                  <a:pt x="232171" y="107156"/>
                </a:lnTo>
                <a:lnTo>
                  <a:pt x="223241" y="116085"/>
                </a:lnTo>
                <a:lnTo>
                  <a:pt x="214312" y="116085"/>
                </a:lnTo>
                <a:lnTo>
                  <a:pt x="214312" y="116085"/>
                </a:lnTo>
                <a:lnTo>
                  <a:pt x="214312" y="116085"/>
                </a:lnTo>
                <a:lnTo>
                  <a:pt x="214312" y="116085"/>
                </a:lnTo>
                <a:lnTo>
                  <a:pt x="232171" y="116085"/>
                </a:lnTo>
                <a:lnTo>
                  <a:pt x="241101" y="116085"/>
                </a:lnTo>
                <a:lnTo>
                  <a:pt x="267890" y="125015"/>
                </a:lnTo>
                <a:lnTo>
                  <a:pt x="294679" y="133945"/>
                </a:lnTo>
                <a:lnTo>
                  <a:pt x="312538" y="151804"/>
                </a:lnTo>
                <a:lnTo>
                  <a:pt x="339327" y="178593"/>
                </a:lnTo>
                <a:lnTo>
                  <a:pt x="348257" y="196453"/>
                </a:lnTo>
                <a:lnTo>
                  <a:pt x="357187" y="223242"/>
                </a:lnTo>
                <a:lnTo>
                  <a:pt x="357187" y="250031"/>
                </a:lnTo>
                <a:lnTo>
                  <a:pt x="357187" y="267890"/>
                </a:lnTo>
                <a:lnTo>
                  <a:pt x="339327" y="285750"/>
                </a:lnTo>
                <a:lnTo>
                  <a:pt x="330398" y="294679"/>
                </a:lnTo>
                <a:lnTo>
                  <a:pt x="303609" y="303609"/>
                </a:lnTo>
                <a:lnTo>
                  <a:pt x="276820" y="312539"/>
                </a:lnTo>
                <a:lnTo>
                  <a:pt x="250031" y="312539"/>
                </a:lnTo>
                <a:lnTo>
                  <a:pt x="223241" y="312539"/>
                </a:lnTo>
                <a:lnTo>
                  <a:pt x="196452" y="312539"/>
                </a:lnTo>
                <a:lnTo>
                  <a:pt x="160734" y="303609"/>
                </a:lnTo>
                <a:lnTo>
                  <a:pt x="133945" y="285750"/>
                </a:lnTo>
                <a:lnTo>
                  <a:pt x="98227" y="267890"/>
                </a:lnTo>
                <a:lnTo>
                  <a:pt x="71438" y="250031"/>
                </a:lnTo>
                <a:lnTo>
                  <a:pt x="44649" y="223242"/>
                </a:lnTo>
                <a:lnTo>
                  <a:pt x="26789" y="205382"/>
                </a:lnTo>
                <a:lnTo>
                  <a:pt x="8930" y="18752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50969" y="3920132"/>
            <a:ext cx="910828" cy="1062635"/>
          </a:xfrm>
          <a:custGeom>
            <a:avLst/>
            <a:gdLst/>
            <a:ahLst/>
            <a:cxnLst/>
            <a:rect l="0" t="0" r="0" b="0"/>
            <a:pathLst>
              <a:path w="910828" h="1062635">
                <a:moveTo>
                  <a:pt x="785811" y="258961"/>
                </a:moveTo>
                <a:lnTo>
                  <a:pt x="776882" y="250032"/>
                </a:lnTo>
                <a:lnTo>
                  <a:pt x="767952" y="232172"/>
                </a:lnTo>
                <a:lnTo>
                  <a:pt x="759022" y="205383"/>
                </a:lnTo>
                <a:lnTo>
                  <a:pt x="741163" y="169664"/>
                </a:lnTo>
                <a:lnTo>
                  <a:pt x="714374" y="142875"/>
                </a:lnTo>
                <a:lnTo>
                  <a:pt x="696515" y="107157"/>
                </a:lnTo>
                <a:lnTo>
                  <a:pt x="660796" y="80368"/>
                </a:lnTo>
                <a:lnTo>
                  <a:pt x="634007" y="53579"/>
                </a:lnTo>
                <a:lnTo>
                  <a:pt x="598288" y="35719"/>
                </a:lnTo>
                <a:lnTo>
                  <a:pt x="553640" y="17860"/>
                </a:lnTo>
                <a:lnTo>
                  <a:pt x="508991" y="8930"/>
                </a:lnTo>
                <a:lnTo>
                  <a:pt x="464343" y="0"/>
                </a:lnTo>
                <a:lnTo>
                  <a:pt x="419695" y="0"/>
                </a:lnTo>
                <a:lnTo>
                  <a:pt x="375047" y="8930"/>
                </a:lnTo>
                <a:lnTo>
                  <a:pt x="330398" y="17860"/>
                </a:lnTo>
                <a:lnTo>
                  <a:pt x="276820" y="35719"/>
                </a:lnTo>
                <a:lnTo>
                  <a:pt x="232172" y="62508"/>
                </a:lnTo>
                <a:lnTo>
                  <a:pt x="178594" y="98227"/>
                </a:lnTo>
                <a:lnTo>
                  <a:pt x="142875" y="133946"/>
                </a:lnTo>
                <a:lnTo>
                  <a:pt x="98226" y="178594"/>
                </a:lnTo>
                <a:lnTo>
                  <a:pt x="62508" y="232172"/>
                </a:lnTo>
                <a:lnTo>
                  <a:pt x="35719" y="285750"/>
                </a:lnTo>
                <a:lnTo>
                  <a:pt x="17859" y="348258"/>
                </a:lnTo>
                <a:lnTo>
                  <a:pt x="0" y="410766"/>
                </a:lnTo>
                <a:lnTo>
                  <a:pt x="0" y="473274"/>
                </a:lnTo>
                <a:lnTo>
                  <a:pt x="0" y="535782"/>
                </a:lnTo>
                <a:lnTo>
                  <a:pt x="8929" y="598289"/>
                </a:lnTo>
                <a:lnTo>
                  <a:pt x="26789" y="651868"/>
                </a:lnTo>
                <a:lnTo>
                  <a:pt x="53578" y="714375"/>
                </a:lnTo>
                <a:lnTo>
                  <a:pt x="80367" y="767954"/>
                </a:lnTo>
                <a:lnTo>
                  <a:pt x="116086" y="821532"/>
                </a:lnTo>
                <a:lnTo>
                  <a:pt x="160734" y="875110"/>
                </a:lnTo>
                <a:lnTo>
                  <a:pt x="196453" y="919758"/>
                </a:lnTo>
                <a:lnTo>
                  <a:pt x="250031" y="955477"/>
                </a:lnTo>
                <a:lnTo>
                  <a:pt x="294679" y="991196"/>
                </a:lnTo>
                <a:lnTo>
                  <a:pt x="348258" y="1017985"/>
                </a:lnTo>
                <a:lnTo>
                  <a:pt x="401836" y="1044774"/>
                </a:lnTo>
                <a:lnTo>
                  <a:pt x="464343" y="1053704"/>
                </a:lnTo>
                <a:lnTo>
                  <a:pt x="517921" y="1062634"/>
                </a:lnTo>
                <a:lnTo>
                  <a:pt x="580429" y="1062634"/>
                </a:lnTo>
                <a:lnTo>
                  <a:pt x="625077" y="1062634"/>
                </a:lnTo>
                <a:lnTo>
                  <a:pt x="678655" y="1044774"/>
                </a:lnTo>
                <a:lnTo>
                  <a:pt x="723304" y="1017985"/>
                </a:lnTo>
                <a:lnTo>
                  <a:pt x="767952" y="982266"/>
                </a:lnTo>
                <a:lnTo>
                  <a:pt x="803671" y="946547"/>
                </a:lnTo>
                <a:lnTo>
                  <a:pt x="830460" y="901899"/>
                </a:lnTo>
                <a:lnTo>
                  <a:pt x="857249" y="848321"/>
                </a:lnTo>
                <a:lnTo>
                  <a:pt x="884038" y="794743"/>
                </a:lnTo>
                <a:lnTo>
                  <a:pt x="901897" y="732235"/>
                </a:lnTo>
                <a:lnTo>
                  <a:pt x="910827" y="669727"/>
                </a:lnTo>
                <a:lnTo>
                  <a:pt x="910827" y="607219"/>
                </a:lnTo>
                <a:lnTo>
                  <a:pt x="901897" y="544711"/>
                </a:lnTo>
                <a:lnTo>
                  <a:pt x="884038" y="473274"/>
                </a:lnTo>
                <a:lnTo>
                  <a:pt x="866179" y="410766"/>
                </a:lnTo>
                <a:lnTo>
                  <a:pt x="830460" y="348258"/>
                </a:lnTo>
                <a:lnTo>
                  <a:pt x="794741" y="285750"/>
                </a:lnTo>
                <a:lnTo>
                  <a:pt x="750093" y="232172"/>
                </a:lnTo>
                <a:lnTo>
                  <a:pt x="687585" y="160735"/>
                </a:lnTo>
                <a:lnTo>
                  <a:pt x="687585" y="160735"/>
                </a:lnTo>
                <a:lnTo>
                  <a:pt x="687585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82391" y="3750468"/>
            <a:ext cx="187524" cy="276822"/>
          </a:xfrm>
          <a:custGeom>
            <a:avLst/>
            <a:gdLst/>
            <a:ahLst/>
            <a:cxnLst/>
            <a:rect l="0" t="0" r="0" b="0"/>
            <a:pathLst>
              <a:path w="187524" h="276822">
                <a:moveTo>
                  <a:pt x="26789" y="44649"/>
                </a:move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42875" y="71438"/>
                </a:lnTo>
                <a:lnTo>
                  <a:pt x="133945" y="80368"/>
                </a:lnTo>
                <a:lnTo>
                  <a:pt x="125015" y="9822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98226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78593" y="160735"/>
                </a:lnTo>
                <a:lnTo>
                  <a:pt x="187523" y="178594"/>
                </a:lnTo>
                <a:lnTo>
                  <a:pt x="187523" y="196453"/>
                </a:lnTo>
                <a:lnTo>
                  <a:pt x="187523" y="205383"/>
                </a:lnTo>
                <a:lnTo>
                  <a:pt x="178593" y="223243"/>
                </a:lnTo>
                <a:lnTo>
                  <a:pt x="169664" y="241102"/>
                </a:lnTo>
                <a:lnTo>
                  <a:pt x="160734" y="250032"/>
                </a:lnTo>
                <a:lnTo>
                  <a:pt x="142875" y="258961"/>
                </a:lnTo>
                <a:lnTo>
                  <a:pt x="125015" y="267891"/>
                </a:lnTo>
                <a:lnTo>
                  <a:pt x="98226" y="267891"/>
                </a:lnTo>
                <a:lnTo>
                  <a:pt x="80367" y="276821"/>
                </a:lnTo>
                <a:lnTo>
                  <a:pt x="62507" y="276821"/>
                </a:lnTo>
                <a:lnTo>
                  <a:pt x="44648" y="276821"/>
                </a:lnTo>
                <a:lnTo>
                  <a:pt x="26789" y="276821"/>
                </a:lnTo>
                <a:lnTo>
                  <a:pt x="17859" y="267891"/>
                </a:lnTo>
                <a:lnTo>
                  <a:pt x="8929" y="258961"/>
                </a:lnTo>
                <a:lnTo>
                  <a:pt x="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59211" y="3777257"/>
            <a:ext cx="80368" cy="107158"/>
          </a:xfrm>
          <a:custGeom>
            <a:avLst/>
            <a:gdLst/>
            <a:ahLst/>
            <a:cxnLst/>
            <a:rect l="0" t="0" r="0" b="0"/>
            <a:pathLst>
              <a:path w="80368" h="10715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107157"/>
                </a:lnTo>
                <a:lnTo>
                  <a:pt x="35719" y="107157"/>
                </a:lnTo>
                <a:lnTo>
                  <a:pt x="44648" y="107157"/>
                </a:lnTo>
                <a:lnTo>
                  <a:pt x="62508" y="107157"/>
                </a:lnTo>
                <a:lnTo>
                  <a:pt x="71437" y="107157"/>
                </a:lnTo>
                <a:lnTo>
                  <a:pt x="80367" y="98227"/>
                </a:lnTo>
                <a:lnTo>
                  <a:pt x="8036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57438" y="3714750"/>
            <a:ext cx="8930" cy="312540"/>
          </a:xfrm>
          <a:custGeom>
            <a:avLst/>
            <a:gdLst/>
            <a:ahLst/>
            <a:cxnLst/>
            <a:rect l="0" t="0" r="0" b="0"/>
            <a:pathLst>
              <a:path w="8930" h="31254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6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58961"/>
                </a:lnTo>
                <a:lnTo>
                  <a:pt x="8929" y="285750"/>
                </a:lnTo>
                <a:lnTo>
                  <a:pt x="8929" y="312539"/>
                </a:lnTo>
                <a:lnTo>
                  <a:pt x="8929" y="312539"/>
                </a:lnTo>
                <a:lnTo>
                  <a:pt x="892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30586" y="4098726"/>
            <a:ext cx="678657" cy="116087"/>
          </a:xfrm>
          <a:custGeom>
            <a:avLst/>
            <a:gdLst/>
            <a:ahLst/>
            <a:cxnLst/>
            <a:rect l="0" t="0" r="0" b="0"/>
            <a:pathLst>
              <a:path w="678657" h="116087">
                <a:moveTo>
                  <a:pt x="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17859" y="98227"/>
                </a:lnTo>
                <a:lnTo>
                  <a:pt x="44648" y="89297"/>
                </a:lnTo>
                <a:lnTo>
                  <a:pt x="80367" y="71438"/>
                </a:lnTo>
                <a:lnTo>
                  <a:pt x="116086" y="62508"/>
                </a:lnTo>
                <a:lnTo>
                  <a:pt x="169664" y="44649"/>
                </a:lnTo>
                <a:lnTo>
                  <a:pt x="232172" y="35719"/>
                </a:lnTo>
                <a:lnTo>
                  <a:pt x="285750" y="26789"/>
                </a:lnTo>
                <a:lnTo>
                  <a:pt x="348258" y="17860"/>
                </a:lnTo>
                <a:lnTo>
                  <a:pt x="410766" y="8930"/>
                </a:lnTo>
                <a:lnTo>
                  <a:pt x="464344" y="8930"/>
                </a:lnTo>
                <a:lnTo>
                  <a:pt x="517922" y="0"/>
                </a:lnTo>
                <a:lnTo>
                  <a:pt x="562570" y="0"/>
                </a:lnTo>
                <a:lnTo>
                  <a:pt x="607219" y="0"/>
                </a:lnTo>
                <a:lnTo>
                  <a:pt x="634008" y="0"/>
                </a:lnTo>
                <a:lnTo>
                  <a:pt x="660797" y="0"/>
                </a:lnTo>
                <a:lnTo>
                  <a:pt x="669727" y="0"/>
                </a:lnTo>
                <a:lnTo>
                  <a:pt x="678656" y="0"/>
                </a:lnTo>
                <a:lnTo>
                  <a:pt x="6786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27039" y="4286250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17859" y="0"/>
                </a:move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25266" y="4223742"/>
            <a:ext cx="205383" cy="241102"/>
          </a:xfrm>
          <a:custGeom>
            <a:avLst/>
            <a:gdLst/>
            <a:ahLst/>
            <a:cxnLst/>
            <a:rect l="0" t="0" r="0" b="0"/>
            <a:pathLst>
              <a:path w="205383" h="241102">
                <a:moveTo>
                  <a:pt x="125015" y="53578"/>
                </a:moveTo>
                <a:lnTo>
                  <a:pt x="125015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07156" y="35719"/>
                </a:lnTo>
                <a:lnTo>
                  <a:pt x="98226" y="44648"/>
                </a:lnTo>
                <a:lnTo>
                  <a:pt x="89297" y="44648"/>
                </a:lnTo>
                <a:lnTo>
                  <a:pt x="71437" y="53578"/>
                </a:lnTo>
                <a:lnTo>
                  <a:pt x="53578" y="71437"/>
                </a:lnTo>
                <a:lnTo>
                  <a:pt x="35718" y="98226"/>
                </a:lnTo>
                <a:lnTo>
                  <a:pt x="17859" y="125015"/>
                </a:lnTo>
                <a:lnTo>
                  <a:pt x="8929" y="151804"/>
                </a:lnTo>
                <a:lnTo>
                  <a:pt x="0" y="178594"/>
                </a:lnTo>
                <a:lnTo>
                  <a:pt x="0" y="205383"/>
                </a:lnTo>
                <a:lnTo>
                  <a:pt x="8929" y="223242"/>
                </a:lnTo>
                <a:lnTo>
                  <a:pt x="26789" y="232172"/>
                </a:lnTo>
                <a:lnTo>
                  <a:pt x="44648" y="241101"/>
                </a:lnTo>
                <a:lnTo>
                  <a:pt x="62507" y="241101"/>
                </a:lnTo>
                <a:lnTo>
                  <a:pt x="89297" y="241101"/>
                </a:lnTo>
                <a:lnTo>
                  <a:pt x="125015" y="232172"/>
                </a:lnTo>
                <a:lnTo>
                  <a:pt x="151804" y="223242"/>
                </a:lnTo>
                <a:lnTo>
                  <a:pt x="169664" y="205383"/>
                </a:lnTo>
                <a:lnTo>
                  <a:pt x="187523" y="187523"/>
                </a:lnTo>
                <a:lnTo>
                  <a:pt x="205382" y="160734"/>
                </a:lnTo>
                <a:lnTo>
                  <a:pt x="205382" y="133945"/>
                </a:lnTo>
                <a:lnTo>
                  <a:pt x="205382" y="107156"/>
                </a:lnTo>
                <a:lnTo>
                  <a:pt x="196453" y="80367"/>
                </a:lnTo>
                <a:lnTo>
                  <a:pt x="187523" y="62508"/>
                </a:lnTo>
                <a:lnTo>
                  <a:pt x="178593" y="44648"/>
                </a:lnTo>
                <a:lnTo>
                  <a:pt x="151804" y="26789"/>
                </a:lnTo>
                <a:lnTo>
                  <a:pt x="142875" y="17859"/>
                </a:lnTo>
                <a:lnTo>
                  <a:pt x="125015" y="8929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330648" y="4241601"/>
            <a:ext cx="250033" cy="241103"/>
          </a:xfrm>
          <a:custGeom>
            <a:avLst/>
            <a:gdLst/>
            <a:ahLst/>
            <a:cxnLst/>
            <a:rect l="0" t="0" r="0" b="0"/>
            <a:pathLst>
              <a:path w="250033" h="241103">
                <a:moveTo>
                  <a:pt x="80368" y="0"/>
                </a:move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0368" y="17860"/>
                </a:lnTo>
                <a:lnTo>
                  <a:pt x="71438" y="26789"/>
                </a:lnTo>
                <a:lnTo>
                  <a:pt x="53579" y="35719"/>
                </a:lnTo>
                <a:lnTo>
                  <a:pt x="35719" y="53578"/>
                </a:lnTo>
                <a:lnTo>
                  <a:pt x="1786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5"/>
                </a:lnTo>
                <a:lnTo>
                  <a:pt x="8930" y="187524"/>
                </a:lnTo>
                <a:lnTo>
                  <a:pt x="17860" y="205383"/>
                </a:lnTo>
                <a:lnTo>
                  <a:pt x="35719" y="223242"/>
                </a:lnTo>
                <a:lnTo>
                  <a:pt x="62508" y="232172"/>
                </a:lnTo>
                <a:lnTo>
                  <a:pt x="98227" y="232172"/>
                </a:lnTo>
                <a:lnTo>
                  <a:pt x="125016" y="241102"/>
                </a:lnTo>
                <a:lnTo>
                  <a:pt x="151805" y="241102"/>
                </a:lnTo>
                <a:lnTo>
                  <a:pt x="187524" y="232172"/>
                </a:lnTo>
                <a:lnTo>
                  <a:pt x="205383" y="223242"/>
                </a:lnTo>
                <a:lnTo>
                  <a:pt x="223243" y="205383"/>
                </a:lnTo>
                <a:lnTo>
                  <a:pt x="241102" y="187524"/>
                </a:lnTo>
                <a:lnTo>
                  <a:pt x="241102" y="160735"/>
                </a:lnTo>
                <a:lnTo>
                  <a:pt x="250032" y="133945"/>
                </a:lnTo>
                <a:lnTo>
                  <a:pt x="241102" y="107156"/>
                </a:lnTo>
                <a:lnTo>
                  <a:pt x="232172" y="80367"/>
                </a:lnTo>
                <a:lnTo>
                  <a:pt x="223243" y="53578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34258" y="3562945"/>
            <a:ext cx="160735" cy="1268017"/>
          </a:xfrm>
          <a:custGeom>
            <a:avLst/>
            <a:gdLst/>
            <a:ahLst/>
            <a:cxnLst/>
            <a:rect l="0" t="0" r="0" b="0"/>
            <a:pathLst>
              <a:path w="160735" h="1268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44648"/>
                </a:lnTo>
                <a:lnTo>
                  <a:pt x="8930" y="71437"/>
                </a:lnTo>
                <a:lnTo>
                  <a:pt x="17859" y="107156"/>
                </a:lnTo>
                <a:lnTo>
                  <a:pt x="26789" y="151805"/>
                </a:lnTo>
                <a:lnTo>
                  <a:pt x="35719" y="196453"/>
                </a:lnTo>
                <a:lnTo>
                  <a:pt x="44648" y="250031"/>
                </a:lnTo>
                <a:lnTo>
                  <a:pt x="53578" y="303609"/>
                </a:lnTo>
                <a:lnTo>
                  <a:pt x="62508" y="366117"/>
                </a:lnTo>
                <a:lnTo>
                  <a:pt x="71437" y="428625"/>
                </a:lnTo>
                <a:lnTo>
                  <a:pt x="80367" y="500062"/>
                </a:lnTo>
                <a:lnTo>
                  <a:pt x="89297" y="562570"/>
                </a:lnTo>
                <a:lnTo>
                  <a:pt x="98226" y="634008"/>
                </a:lnTo>
                <a:lnTo>
                  <a:pt x="107156" y="714375"/>
                </a:lnTo>
                <a:lnTo>
                  <a:pt x="116086" y="785812"/>
                </a:lnTo>
                <a:lnTo>
                  <a:pt x="125015" y="857250"/>
                </a:lnTo>
                <a:lnTo>
                  <a:pt x="133945" y="919758"/>
                </a:lnTo>
                <a:lnTo>
                  <a:pt x="133945" y="991195"/>
                </a:lnTo>
                <a:lnTo>
                  <a:pt x="142875" y="1053703"/>
                </a:lnTo>
                <a:lnTo>
                  <a:pt x="151805" y="1116211"/>
                </a:lnTo>
                <a:lnTo>
                  <a:pt x="151805" y="1169789"/>
                </a:lnTo>
                <a:lnTo>
                  <a:pt x="151805" y="1214437"/>
                </a:lnTo>
                <a:lnTo>
                  <a:pt x="160734" y="1268016"/>
                </a:lnTo>
                <a:lnTo>
                  <a:pt x="160734" y="1268016"/>
                </a:lnTo>
                <a:lnTo>
                  <a:pt x="160734" y="1268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82453" y="3178968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26789"/>
                </a:lnTo>
                <a:lnTo>
                  <a:pt x="116086" y="35719"/>
                </a:lnTo>
                <a:lnTo>
                  <a:pt x="133945" y="62508"/>
                </a:lnTo>
                <a:lnTo>
                  <a:pt x="142875" y="80368"/>
                </a:lnTo>
                <a:lnTo>
                  <a:pt x="151805" y="98227"/>
                </a:lnTo>
                <a:lnTo>
                  <a:pt x="151805" y="116086"/>
                </a:lnTo>
                <a:lnTo>
                  <a:pt x="142875" y="133946"/>
                </a:lnTo>
                <a:lnTo>
                  <a:pt x="133945" y="151805"/>
                </a:lnTo>
                <a:lnTo>
                  <a:pt x="125016" y="160735"/>
                </a:lnTo>
                <a:lnTo>
                  <a:pt x="116086" y="160735"/>
                </a:lnTo>
                <a:lnTo>
                  <a:pt x="98227" y="169664"/>
                </a:lnTo>
                <a:lnTo>
                  <a:pt x="80367" y="160735"/>
                </a:lnTo>
                <a:lnTo>
                  <a:pt x="71438" y="160735"/>
                </a:lnTo>
                <a:lnTo>
                  <a:pt x="62508" y="151805"/>
                </a:lnTo>
                <a:lnTo>
                  <a:pt x="53578" y="142875"/>
                </a:lnTo>
                <a:lnTo>
                  <a:pt x="53578" y="133946"/>
                </a:lnTo>
                <a:lnTo>
                  <a:pt x="62508" y="125016"/>
                </a:lnTo>
                <a:lnTo>
                  <a:pt x="71438" y="116086"/>
                </a:lnTo>
                <a:lnTo>
                  <a:pt x="80367" y="107157"/>
                </a:lnTo>
                <a:lnTo>
                  <a:pt x="98227" y="107157"/>
                </a:lnTo>
                <a:lnTo>
                  <a:pt x="116086" y="107157"/>
                </a:lnTo>
                <a:lnTo>
                  <a:pt x="133945" y="107157"/>
                </a:lnTo>
                <a:lnTo>
                  <a:pt x="151805" y="116086"/>
                </a:lnTo>
                <a:lnTo>
                  <a:pt x="178594" y="125016"/>
                </a:lnTo>
                <a:lnTo>
                  <a:pt x="196453" y="133946"/>
                </a:lnTo>
                <a:lnTo>
                  <a:pt x="196453" y="133946"/>
                </a:lnTo>
                <a:lnTo>
                  <a:pt x="196453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964656" y="3598664"/>
            <a:ext cx="62509" cy="294680"/>
          </a:xfrm>
          <a:custGeom>
            <a:avLst/>
            <a:gdLst/>
            <a:ahLst/>
            <a:cxnLst/>
            <a:rect l="0" t="0" r="0" b="0"/>
            <a:pathLst>
              <a:path w="62509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214312"/>
                </a:lnTo>
                <a:lnTo>
                  <a:pt x="44649" y="241101"/>
                </a:lnTo>
                <a:lnTo>
                  <a:pt x="44649" y="258961"/>
                </a:lnTo>
                <a:lnTo>
                  <a:pt x="53578" y="276820"/>
                </a:lnTo>
                <a:lnTo>
                  <a:pt x="62508" y="285750"/>
                </a:lnTo>
                <a:lnTo>
                  <a:pt x="62508" y="294679"/>
                </a:lnTo>
                <a:lnTo>
                  <a:pt x="62508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053953" y="3625453"/>
            <a:ext cx="267892" cy="366118"/>
          </a:xfrm>
          <a:custGeom>
            <a:avLst/>
            <a:gdLst/>
            <a:ahLst/>
            <a:cxnLst/>
            <a:rect l="0" t="0" r="0" b="0"/>
            <a:pathLst>
              <a:path w="267892" h="366118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17860" y="35718"/>
                </a:lnTo>
                <a:lnTo>
                  <a:pt x="26789" y="26789"/>
                </a:lnTo>
                <a:lnTo>
                  <a:pt x="53578" y="17859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23242" y="0"/>
                </a:lnTo>
                <a:lnTo>
                  <a:pt x="241102" y="0"/>
                </a:lnTo>
                <a:lnTo>
                  <a:pt x="250031" y="8929"/>
                </a:lnTo>
                <a:lnTo>
                  <a:pt x="258961" y="8929"/>
                </a:lnTo>
                <a:lnTo>
                  <a:pt x="258961" y="17859"/>
                </a:lnTo>
                <a:lnTo>
                  <a:pt x="267891" y="26789"/>
                </a:lnTo>
                <a:lnTo>
                  <a:pt x="267891" y="44648"/>
                </a:lnTo>
                <a:lnTo>
                  <a:pt x="258961" y="71437"/>
                </a:lnTo>
                <a:lnTo>
                  <a:pt x="25896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41102" y="178593"/>
                </a:lnTo>
                <a:lnTo>
                  <a:pt x="232172" y="214312"/>
                </a:lnTo>
                <a:lnTo>
                  <a:pt x="232172" y="250031"/>
                </a:lnTo>
                <a:lnTo>
                  <a:pt x="223242" y="285750"/>
                </a:lnTo>
                <a:lnTo>
                  <a:pt x="223242" y="321468"/>
                </a:lnTo>
                <a:lnTo>
                  <a:pt x="223242" y="348258"/>
                </a:lnTo>
                <a:lnTo>
                  <a:pt x="223242" y="366117"/>
                </a:lnTo>
                <a:lnTo>
                  <a:pt x="223242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045023" y="4063007"/>
            <a:ext cx="508994" cy="89298"/>
          </a:xfrm>
          <a:custGeom>
            <a:avLst/>
            <a:gdLst/>
            <a:ahLst/>
            <a:cxnLst/>
            <a:rect l="0" t="0" r="0" b="0"/>
            <a:pathLst>
              <a:path w="508994" h="89298">
                <a:moveTo>
                  <a:pt x="0" y="89297"/>
                </a:moveTo>
                <a:lnTo>
                  <a:pt x="0" y="89297"/>
                </a:lnTo>
                <a:lnTo>
                  <a:pt x="8930" y="80368"/>
                </a:lnTo>
                <a:lnTo>
                  <a:pt x="17860" y="71438"/>
                </a:lnTo>
                <a:lnTo>
                  <a:pt x="35719" y="62508"/>
                </a:lnTo>
                <a:lnTo>
                  <a:pt x="62508" y="44649"/>
                </a:lnTo>
                <a:lnTo>
                  <a:pt x="98227" y="35719"/>
                </a:lnTo>
                <a:lnTo>
                  <a:pt x="142875" y="26789"/>
                </a:lnTo>
                <a:lnTo>
                  <a:pt x="196454" y="17860"/>
                </a:lnTo>
                <a:lnTo>
                  <a:pt x="250032" y="8930"/>
                </a:lnTo>
                <a:lnTo>
                  <a:pt x="303610" y="8930"/>
                </a:lnTo>
                <a:lnTo>
                  <a:pt x="348258" y="0"/>
                </a:lnTo>
                <a:lnTo>
                  <a:pt x="401836" y="0"/>
                </a:lnTo>
                <a:lnTo>
                  <a:pt x="437555" y="0"/>
                </a:lnTo>
                <a:lnTo>
                  <a:pt x="473274" y="0"/>
                </a:lnTo>
                <a:lnTo>
                  <a:pt x="491133" y="0"/>
                </a:lnTo>
                <a:lnTo>
                  <a:pt x="508993" y="0"/>
                </a:lnTo>
                <a:lnTo>
                  <a:pt x="508993" y="0"/>
                </a:lnTo>
                <a:lnTo>
                  <a:pt x="5089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027164" y="4295179"/>
            <a:ext cx="294681" cy="348259"/>
          </a:xfrm>
          <a:custGeom>
            <a:avLst/>
            <a:gdLst/>
            <a:ahLst/>
            <a:cxnLst/>
            <a:rect l="0" t="0" r="0" b="0"/>
            <a:pathLst>
              <a:path w="294681" h="348259">
                <a:moveTo>
                  <a:pt x="214313" y="0"/>
                </a:moveTo>
                <a:lnTo>
                  <a:pt x="214313" y="0"/>
                </a:lnTo>
                <a:lnTo>
                  <a:pt x="205383" y="0"/>
                </a:lnTo>
                <a:lnTo>
                  <a:pt x="187524" y="8930"/>
                </a:lnTo>
                <a:lnTo>
                  <a:pt x="160734" y="8930"/>
                </a:lnTo>
                <a:lnTo>
                  <a:pt x="133945" y="26789"/>
                </a:lnTo>
                <a:lnTo>
                  <a:pt x="116086" y="35719"/>
                </a:lnTo>
                <a:lnTo>
                  <a:pt x="89297" y="53578"/>
                </a:lnTo>
                <a:lnTo>
                  <a:pt x="62508" y="71438"/>
                </a:lnTo>
                <a:lnTo>
                  <a:pt x="44649" y="80367"/>
                </a:lnTo>
                <a:lnTo>
                  <a:pt x="35719" y="98227"/>
                </a:lnTo>
                <a:lnTo>
                  <a:pt x="26789" y="107157"/>
                </a:lnTo>
                <a:lnTo>
                  <a:pt x="26789" y="107157"/>
                </a:lnTo>
                <a:lnTo>
                  <a:pt x="26789" y="116086"/>
                </a:lnTo>
                <a:lnTo>
                  <a:pt x="44649" y="125016"/>
                </a:lnTo>
                <a:lnTo>
                  <a:pt x="62508" y="125016"/>
                </a:lnTo>
                <a:lnTo>
                  <a:pt x="89297" y="133946"/>
                </a:lnTo>
                <a:lnTo>
                  <a:pt x="116086" y="151805"/>
                </a:lnTo>
                <a:lnTo>
                  <a:pt x="151805" y="160735"/>
                </a:lnTo>
                <a:lnTo>
                  <a:pt x="187524" y="169664"/>
                </a:lnTo>
                <a:lnTo>
                  <a:pt x="223242" y="187524"/>
                </a:lnTo>
                <a:lnTo>
                  <a:pt x="250031" y="205383"/>
                </a:lnTo>
                <a:lnTo>
                  <a:pt x="267891" y="232172"/>
                </a:lnTo>
                <a:lnTo>
                  <a:pt x="285750" y="250032"/>
                </a:lnTo>
                <a:lnTo>
                  <a:pt x="294680" y="267891"/>
                </a:lnTo>
                <a:lnTo>
                  <a:pt x="294680" y="285750"/>
                </a:lnTo>
                <a:lnTo>
                  <a:pt x="285750" y="303610"/>
                </a:lnTo>
                <a:lnTo>
                  <a:pt x="276820" y="312539"/>
                </a:lnTo>
                <a:lnTo>
                  <a:pt x="258961" y="330399"/>
                </a:lnTo>
                <a:lnTo>
                  <a:pt x="232172" y="339328"/>
                </a:lnTo>
                <a:lnTo>
                  <a:pt x="196453" y="339328"/>
                </a:lnTo>
                <a:lnTo>
                  <a:pt x="160734" y="348258"/>
                </a:lnTo>
                <a:lnTo>
                  <a:pt x="116086" y="348258"/>
                </a:lnTo>
                <a:lnTo>
                  <a:pt x="80367" y="348258"/>
                </a:lnTo>
                <a:lnTo>
                  <a:pt x="53578" y="339328"/>
                </a:lnTo>
                <a:lnTo>
                  <a:pt x="26789" y="33039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303984" y="4375546"/>
            <a:ext cx="339330" cy="321470"/>
          </a:xfrm>
          <a:custGeom>
            <a:avLst/>
            <a:gdLst/>
            <a:ahLst/>
            <a:cxnLst/>
            <a:rect l="0" t="0" r="0" b="0"/>
            <a:pathLst>
              <a:path w="339330" h="321470">
                <a:moveTo>
                  <a:pt x="241102" y="26790"/>
                </a:moveTo>
                <a:lnTo>
                  <a:pt x="241102" y="26790"/>
                </a:lnTo>
                <a:lnTo>
                  <a:pt x="241102" y="17860"/>
                </a:lnTo>
                <a:lnTo>
                  <a:pt x="241102" y="17860"/>
                </a:lnTo>
                <a:lnTo>
                  <a:pt x="232172" y="8930"/>
                </a:lnTo>
                <a:lnTo>
                  <a:pt x="223243" y="0"/>
                </a:lnTo>
                <a:lnTo>
                  <a:pt x="205383" y="0"/>
                </a:lnTo>
                <a:lnTo>
                  <a:pt x="187524" y="0"/>
                </a:lnTo>
                <a:lnTo>
                  <a:pt x="160735" y="0"/>
                </a:lnTo>
                <a:lnTo>
                  <a:pt x="133946" y="17860"/>
                </a:lnTo>
                <a:lnTo>
                  <a:pt x="98227" y="35719"/>
                </a:lnTo>
                <a:lnTo>
                  <a:pt x="71438" y="62508"/>
                </a:lnTo>
                <a:lnTo>
                  <a:pt x="35719" y="98227"/>
                </a:lnTo>
                <a:lnTo>
                  <a:pt x="17860" y="133946"/>
                </a:lnTo>
                <a:lnTo>
                  <a:pt x="8930" y="169665"/>
                </a:lnTo>
                <a:lnTo>
                  <a:pt x="0" y="205383"/>
                </a:lnTo>
                <a:lnTo>
                  <a:pt x="8930" y="241102"/>
                </a:lnTo>
                <a:lnTo>
                  <a:pt x="26789" y="267891"/>
                </a:lnTo>
                <a:lnTo>
                  <a:pt x="53579" y="285750"/>
                </a:lnTo>
                <a:lnTo>
                  <a:pt x="80368" y="303610"/>
                </a:lnTo>
                <a:lnTo>
                  <a:pt x="125016" y="312540"/>
                </a:lnTo>
                <a:lnTo>
                  <a:pt x="160735" y="321469"/>
                </a:lnTo>
                <a:lnTo>
                  <a:pt x="205383" y="321469"/>
                </a:lnTo>
                <a:lnTo>
                  <a:pt x="241102" y="312540"/>
                </a:lnTo>
                <a:lnTo>
                  <a:pt x="276821" y="294680"/>
                </a:lnTo>
                <a:lnTo>
                  <a:pt x="303610" y="276821"/>
                </a:lnTo>
                <a:lnTo>
                  <a:pt x="321469" y="241102"/>
                </a:lnTo>
                <a:lnTo>
                  <a:pt x="330399" y="214313"/>
                </a:lnTo>
                <a:lnTo>
                  <a:pt x="339329" y="187524"/>
                </a:lnTo>
                <a:lnTo>
                  <a:pt x="330399" y="160735"/>
                </a:lnTo>
                <a:lnTo>
                  <a:pt x="321469" y="133946"/>
                </a:lnTo>
                <a:lnTo>
                  <a:pt x="312539" y="107157"/>
                </a:lnTo>
                <a:lnTo>
                  <a:pt x="294680" y="80368"/>
                </a:lnTo>
                <a:lnTo>
                  <a:pt x="267891" y="62508"/>
                </a:lnTo>
                <a:lnTo>
                  <a:pt x="241102" y="44649"/>
                </a:lnTo>
                <a:lnTo>
                  <a:pt x="214313" y="26790"/>
                </a:lnTo>
                <a:lnTo>
                  <a:pt x="205383" y="17860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St: change to fractions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.</a:t>
            </a:r>
            <a:r>
              <a:rPr lang="en-US" sz="2400" dirty="0" smtClean="0"/>
              <a:t>61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0.7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-1.33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.373</a:t>
            </a:r>
            <a:endParaRPr lang="en-US" sz="2400" dirty="0"/>
          </a:p>
        </p:txBody>
      </p:sp>
      <p:sp>
        <p:nvSpPr>
          <p:cNvPr id="2" name="Freeform 1"/>
          <p:cNvSpPr/>
          <p:nvPr/>
        </p:nvSpPr>
        <p:spPr>
          <a:xfrm>
            <a:off x="5116711" y="381297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089922" y="3812976"/>
            <a:ext cx="383977" cy="17861"/>
          </a:xfrm>
          <a:custGeom>
            <a:avLst/>
            <a:gdLst/>
            <a:ahLst/>
            <a:cxnLst/>
            <a:rect l="0" t="0" r="0" b="0"/>
            <a:pathLst>
              <a:path w="38397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58961" y="8930"/>
                </a:lnTo>
                <a:lnTo>
                  <a:pt x="276820" y="8930"/>
                </a:lnTo>
                <a:lnTo>
                  <a:pt x="294680" y="8930"/>
                </a:lnTo>
                <a:lnTo>
                  <a:pt x="312539" y="17860"/>
                </a:lnTo>
                <a:lnTo>
                  <a:pt x="321469" y="17860"/>
                </a:lnTo>
                <a:lnTo>
                  <a:pt x="339328" y="17860"/>
                </a:lnTo>
                <a:lnTo>
                  <a:pt x="348258" y="17860"/>
                </a:lnTo>
                <a:lnTo>
                  <a:pt x="357187" y="17860"/>
                </a:lnTo>
                <a:lnTo>
                  <a:pt x="366117" y="17860"/>
                </a:lnTo>
                <a:lnTo>
                  <a:pt x="366117" y="17860"/>
                </a:lnTo>
                <a:lnTo>
                  <a:pt x="375047" y="17860"/>
                </a:lnTo>
                <a:lnTo>
                  <a:pt x="375047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304234" y="1643062"/>
            <a:ext cx="339330" cy="8931"/>
          </a:xfrm>
          <a:custGeom>
            <a:avLst/>
            <a:gdLst/>
            <a:ahLst/>
            <a:cxnLst/>
            <a:rect l="0" t="0" r="0" b="0"/>
            <a:pathLst>
              <a:path w="3393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4" y="0"/>
                </a:lnTo>
                <a:lnTo>
                  <a:pt x="223243" y="0"/>
                </a:lnTo>
                <a:lnTo>
                  <a:pt x="250032" y="0"/>
                </a:lnTo>
                <a:lnTo>
                  <a:pt x="267891" y="0"/>
                </a:lnTo>
                <a:lnTo>
                  <a:pt x="285750" y="0"/>
                </a:lnTo>
                <a:lnTo>
                  <a:pt x="303610" y="0"/>
                </a:lnTo>
                <a:lnTo>
                  <a:pt x="312539" y="0"/>
                </a:lnTo>
                <a:lnTo>
                  <a:pt x="330399" y="0"/>
                </a:lnTo>
                <a:lnTo>
                  <a:pt x="330399" y="0"/>
                </a:lnTo>
                <a:lnTo>
                  <a:pt x="339329" y="8930"/>
                </a:lnTo>
                <a:lnTo>
                  <a:pt x="339329" y="8930"/>
                </a:lnTo>
                <a:lnTo>
                  <a:pt x="33932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310</Words>
  <Application>Microsoft Office PowerPoint</Application>
  <PresentationFormat>On-screen Show (4:3)</PresentationFormat>
  <Paragraphs>157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3.1 Review</vt:lpstr>
      <vt:lpstr>3.2 Rational Numbers</vt:lpstr>
      <vt:lpstr>Information</vt:lpstr>
      <vt:lpstr>Write number as a (quotient) fraction</vt:lpstr>
      <vt:lpstr>St: Write as (quotient) fraction</vt:lpstr>
      <vt:lpstr>Simplifying Fractions</vt:lpstr>
      <vt:lpstr>Simplifying Fractions</vt:lpstr>
      <vt:lpstr>Decimal to fractions</vt:lpstr>
      <vt:lpstr>St: change to fractions</vt:lpstr>
      <vt:lpstr>What to do if repeating not over whole decimal.</vt:lpstr>
      <vt:lpstr>Identify correctly</vt:lpstr>
      <vt:lpstr>Identify as whole, integer, and/or rational number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admin</dc:creator>
  <cp:lastModifiedBy>Garth Fiedler</cp:lastModifiedBy>
  <cp:revision>18</cp:revision>
  <cp:lastPrinted>2010-09-14T17:02:00Z</cp:lastPrinted>
  <dcterms:created xsi:type="dcterms:W3CDTF">2010-09-14T15:45:32Z</dcterms:created>
  <dcterms:modified xsi:type="dcterms:W3CDTF">2016-08-19T18:45:04Z</dcterms:modified>
</cp:coreProperties>
</file>