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3B4D9-CDFC-41C9-9427-B0308423F41F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778892-8531-42CD-9B2D-DC3F8CF1D42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 Solving 1 step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Equivalent: both sides of an equation are equal.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Ex: 2 + 2 = 4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Inverse operation: operations that </a:t>
            </a:r>
            <a:r>
              <a:rPr lang="en-US" dirty="0" err="1" smtClean="0">
                <a:solidFill>
                  <a:srgbClr val="FF0000"/>
                </a:solidFill>
              </a:rPr>
              <a:t>undoe</a:t>
            </a:r>
            <a:r>
              <a:rPr lang="en-US" dirty="0" smtClean="0">
                <a:solidFill>
                  <a:srgbClr val="FF0000"/>
                </a:solidFill>
              </a:rPr>
              <a:t> each other.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Addition undoes </a:t>
            </a:r>
            <a:r>
              <a:rPr lang="en-US" dirty="0" err="1" smtClean="0">
                <a:solidFill>
                  <a:srgbClr val="FF0000"/>
                </a:solidFill>
              </a:rPr>
              <a:t>subtr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Subtr</a:t>
            </a:r>
            <a:r>
              <a:rPr lang="en-US" dirty="0" smtClean="0">
                <a:solidFill>
                  <a:srgbClr val="FF0000"/>
                </a:solidFill>
              </a:rPr>
              <a:t>. Undoes </a:t>
            </a:r>
            <a:r>
              <a:rPr lang="en-US" dirty="0" err="1" smtClean="0">
                <a:solidFill>
                  <a:srgbClr val="FF0000"/>
                </a:solidFill>
              </a:rPr>
              <a:t>addtion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State the inverse.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Add 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Subtract 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the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-11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Subtract –4.5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Subtract 31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Subtract -30.2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equation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Variable raised to 1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power in denominator.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Nothing in square root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inside absolute value.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Linaear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X + 5 = 9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-4 + n = 2n – 6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Nonlinear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+ 5 = 9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X + 3 = 7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4724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77803" y="4724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6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= 8 – 17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 – (-19) = -9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-15 = -13 + 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-11 = -2 + 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3962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68119" y="3944772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X + 6 = 10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  - (-b) = 6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-r – (-9) = 16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2057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2057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airplane was at cruising altitude then descended 38o0 ft.  If the plane is at 28,000 ft., what was the cruising altitude?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hiked 8.3 mile in Denali National Park which is 2.7 miles farther than you hiked yesterday.  How far did you hike yesterday?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Mt. McKinley is the highest point in the U.S. at 20,320ft.  This is 8708 feet less than Mt. Everest.  How high is Mt. Everest?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convert </a:t>
            </a:r>
            <a:r>
              <a:rPr lang="en-US" dirty="0" err="1" smtClean="0"/>
              <a:t>celsius</a:t>
            </a:r>
            <a:r>
              <a:rPr lang="en-US" dirty="0" smtClean="0"/>
              <a:t> temp. to Kelvin temp. add 273.15 to the Celsius temp.  What is -16 degrees </a:t>
            </a:r>
            <a:r>
              <a:rPr lang="en-US" dirty="0" err="1" smtClean="0"/>
              <a:t>celsius</a:t>
            </a:r>
            <a:r>
              <a:rPr lang="en-US" dirty="0" smtClean="0"/>
              <a:t> in Kelvin?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: acuity “solving equations with addition </a:t>
            </a:r>
            <a:r>
              <a:rPr lang="en-US" smtClean="0"/>
              <a:t>and subtraction”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135, #’s: 14-52 evens, 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311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3.1 Solving 1 step equations</vt:lpstr>
      <vt:lpstr>Notes</vt:lpstr>
      <vt:lpstr>State the inverse</vt:lpstr>
      <vt:lpstr>Notes</vt:lpstr>
      <vt:lpstr>Solve Equation</vt:lpstr>
      <vt:lpstr>Solve equation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Solving 1 step equations</dc:title>
  <dc:creator>Garth Fiedler</dc:creator>
  <cp:lastModifiedBy>Garth Fiedler</cp:lastModifiedBy>
  <cp:revision>4</cp:revision>
  <dcterms:created xsi:type="dcterms:W3CDTF">2012-05-01T15:24:50Z</dcterms:created>
  <dcterms:modified xsi:type="dcterms:W3CDTF">2012-09-25T19:04:25Z</dcterms:modified>
</cp:coreProperties>
</file>