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3992DDB-A52B-444B-A437-7E66D7A91AC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0A99A32-F161-464E-9D8C-5A874AAEF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show an understanding on the difference between a repeating and terminating decimal.  They will demonstrate an understanding on how to do long division.  Students will then use this knowledge to solve </a:t>
            </a:r>
            <a:r>
              <a:rPr lang="en-US" smtClean="0"/>
              <a:t>comparison problems.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 Fractions to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871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3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38200"/>
            <a:ext cx="5638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608781"/>
            <a:ext cx="51911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5762"/>
            <a:ext cx="54102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7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Questions/Concerns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 smtClean="0"/>
              <a:t>Hw</a:t>
            </a:r>
            <a:r>
              <a:rPr lang="en-US" sz="3600" dirty="0" smtClean="0"/>
              <a:t>: </a:t>
            </a:r>
            <a:r>
              <a:rPr lang="en-US" sz="3600" dirty="0" err="1" smtClean="0"/>
              <a:t>wkbk</a:t>
            </a:r>
            <a:r>
              <a:rPr lang="en-US" sz="3600" dirty="0" smtClean="0"/>
              <a:t>. 27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8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Terminating decimal: division ends, terminates, remainder of zero.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Ex:  .75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Ex: .824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Long Division: (</a:t>
            </a:r>
            <a:r>
              <a:rPr lang="en-US" sz="1800" dirty="0" smtClean="0">
                <a:solidFill>
                  <a:srgbClr val="FFFF00"/>
                </a:solidFill>
              </a:rPr>
              <a:t>division 3 ways)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3 divided by 4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Terminating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1/5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7/10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Terminating Decimals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767953" y="2339578"/>
            <a:ext cx="232173" cy="303611"/>
          </a:xfrm>
          <a:custGeom>
            <a:avLst/>
            <a:gdLst/>
            <a:ahLst/>
            <a:cxnLst/>
            <a:rect l="0" t="0" r="0" b="0"/>
            <a:pathLst>
              <a:path w="232173" h="303611">
                <a:moveTo>
                  <a:pt x="232172" y="17859"/>
                </a:move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3" y="1785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87524" y="17859"/>
                </a:lnTo>
                <a:lnTo>
                  <a:pt x="178594" y="17859"/>
                </a:lnTo>
                <a:lnTo>
                  <a:pt x="160735" y="17859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35719"/>
                </a:lnTo>
                <a:lnTo>
                  <a:pt x="62508" y="44648"/>
                </a:lnTo>
                <a:lnTo>
                  <a:pt x="62508" y="62508"/>
                </a:lnTo>
                <a:lnTo>
                  <a:pt x="62508" y="80367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25016"/>
                </a:lnTo>
                <a:lnTo>
                  <a:pt x="53578" y="125016"/>
                </a:lnTo>
                <a:lnTo>
                  <a:pt x="44649" y="133945"/>
                </a:lnTo>
                <a:lnTo>
                  <a:pt x="4464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87524" y="160735"/>
                </a:lnTo>
                <a:lnTo>
                  <a:pt x="187524" y="178594"/>
                </a:lnTo>
                <a:lnTo>
                  <a:pt x="196453" y="187524"/>
                </a:lnTo>
                <a:lnTo>
                  <a:pt x="196453" y="205383"/>
                </a:lnTo>
                <a:lnTo>
                  <a:pt x="196453" y="223242"/>
                </a:lnTo>
                <a:lnTo>
                  <a:pt x="196453" y="241102"/>
                </a:lnTo>
                <a:lnTo>
                  <a:pt x="196453" y="250031"/>
                </a:lnTo>
                <a:lnTo>
                  <a:pt x="187524" y="258961"/>
                </a:lnTo>
                <a:lnTo>
                  <a:pt x="187524" y="276820"/>
                </a:lnTo>
                <a:lnTo>
                  <a:pt x="178594" y="285750"/>
                </a:lnTo>
                <a:lnTo>
                  <a:pt x="169664" y="294680"/>
                </a:lnTo>
                <a:lnTo>
                  <a:pt x="160735" y="294680"/>
                </a:lnTo>
                <a:lnTo>
                  <a:pt x="151805" y="303610"/>
                </a:lnTo>
                <a:lnTo>
                  <a:pt x="142875" y="303610"/>
                </a:lnTo>
                <a:lnTo>
                  <a:pt x="125016" y="303610"/>
                </a:lnTo>
                <a:lnTo>
                  <a:pt x="107156" y="303610"/>
                </a:lnTo>
                <a:lnTo>
                  <a:pt x="89297" y="303610"/>
                </a:lnTo>
                <a:lnTo>
                  <a:pt x="71438" y="303610"/>
                </a:lnTo>
                <a:lnTo>
                  <a:pt x="53578" y="303610"/>
                </a:lnTo>
                <a:lnTo>
                  <a:pt x="35719" y="294680"/>
                </a:lnTo>
                <a:lnTo>
                  <a:pt x="1786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98352" y="2286000"/>
            <a:ext cx="1134071" cy="366118"/>
          </a:xfrm>
          <a:custGeom>
            <a:avLst/>
            <a:gdLst/>
            <a:ahLst/>
            <a:cxnLst/>
            <a:rect l="0" t="0" r="0" b="0"/>
            <a:pathLst>
              <a:path w="1134071" h="366118">
                <a:moveTo>
                  <a:pt x="0" y="303609"/>
                </a:move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21469"/>
                </a:lnTo>
                <a:lnTo>
                  <a:pt x="8929" y="330398"/>
                </a:lnTo>
                <a:lnTo>
                  <a:pt x="8929" y="339328"/>
                </a:lnTo>
                <a:lnTo>
                  <a:pt x="8929" y="348258"/>
                </a:lnTo>
                <a:lnTo>
                  <a:pt x="8929" y="357188"/>
                </a:lnTo>
                <a:lnTo>
                  <a:pt x="17859" y="357188"/>
                </a:lnTo>
                <a:lnTo>
                  <a:pt x="17859" y="357188"/>
                </a:lnTo>
                <a:lnTo>
                  <a:pt x="26789" y="366117"/>
                </a:lnTo>
                <a:lnTo>
                  <a:pt x="35718" y="366117"/>
                </a:lnTo>
                <a:lnTo>
                  <a:pt x="35718" y="357188"/>
                </a:lnTo>
                <a:lnTo>
                  <a:pt x="44648" y="357188"/>
                </a:lnTo>
                <a:lnTo>
                  <a:pt x="53578" y="357188"/>
                </a:lnTo>
                <a:lnTo>
                  <a:pt x="53578" y="348258"/>
                </a:lnTo>
                <a:lnTo>
                  <a:pt x="62507" y="339328"/>
                </a:lnTo>
                <a:lnTo>
                  <a:pt x="62507" y="330398"/>
                </a:lnTo>
                <a:lnTo>
                  <a:pt x="71437" y="312539"/>
                </a:lnTo>
                <a:lnTo>
                  <a:pt x="71437" y="294680"/>
                </a:lnTo>
                <a:lnTo>
                  <a:pt x="71437" y="276820"/>
                </a:lnTo>
                <a:lnTo>
                  <a:pt x="71437" y="258961"/>
                </a:lnTo>
                <a:lnTo>
                  <a:pt x="71437" y="232172"/>
                </a:lnTo>
                <a:lnTo>
                  <a:pt x="62507" y="214313"/>
                </a:lnTo>
                <a:lnTo>
                  <a:pt x="62507" y="196453"/>
                </a:lnTo>
                <a:lnTo>
                  <a:pt x="53578" y="178594"/>
                </a:lnTo>
                <a:lnTo>
                  <a:pt x="53578" y="160734"/>
                </a:lnTo>
                <a:lnTo>
                  <a:pt x="44648" y="142875"/>
                </a:lnTo>
                <a:lnTo>
                  <a:pt x="35718" y="125015"/>
                </a:lnTo>
                <a:lnTo>
                  <a:pt x="35718" y="107156"/>
                </a:lnTo>
                <a:lnTo>
                  <a:pt x="26789" y="98226"/>
                </a:lnTo>
                <a:lnTo>
                  <a:pt x="26789" y="80367"/>
                </a:lnTo>
                <a:lnTo>
                  <a:pt x="17859" y="71437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8" y="44648"/>
                </a:lnTo>
                <a:lnTo>
                  <a:pt x="44648" y="44648"/>
                </a:lnTo>
                <a:lnTo>
                  <a:pt x="62507" y="44648"/>
                </a:lnTo>
                <a:lnTo>
                  <a:pt x="89297" y="44648"/>
                </a:lnTo>
                <a:lnTo>
                  <a:pt x="116086" y="44648"/>
                </a:lnTo>
                <a:lnTo>
                  <a:pt x="142875" y="44648"/>
                </a:lnTo>
                <a:lnTo>
                  <a:pt x="187523" y="44648"/>
                </a:lnTo>
                <a:lnTo>
                  <a:pt x="232171" y="44648"/>
                </a:lnTo>
                <a:lnTo>
                  <a:pt x="276820" y="44648"/>
                </a:lnTo>
                <a:lnTo>
                  <a:pt x="321468" y="44648"/>
                </a:lnTo>
                <a:lnTo>
                  <a:pt x="366117" y="44648"/>
                </a:lnTo>
                <a:lnTo>
                  <a:pt x="419695" y="35719"/>
                </a:lnTo>
                <a:lnTo>
                  <a:pt x="473273" y="35719"/>
                </a:lnTo>
                <a:lnTo>
                  <a:pt x="526851" y="35719"/>
                </a:lnTo>
                <a:lnTo>
                  <a:pt x="580429" y="26789"/>
                </a:lnTo>
                <a:lnTo>
                  <a:pt x="634007" y="26789"/>
                </a:lnTo>
                <a:lnTo>
                  <a:pt x="687586" y="26789"/>
                </a:lnTo>
                <a:lnTo>
                  <a:pt x="741164" y="17859"/>
                </a:lnTo>
                <a:lnTo>
                  <a:pt x="794742" y="17859"/>
                </a:lnTo>
                <a:lnTo>
                  <a:pt x="848320" y="8929"/>
                </a:lnTo>
                <a:lnTo>
                  <a:pt x="892968" y="8929"/>
                </a:lnTo>
                <a:lnTo>
                  <a:pt x="946546" y="8929"/>
                </a:lnTo>
                <a:lnTo>
                  <a:pt x="982265" y="0"/>
                </a:lnTo>
                <a:lnTo>
                  <a:pt x="1017984" y="0"/>
                </a:lnTo>
                <a:lnTo>
                  <a:pt x="1053703" y="8929"/>
                </a:lnTo>
                <a:lnTo>
                  <a:pt x="1089421" y="8929"/>
                </a:lnTo>
                <a:lnTo>
                  <a:pt x="1116211" y="8929"/>
                </a:lnTo>
                <a:lnTo>
                  <a:pt x="1134070" y="8929"/>
                </a:lnTo>
                <a:lnTo>
                  <a:pt x="113407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12664" y="2419945"/>
            <a:ext cx="62509" cy="223244"/>
          </a:xfrm>
          <a:custGeom>
            <a:avLst/>
            <a:gdLst/>
            <a:ahLst/>
            <a:cxnLst/>
            <a:rect l="0" t="0" r="0" b="0"/>
            <a:pathLst>
              <a:path w="62509" h="223244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62508"/>
                </a:lnTo>
                <a:lnTo>
                  <a:pt x="44649" y="80368"/>
                </a:lnTo>
                <a:lnTo>
                  <a:pt x="35719" y="98227"/>
                </a:lnTo>
                <a:lnTo>
                  <a:pt x="26789" y="125016"/>
                </a:lnTo>
                <a:lnTo>
                  <a:pt x="26789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09117" y="2607469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53766" y="2250281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18047" y="2598539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259086" y="2071687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142875" y="17860"/>
                </a:moveTo>
                <a:lnTo>
                  <a:pt x="142875" y="1786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26789" y="4464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60735"/>
                </a:lnTo>
                <a:lnTo>
                  <a:pt x="80367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69664" y="142875"/>
                </a:lnTo>
                <a:lnTo>
                  <a:pt x="169664" y="133946"/>
                </a:lnTo>
                <a:lnTo>
                  <a:pt x="178594" y="125016"/>
                </a:lnTo>
                <a:lnTo>
                  <a:pt x="187523" y="116086"/>
                </a:lnTo>
                <a:lnTo>
                  <a:pt x="187523" y="98227"/>
                </a:lnTo>
                <a:lnTo>
                  <a:pt x="187523" y="89297"/>
                </a:lnTo>
                <a:lnTo>
                  <a:pt x="178594" y="80367"/>
                </a:lnTo>
                <a:lnTo>
                  <a:pt x="169664" y="62508"/>
                </a:lnTo>
                <a:lnTo>
                  <a:pt x="160734" y="53578"/>
                </a:lnTo>
                <a:lnTo>
                  <a:pt x="142875" y="53578"/>
                </a:lnTo>
                <a:lnTo>
                  <a:pt x="125016" y="44649"/>
                </a:lnTo>
                <a:lnTo>
                  <a:pt x="116086" y="44649"/>
                </a:lnTo>
                <a:lnTo>
                  <a:pt x="98227" y="44649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59086" y="2705695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107156" y="26789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16086"/>
                </a:lnTo>
                <a:lnTo>
                  <a:pt x="71437" y="107156"/>
                </a:lnTo>
                <a:lnTo>
                  <a:pt x="89297" y="107156"/>
                </a:lnTo>
                <a:lnTo>
                  <a:pt x="107156" y="98226"/>
                </a:lnTo>
                <a:lnTo>
                  <a:pt x="116086" y="89297"/>
                </a:lnTo>
                <a:lnTo>
                  <a:pt x="125016" y="80368"/>
                </a:lnTo>
                <a:lnTo>
                  <a:pt x="133945" y="7143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33945" y="4464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107156" y="2678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134070" y="2893218"/>
            <a:ext cx="607220" cy="26790"/>
          </a:xfrm>
          <a:custGeom>
            <a:avLst/>
            <a:gdLst/>
            <a:ahLst/>
            <a:cxnLst/>
            <a:rect l="0" t="0" r="0" b="0"/>
            <a:pathLst>
              <a:path w="60722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0"/>
                </a:lnTo>
                <a:lnTo>
                  <a:pt x="178594" y="0"/>
                </a:lnTo>
                <a:lnTo>
                  <a:pt x="223243" y="0"/>
                </a:lnTo>
                <a:lnTo>
                  <a:pt x="258961" y="0"/>
                </a:lnTo>
                <a:lnTo>
                  <a:pt x="294680" y="0"/>
                </a:lnTo>
                <a:lnTo>
                  <a:pt x="330399" y="0"/>
                </a:lnTo>
                <a:lnTo>
                  <a:pt x="375047" y="0"/>
                </a:lnTo>
                <a:lnTo>
                  <a:pt x="410766" y="8930"/>
                </a:lnTo>
                <a:lnTo>
                  <a:pt x="446485" y="8930"/>
                </a:lnTo>
                <a:lnTo>
                  <a:pt x="482203" y="8930"/>
                </a:lnTo>
                <a:lnTo>
                  <a:pt x="508993" y="8930"/>
                </a:lnTo>
                <a:lnTo>
                  <a:pt x="535782" y="17860"/>
                </a:lnTo>
                <a:lnTo>
                  <a:pt x="562571" y="17860"/>
                </a:lnTo>
                <a:lnTo>
                  <a:pt x="580430" y="17860"/>
                </a:lnTo>
                <a:lnTo>
                  <a:pt x="598289" y="26789"/>
                </a:lnTo>
                <a:lnTo>
                  <a:pt x="607219" y="26789"/>
                </a:lnTo>
                <a:lnTo>
                  <a:pt x="6072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44774" y="2786063"/>
            <a:ext cx="80368" cy="8930"/>
          </a:xfrm>
          <a:custGeom>
            <a:avLst/>
            <a:gdLst/>
            <a:ahLst/>
            <a:cxnLst/>
            <a:rect l="0" t="0" r="0" b="0"/>
            <a:pathLst>
              <a:path w="8036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294805" y="2991445"/>
            <a:ext cx="44649" cy="187524"/>
          </a:xfrm>
          <a:custGeom>
            <a:avLst/>
            <a:gdLst/>
            <a:ahLst/>
            <a:cxnLst/>
            <a:rect l="0" t="0" r="0" b="0"/>
            <a:pathLst>
              <a:path w="44649" h="187524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35718" y="35719"/>
                </a:lnTo>
                <a:lnTo>
                  <a:pt x="35718" y="44648"/>
                </a:lnTo>
                <a:lnTo>
                  <a:pt x="26789" y="62508"/>
                </a:lnTo>
                <a:lnTo>
                  <a:pt x="26789" y="71437"/>
                </a:lnTo>
                <a:lnTo>
                  <a:pt x="26789" y="89297"/>
                </a:lnTo>
                <a:lnTo>
                  <a:pt x="17859" y="107156"/>
                </a:lnTo>
                <a:lnTo>
                  <a:pt x="17859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16273" y="2402086"/>
            <a:ext cx="196455" cy="151806"/>
          </a:xfrm>
          <a:custGeom>
            <a:avLst/>
            <a:gdLst/>
            <a:ahLst/>
            <a:cxnLst/>
            <a:rect l="0" t="0" r="0" b="0"/>
            <a:pathLst>
              <a:path w="196455" h="151806">
                <a:moveTo>
                  <a:pt x="169665" y="26789"/>
                </a:moveTo>
                <a:lnTo>
                  <a:pt x="169665" y="2678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0735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53579" y="26789"/>
                </a:lnTo>
                <a:lnTo>
                  <a:pt x="3571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42875"/>
                </a:lnTo>
                <a:lnTo>
                  <a:pt x="26790" y="151805"/>
                </a:lnTo>
                <a:lnTo>
                  <a:pt x="35719" y="151805"/>
                </a:lnTo>
                <a:lnTo>
                  <a:pt x="53579" y="151805"/>
                </a:lnTo>
                <a:lnTo>
                  <a:pt x="80368" y="151805"/>
                </a:lnTo>
                <a:lnTo>
                  <a:pt x="98227" y="14287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60735" y="125016"/>
                </a:lnTo>
                <a:lnTo>
                  <a:pt x="178594" y="116086"/>
                </a:lnTo>
                <a:lnTo>
                  <a:pt x="187524" y="98227"/>
                </a:lnTo>
                <a:lnTo>
                  <a:pt x="196454" y="89297"/>
                </a:lnTo>
                <a:lnTo>
                  <a:pt x="196454" y="71437"/>
                </a:lnTo>
                <a:lnTo>
                  <a:pt x="196454" y="62508"/>
                </a:lnTo>
                <a:lnTo>
                  <a:pt x="196454" y="44648"/>
                </a:lnTo>
                <a:lnTo>
                  <a:pt x="187524" y="35718"/>
                </a:lnTo>
                <a:lnTo>
                  <a:pt x="178594" y="26789"/>
                </a:lnTo>
                <a:lnTo>
                  <a:pt x="169665" y="1785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98414" y="2607469"/>
            <a:ext cx="178595" cy="267891"/>
          </a:xfrm>
          <a:custGeom>
            <a:avLst/>
            <a:gdLst/>
            <a:ahLst/>
            <a:cxnLst/>
            <a:rect l="0" t="0" r="0" b="0"/>
            <a:pathLst>
              <a:path w="178595" h="267891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98227" y="5357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98226"/>
                </a:lnTo>
                <a:lnTo>
                  <a:pt x="89297" y="125015"/>
                </a:lnTo>
                <a:lnTo>
                  <a:pt x="89297" y="142875"/>
                </a:lnTo>
                <a:lnTo>
                  <a:pt x="89297" y="160734"/>
                </a:lnTo>
                <a:lnTo>
                  <a:pt x="89297" y="178594"/>
                </a:lnTo>
                <a:lnTo>
                  <a:pt x="89297" y="196452"/>
                </a:lnTo>
                <a:lnTo>
                  <a:pt x="89297" y="205382"/>
                </a:lnTo>
                <a:lnTo>
                  <a:pt x="89297" y="223242"/>
                </a:lnTo>
                <a:lnTo>
                  <a:pt x="98227" y="232171"/>
                </a:lnTo>
                <a:lnTo>
                  <a:pt x="98227" y="250031"/>
                </a:lnTo>
                <a:lnTo>
                  <a:pt x="98227" y="258960"/>
                </a:lnTo>
                <a:lnTo>
                  <a:pt x="98227" y="267890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107156" y="267890"/>
                </a:lnTo>
                <a:lnTo>
                  <a:pt x="98227" y="258960"/>
                </a:lnTo>
                <a:lnTo>
                  <a:pt x="98227" y="250031"/>
                </a:lnTo>
                <a:lnTo>
                  <a:pt x="89297" y="241101"/>
                </a:lnTo>
                <a:lnTo>
                  <a:pt x="89297" y="232171"/>
                </a:lnTo>
                <a:lnTo>
                  <a:pt x="80367" y="223242"/>
                </a:lnTo>
                <a:lnTo>
                  <a:pt x="71438" y="214312"/>
                </a:lnTo>
                <a:lnTo>
                  <a:pt x="53578" y="205382"/>
                </a:lnTo>
                <a:lnTo>
                  <a:pt x="44649" y="196452"/>
                </a:lnTo>
                <a:lnTo>
                  <a:pt x="35719" y="187523"/>
                </a:lnTo>
                <a:lnTo>
                  <a:pt x="26789" y="178594"/>
                </a:lnTo>
                <a:lnTo>
                  <a:pt x="17859" y="178594"/>
                </a:lnTo>
                <a:lnTo>
                  <a:pt x="17859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26789" y="205382"/>
                </a:lnTo>
                <a:lnTo>
                  <a:pt x="35719" y="214312"/>
                </a:lnTo>
                <a:lnTo>
                  <a:pt x="44649" y="223242"/>
                </a:lnTo>
                <a:lnTo>
                  <a:pt x="53578" y="241101"/>
                </a:lnTo>
                <a:lnTo>
                  <a:pt x="71438" y="250031"/>
                </a:lnTo>
                <a:lnTo>
                  <a:pt x="80367" y="258960"/>
                </a:lnTo>
                <a:lnTo>
                  <a:pt x="98227" y="258960"/>
                </a:lnTo>
                <a:lnTo>
                  <a:pt x="107156" y="267890"/>
                </a:lnTo>
                <a:lnTo>
                  <a:pt x="116086" y="267890"/>
                </a:lnTo>
                <a:lnTo>
                  <a:pt x="125016" y="267890"/>
                </a:lnTo>
                <a:lnTo>
                  <a:pt x="133945" y="267890"/>
                </a:lnTo>
                <a:lnTo>
                  <a:pt x="142875" y="267890"/>
                </a:lnTo>
                <a:lnTo>
                  <a:pt x="142875" y="258960"/>
                </a:lnTo>
                <a:lnTo>
                  <a:pt x="151805" y="258960"/>
                </a:lnTo>
                <a:lnTo>
                  <a:pt x="160734" y="250031"/>
                </a:lnTo>
                <a:lnTo>
                  <a:pt x="160734" y="232171"/>
                </a:lnTo>
                <a:lnTo>
                  <a:pt x="169664" y="223242"/>
                </a:lnTo>
                <a:lnTo>
                  <a:pt x="169664" y="214312"/>
                </a:lnTo>
                <a:lnTo>
                  <a:pt x="169664" y="205382"/>
                </a:lnTo>
                <a:lnTo>
                  <a:pt x="178594" y="196452"/>
                </a:lnTo>
                <a:lnTo>
                  <a:pt x="178594" y="187523"/>
                </a:lnTo>
                <a:lnTo>
                  <a:pt x="178594" y="187523"/>
                </a:lnTo>
                <a:lnTo>
                  <a:pt x="178594" y="178594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26977" y="3036093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125015" y="26789"/>
                </a:moveTo>
                <a:lnTo>
                  <a:pt x="125015" y="2678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16086" y="17860"/>
                </a:ln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9296" y="142875"/>
                </a:lnTo>
                <a:lnTo>
                  <a:pt x="116086" y="133946"/>
                </a:lnTo>
                <a:lnTo>
                  <a:pt x="133945" y="125016"/>
                </a:lnTo>
                <a:lnTo>
                  <a:pt x="151804" y="116086"/>
                </a:lnTo>
                <a:lnTo>
                  <a:pt x="160734" y="10715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71438"/>
                </a:lnTo>
                <a:lnTo>
                  <a:pt x="169664" y="53578"/>
                </a:lnTo>
                <a:lnTo>
                  <a:pt x="160734" y="44649"/>
                </a:lnTo>
                <a:lnTo>
                  <a:pt x="151804" y="26789"/>
                </a:lnTo>
                <a:lnTo>
                  <a:pt x="133945" y="17860"/>
                </a:lnTo>
                <a:lnTo>
                  <a:pt x="125015" y="8930"/>
                </a:lnTo>
                <a:lnTo>
                  <a:pt x="11608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750219" y="2053828"/>
            <a:ext cx="151805" cy="187524"/>
          </a:xfrm>
          <a:custGeom>
            <a:avLst/>
            <a:gdLst/>
            <a:ahLst/>
            <a:cxnLst/>
            <a:rect l="0" t="0" r="0" b="0"/>
            <a:pathLst>
              <a:path w="151805" h="187524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6" y="53578"/>
                </a:lnTo>
                <a:lnTo>
                  <a:pt x="98226" y="71437"/>
                </a:lnTo>
                <a:lnTo>
                  <a:pt x="80367" y="89297"/>
                </a:lnTo>
                <a:lnTo>
                  <a:pt x="71437" y="107156"/>
                </a:lnTo>
                <a:lnTo>
                  <a:pt x="53578" y="125016"/>
                </a:lnTo>
                <a:lnTo>
                  <a:pt x="35719" y="142875"/>
                </a:lnTo>
                <a:lnTo>
                  <a:pt x="26789" y="151805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8" y="187523"/>
                </a:lnTo>
                <a:lnTo>
                  <a:pt x="62508" y="17859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16086" y="178594"/>
                </a:lnTo>
                <a:lnTo>
                  <a:pt x="125015" y="17859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51804" y="169664"/>
                </a:lnTo>
                <a:lnTo>
                  <a:pt x="151804" y="169664"/>
                </a:lnTo>
                <a:lnTo>
                  <a:pt x="15180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94805" y="3223617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80367" y="17859"/>
                </a:moveTo>
                <a:lnTo>
                  <a:pt x="8036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44648"/>
                </a:lnTo>
                <a:lnTo>
                  <a:pt x="53578" y="62508"/>
                </a:lnTo>
                <a:lnTo>
                  <a:pt x="44648" y="71437"/>
                </a:lnTo>
                <a:lnTo>
                  <a:pt x="35718" y="98226"/>
                </a:lnTo>
                <a:lnTo>
                  <a:pt x="26789" y="107156"/>
                </a:lnTo>
                <a:lnTo>
                  <a:pt x="17859" y="125015"/>
                </a:lnTo>
                <a:lnTo>
                  <a:pt x="8929" y="142875"/>
                </a:lnTo>
                <a:lnTo>
                  <a:pt x="8929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26977" y="3250406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53578" y="44648"/>
                </a:moveTo>
                <a:lnTo>
                  <a:pt x="53578" y="44648"/>
                </a:lnTo>
                <a:lnTo>
                  <a:pt x="62507" y="35719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7" y="17859"/>
                </a:lnTo>
                <a:lnTo>
                  <a:pt x="62507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25015"/>
                </a:lnTo>
                <a:lnTo>
                  <a:pt x="89296" y="116086"/>
                </a:lnTo>
                <a:lnTo>
                  <a:pt x="107156" y="107156"/>
                </a:lnTo>
                <a:lnTo>
                  <a:pt x="125015" y="9822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44648"/>
                </a:lnTo>
                <a:lnTo>
                  <a:pt x="133945" y="35719"/>
                </a:lnTo>
                <a:lnTo>
                  <a:pt x="125015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78719" y="3429000"/>
            <a:ext cx="598290" cy="17860"/>
          </a:xfrm>
          <a:custGeom>
            <a:avLst/>
            <a:gdLst/>
            <a:ahLst/>
            <a:cxnLst/>
            <a:rect l="0" t="0" r="0" b="0"/>
            <a:pathLst>
              <a:path w="598290" h="1786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7143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23242" y="0"/>
                </a:lnTo>
                <a:lnTo>
                  <a:pt x="276820" y="0"/>
                </a:lnTo>
                <a:lnTo>
                  <a:pt x="321469" y="0"/>
                </a:lnTo>
                <a:lnTo>
                  <a:pt x="375047" y="8929"/>
                </a:lnTo>
                <a:lnTo>
                  <a:pt x="419695" y="8929"/>
                </a:lnTo>
                <a:lnTo>
                  <a:pt x="464344" y="8929"/>
                </a:lnTo>
                <a:lnTo>
                  <a:pt x="508992" y="17859"/>
                </a:lnTo>
                <a:lnTo>
                  <a:pt x="553640" y="17859"/>
                </a:lnTo>
                <a:lnTo>
                  <a:pt x="580429" y="17859"/>
                </a:lnTo>
                <a:lnTo>
                  <a:pt x="598289" y="17859"/>
                </a:lnTo>
                <a:lnTo>
                  <a:pt x="5982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53766" y="3536156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7" y="26789"/>
                </a:lnTo>
                <a:lnTo>
                  <a:pt x="53578" y="35719"/>
                </a:lnTo>
                <a:lnTo>
                  <a:pt x="35718" y="53578"/>
                </a:lnTo>
                <a:lnTo>
                  <a:pt x="2678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60734"/>
                </a:lnTo>
                <a:lnTo>
                  <a:pt x="44648" y="169664"/>
                </a:lnTo>
                <a:lnTo>
                  <a:pt x="62507" y="178594"/>
                </a:lnTo>
                <a:lnTo>
                  <a:pt x="89297" y="178594"/>
                </a:lnTo>
                <a:lnTo>
                  <a:pt x="116086" y="169664"/>
                </a:lnTo>
                <a:lnTo>
                  <a:pt x="142875" y="169664"/>
                </a:lnTo>
                <a:lnTo>
                  <a:pt x="169664" y="160734"/>
                </a:lnTo>
                <a:lnTo>
                  <a:pt x="187523" y="151805"/>
                </a:lnTo>
                <a:lnTo>
                  <a:pt x="205382" y="142875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32172" y="107156"/>
                </a:lnTo>
                <a:lnTo>
                  <a:pt x="223242" y="89297"/>
                </a:lnTo>
                <a:lnTo>
                  <a:pt x="223242" y="80367"/>
                </a:lnTo>
                <a:lnTo>
                  <a:pt x="214312" y="62508"/>
                </a:lnTo>
                <a:lnTo>
                  <a:pt x="196453" y="53578"/>
                </a:lnTo>
                <a:lnTo>
                  <a:pt x="187523" y="44648"/>
                </a:lnTo>
                <a:lnTo>
                  <a:pt x="169664" y="35719"/>
                </a:lnTo>
                <a:lnTo>
                  <a:pt x="151804" y="26789"/>
                </a:lnTo>
                <a:lnTo>
                  <a:pt x="151804" y="26789"/>
                </a:lnTo>
                <a:lnTo>
                  <a:pt x="15180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89422" y="1785937"/>
            <a:ext cx="1241227" cy="589361"/>
          </a:xfrm>
          <a:custGeom>
            <a:avLst/>
            <a:gdLst/>
            <a:ahLst/>
            <a:cxnLst/>
            <a:rect l="0" t="0" r="0" b="0"/>
            <a:pathLst>
              <a:path w="1241227" h="589361">
                <a:moveTo>
                  <a:pt x="839391" y="107157"/>
                </a:moveTo>
                <a:lnTo>
                  <a:pt x="830461" y="107157"/>
                </a:lnTo>
                <a:lnTo>
                  <a:pt x="830461" y="98227"/>
                </a:lnTo>
                <a:lnTo>
                  <a:pt x="830461" y="89297"/>
                </a:lnTo>
                <a:lnTo>
                  <a:pt x="830461" y="80367"/>
                </a:lnTo>
                <a:lnTo>
                  <a:pt x="830461" y="71438"/>
                </a:lnTo>
                <a:lnTo>
                  <a:pt x="821531" y="62508"/>
                </a:lnTo>
                <a:lnTo>
                  <a:pt x="812601" y="53578"/>
                </a:lnTo>
                <a:lnTo>
                  <a:pt x="794742" y="53578"/>
                </a:lnTo>
                <a:lnTo>
                  <a:pt x="785812" y="44649"/>
                </a:lnTo>
                <a:lnTo>
                  <a:pt x="767953" y="35719"/>
                </a:lnTo>
                <a:lnTo>
                  <a:pt x="741164" y="35719"/>
                </a:lnTo>
                <a:lnTo>
                  <a:pt x="714375" y="26789"/>
                </a:lnTo>
                <a:lnTo>
                  <a:pt x="687586" y="26789"/>
                </a:lnTo>
                <a:lnTo>
                  <a:pt x="660797" y="17860"/>
                </a:lnTo>
                <a:lnTo>
                  <a:pt x="625078" y="17860"/>
                </a:lnTo>
                <a:lnTo>
                  <a:pt x="598289" y="17860"/>
                </a:lnTo>
                <a:lnTo>
                  <a:pt x="562570" y="17860"/>
                </a:lnTo>
                <a:lnTo>
                  <a:pt x="526851" y="17860"/>
                </a:lnTo>
                <a:lnTo>
                  <a:pt x="491133" y="17860"/>
                </a:lnTo>
                <a:lnTo>
                  <a:pt x="446484" y="26789"/>
                </a:lnTo>
                <a:lnTo>
                  <a:pt x="410766" y="35719"/>
                </a:lnTo>
                <a:lnTo>
                  <a:pt x="366117" y="44649"/>
                </a:lnTo>
                <a:lnTo>
                  <a:pt x="330398" y="53578"/>
                </a:lnTo>
                <a:lnTo>
                  <a:pt x="285750" y="71438"/>
                </a:lnTo>
                <a:lnTo>
                  <a:pt x="250031" y="89297"/>
                </a:lnTo>
                <a:lnTo>
                  <a:pt x="214312" y="107157"/>
                </a:lnTo>
                <a:lnTo>
                  <a:pt x="178594" y="133946"/>
                </a:lnTo>
                <a:lnTo>
                  <a:pt x="151805" y="151805"/>
                </a:lnTo>
                <a:lnTo>
                  <a:pt x="116086" y="178594"/>
                </a:lnTo>
                <a:lnTo>
                  <a:pt x="98227" y="205383"/>
                </a:lnTo>
                <a:lnTo>
                  <a:pt x="71437" y="232172"/>
                </a:lnTo>
                <a:lnTo>
                  <a:pt x="44648" y="258961"/>
                </a:lnTo>
                <a:lnTo>
                  <a:pt x="35719" y="285750"/>
                </a:lnTo>
                <a:lnTo>
                  <a:pt x="17859" y="312539"/>
                </a:lnTo>
                <a:lnTo>
                  <a:pt x="8930" y="339328"/>
                </a:lnTo>
                <a:lnTo>
                  <a:pt x="0" y="366117"/>
                </a:lnTo>
                <a:lnTo>
                  <a:pt x="0" y="383977"/>
                </a:lnTo>
                <a:lnTo>
                  <a:pt x="8930" y="410766"/>
                </a:lnTo>
                <a:lnTo>
                  <a:pt x="8930" y="437555"/>
                </a:lnTo>
                <a:lnTo>
                  <a:pt x="26789" y="455414"/>
                </a:lnTo>
                <a:lnTo>
                  <a:pt x="44648" y="473274"/>
                </a:lnTo>
                <a:lnTo>
                  <a:pt x="62508" y="491133"/>
                </a:lnTo>
                <a:lnTo>
                  <a:pt x="89297" y="508992"/>
                </a:lnTo>
                <a:lnTo>
                  <a:pt x="116086" y="526852"/>
                </a:lnTo>
                <a:lnTo>
                  <a:pt x="151805" y="535782"/>
                </a:lnTo>
                <a:lnTo>
                  <a:pt x="187523" y="544711"/>
                </a:lnTo>
                <a:lnTo>
                  <a:pt x="232172" y="553641"/>
                </a:lnTo>
                <a:lnTo>
                  <a:pt x="276820" y="562571"/>
                </a:lnTo>
                <a:lnTo>
                  <a:pt x="321469" y="571500"/>
                </a:lnTo>
                <a:lnTo>
                  <a:pt x="366117" y="580430"/>
                </a:lnTo>
                <a:lnTo>
                  <a:pt x="410766" y="580430"/>
                </a:lnTo>
                <a:lnTo>
                  <a:pt x="455414" y="589360"/>
                </a:lnTo>
                <a:lnTo>
                  <a:pt x="500062" y="589360"/>
                </a:lnTo>
                <a:lnTo>
                  <a:pt x="544711" y="589360"/>
                </a:lnTo>
                <a:lnTo>
                  <a:pt x="589359" y="589360"/>
                </a:lnTo>
                <a:lnTo>
                  <a:pt x="642937" y="580430"/>
                </a:lnTo>
                <a:lnTo>
                  <a:pt x="687586" y="580430"/>
                </a:lnTo>
                <a:lnTo>
                  <a:pt x="741164" y="571500"/>
                </a:lnTo>
                <a:lnTo>
                  <a:pt x="785812" y="562571"/>
                </a:lnTo>
                <a:lnTo>
                  <a:pt x="839391" y="553641"/>
                </a:lnTo>
                <a:lnTo>
                  <a:pt x="884039" y="535782"/>
                </a:lnTo>
                <a:lnTo>
                  <a:pt x="919758" y="526852"/>
                </a:lnTo>
                <a:lnTo>
                  <a:pt x="964406" y="517922"/>
                </a:lnTo>
                <a:lnTo>
                  <a:pt x="1000125" y="500063"/>
                </a:lnTo>
                <a:lnTo>
                  <a:pt x="1035844" y="491133"/>
                </a:lnTo>
                <a:lnTo>
                  <a:pt x="1071562" y="473274"/>
                </a:lnTo>
                <a:lnTo>
                  <a:pt x="1098351" y="455414"/>
                </a:lnTo>
                <a:lnTo>
                  <a:pt x="1125141" y="446485"/>
                </a:lnTo>
                <a:lnTo>
                  <a:pt x="1151930" y="428625"/>
                </a:lnTo>
                <a:lnTo>
                  <a:pt x="1169789" y="401836"/>
                </a:lnTo>
                <a:lnTo>
                  <a:pt x="1196578" y="383977"/>
                </a:lnTo>
                <a:lnTo>
                  <a:pt x="1214437" y="366117"/>
                </a:lnTo>
                <a:lnTo>
                  <a:pt x="1223367" y="339328"/>
                </a:lnTo>
                <a:lnTo>
                  <a:pt x="1232297" y="321469"/>
                </a:lnTo>
                <a:lnTo>
                  <a:pt x="1232297" y="294680"/>
                </a:lnTo>
                <a:lnTo>
                  <a:pt x="1241226" y="276821"/>
                </a:lnTo>
                <a:lnTo>
                  <a:pt x="1241226" y="250032"/>
                </a:lnTo>
                <a:lnTo>
                  <a:pt x="1232297" y="232172"/>
                </a:lnTo>
                <a:lnTo>
                  <a:pt x="1223367" y="205383"/>
                </a:lnTo>
                <a:lnTo>
                  <a:pt x="1214437" y="187524"/>
                </a:lnTo>
                <a:lnTo>
                  <a:pt x="1196578" y="160735"/>
                </a:lnTo>
                <a:lnTo>
                  <a:pt x="1187648" y="142875"/>
                </a:lnTo>
                <a:lnTo>
                  <a:pt x="1160859" y="116086"/>
                </a:lnTo>
                <a:lnTo>
                  <a:pt x="1134070" y="98227"/>
                </a:lnTo>
                <a:lnTo>
                  <a:pt x="1107281" y="80367"/>
                </a:lnTo>
                <a:lnTo>
                  <a:pt x="1080492" y="62508"/>
                </a:lnTo>
                <a:lnTo>
                  <a:pt x="1035844" y="44649"/>
                </a:lnTo>
                <a:lnTo>
                  <a:pt x="1000125" y="26789"/>
                </a:lnTo>
                <a:lnTo>
                  <a:pt x="955476" y="17860"/>
                </a:lnTo>
                <a:lnTo>
                  <a:pt x="910828" y="8930"/>
                </a:lnTo>
                <a:lnTo>
                  <a:pt x="866180" y="0"/>
                </a:lnTo>
                <a:lnTo>
                  <a:pt x="812601" y="0"/>
                </a:lnTo>
                <a:lnTo>
                  <a:pt x="767953" y="0"/>
                </a:lnTo>
                <a:lnTo>
                  <a:pt x="741164" y="0"/>
                </a:lnTo>
                <a:lnTo>
                  <a:pt x="7411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00625" y="2357437"/>
            <a:ext cx="71439" cy="258962"/>
          </a:xfrm>
          <a:custGeom>
            <a:avLst/>
            <a:gdLst/>
            <a:ahLst/>
            <a:cxnLst/>
            <a:rect l="0" t="0" r="0" b="0"/>
            <a:pathLst>
              <a:path w="71439" h="258962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53578" y="53578"/>
                </a:lnTo>
                <a:lnTo>
                  <a:pt x="53578" y="71438"/>
                </a:lnTo>
                <a:lnTo>
                  <a:pt x="44648" y="89297"/>
                </a:lnTo>
                <a:lnTo>
                  <a:pt x="44648" y="107157"/>
                </a:lnTo>
                <a:lnTo>
                  <a:pt x="35719" y="125016"/>
                </a:lnTo>
                <a:lnTo>
                  <a:pt x="35719" y="142876"/>
                </a:lnTo>
                <a:lnTo>
                  <a:pt x="26789" y="160735"/>
                </a:lnTo>
                <a:lnTo>
                  <a:pt x="26789" y="178594"/>
                </a:lnTo>
                <a:lnTo>
                  <a:pt x="17859" y="196454"/>
                </a:lnTo>
                <a:lnTo>
                  <a:pt x="17859" y="214313"/>
                </a:lnTo>
                <a:lnTo>
                  <a:pt x="17859" y="232172"/>
                </a:lnTo>
                <a:lnTo>
                  <a:pt x="8930" y="241102"/>
                </a:lnTo>
                <a:lnTo>
                  <a:pt x="893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125641" y="2366367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133945" y="17859"/>
                </a:move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80367" y="17859"/>
                </a:lnTo>
                <a:lnTo>
                  <a:pt x="62507" y="26789"/>
                </a:lnTo>
                <a:lnTo>
                  <a:pt x="53578" y="44648"/>
                </a:lnTo>
                <a:lnTo>
                  <a:pt x="35718" y="53578"/>
                </a:lnTo>
                <a:lnTo>
                  <a:pt x="26789" y="71437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8929" y="178594"/>
                </a:lnTo>
                <a:lnTo>
                  <a:pt x="17859" y="196453"/>
                </a:lnTo>
                <a:lnTo>
                  <a:pt x="26789" y="205383"/>
                </a:lnTo>
                <a:lnTo>
                  <a:pt x="35718" y="214313"/>
                </a:lnTo>
                <a:lnTo>
                  <a:pt x="53578" y="223242"/>
                </a:lnTo>
                <a:lnTo>
                  <a:pt x="71437" y="223242"/>
                </a:lnTo>
                <a:lnTo>
                  <a:pt x="98226" y="223242"/>
                </a:lnTo>
                <a:lnTo>
                  <a:pt x="125015" y="214313"/>
                </a:lnTo>
                <a:lnTo>
                  <a:pt x="142875" y="205383"/>
                </a:lnTo>
                <a:lnTo>
                  <a:pt x="169664" y="196453"/>
                </a:lnTo>
                <a:lnTo>
                  <a:pt x="196453" y="178594"/>
                </a:lnTo>
                <a:lnTo>
                  <a:pt x="214312" y="160735"/>
                </a:lnTo>
                <a:lnTo>
                  <a:pt x="232172" y="142875"/>
                </a:lnTo>
                <a:lnTo>
                  <a:pt x="241101" y="125016"/>
                </a:lnTo>
                <a:lnTo>
                  <a:pt x="241101" y="107156"/>
                </a:lnTo>
                <a:lnTo>
                  <a:pt x="241101" y="89297"/>
                </a:lnTo>
                <a:lnTo>
                  <a:pt x="232172" y="71437"/>
                </a:lnTo>
                <a:lnTo>
                  <a:pt x="214312" y="53578"/>
                </a:lnTo>
                <a:lnTo>
                  <a:pt x="205382" y="35719"/>
                </a:lnTo>
                <a:lnTo>
                  <a:pt x="178593" y="26789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91758" y="2286000"/>
            <a:ext cx="1232298" cy="312540"/>
          </a:xfrm>
          <a:custGeom>
            <a:avLst/>
            <a:gdLst/>
            <a:ahLst/>
            <a:cxnLst/>
            <a:rect l="0" t="0" r="0" b="0"/>
            <a:pathLst>
              <a:path w="1232298" h="312540">
                <a:moveTo>
                  <a:pt x="0" y="241102"/>
                </a:moveTo>
                <a:lnTo>
                  <a:pt x="0" y="24110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285750"/>
                </a:lnTo>
                <a:lnTo>
                  <a:pt x="17859" y="294680"/>
                </a:lnTo>
                <a:lnTo>
                  <a:pt x="17859" y="303609"/>
                </a:lnTo>
                <a:lnTo>
                  <a:pt x="26789" y="312539"/>
                </a:lnTo>
                <a:lnTo>
                  <a:pt x="35719" y="312539"/>
                </a:lnTo>
                <a:lnTo>
                  <a:pt x="44648" y="312539"/>
                </a:lnTo>
                <a:lnTo>
                  <a:pt x="44648" y="312539"/>
                </a:lnTo>
                <a:lnTo>
                  <a:pt x="53578" y="312539"/>
                </a:lnTo>
                <a:lnTo>
                  <a:pt x="62508" y="303609"/>
                </a:lnTo>
                <a:lnTo>
                  <a:pt x="71437" y="294680"/>
                </a:lnTo>
                <a:lnTo>
                  <a:pt x="80367" y="285750"/>
                </a:lnTo>
                <a:lnTo>
                  <a:pt x="89297" y="267891"/>
                </a:lnTo>
                <a:lnTo>
                  <a:pt x="89297" y="250031"/>
                </a:lnTo>
                <a:lnTo>
                  <a:pt x="98226" y="232172"/>
                </a:lnTo>
                <a:lnTo>
                  <a:pt x="98226" y="214313"/>
                </a:lnTo>
                <a:lnTo>
                  <a:pt x="98226" y="196453"/>
                </a:lnTo>
                <a:lnTo>
                  <a:pt x="98226" y="178594"/>
                </a:lnTo>
                <a:lnTo>
                  <a:pt x="89297" y="160734"/>
                </a:lnTo>
                <a:lnTo>
                  <a:pt x="80367" y="142875"/>
                </a:lnTo>
                <a:lnTo>
                  <a:pt x="80367" y="125015"/>
                </a:lnTo>
                <a:lnTo>
                  <a:pt x="71437" y="107156"/>
                </a:lnTo>
                <a:lnTo>
                  <a:pt x="62508" y="89297"/>
                </a:lnTo>
                <a:lnTo>
                  <a:pt x="53578" y="80367"/>
                </a:lnTo>
                <a:lnTo>
                  <a:pt x="53578" y="71437"/>
                </a:lnTo>
                <a:lnTo>
                  <a:pt x="44648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25015" y="17859"/>
                </a:lnTo>
                <a:lnTo>
                  <a:pt x="151805" y="8929"/>
                </a:lnTo>
                <a:lnTo>
                  <a:pt x="178594" y="8929"/>
                </a:lnTo>
                <a:lnTo>
                  <a:pt x="214312" y="8929"/>
                </a:lnTo>
                <a:lnTo>
                  <a:pt x="250031" y="8929"/>
                </a:lnTo>
                <a:lnTo>
                  <a:pt x="285750" y="8929"/>
                </a:lnTo>
                <a:lnTo>
                  <a:pt x="330398" y="8929"/>
                </a:lnTo>
                <a:lnTo>
                  <a:pt x="375047" y="8929"/>
                </a:lnTo>
                <a:lnTo>
                  <a:pt x="419695" y="0"/>
                </a:lnTo>
                <a:lnTo>
                  <a:pt x="464344" y="0"/>
                </a:lnTo>
                <a:lnTo>
                  <a:pt x="508992" y="0"/>
                </a:lnTo>
                <a:lnTo>
                  <a:pt x="553640" y="0"/>
                </a:lnTo>
                <a:lnTo>
                  <a:pt x="598289" y="0"/>
                </a:lnTo>
                <a:lnTo>
                  <a:pt x="642937" y="0"/>
                </a:lnTo>
                <a:lnTo>
                  <a:pt x="687586" y="0"/>
                </a:lnTo>
                <a:lnTo>
                  <a:pt x="732234" y="0"/>
                </a:lnTo>
                <a:lnTo>
                  <a:pt x="776883" y="0"/>
                </a:lnTo>
                <a:lnTo>
                  <a:pt x="821531" y="0"/>
                </a:lnTo>
                <a:lnTo>
                  <a:pt x="866180" y="0"/>
                </a:lnTo>
                <a:lnTo>
                  <a:pt x="910828" y="8929"/>
                </a:lnTo>
                <a:lnTo>
                  <a:pt x="946547" y="8929"/>
                </a:lnTo>
                <a:lnTo>
                  <a:pt x="991195" y="8929"/>
                </a:lnTo>
                <a:lnTo>
                  <a:pt x="1026914" y="17859"/>
                </a:lnTo>
                <a:lnTo>
                  <a:pt x="1071562" y="17859"/>
                </a:lnTo>
                <a:lnTo>
                  <a:pt x="1107281" y="17859"/>
                </a:lnTo>
                <a:lnTo>
                  <a:pt x="1143000" y="17859"/>
                </a:lnTo>
                <a:lnTo>
                  <a:pt x="1178719" y="17859"/>
                </a:lnTo>
                <a:lnTo>
                  <a:pt x="1205508" y="17859"/>
                </a:lnTo>
                <a:lnTo>
                  <a:pt x="1223367" y="17859"/>
                </a:lnTo>
                <a:lnTo>
                  <a:pt x="1232297" y="17859"/>
                </a:lnTo>
                <a:lnTo>
                  <a:pt x="123229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88211" y="2384226"/>
            <a:ext cx="241103" cy="178595"/>
          </a:xfrm>
          <a:custGeom>
            <a:avLst/>
            <a:gdLst/>
            <a:ahLst/>
            <a:cxnLst/>
            <a:rect l="0" t="0" r="0" b="0"/>
            <a:pathLst>
              <a:path w="241103" h="17859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17860"/>
                </a:lnTo>
                <a:lnTo>
                  <a:pt x="241102" y="26789"/>
                </a:lnTo>
                <a:lnTo>
                  <a:pt x="232172" y="35719"/>
                </a:lnTo>
                <a:lnTo>
                  <a:pt x="223242" y="44649"/>
                </a:lnTo>
                <a:lnTo>
                  <a:pt x="214312" y="53578"/>
                </a:lnTo>
                <a:lnTo>
                  <a:pt x="205383" y="71438"/>
                </a:lnTo>
                <a:lnTo>
                  <a:pt x="196453" y="89297"/>
                </a:lnTo>
                <a:lnTo>
                  <a:pt x="187523" y="98227"/>
                </a:lnTo>
                <a:lnTo>
                  <a:pt x="178594" y="116087"/>
                </a:lnTo>
                <a:lnTo>
                  <a:pt x="169664" y="125016"/>
                </a:lnTo>
                <a:lnTo>
                  <a:pt x="160734" y="133946"/>
                </a:lnTo>
                <a:lnTo>
                  <a:pt x="160734" y="142876"/>
                </a:lnTo>
                <a:lnTo>
                  <a:pt x="160734" y="151805"/>
                </a:lnTo>
                <a:lnTo>
                  <a:pt x="151805" y="160735"/>
                </a:lnTo>
                <a:lnTo>
                  <a:pt x="151805" y="169665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36469" y="2544961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81117" y="2187773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23930" y="2035969"/>
            <a:ext cx="241102" cy="205383"/>
          </a:xfrm>
          <a:custGeom>
            <a:avLst/>
            <a:gdLst/>
            <a:ahLst/>
            <a:cxnLst/>
            <a:rect l="0" t="0" r="0" b="0"/>
            <a:pathLst>
              <a:path w="241102" h="205383">
                <a:moveTo>
                  <a:pt x="142875" y="0"/>
                </a:move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17859"/>
                </a:lnTo>
                <a:lnTo>
                  <a:pt x="35718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8929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78593"/>
                </a:lnTo>
                <a:lnTo>
                  <a:pt x="17859" y="187523"/>
                </a:lnTo>
                <a:lnTo>
                  <a:pt x="35718" y="196453"/>
                </a:lnTo>
                <a:lnTo>
                  <a:pt x="62508" y="205382"/>
                </a:lnTo>
                <a:lnTo>
                  <a:pt x="80367" y="205382"/>
                </a:lnTo>
                <a:lnTo>
                  <a:pt x="107156" y="196453"/>
                </a:lnTo>
                <a:lnTo>
                  <a:pt x="133945" y="196453"/>
                </a:lnTo>
                <a:lnTo>
                  <a:pt x="160734" y="187523"/>
                </a:lnTo>
                <a:lnTo>
                  <a:pt x="178593" y="178593"/>
                </a:lnTo>
                <a:lnTo>
                  <a:pt x="205383" y="160734"/>
                </a:lnTo>
                <a:lnTo>
                  <a:pt x="223242" y="142875"/>
                </a:lnTo>
                <a:lnTo>
                  <a:pt x="232172" y="133945"/>
                </a:lnTo>
                <a:lnTo>
                  <a:pt x="241101" y="116085"/>
                </a:lnTo>
                <a:lnTo>
                  <a:pt x="241101" y="98226"/>
                </a:lnTo>
                <a:lnTo>
                  <a:pt x="241101" y="80367"/>
                </a:lnTo>
                <a:lnTo>
                  <a:pt x="241101" y="62507"/>
                </a:lnTo>
                <a:lnTo>
                  <a:pt x="223242" y="44648"/>
                </a:lnTo>
                <a:lnTo>
                  <a:pt x="214312" y="26789"/>
                </a:lnTo>
                <a:lnTo>
                  <a:pt x="196453" y="17859"/>
                </a:lnTo>
                <a:lnTo>
                  <a:pt x="178593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68578" y="2625328"/>
            <a:ext cx="160736" cy="116087"/>
          </a:xfrm>
          <a:custGeom>
            <a:avLst/>
            <a:gdLst/>
            <a:ahLst/>
            <a:cxnLst/>
            <a:rect l="0" t="0" r="0" b="0"/>
            <a:pathLst>
              <a:path w="160736" h="116087">
                <a:moveTo>
                  <a:pt x="98227" y="8930"/>
                </a:move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8" y="11608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25016" y="98227"/>
                </a:lnTo>
                <a:lnTo>
                  <a:pt x="142875" y="89297"/>
                </a:lnTo>
                <a:lnTo>
                  <a:pt x="151805" y="80367"/>
                </a:lnTo>
                <a:lnTo>
                  <a:pt x="160735" y="7143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616773" y="2794992"/>
            <a:ext cx="839392" cy="17860"/>
          </a:xfrm>
          <a:custGeom>
            <a:avLst/>
            <a:gdLst/>
            <a:ahLst/>
            <a:cxnLst/>
            <a:rect l="0" t="0" r="0" b="0"/>
            <a:pathLst>
              <a:path w="839392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78594" y="0"/>
                </a:lnTo>
                <a:lnTo>
                  <a:pt x="214313" y="0"/>
                </a:lnTo>
                <a:lnTo>
                  <a:pt x="258961" y="0"/>
                </a:lnTo>
                <a:lnTo>
                  <a:pt x="294680" y="0"/>
                </a:lnTo>
                <a:lnTo>
                  <a:pt x="339329" y="0"/>
                </a:lnTo>
                <a:lnTo>
                  <a:pt x="383977" y="0"/>
                </a:lnTo>
                <a:lnTo>
                  <a:pt x="428625" y="0"/>
                </a:lnTo>
                <a:lnTo>
                  <a:pt x="473274" y="0"/>
                </a:lnTo>
                <a:lnTo>
                  <a:pt x="517922" y="0"/>
                </a:lnTo>
                <a:lnTo>
                  <a:pt x="571500" y="8929"/>
                </a:lnTo>
                <a:lnTo>
                  <a:pt x="616149" y="8929"/>
                </a:lnTo>
                <a:lnTo>
                  <a:pt x="660797" y="8929"/>
                </a:lnTo>
                <a:lnTo>
                  <a:pt x="705446" y="8929"/>
                </a:lnTo>
                <a:lnTo>
                  <a:pt x="741165" y="8929"/>
                </a:lnTo>
                <a:lnTo>
                  <a:pt x="776883" y="8929"/>
                </a:lnTo>
                <a:lnTo>
                  <a:pt x="803672" y="17859"/>
                </a:lnTo>
                <a:lnTo>
                  <a:pt x="830461" y="17859"/>
                </a:lnTo>
                <a:lnTo>
                  <a:pt x="839391" y="17859"/>
                </a:lnTo>
                <a:lnTo>
                  <a:pt x="83939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804297" y="2875359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17859"/>
                </a:lnTo>
                <a:lnTo>
                  <a:pt x="196453" y="17859"/>
                </a:lnTo>
                <a:lnTo>
                  <a:pt x="187523" y="26789"/>
                </a:lnTo>
                <a:lnTo>
                  <a:pt x="187523" y="44648"/>
                </a:lnTo>
                <a:lnTo>
                  <a:pt x="169664" y="53578"/>
                </a:lnTo>
                <a:lnTo>
                  <a:pt x="160734" y="62508"/>
                </a:lnTo>
                <a:lnTo>
                  <a:pt x="151805" y="80367"/>
                </a:lnTo>
                <a:lnTo>
                  <a:pt x="151805" y="89297"/>
                </a:lnTo>
                <a:lnTo>
                  <a:pt x="133945" y="107156"/>
                </a:lnTo>
                <a:lnTo>
                  <a:pt x="133945" y="125016"/>
                </a:lnTo>
                <a:lnTo>
                  <a:pt x="125016" y="13394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07156" y="178594"/>
                </a:lnTo>
                <a:lnTo>
                  <a:pt x="98226" y="187523"/>
                </a:lnTo>
                <a:lnTo>
                  <a:pt x="98226" y="196453"/>
                </a:lnTo>
                <a:lnTo>
                  <a:pt x="98226" y="205383"/>
                </a:lnTo>
                <a:lnTo>
                  <a:pt x="98226" y="214312"/>
                </a:lnTo>
                <a:lnTo>
                  <a:pt x="98226" y="214312"/>
                </a:lnTo>
                <a:lnTo>
                  <a:pt x="98226" y="214312"/>
                </a:lnTo>
                <a:lnTo>
                  <a:pt x="98226" y="214312"/>
                </a:lnTo>
                <a:lnTo>
                  <a:pt x="9822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188273" y="2312789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187524" y="8930"/>
                </a:moveTo>
                <a:lnTo>
                  <a:pt x="187524" y="8930"/>
                </a:lnTo>
                <a:lnTo>
                  <a:pt x="187524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5" y="0"/>
                </a:lnTo>
                <a:lnTo>
                  <a:pt x="16073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16086" y="8930"/>
                </a:lnTo>
                <a:lnTo>
                  <a:pt x="98227" y="17859"/>
                </a:lnTo>
                <a:lnTo>
                  <a:pt x="80368" y="26789"/>
                </a:lnTo>
                <a:lnTo>
                  <a:pt x="53579" y="44648"/>
                </a:lnTo>
                <a:lnTo>
                  <a:pt x="44649" y="53578"/>
                </a:lnTo>
                <a:lnTo>
                  <a:pt x="26790" y="71437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5"/>
                </a:lnTo>
                <a:lnTo>
                  <a:pt x="17860" y="169664"/>
                </a:lnTo>
                <a:lnTo>
                  <a:pt x="26790" y="178594"/>
                </a:lnTo>
                <a:lnTo>
                  <a:pt x="44649" y="178594"/>
                </a:lnTo>
                <a:lnTo>
                  <a:pt x="62508" y="178594"/>
                </a:lnTo>
                <a:lnTo>
                  <a:pt x="89297" y="178594"/>
                </a:lnTo>
                <a:lnTo>
                  <a:pt x="107157" y="178594"/>
                </a:lnTo>
                <a:lnTo>
                  <a:pt x="133946" y="178594"/>
                </a:lnTo>
                <a:lnTo>
                  <a:pt x="151805" y="169664"/>
                </a:lnTo>
                <a:lnTo>
                  <a:pt x="178594" y="160734"/>
                </a:lnTo>
                <a:lnTo>
                  <a:pt x="196454" y="151805"/>
                </a:lnTo>
                <a:lnTo>
                  <a:pt x="214313" y="142875"/>
                </a:lnTo>
                <a:lnTo>
                  <a:pt x="223243" y="133945"/>
                </a:lnTo>
                <a:lnTo>
                  <a:pt x="232172" y="116086"/>
                </a:lnTo>
                <a:lnTo>
                  <a:pt x="232172" y="98226"/>
                </a:lnTo>
                <a:lnTo>
                  <a:pt x="232172" y="89297"/>
                </a:lnTo>
                <a:lnTo>
                  <a:pt x="223243" y="71437"/>
                </a:lnTo>
                <a:lnTo>
                  <a:pt x="214313" y="53578"/>
                </a:lnTo>
                <a:lnTo>
                  <a:pt x="205383" y="35719"/>
                </a:lnTo>
                <a:lnTo>
                  <a:pt x="187524" y="26789"/>
                </a:lnTo>
                <a:lnTo>
                  <a:pt x="169665" y="17859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06133" y="2500313"/>
            <a:ext cx="232173" cy="348258"/>
          </a:xfrm>
          <a:custGeom>
            <a:avLst/>
            <a:gdLst/>
            <a:ahLst/>
            <a:cxnLst/>
            <a:rect l="0" t="0" r="0" b="0"/>
            <a:pathLst>
              <a:path w="232173" h="348258">
                <a:moveTo>
                  <a:pt x="107156" y="0"/>
                </a:moveTo>
                <a:lnTo>
                  <a:pt x="107156" y="0"/>
                </a:lnTo>
                <a:lnTo>
                  <a:pt x="10715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98226"/>
                </a:lnTo>
                <a:lnTo>
                  <a:pt x="107156" y="116085"/>
                </a:lnTo>
                <a:lnTo>
                  <a:pt x="107156" y="133945"/>
                </a:lnTo>
                <a:lnTo>
                  <a:pt x="107156" y="151804"/>
                </a:lnTo>
                <a:lnTo>
                  <a:pt x="107156" y="169664"/>
                </a:lnTo>
                <a:lnTo>
                  <a:pt x="107156" y="187523"/>
                </a:lnTo>
                <a:lnTo>
                  <a:pt x="107156" y="205382"/>
                </a:lnTo>
                <a:lnTo>
                  <a:pt x="107156" y="223242"/>
                </a:lnTo>
                <a:lnTo>
                  <a:pt x="116086" y="241101"/>
                </a:lnTo>
                <a:lnTo>
                  <a:pt x="116086" y="258960"/>
                </a:lnTo>
                <a:lnTo>
                  <a:pt x="125015" y="276820"/>
                </a:lnTo>
                <a:lnTo>
                  <a:pt x="125015" y="294679"/>
                </a:lnTo>
                <a:lnTo>
                  <a:pt x="125015" y="303608"/>
                </a:lnTo>
                <a:lnTo>
                  <a:pt x="133945" y="321468"/>
                </a:lnTo>
                <a:lnTo>
                  <a:pt x="133945" y="330398"/>
                </a:lnTo>
                <a:lnTo>
                  <a:pt x="133945" y="330398"/>
                </a:lnTo>
                <a:lnTo>
                  <a:pt x="142875" y="339327"/>
                </a:lnTo>
                <a:lnTo>
                  <a:pt x="142875" y="348257"/>
                </a:lnTo>
                <a:lnTo>
                  <a:pt x="142875" y="348257"/>
                </a:lnTo>
                <a:lnTo>
                  <a:pt x="142875" y="348257"/>
                </a:lnTo>
                <a:lnTo>
                  <a:pt x="142875" y="348257"/>
                </a:lnTo>
                <a:lnTo>
                  <a:pt x="142875" y="348257"/>
                </a:lnTo>
                <a:lnTo>
                  <a:pt x="142875" y="348257"/>
                </a:lnTo>
                <a:lnTo>
                  <a:pt x="142875" y="339327"/>
                </a:lnTo>
                <a:lnTo>
                  <a:pt x="142875" y="339327"/>
                </a:lnTo>
                <a:lnTo>
                  <a:pt x="133945" y="330398"/>
                </a:lnTo>
                <a:lnTo>
                  <a:pt x="133945" y="321468"/>
                </a:lnTo>
                <a:lnTo>
                  <a:pt x="125015" y="312538"/>
                </a:lnTo>
                <a:lnTo>
                  <a:pt x="125015" y="303608"/>
                </a:lnTo>
                <a:lnTo>
                  <a:pt x="116086" y="294679"/>
                </a:lnTo>
                <a:lnTo>
                  <a:pt x="107156" y="276820"/>
                </a:lnTo>
                <a:lnTo>
                  <a:pt x="98226" y="267890"/>
                </a:lnTo>
                <a:lnTo>
                  <a:pt x="89297" y="250031"/>
                </a:lnTo>
                <a:lnTo>
                  <a:pt x="71437" y="241101"/>
                </a:lnTo>
                <a:lnTo>
                  <a:pt x="62508" y="223242"/>
                </a:lnTo>
                <a:lnTo>
                  <a:pt x="44648" y="214312"/>
                </a:lnTo>
                <a:lnTo>
                  <a:pt x="35719" y="196453"/>
                </a:lnTo>
                <a:lnTo>
                  <a:pt x="26789" y="187523"/>
                </a:lnTo>
                <a:lnTo>
                  <a:pt x="17859" y="178593"/>
                </a:lnTo>
                <a:lnTo>
                  <a:pt x="8930" y="178593"/>
                </a:lnTo>
                <a:lnTo>
                  <a:pt x="0" y="178593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17859" y="205382"/>
                </a:lnTo>
                <a:lnTo>
                  <a:pt x="26789" y="223242"/>
                </a:lnTo>
                <a:lnTo>
                  <a:pt x="35719" y="241101"/>
                </a:lnTo>
                <a:lnTo>
                  <a:pt x="44648" y="258960"/>
                </a:lnTo>
                <a:lnTo>
                  <a:pt x="53578" y="267890"/>
                </a:lnTo>
                <a:lnTo>
                  <a:pt x="71437" y="285750"/>
                </a:lnTo>
                <a:lnTo>
                  <a:pt x="89297" y="303608"/>
                </a:lnTo>
                <a:lnTo>
                  <a:pt x="107156" y="312538"/>
                </a:lnTo>
                <a:lnTo>
                  <a:pt x="125015" y="321468"/>
                </a:lnTo>
                <a:lnTo>
                  <a:pt x="142875" y="321468"/>
                </a:lnTo>
                <a:lnTo>
                  <a:pt x="160734" y="330398"/>
                </a:lnTo>
                <a:lnTo>
                  <a:pt x="169664" y="330398"/>
                </a:lnTo>
                <a:lnTo>
                  <a:pt x="187523" y="321468"/>
                </a:lnTo>
                <a:lnTo>
                  <a:pt x="196453" y="312538"/>
                </a:lnTo>
                <a:lnTo>
                  <a:pt x="205383" y="303608"/>
                </a:lnTo>
                <a:lnTo>
                  <a:pt x="214312" y="294679"/>
                </a:lnTo>
                <a:lnTo>
                  <a:pt x="223242" y="276820"/>
                </a:lnTo>
                <a:lnTo>
                  <a:pt x="223242" y="267890"/>
                </a:lnTo>
                <a:lnTo>
                  <a:pt x="232172" y="250031"/>
                </a:lnTo>
                <a:lnTo>
                  <a:pt x="232172" y="241101"/>
                </a:lnTo>
                <a:lnTo>
                  <a:pt x="232172" y="232171"/>
                </a:lnTo>
                <a:lnTo>
                  <a:pt x="232172" y="223242"/>
                </a:lnTo>
                <a:lnTo>
                  <a:pt x="232172" y="214312"/>
                </a:lnTo>
                <a:lnTo>
                  <a:pt x="232172" y="205382"/>
                </a:lnTo>
                <a:lnTo>
                  <a:pt x="232172" y="205382"/>
                </a:lnTo>
                <a:lnTo>
                  <a:pt x="232172" y="196453"/>
                </a:lnTo>
                <a:lnTo>
                  <a:pt x="23217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215063" y="2875359"/>
            <a:ext cx="285751" cy="187524"/>
          </a:xfrm>
          <a:custGeom>
            <a:avLst/>
            <a:gdLst/>
            <a:ahLst/>
            <a:cxnLst/>
            <a:rect l="0" t="0" r="0" b="0"/>
            <a:pathLst>
              <a:path w="285751" h="187524">
                <a:moveTo>
                  <a:pt x="178593" y="44648"/>
                </a:moveTo>
                <a:lnTo>
                  <a:pt x="178593" y="35719"/>
                </a:lnTo>
                <a:lnTo>
                  <a:pt x="169664" y="3571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51804" y="17859"/>
                </a:lnTo>
                <a:lnTo>
                  <a:pt x="142875" y="17859"/>
                </a:lnTo>
                <a:lnTo>
                  <a:pt x="125015" y="17859"/>
                </a:lnTo>
                <a:lnTo>
                  <a:pt x="116085" y="17859"/>
                </a:lnTo>
                <a:lnTo>
                  <a:pt x="98226" y="17859"/>
                </a:lnTo>
                <a:lnTo>
                  <a:pt x="80367" y="26789"/>
                </a:lnTo>
                <a:lnTo>
                  <a:pt x="62507" y="35719"/>
                </a:lnTo>
                <a:lnTo>
                  <a:pt x="44648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17859" y="160734"/>
                </a:lnTo>
                <a:lnTo>
                  <a:pt x="44648" y="169664"/>
                </a:lnTo>
                <a:lnTo>
                  <a:pt x="62507" y="178594"/>
                </a:lnTo>
                <a:lnTo>
                  <a:pt x="89296" y="178594"/>
                </a:lnTo>
                <a:lnTo>
                  <a:pt x="125015" y="178594"/>
                </a:lnTo>
                <a:lnTo>
                  <a:pt x="151804" y="187523"/>
                </a:lnTo>
                <a:lnTo>
                  <a:pt x="178593" y="178594"/>
                </a:lnTo>
                <a:lnTo>
                  <a:pt x="205382" y="178594"/>
                </a:lnTo>
                <a:lnTo>
                  <a:pt x="232171" y="178594"/>
                </a:lnTo>
                <a:lnTo>
                  <a:pt x="250031" y="169664"/>
                </a:lnTo>
                <a:lnTo>
                  <a:pt x="267890" y="160734"/>
                </a:lnTo>
                <a:lnTo>
                  <a:pt x="276820" y="151805"/>
                </a:lnTo>
                <a:lnTo>
                  <a:pt x="285750" y="133945"/>
                </a:lnTo>
                <a:lnTo>
                  <a:pt x="285750" y="116086"/>
                </a:lnTo>
                <a:lnTo>
                  <a:pt x="285750" y="98227"/>
                </a:lnTo>
                <a:lnTo>
                  <a:pt x="276820" y="80367"/>
                </a:lnTo>
                <a:lnTo>
                  <a:pt x="267890" y="62508"/>
                </a:lnTo>
                <a:lnTo>
                  <a:pt x="258960" y="44648"/>
                </a:lnTo>
                <a:lnTo>
                  <a:pt x="241101" y="35719"/>
                </a:lnTo>
                <a:lnTo>
                  <a:pt x="223242" y="17859"/>
                </a:lnTo>
                <a:lnTo>
                  <a:pt x="19645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509617" y="2661047"/>
            <a:ext cx="116087" cy="1"/>
          </a:xfrm>
          <a:custGeom>
            <a:avLst/>
            <a:gdLst/>
            <a:ahLst/>
            <a:cxnLst/>
            <a:rect l="0" t="0" r="0" b="0"/>
            <a:pathLst>
              <a:path w="116087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322219" y="1991320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26789" y="17859"/>
                </a:move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205383" y="17859"/>
                </a:lnTo>
                <a:lnTo>
                  <a:pt x="205383" y="17859"/>
                </a:lnTo>
                <a:lnTo>
                  <a:pt x="205383" y="26789"/>
                </a:lnTo>
                <a:lnTo>
                  <a:pt x="205383" y="35719"/>
                </a:lnTo>
                <a:lnTo>
                  <a:pt x="205383" y="44649"/>
                </a:lnTo>
                <a:lnTo>
                  <a:pt x="196453" y="53578"/>
                </a:lnTo>
                <a:lnTo>
                  <a:pt x="187523" y="62508"/>
                </a:lnTo>
                <a:lnTo>
                  <a:pt x="169664" y="80367"/>
                </a:lnTo>
                <a:lnTo>
                  <a:pt x="160734" y="98227"/>
                </a:lnTo>
                <a:lnTo>
                  <a:pt x="151804" y="116086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25015" y="160734"/>
                </a:lnTo>
                <a:lnTo>
                  <a:pt x="125015" y="178594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16086" y="214313"/>
                </a:lnTo>
                <a:lnTo>
                  <a:pt x="11608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893594" y="3178968"/>
            <a:ext cx="232173" cy="133947"/>
          </a:xfrm>
          <a:custGeom>
            <a:avLst/>
            <a:gdLst/>
            <a:ahLst/>
            <a:cxnLst/>
            <a:rect l="0" t="0" r="0" b="0"/>
            <a:pathLst>
              <a:path w="232173" h="133947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17860"/>
                </a:lnTo>
                <a:lnTo>
                  <a:pt x="232172" y="26789"/>
                </a:lnTo>
                <a:lnTo>
                  <a:pt x="214312" y="35719"/>
                </a:lnTo>
                <a:lnTo>
                  <a:pt x="205383" y="53578"/>
                </a:lnTo>
                <a:lnTo>
                  <a:pt x="196453" y="62508"/>
                </a:lnTo>
                <a:lnTo>
                  <a:pt x="178594" y="80368"/>
                </a:lnTo>
                <a:lnTo>
                  <a:pt x="160734" y="89297"/>
                </a:lnTo>
                <a:lnTo>
                  <a:pt x="151804" y="98227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25015" y="12501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2501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331148" y="3161109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80368" y="26789"/>
                </a:moveTo>
                <a:lnTo>
                  <a:pt x="80368" y="26789"/>
                </a:lnTo>
                <a:lnTo>
                  <a:pt x="80368" y="26789"/>
                </a:lnTo>
                <a:lnTo>
                  <a:pt x="80368" y="17859"/>
                </a:lnTo>
                <a:lnTo>
                  <a:pt x="89297" y="17859"/>
                </a:lnTo>
                <a:lnTo>
                  <a:pt x="80368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90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26790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9297" y="151805"/>
                </a:lnTo>
                <a:lnTo>
                  <a:pt x="107157" y="15180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51805" y="116086"/>
                </a:lnTo>
                <a:lnTo>
                  <a:pt x="160735" y="107156"/>
                </a:lnTo>
                <a:lnTo>
                  <a:pt x="160735" y="80367"/>
                </a:lnTo>
                <a:lnTo>
                  <a:pt x="160735" y="62508"/>
                </a:lnTo>
                <a:lnTo>
                  <a:pt x="160735" y="53578"/>
                </a:lnTo>
                <a:lnTo>
                  <a:pt x="151805" y="35719"/>
                </a:lnTo>
                <a:lnTo>
                  <a:pt x="142875" y="17859"/>
                </a:lnTo>
                <a:lnTo>
                  <a:pt x="12501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840016" y="3375421"/>
            <a:ext cx="785813" cy="35720"/>
          </a:xfrm>
          <a:custGeom>
            <a:avLst/>
            <a:gdLst/>
            <a:ahLst/>
            <a:cxnLst/>
            <a:rect l="0" t="0" r="0" b="0"/>
            <a:pathLst>
              <a:path w="785813" h="35720">
                <a:moveTo>
                  <a:pt x="0" y="26790"/>
                </a:moveTo>
                <a:lnTo>
                  <a:pt x="0" y="26790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26789" y="35719"/>
                </a:lnTo>
                <a:lnTo>
                  <a:pt x="53578" y="26790"/>
                </a:lnTo>
                <a:lnTo>
                  <a:pt x="80367" y="26790"/>
                </a:lnTo>
                <a:lnTo>
                  <a:pt x="116086" y="26790"/>
                </a:lnTo>
                <a:lnTo>
                  <a:pt x="160734" y="26790"/>
                </a:lnTo>
                <a:lnTo>
                  <a:pt x="205382" y="26790"/>
                </a:lnTo>
                <a:lnTo>
                  <a:pt x="250031" y="17860"/>
                </a:lnTo>
                <a:lnTo>
                  <a:pt x="312539" y="17860"/>
                </a:lnTo>
                <a:lnTo>
                  <a:pt x="366117" y="17860"/>
                </a:lnTo>
                <a:lnTo>
                  <a:pt x="428625" y="17860"/>
                </a:lnTo>
                <a:lnTo>
                  <a:pt x="482203" y="17860"/>
                </a:lnTo>
                <a:lnTo>
                  <a:pt x="544711" y="8930"/>
                </a:lnTo>
                <a:lnTo>
                  <a:pt x="598289" y="8930"/>
                </a:lnTo>
                <a:lnTo>
                  <a:pt x="642937" y="8930"/>
                </a:lnTo>
                <a:lnTo>
                  <a:pt x="687586" y="8930"/>
                </a:lnTo>
                <a:lnTo>
                  <a:pt x="732234" y="8930"/>
                </a:lnTo>
                <a:lnTo>
                  <a:pt x="759023" y="0"/>
                </a:lnTo>
                <a:lnTo>
                  <a:pt x="776882" y="0"/>
                </a:lnTo>
                <a:lnTo>
                  <a:pt x="785812" y="0"/>
                </a:lnTo>
                <a:lnTo>
                  <a:pt x="7858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366867" y="3536156"/>
            <a:ext cx="258962" cy="214313"/>
          </a:xfrm>
          <a:custGeom>
            <a:avLst/>
            <a:gdLst/>
            <a:ahLst/>
            <a:cxnLst/>
            <a:rect l="0" t="0" r="0" b="0"/>
            <a:pathLst>
              <a:path w="258962" h="214313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9" y="187523"/>
                </a:lnTo>
                <a:lnTo>
                  <a:pt x="62508" y="196453"/>
                </a:lnTo>
                <a:lnTo>
                  <a:pt x="89297" y="205383"/>
                </a:lnTo>
                <a:lnTo>
                  <a:pt x="107156" y="205383"/>
                </a:lnTo>
                <a:lnTo>
                  <a:pt x="142875" y="214312"/>
                </a:lnTo>
                <a:lnTo>
                  <a:pt x="169664" y="214312"/>
                </a:lnTo>
                <a:lnTo>
                  <a:pt x="196453" y="214312"/>
                </a:lnTo>
                <a:lnTo>
                  <a:pt x="214313" y="205383"/>
                </a:lnTo>
                <a:lnTo>
                  <a:pt x="232172" y="196453"/>
                </a:lnTo>
                <a:lnTo>
                  <a:pt x="250031" y="187523"/>
                </a:lnTo>
                <a:lnTo>
                  <a:pt x="258961" y="169664"/>
                </a:lnTo>
                <a:lnTo>
                  <a:pt x="258961" y="151805"/>
                </a:lnTo>
                <a:lnTo>
                  <a:pt x="258961" y="133945"/>
                </a:lnTo>
                <a:lnTo>
                  <a:pt x="250031" y="107156"/>
                </a:lnTo>
                <a:lnTo>
                  <a:pt x="241102" y="98226"/>
                </a:lnTo>
                <a:lnTo>
                  <a:pt x="232172" y="80367"/>
                </a:lnTo>
                <a:lnTo>
                  <a:pt x="214313" y="71437"/>
                </a:lnTo>
                <a:lnTo>
                  <a:pt x="196453" y="53578"/>
                </a:lnTo>
                <a:lnTo>
                  <a:pt x="178594" y="44648"/>
                </a:lnTo>
                <a:lnTo>
                  <a:pt x="169664" y="35719"/>
                </a:lnTo>
                <a:lnTo>
                  <a:pt x="160735" y="35719"/>
                </a:lnTo>
                <a:lnTo>
                  <a:pt x="16073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447109" y="1741289"/>
            <a:ext cx="1276947" cy="589360"/>
          </a:xfrm>
          <a:custGeom>
            <a:avLst/>
            <a:gdLst/>
            <a:ahLst/>
            <a:cxnLst/>
            <a:rect l="0" t="0" r="0" b="0"/>
            <a:pathLst>
              <a:path w="1276947" h="589360">
                <a:moveTo>
                  <a:pt x="991196" y="62508"/>
                </a:moveTo>
                <a:lnTo>
                  <a:pt x="991196" y="53578"/>
                </a:lnTo>
                <a:lnTo>
                  <a:pt x="982266" y="53578"/>
                </a:lnTo>
                <a:lnTo>
                  <a:pt x="973336" y="44648"/>
                </a:lnTo>
                <a:lnTo>
                  <a:pt x="955477" y="35719"/>
                </a:lnTo>
                <a:lnTo>
                  <a:pt x="937618" y="26789"/>
                </a:lnTo>
                <a:lnTo>
                  <a:pt x="919758" y="17859"/>
                </a:lnTo>
                <a:lnTo>
                  <a:pt x="892969" y="8930"/>
                </a:lnTo>
                <a:lnTo>
                  <a:pt x="866180" y="0"/>
                </a:lnTo>
                <a:lnTo>
                  <a:pt x="830461" y="0"/>
                </a:lnTo>
                <a:lnTo>
                  <a:pt x="794743" y="0"/>
                </a:lnTo>
                <a:lnTo>
                  <a:pt x="750094" y="0"/>
                </a:lnTo>
                <a:lnTo>
                  <a:pt x="696516" y="0"/>
                </a:lnTo>
                <a:lnTo>
                  <a:pt x="651868" y="0"/>
                </a:lnTo>
                <a:lnTo>
                  <a:pt x="598289" y="8930"/>
                </a:lnTo>
                <a:lnTo>
                  <a:pt x="544711" y="17859"/>
                </a:lnTo>
                <a:lnTo>
                  <a:pt x="491133" y="26789"/>
                </a:lnTo>
                <a:lnTo>
                  <a:pt x="446485" y="44648"/>
                </a:lnTo>
                <a:lnTo>
                  <a:pt x="383977" y="62508"/>
                </a:lnTo>
                <a:lnTo>
                  <a:pt x="330399" y="89297"/>
                </a:lnTo>
                <a:lnTo>
                  <a:pt x="276821" y="107156"/>
                </a:lnTo>
                <a:lnTo>
                  <a:pt x="223243" y="133945"/>
                </a:lnTo>
                <a:lnTo>
                  <a:pt x="178594" y="160734"/>
                </a:lnTo>
                <a:lnTo>
                  <a:pt x="133946" y="196453"/>
                </a:lnTo>
                <a:lnTo>
                  <a:pt x="98227" y="223242"/>
                </a:lnTo>
                <a:lnTo>
                  <a:pt x="62508" y="258961"/>
                </a:lnTo>
                <a:lnTo>
                  <a:pt x="35719" y="285750"/>
                </a:lnTo>
                <a:lnTo>
                  <a:pt x="17860" y="321469"/>
                </a:lnTo>
                <a:lnTo>
                  <a:pt x="0" y="348258"/>
                </a:lnTo>
                <a:lnTo>
                  <a:pt x="0" y="375047"/>
                </a:lnTo>
                <a:lnTo>
                  <a:pt x="0" y="401836"/>
                </a:lnTo>
                <a:lnTo>
                  <a:pt x="0" y="428625"/>
                </a:lnTo>
                <a:lnTo>
                  <a:pt x="17860" y="455414"/>
                </a:lnTo>
                <a:lnTo>
                  <a:pt x="35719" y="482203"/>
                </a:lnTo>
                <a:lnTo>
                  <a:pt x="62508" y="500062"/>
                </a:lnTo>
                <a:lnTo>
                  <a:pt x="89297" y="517922"/>
                </a:lnTo>
                <a:lnTo>
                  <a:pt x="125016" y="526851"/>
                </a:lnTo>
                <a:lnTo>
                  <a:pt x="169664" y="544711"/>
                </a:lnTo>
                <a:lnTo>
                  <a:pt x="214313" y="553640"/>
                </a:lnTo>
                <a:lnTo>
                  <a:pt x="267891" y="562570"/>
                </a:lnTo>
                <a:lnTo>
                  <a:pt x="312539" y="571500"/>
                </a:lnTo>
                <a:lnTo>
                  <a:pt x="366118" y="580430"/>
                </a:lnTo>
                <a:lnTo>
                  <a:pt x="419696" y="580430"/>
                </a:lnTo>
                <a:lnTo>
                  <a:pt x="473274" y="589359"/>
                </a:lnTo>
                <a:lnTo>
                  <a:pt x="526852" y="589359"/>
                </a:lnTo>
                <a:lnTo>
                  <a:pt x="580430" y="589359"/>
                </a:lnTo>
                <a:lnTo>
                  <a:pt x="634008" y="589359"/>
                </a:lnTo>
                <a:lnTo>
                  <a:pt x="687586" y="589359"/>
                </a:lnTo>
                <a:lnTo>
                  <a:pt x="741164" y="589359"/>
                </a:lnTo>
                <a:lnTo>
                  <a:pt x="794743" y="580430"/>
                </a:lnTo>
                <a:lnTo>
                  <a:pt x="839391" y="571500"/>
                </a:lnTo>
                <a:lnTo>
                  <a:pt x="884039" y="562570"/>
                </a:lnTo>
                <a:lnTo>
                  <a:pt x="928688" y="562570"/>
                </a:lnTo>
                <a:lnTo>
                  <a:pt x="973336" y="553640"/>
                </a:lnTo>
                <a:lnTo>
                  <a:pt x="1009055" y="544711"/>
                </a:lnTo>
                <a:lnTo>
                  <a:pt x="1044774" y="535781"/>
                </a:lnTo>
                <a:lnTo>
                  <a:pt x="1071563" y="526851"/>
                </a:lnTo>
                <a:lnTo>
                  <a:pt x="1107282" y="517922"/>
                </a:lnTo>
                <a:lnTo>
                  <a:pt x="1134071" y="500062"/>
                </a:lnTo>
                <a:lnTo>
                  <a:pt x="1160860" y="491133"/>
                </a:lnTo>
                <a:lnTo>
                  <a:pt x="1178719" y="473273"/>
                </a:lnTo>
                <a:lnTo>
                  <a:pt x="1205508" y="455414"/>
                </a:lnTo>
                <a:lnTo>
                  <a:pt x="1223368" y="437555"/>
                </a:lnTo>
                <a:lnTo>
                  <a:pt x="1241227" y="419695"/>
                </a:lnTo>
                <a:lnTo>
                  <a:pt x="1250157" y="401836"/>
                </a:lnTo>
                <a:lnTo>
                  <a:pt x="1259086" y="383976"/>
                </a:lnTo>
                <a:lnTo>
                  <a:pt x="1268016" y="366117"/>
                </a:lnTo>
                <a:lnTo>
                  <a:pt x="1268016" y="348258"/>
                </a:lnTo>
                <a:lnTo>
                  <a:pt x="1276946" y="321469"/>
                </a:lnTo>
                <a:lnTo>
                  <a:pt x="1268016" y="303609"/>
                </a:lnTo>
                <a:lnTo>
                  <a:pt x="1268016" y="285750"/>
                </a:lnTo>
                <a:lnTo>
                  <a:pt x="1259086" y="267890"/>
                </a:lnTo>
                <a:lnTo>
                  <a:pt x="1250157" y="241101"/>
                </a:lnTo>
                <a:lnTo>
                  <a:pt x="1241227" y="223242"/>
                </a:lnTo>
                <a:lnTo>
                  <a:pt x="1223368" y="205383"/>
                </a:lnTo>
                <a:lnTo>
                  <a:pt x="1205508" y="178594"/>
                </a:lnTo>
                <a:lnTo>
                  <a:pt x="1178719" y="160734"/>
                </a:lnTo>
                <a:lnTo>
                  <a:pt x="1151930" y="142875"/>
                </a:lnTo>
                <a:lnTo>
                  <a:pt x="1125141" y="125015"/>
                </a:lnTo>
                <a:lnTo>
                  <a:pt x="1098352" y="107156"/>
                </a:lnTo>
                <a:lnTo>
                  <a:pt x="1062633" y="89297"/>
                </a:lnTo>
                <a:lnTo>
                  <a:pt x="1026914" y="71437"/>
                </a:lnTo>
                <a:lnTo>
                  <a:pt x="991196" y="53578"/>
                </a:lnTo>
                <a:lnTo>
                  <a:pt x="946547" y="44648"/>
                </a:lnTo>
                <a:lnTo>
                  <a:pt x="901899" y="35719"/>
                </a:lnTo>
                <a:lnTo>
                  <a:pt x="857250" y="26789"/>
                </a:lnTo>
                <a:lnTo>
                  <a:pt x="821532" y="26789"/>
                </a:lnTo>
                <a:lnTo>
                  <a:pt x="794743" y="17859"/>
                </a:lnTo>
                <a:lnTo>
                  <a:pt x="79474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9/25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1/8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Terminating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Repeating decimals: pattern repeats without end.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Bar notation: bar / line over digits that repeat.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2/3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5/12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Repeating Decimals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429250" y="2223492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4" y="44648"/>
                </a:lnTo>
                <a:lnTo>
                  <a:pt x="160734" y="6250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42875" y="98227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9822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60734" y="107156"/>
                </a:lnTo>
                <a:lnTo>
                  <a:pt x="178594" y="107156"/>
                </a:lnTo>
                <a:lnTo>
                  <a:pt x="196453" y="116086"/>
                </a:lnTo>
                <a:lnTo>
                  <a:pt x="214313" y="125016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32172" y="151805"/>
                </a:lnTo>
                <a:lnTo>
                  <a:pt x="223242" y="160734"/>
                </a:lnTo>
                <a:lnTo>
                  <a:pt x="223242" y="178594"/>
                </a:lnTo>
                <a:lnTo>
                  <a:pt x="214313" y="178594"/>
                </a:lnTo>
                <a:lnTo>
                  <a:pt x="205383" y="187523"/>
                </a:lnTo>
                <a:lnTo>
                  <a:pt x="187523" y="196453"/>
                </a:lnTo>
                <a:lnTo>
                  <a:pt x="169664" y="196453"/>
                </a:lnTo>
                <a:lnTo>
                  <a:pt x="151805" y="20538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98227" y="205383"/>
                </a:lnTo>
                <a:lnTo>
                  <a:pt x="80367" y="205383"/>
                </a:lnTo>
                <a:lnTo>
                  <a:pt x="62508" y="196453"/>
                </a:lnTo>
                <a:lnTo>
                  <a:pt x="44648" y="196453"/>
                </a:lnTo>
                <a:lnTo>
                  <a:pt x="35719" y="19645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23930" y="2152054"/>
            <a:ext cx="973337" cy="258962"/>
          </a:xfrm>
          <a:custGeom>
            <a:avLst/>
            <a:gdLst/>
            <a:ahLst/>
            <a:cxnLst/>
            <a:rect l="0" t="0" r="0" b="0"/>
            <a:pathLst>
              <a:path w="973337" h="258962">
                <a:moveTo>
                  <a:pt x="0" y="196454"/>
                </a:move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8929" y="223243"/>
                </a:lnTo>
                <a:lnTo>
                  <a:pt x="8929" y="232172"/>
                </a:lnTo>
                <a:lnTo>
                  <a:pt x="17859" y="232172"/>
                </a:lnTo>
                <a:lnTo>
                  <a:pt x="26789" y="241102"/>
                </a:lnTo>
                <a:lnTo>
                  <a:pt x="26789" y="250032"/>
                </a:lnTo>
                <a:lnTo>
                  <a:pt x="35718" y="258961"/>
                </a:lnTo>
                <a:lnTo>
                  <a:pt x="44648" y="258961"/>
                </a:lnTo>
                <a:lnTo>
                  <a:pt x="4464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62508" y="258961"/>
                </a:lnTo>
                <a:lnTo>
                  <a:pt x="62508" y="250032"/>
                </a:lnTo>
                <a:lnTo>
                  <a:pt x="71437" y="241102"/>
                </a:lnTo>
                <a:lnTo>
                  <a:pt x="71437" y="241102"/>
                </a:lnTo>
                <a:lnTo>
                  <a:pt x="71437" y="232172"/>
                </a:lnTo>
                <a:lnTo>
                  <a:pt x="80367" y="214313"/>
                </a:lnTo>
                <a:lnTo>
                  <a:pt x="80367" y="205383"/>
                </a:lnTo>
                <a:lnTo>
                  <a:pt x="80367" y="187524"/>
                </a:lnTo>
                <a:lnTo>
                  <a:pt x="71437" y="169665"/>
                </a:lnTo>
                <a:lnTo>
                  <a:pt x="71437" y="151805"/>
                </a:lnTo>
                <a:lnTo>
                  <a:pt x="71437" y="133946"/>
                </a:lnTo>
                <a:lnTo>
                  <a:pt x="62508" y="125016"/>
                </a:lnTo>
                <a:lnTo>
                  <a:pt x="62508" y="107157"/>
                </a:lnTo>
                <a:lnTo>
                  <a:pt x="53578" y="98227"/>
                </a:lnTo>
                <a:lnTo>
                  <a:pt x="53578" y="80368"/>
                </a:lnTo>
                <a:lnTo>
                  <a:pt x="44648" y="71438"/>
                </a:lnTo>
                <a:lnTo>
                  <a:pt x="35718" y="62508"/>
                </a:lnTo>
                <a:lnTo>
                  <a:pt x="35718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59" y="26790"/>
                </a:lnTo>
                <a:lnTo>
                  <a:pt x="17859" y="26790"/>
                </a:lnTo>
                <a:lnTo>
                  <a:pt x="17859" y="26790"/>
                </a:lnTo>
                <a:lnTo>
                  <a:pt x="17859" y="26790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8" y="26790"/>
                </a:lnTo>
                <a:lnTo>
                  <a:pt x="53578" y="26790"/>
                </a:lnTo>
                <a:lnTo>
                  <a:pt x="80367" y="26790"/>
                </a:lnTo>
                <a:lnTo>
                  <a:pt x="98226" y="26790"/>
                </a:lnTo>
                <a:lnTo>
                  <a:pt x="125015" y="17860"/>
                </a:lnTo>
                <a:lnTo>
                  <a:pt x="160734" y="17860"/>
                </a:lnTo>
                <a:lnTo>
                  <a:pt x="187523" y="26790"/>
                </a:lnTo>
                <a:lnTo>
                  <a:pt x="223242" y="26790"/>
                </a:lnTo>
                <a:lnTo>
                  <a:pt x="258961" y="26790"/>
                </a:lnTo>
                <a:lnTo>
                  <a:pt x="285750" y="26790"/>
                </a:lnTo>
                <a:lnTo>
                  <a:pt x="330398" y="26790"/>
                </a:lnTo>
                <a:lnTo>
                  <a:pt x="366117" y="26790"/>
                </a:lnTo>
                <a:lnTo>
                  <a:pt x="392906" y="17860"/>
                </a:lnTo>
                <a:lnTo>
                  <a:pt x="428625" y="17860"/>
                </a:lnTo>
                <a:lnTo>
                  <a:pt x="464343" y="17860"/>
                </a:lnTo>
                <a:lnTo>
                  <a:pt x="500062" y="17860"/>
                </a:lnTo>
                <a:lnTo>
                  <a:pt x="535781" y="17860"/>
                </a:lnTo>
                <a:lnTo>
                  <a:pt x="571500" y="8930"/>
                </a:lnTo>
                <a:lnTo>
                  <a:pt x="607218" y="8930"/>
                </a:lnTo>
                <a:lnTo>
                  <a:pt x="634008" y="8930"/>
                </a:lnTo>
                <a:lnTo>
                  <a:pt x="669726" y="0"/>
                </a:lnTo>
                <a:lnTo>
                  <a:pt x="696515" y="0"/>
                </a:lnTo>
                <a:lnTo>
                  <a:pt x="723304" y="0"/>
                </a:lnTo>
                <a:lnTo>
                  <a:pt x="759023" y="0"/>
                </a:lnTo>
                <a:lnTo>
                  <a:pt x="785812" y="0"/>
                </a:lnTo>
                <a:lnTo>
                  <a:pt x="812601" y="0"/>
                </a:lnTo>
                <a:lnTo>
                  <a:pt x="839390" y="0"/>
                </a:lnTo>
                <a:lnTo>
                  <a:pt x="875109" y="0"/>
                </a:lnTo>
                <a:lnTo>
                  <a:pt x="901898" y="0"/>
                </a:lnTo>
                <a:lnTo>
                  <a:pt x="928687" y="0"/>
                </a:lnTo>
                <a:lnTo>
                  <a:pt x="946547" y="0"/>
                </a:lnTo>
                <a:lnTo>
                  <a:pt x="973336" y="0"/>
                </a:lnTo>
                <a:lnTo>
                  <a:pt x="973336" y="0"/>
                </a:lnTo>
                <a:lnTo>
                  <a:pt x="9733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20383" y="2241351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42875" y="35719"/>
                </a:lnTo>
                <a:lnTo>
                  <a:pt x="151805" y="44649"/>
                </a:lnTo>
                <a:lnTo>
                  <a:pt x="151805" y="53578"/>
                </a:lnTo>
                <a:lnTo>
                  <a:pt x="142875" y="71438"/>
                </a:lnTo>
                <a:lnTo>
                  <a:pt x="142875" y="80368"/>
                </a:lnTo>
                <a:lnTo>
                  <a:pt x="133945" y="89297"/>
                </a:lnTo>
                <a:lnTo>
                  <a:pt x="133945" y="107157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98226" y="133946"/>
                </a:lnTo>
                <a:lnTo>
                  <a:pt x="89297" y="133946"/>
                </a:lnTo>
                <a:lnTo>
                  <a:pt x="8036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42875"/>
                </a:lnTo>
                <a:lnTo>
                  <a:pt x="17859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9297"/>
                </a:lnTo>
                <a:lnTo>
                  <a:pt x="62508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107157"/>
                </a:lnTo>
                <a:lnTo>
                  <a:pt x="133945" y="10715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88273" y="2357437"/>
            <a:ext cx="26791" cy="8931"/>
          </a:xfrm>
          <a:custGeom>
            <a:avLst/>
            <a:gdLst/>
            <a:ahLst/>
            <a:cxnLst/>
            <a:rect l="0" t="0" r="0" b="0"/>
            <a:pathLst>
              <a:path w="26791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15063" y="2089547"/>
            <a:ext cx="35719" cy="8930"/>
          </a:xfrm>
          <a:custGeom>
            <a:avLst/>
            <a:gdLst/>
            <a:ahLst/>
            <a:cxnLst/>
            <a:rect l="0" t="0" r="0" b="0"/>
            <a:pathLst>
              <a:path w="35719" h="8930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65031" y="1964531"/>
            <a:ext cx="196454" cy="133946"/>
          </a:xfrm>
          <a:custGeom>
            <a:avLst/>
            <a:gdLst/>
            <a:ahLst/>
            <a:cxnLst/>
            <a:rect l="0" t="0" r="0" b="0"/>
            <a:pathLst>
              <a:path w="196454" h="133946">
                <a:moveTo>
                  <a:pt x="142875" y="17859"/>
                </a:moveTo>
                <a:lnTo>
                  <a:pt x="133946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107157" y="125016"/>
                </a:lnTo>
                <a:lnTo>
                  <a:pt x="133946" y="125016"/>
                </a:lnTo>
                <a:lnTo>
                  <a:pt x="151805" y="116086"/>
                </a:lnTo>
                <a:lnTo>
                  <a:pt x="169664" y="107156"/>
                </a:lnTo>
                <a:lnTo>
                  <a:pt x="178594" y="98227"/>
                </a:lnTo>
                <a:lnTo>
                  <a:pt x="187524" y="80367"/>
                </a:lnTo>
                <a:lnTo>
                  <a:pt x="196453" y="71438"/>
                </a:lnTo>
                <a:lnTo>
                  <a:pt x="196453" y="53578"/>
                </a:lnTo>
                <a:lnTo>
                  <a:pt x="196453" y="44648"/>
                </a:lnTo>
                <a:lnTo>
                  <a:pt x="187524" y="26789"/>
                </a:lnTo>
                <a:lnTo>
                  <a:pt x="169664" y="17859"/>
                </a:lnTo>
                <a:lnTo>
                  <a:pt x="160735" y="8930"/>
                </a:lnTo>
                <a:lnTo>
                  <a:pt x="142875" y="8930"/>
                </a:lnTo>
                <a:lnTo>
                  <a:pt x="125016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73961" y="2428875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80367" y="17859"/>
                </a:move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0367" y="80367"/>
                </a:lnTo>
                <a:lnTo>
                  <a:pt x="98227" y="7143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57875" y="2544961"/>
            <a:ext cx="669728" cy="8931"/>
          </a:xfrm>
          <a:custGeom>
            <a:avLst/>
            <a:gdLst/>
            <a:ahLst/>
            <a:cxnLst/>
            <a:rect l="0" t="0" r="0" b="0"/>
            <a:pathLst>
              <a:path w="669728" h="8931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69664" y="0"/>
                </a:lnTo>
                <a:lnTo>
                  <a:pt x="205383" y="0"/>
                </a:lnTo>
                <a:lnTo>
                  <a:pt x="250031" y="0"/>
                </a:lnTo>
                <a:lnTo>
                  <a:pt x="285750" y="0"/>
                </a:lnTo>
                <a:lnTo>
                  <a:pt x="321469" y="0"/>
                </a:lnTo>
                <a:lnTo>
                  <a:pt x="357188" y="0"/>
                </a:lnTo>
                <a:lnTo>
                  <a:pt x="392906" y="0"/>
                </a:lnTo>
                <a:lnTo>
                  <a:pt x="428625" y="0"/>
                </a:lnTo>
                <a:lnTo>
                  <a:pt x="455414" y="0"/>
                </a:lnTo>
                <a:lnTo>
                  <a:pt x="491133" y="0"/>
                </a:lnTo>
                <a:lnTo>
                  <a:pt x="517922" y="0"/>
                </a:lnTo>
                <a:lnTo>
                  <a:pt x="544711" y="0"/>
                </a:lnTo>
                <a:lnTo>
                  <a:pt x="571500" y="8930"/>
                </a:lnTo>
                <a:lnTo>
                  <a:pt x="589359" y="8930"/>
                </a:lnTo>
                <a:lnTo>
                  <a:pt x="616148" y="8930"/>
                </a:lnTo>
                <a:lnTo>
                  <a:pt x="642938" y="8930"/>
                </a:lnTo>
                <a:lnTo>
                  <a:pt x="660797" y="8930"/>
                </a:lnTo>
                <a:lnTo>
                  <a:pt x="669727" y="8930"/>
                </a:lnTo>
                <a:lnTo>
                  <a:pt x="66972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22156" y="2491383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86500" y="2214562"/>
            <a:ext cx="151806" cy="107158"/>
          </a:xfrm>
          <a:custGeom>
            <a:avLst/>
            <a:gdLst/>
            <a:ahLst/>
            <a:cxnLst/>
            <a:rect l="0" t="0" r="0" b="0"/>
            <a:pathLst>
              <a:path w="151806" h="107158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35719" y="107157"/>
                </a:lnTo>
                <a:lnTo>
                  <a:pt x="53578" y="107157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25016" y="89297"/>
                </a:lnTo>
                <a:lnTo>
                  <a:pt x="133945" y="8929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51805" y="62508"/>
                </a:lnTo>
                <a:lnTo>
                  <a:pt x="151805" y="62508"/>
                </a:lnTo>
                <a:lnTo>
                  <a:pt x="142875" y="53578"/>
                </a:lnTo>
                <a:lnTo>
                  <a:pt x="142875" y="44649"/>
                </a:lnTo>
                <a:lnTo>
                  <a:pt x="133945" y="3571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04359" y="2330648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16086"/>
                </a:lnTo>
                <a:lnTo>
                  <a:pt x="62508" y="133946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60735"/>
                </a:lnTo>
                <a:lnTo>
                  <a:pt x="62508" y="169665"/>
                </a:lnTo>
                <a:lnTo>
                  <a:pt x="71438" y="178594"/>
                </a:lnTo>
                <a:lnTo>
                  <a:pt x="71438" y="187524"/>
                </a:lnTo>
                <a:lnTo>
                  <a:pt x="71438" y="196454"/>
                </a:lnTo>
                <a:lnTo>
                  <a:pt x="71438" y="196454"/>
                </a:lnTo>
                <a:lnTo>
                  <a:pt x="71438" y="205383"/>
                </a:lnTo>
                <a:lnTo>
                  <a:pt x="71438" y="205383"/>
                </a:lnTo>
                <a:lnTo>
                  <a:pt x="71438" y="205383"/>
                </a:lnTo>
                <a:lnTo>
                  <a:pt x="71438" y="205383"/>
                </a:lnTo>
                <a:lnTo>
                  <a:pt x="71438" y="205383"/>
                </a:lnTo>
                <a:lnTo>
                  <a:pt x="71438" y="196454"/>
                </a:lnTo>
                <a:lnTo>
                  <a:pt x="62508" y="187524"/>
                </a:lnTo>
                <a:lnTo>
                  <a:pt x="62508" y="169665"/>
                </a:lnTo>
                <a:lnTo>
                  <a:pt x="53579" y="160735"/>
                </a:lnTo>
                <a:lnTo>
                  <a:pt x="44649" y="142875"/>
                </a:lnTo>
                <a:lnTo>
                  <a:pt x="35719" y="133946"/>
                </a:lnTo>
                <a:lnTo>
                  <a:pt x="26789" y="125016"/>
                </a:lnTo>
                <a:lnTo>
                  <a:pt x="17860" y="11608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60735"/>
                </a:lnTo>
                <a:lnTo>
                  <a:pt x="35719" y="169665"/>
                </a:lnTo>
                <a:lnTo>
                  <a:pt x="44649" y="178594"/>
                </a:lnTo>
                <a:lnTo>
                  <a:pt x="53579" y="187524"/>
                </a:lnTo>
                <a:lnTo>
                  <a:pt x="71438" y="196454"/>
                </a:lnTo>
                <a:lnTo>
                  <a:pt x="80368" y="196454"/>
                </a:lnTo>
                <a:lnTo>
                  <a:pt x="89297" y="205383"/>
                </a:lnTo>
                <a:lnTo>
                  <a:pt x="107157" y="205383"/>
                </a:lnTo>
                <a:lnTo>
                  <a:pt x="116086" y="205383"/>
                </a:lnTo>
                <a:lnTo>
                  <a:pt x="116086" y="196454"/>
                </a:lnTo>
                <a:lnTo>
                  <a:pt x="125016" y="196454"/>
                </a:lnTo>
                <a:lnTo>
                  <a:pt x="133946" y="187524"/>
                </a:lnTo>
                <a:lnTo>
                  <a:pt x="133946" y="169665"/>
                </a:lnTo>
                <a:lnTo>
                  <a:pt x="142875" y="160735"/>
                </a:lnTo>
                <a:lnTo>
                  <a:pt x="142875" y="142875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42875" y="107156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11453" y="2598539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17860" y="44649"/>
                </a:moveTo>
                <a:lnTo>
                  <a:pt x="17860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44649"/>
                </a:lnTo>
                <a:lnTo>
                  <a:pt x="151805" y="53578"/>
                </a:lnTo>
                <a:lnTo>
                  <a:pt x="151805" y="71438"/>
                </a:lnTo>
                <a:lnTo>
                  <a:pt x="151805" y="80367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7" y="142875"/>
                </a:lnTo>
                <a:lnTo>
                  <a:pt x="80367" y="142875"/>
                </a:lnTo>
                <a:lnTo>
                  <a:pt x="71438" y="151805"/>
                </a:lnTo>
                <a:lnTo>
                  <a:pt x="53578" y="151805"/>
                </a:lnTo>
                <a:lnTo>
                  <a:pt x="44649" y="151805"/>
                </a:lnTo>
                <a:lnTo>
                  <a:pt x="26789" y="14287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60735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59711" y="2607469"/>
            <a:ext cx="187524" cy="125016"/>
          </a:xfrm>
          <a:custGeom>
            <a:avLst/>
            <a:gdLst/>
            <a:ahLst/>
            <a:cxnLst/>
            <a:rect l="0" t="0" r="0" b="0"/>
            <a:pathLst>
              <a:path w="187524" h="125016">
                <a:moveTo>
                  <a:pt x="142875" y="2678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8929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16086"/>
                </a:lnTo>
                <a:lnTo>
                  <a:pt x="71437" y="125015"/>
                </a:lnTo>
                <a:lnTo>
                  <a:pt x="89297" y="125015"/>
                </a:lnTo>
                <a:lnTo>
                  <a:pt x="116086" y="125015"/>
                </a:lnTo>
                <a:lnTo>
                  <a:pt x="133945" y="116086"/>
                </a:lnTo>
                <a:lnTo>
                  <a:pt x="151805" y="116086"/>
                </a:lnTo>
                <a:lnTo>
                  <a:pt x="169664" y="107156"/>
                </a:lnTo>
                <a:lnTo>
                  <a:pt x="178594" y="98226"/>
                </a:lnTo>
                <a:lnTo>
                  <a:pt x="187523" y="89297"/>
                </a:lnTo>
                <a:lnTo>
                  <a:pt x="187523" y="80367"/>
                </a:lnTo>
                <a:lnTo>
                  <a:pt x="187523" y="62508"/>
                </a:lnTo>
                <a:lnTo>
                  <a:pt x="187523" y="53578"/>
                </a:lnTo>
                <a:lnTo>
                  <a:pt x="178594" y="44648"/>
                </a:lnTo>
                <a:lnTo>
                  <a:pt x="169664" y="26789"/>
                </a:lnTo>
                <a:lnTo>
                  <a:pt x="151805" y="17859"/>
                </a:lnTo>
                <a:lnTo>
                  <a:pt x="133945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02586" y="1919883"/>
            <a:ext cx="169665" cy="151805"/>
          </a:xfrm>
          <a:custGeom>
            <a:avLst/>
            <a:gdLst/>
            <a:ahLst/>
            <a:cxnLst/>
            <a:rect l="0" t="0" r="0" b="0"/>
            <a:pathLst>
              <a:path w="169665" h="151805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51804"/>
                </a:lnTo>
                <a:lnTo>
                  <a:pt x="71437" y="151804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25016" y="151804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4" y="133945"/>
                </a:lnTo>
                <a:lnTo>
                  <a:pt x="169664" y="125015"/>
                </a:lnTo>
                <a:lnTo>
                  <a:pt x="169664" y="116086"/>
                </a:lnTo>
                <a:lnTo>
                  <a:pt x="160734" y="107156"/>
                </a:lnTo>
                <a:lnTo>
                  <a:pt x="160734" y="98226"/>
                </a:lnTo>
                <a:lnTo>
                  <a:pt x="151805" y="98226"/>
                </a:lnTo>
                <a:lnTo>
                  <a:pt x="142875" y="89296"/>
                </a:lnTo>
                <a:lnTo>
                  <a:pt x="125016" y="89296"/>
                </a:lnTo>
                <a:lnTo>
                  <a:pt x="116086" y="89296"/>
                </a:lnTo>
                <a:lnTo>
                  <a:pt x="98227" y="89296"/>
                </a:lnTo>
                <a:lnTo>
                  <a:pt x="80367" y="98226"/>
                </a:lnTo>
                <a:lnTo>
                  <a:pt x="71437" y="107156"/>
                </a:lnTo>
                <a:lnTo>
                  <a:pt x="62508" y="116086"/>
                </a:lnTo>
                <a:lnTo>
                  <a:pt x="53578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54328" y="2786063"/>
            <a:ext cx="8931" cy="142875"/>
          </a:xfrm>
          <a:custGeom>
            <a:avLst/>
            <a:gdLst/>
            <a:ahLst/>
            <a:cxnLst/>
            <a:rect l="0" t="0" r="0" b="0"/>
            <a:pathLst>
              <a:path w="8931" h="14287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8"/>
                </a:lnTo>
                <a:lnTo>
                  <a:pt x="0" y="26788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5"/>
                </a:lnTo>
                <a:lnTo>
                  <a:pt x="0" y="116085"/>
                </a:lnTo>
                <a:lnTo>
                  <a:pt x="0" y="133944"/>
                </a:lnTo>
                <a:lnTo>
                  <a:pt x="8930" y="133944"/>
                </a:lnTo>
                <a:lnTo>
                  <a:pt x="8930" y="142874"/>
                </a:lnTo>
                <a:lnTo>
                  <a:pt x="8930" y="142874"/>
                </a:lnTo>
                <a:lnTo>
                  <a:pt x="8930" y="142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77570" y="2759273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35719"/>
                </a:lnTo>
                <a:lnTo>
                  <a:pt x="26789" y="26790"/>
                </a:lnTo>
                <a:lnTo>
                  <a:pt x="3571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42875" y="26790"/>
                </a:lnTo>
                <a:lnTo>
                  <a:pt x="142875" y="26790"/>
                </a:lnTo>
                <a:lnTo>
                  <a:pt x="133946" y="26790"/>
                </a:lnTo>
                <a:lnTo>
                  <a:pt x="133946" y="35719"/>
                </a:lnTo>
                <a:lnTo>
                  <a:pt x="125016" y="44648"/>
                </a:lnTo>
                <a:lnTo>
                  <a:pt x="107157" y="53578"/>
                </a:lnTo>
                <a:lnTo>
                  <a:pt x="98227" y="71438"/>
                </a:lnTo>
                <a:lnTo>
                  <a:pt x="80368" y="80367"/>
                </a:lnTo>
                <a:lnTo>
                  <a:pt x="71438" y="89297"/>
                </a:lnTo>
                <a:lnTo>
                  <a:pt x="53578" y="107156"/>
                </a:lnTo>
                <a:lnTo>
                  <a:pt x="4464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53578" y="160734"/>
                </a:lnTo>
                <a:lnTo>
                  <a:pt x="71438" y="160734"/>
                </a:lnTo>
                <a:lnTo>
                  <a:pt x="80368" y="160734"/>
                </a:lnTo>
                <a:lnTo>
                  <a:pt x="89297" y="160734"/>
                </a:lnTo>
                <a:lnTo>
                  <a:pt x="98227" y="151805"/>
                </a:lnTo>
                <a:lnTo>
                  <a:pt x="98227" y="142875"/>
                </a:lnTo>
                <a:lnTo>
                  <a:pt x="107157" y="133945"/>
                </a:lnTo>
                <a:lnTo>
                  <a:pt x="98227" y="125016"/>
                </a:lnTo>
                <a:lnTo>
                  <a:pt x="98227" y="116086"/>
                </a:lnTo>
                <a:lnTo>
                  <a:pt x="89297" y="107156"/>
                </a:lnTo>
                <a:lnTo>
                  <a:pt x="80368" y="98227"/>
                </a:lnTo>
                <a:lnTo>
                  <a:pt x="71438" y="80367"/>
                </a:lnTo>
                <a:lnTo>
                  <a:pt x="62508" y="71438"/>
                </a:lnTo>
                <a:lnTo>
                  <a:pt x="44649" y="71438"/>
                </a:lnTo>
                <a:lnTo>
                  <a:pt x="26789" y="62508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02523" y="2937867"/>
            <a:ext cx="687587" cy="35720"/>
          </a:xfrm>
          <a:custGeom>
            <a:avLst/>
            <a:gdLst/>
            <a:ahLst/>
            <a:cxnLst/>
            <a:rect l="0" t="0" r="0" b="0"/>
            <a:pathLst>
              <a:path w="687587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90" y="35719"/>
                </a:lnTo>
                <a:lnTo>
                  <a:pt x="53579" y="26789"/>
                </a:lnTo>
                <a:lnTo>
                  <a:pt x="80368" y="26789"/>
                </a:lnTo>
                <a:lnTo>
                  <a:pt x="116086" y="26789"/>
                </a:lnTo>
                <a:lnTo>
                  <a:pt x="151805" y="17859"/>
                </a:lnTo>
                <a:lnTo>
                  <a:pt x="196454" y="17859"/>
                </a:lnTo>
                <a:lnTo>
                  <a:pt x="241102" y="17859"/>
                </a:lnTo>
                <a:lnTo>
                  <a:pt x="285750" y="17859"/>
                </a:lnTo>
                <a:lnTo>
                  <a:pt x="339329" y="17859"/>
                </a:lnTo>
                <a:lnTo>
                  <a:pt x="383977" y="17859"/>
                </a:lnTo>
                <a:lnTo>
                  <a:pt x="428625" y="17859"/>
                </a:lnTo>
                <a:lnTo>
                  <a:pt x="473274" y="17859"/>
                </a:lnTo>
                <a:lnTo>
                  <a:pt x="517922" y="17859"/>
                </a:lnTo>
                <a:lnTo>
                  <a:pt x="553641" y="8929"/>
                </a:lnTo>
                <a:lnTo>
                  <a:pt x="589360" y="8929"/>
                </a:lnTo>
                <a:lnTo>
                  <a:pt x="616149" y="8929"/>
                </a:lnTo>
                <a:lnTo>
                  <a:pt x="642938" y="8929"/>
                </a:lnTo>
                <a:lnTo>
                  <a:pt x="660797" y="8929"/>
                </a:lnTo>
                <a:lnTo>
                  <a:pt x="678657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86500" y="2982515"/>
            <a:ext cx="232173" cy="142876"/>
          </a:xfrm>
          <a:custGeom>
            <a:avLst/>
            <a:gdLst/>
            <a:ahLst/>
            <a:cxnLst/>
            <a:rect l="0" t="0" r="0" b="0"/>
            <a:pathLst>
              <a:path w="232173" h="142876">
                <a:moveTo>
                  <a:pt x="893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87523" y="53578"/>
                </a:lnTo>
                <a:lnTo>
                  <a:pt x="187523" y="71438"/>
                </a:lnTo>
                <a:lnTo>
                  <a:pt x="178594" y="80367"/>
                </a:lnTo>
                <a:lnTo>
                  <a:pt x="178594" y="98227"/>
                </a:lnTo>
                <a:lnTo>
                  <a:pt x="160734" y="10715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33945" y="133946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8" y="133946"/>
                </a:lnTo>
                <a:lnTo>
                  <a:pt x="26789" y="125016"/>
                </a:lnTo>
                <a:lnTo>
                  <a:pt x="17859" y="12501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26789" y="8929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8" y="89297"/>
                </a:lnTo>
                <a:lnTo>
                  <a:pt x="89297" y="89297"/>
                </a:lnTo>
                <a:lnTo>
                  <a:pt x="107156" y="98227"/>
                </a:lnTo>
                <a:lnTo>
                  <a:pt x="133945" y="98227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3" y="125016"/>
                </a:lnTo>
                <a:lnTo>
                  <a:pt x="214313" y="133946"/>
                </a:lnTo>
                <a:lnTo>
                  <a:pt x="223242" y="133946"/>
                </a:lnTo>
                <a:lnTo>
                  <a:pt x="232172" y="133946"/>
                </a:lnTo>
                <a:lnTo>
                  <a:pt x="232172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90109" y="2187773"/>
            <a:ext cx="17861" cy="714376"/>
          </a:xfrm>
          <a:custGeom>
            <a:avLst/>
            <a:gdLst/>
            <a:ahLst/>
            <a:cxnLst/>
            <a:rect l="0" t="0" r="0" b="0"/>
            <a:pathLst>
              <a:path w="17861" h="7143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17860" y="187524"/>
                </a:lnTo>
                <a:lnTo>
                  <a:pt x="17860" y="214313"/>
                </a:lnTo>
                <a:lnTo>
                  <a:pt x="17860" y="241102"/>
                </a:lnTo>
                <a:lnTo>
                  <a:pt x="17860" y="258961"/>
                </a:lnTo>
                <a:lnTo>
                  <a:pt x="17860" y="285750"/>
                </a:lnTo>
                <a:lnTo>
                  <a:pt x="17860" y="303610"/>
                </a:lnTo>
                <a:lnTo>
                  <a:pt x="17860" y="330399"/>
                </a:lnTo>
                <a:lnTo>
                  <a:pt x="17860" y="357188"/>
                </a:lnTo>
                <a:lnTo>
                  <a:pt x="17860" y="375047"/>
                </a:lnTo>
                <a:lnTo>
                  <a:pt x="17860" y="401836"/>
                </a:lnTo>
                <a:lnTo>
                  <a:pt x="17860" y="428625"/>
                </a:lnTo>
                <a:lnTo>
                  <a:pt x="17860" y="446485"/>
                </a:lnTo>
                <a:lnTo>
                  <a:pt x="17860" y="473274"/>
                </a:lnTo>
                <a:lnTo>
                  <a:pt x="17860" y="491133"/>
                </a:lnTo>
                <a:lnTo>
                  <a:pt x="17860" y="517922"/>
                </a:lnTo>
                <a:lnTo>
                  <a:pt x="17860" y="535782"/>
                </a:lnTo>
                <a:lnTo>
                  <a:pt x="17860" y="553641"/>
                </a:lnTo>
                <a:lnTo>
                  <a:pt x="17860" y="571500"/>
                </a:lnTo>
                <a:lnTo>
                  <a:pt x="17860" y="589360"/>
                </a:lnTo>
                <a:lnTo>
                  <a:pt x="17860" y="598290"/>
                </a:lnTo>
                <a:lnTo>
                  <a:pt x="17860" y="616148"/>
                </a:lnTo>
                <a:lnTo>
                  <a:pt x="17860" y="625078"/>
                </a:lnTo>
                <a:lnTo>
                  <a:pt x="17860" y="642938"/>
                </a:lnTo>
                <a:lnTo>
                  <a:pt x="8930" y="651867"/>
                </a:lnTo>
                <a:lnTo>
                  <a:pt x="8930" y="669727"/>
                </a:lnTo>
                <a:lnTo>
                  <a:pt x="8930" y="678656"/>
                </a:lnTo>
                <a:lnTo>
                  <a:pt x="8930" y="687586"/>
                </a:lnTo>
                <a:lnTo>
                  <a:pt x="8930" y="696516"/>
                </a:lnTo>
                <a:lnTo>
                  <a:pt x="8930" y="705445"/>
                </a:lnTo>
                <a:lnTo>
                  <a:pt x="8930" y="705445"/>
                </a:lnTo>
                <a:lnTo>
                  <a:pt x="8930" y="705445"/>
                </a:lnTo>
                <a:lnTo>
                  <a:pt x="8930" y="714375"/>
                </a:lnTo>
                <a:lnTo>
                  <a:pt x="8930" y="714375"/>
                </a:lnTo>
                <a:lnTo>
                  <a:pt x="8930" y="714375"/>
                </a:lnTo>
                <a:lnTo>
                  <a:pt x="8930" y="714375"/>
                </a:lnTo>
                <a:lnTo>
                  <a:pt x="8930" y="714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607969" y="2973586"/>
            <a:ext cx="160735" cy="151805"/>
          </a:xfrm>
          <a:custGeom>
            <a:avLst/>
            <a:gdLst/>
            <a:ahLst/>
            <a:cxnLst/>
            <a:rect l="0" t="0" r="0" b="0"/>
            <a:pathLst>
              <a:path w="160735" h="151805">
                <a:moveTo>
                  <a:pt x="98226" y="35718"/>
                </a:moveTo>
                <a:lnTo>
                  <a:pt x="98226" y="26789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51804"/>
                </a:lnTo>
                <a:lnTo>
                  <a:pt x="80367" y="151804"/>
                </a:lnTo>
                <a:lnTo>
                  <a:pt x="98226" y="151804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51804" y="125015"/>
                </a:lnTo>
                <a:lnTo>
                  <a:pt x="160734" y="116085"/>
                </a:lnTo>
                <a:lnTo>
                  <a:pt x="160734" y="107156"/>
                </a:lnTo>
                <a:lnTo>
                  <a:pt x="160734" y="89296"/>
                </a:lnTo>
                <a:lnTo>
                  <a:pt x="160734" y="80367"/>
                </a:lnTo>
                <a:lnTo>
                  <a:pt x="151804" y="71437"/>
                </a:lnTo>
                <a:lnTo>
                  <a:pt x="142875" y="53578"/>
                </a:lnTo>
                <a:lnTo>
                  <a:pt x="133945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52617" y="2625328"/>
            <a:ext cx="419697" cy="410766"/>
          </a:xfrm>
          <a:custGeom>
            <a:avLst/>
            <a:gdLst/>
            <a:ahLst/>
            <a:cxnLst/>
            <a:rect l="0" t="0" r="0" b="0"/>
            <a:pathLst>
              <a:path w="419697" h="41076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17860"/>
                </a:lnTo>
                <a:lnTo>
                  <a:pt x="62508" y="26789"/>
                </a:lnTo>
                <a:lnTo>
                  <a:pt x="80367" y="35719"/>
                </a:lnTo>
                <a:lnTo>
                  <a:pt x="98227" y="44649"/>
                </a:lnTo>
                <a:lnTo>
                  <a:pt x="116086" y="53578"/>
                </a:lnTo>
                <a:lnTo>
                  <a:pt x="133946" y="62508"/>
                </a:lnTo>
                <a:lnTo>
                  <a:pt x="151805" y="71438"/>
                </a:lnTo>
                <a:lnTo>
                  <a:pt x="169664" y="80367"/>
                </a:lnTo>
                <a:lnTo>
                  <a:pt x="187524" y="89297"/>
                </a:lnTo>
                <a:lnTo>
                  <a:pt x="205383" y="98227"/>
                </a:lnTo>
                <a:lnTo>
                  <a:pt x="232172" y="107156"/>
                </a:lnTo>
                <a:lnTo>
                  <a:pt x="250031" y="125016"/>
                </a:lnTo>
                <a:lnTo>
                  <a:pt x="276821" y="133945"/>
                </a:lnTo>
                <a:lnTo>
                  <a:pt x="294680" y="142875"/>
                </a:lnTo>
                <a:lnTo>
                  <a:pt x="312539" y="151805"/>
                </a:lnTo>
                <a:lnTo>
                  <a:pt x="330399" y="160735"/>
                </a:lnTo>
                <a:lnTo>
                  <a:pt x="348258" y="169664"/>
                </a:lnTo>
                <a:lnTo>
                  <a:pt x="366117" y="178593"/>
                </a:lnTo>
                <a:lnTo>
                  <a:pt x="375047" y="178593"/>
                </a:lnTo>
                <a:lnTo>
                  <a:pt x="392906" y="187523"/>
                </a:lnTo>
                <a:lnTo>
                  <a:pt x="401836" y="187523"/>
                </a:lnTo>
                <a:lnTo>
                  <a:pt x="401836" y="196453"/>
                </a:lnTo>
                <a:lnTo>
                  <a:pt x="410766" y="196453"/>
                </a:lnTo>
                <a:lnTo>
                  <a:pt x="419696" y="205383"/>
                </a:lnTo>
                <a:lnTo>
                  <a:pt x="419696" y="205383"/>
                </a:lnTo>
                <a:lnTo>
                  <a:pt x="419696" y="205383"/>
                </a:lnTo>
                <a:lnTo>
                  <a:pt x="419696" y="205383"/>
                </a:lnTo>
                <a:lnTo>
                  <a:pt x="419696" y="205383"/>
                </a:lnTo>
                <a:lnTo>
                  <a:pt x="419696" y="214312"/>
                </a:lnTo>
                <a:lnTo>
                  <a:pt x="419696" y="214312"/>
                </a:lnTo>
                <a:lnTo>
                  <a:pt x="419696" y="214312"/>
                </a:lnTo>
                <a:lnTo>
                  <a:pt x="410766" y="214312"/>
                </a:lnTo>
                <a:lnTo>
                  <a:pt x="410766" y="223242"/>
                </a:lnTo>
                <a:lnTo>
                  <a:pt x="401836" y="232172"/>
                </a:lnTo>
                <a:lnTo>
                  <a:pt x="392906" y="241101"/>
                </a:lnTo>
                <a:lnTo>
                  <a:pt x="383977" y="241101"/>
                </a:lnTo>
                <a:lnTo>
                  <a:pt x="366117" y="250031"/>
                </a:lnTo>
                <a:lnTo>
                  <a:pt x="357188" y="258961"/>
                </a:lnTo>
                <a:lnTo>
                  <a:pt x="348258" y="267890"/>
                </a:lnTo>
                <a:lnTo>
                  <a:pt x="330399" y="285750"/>
                </a:lnTo>
                <a:lnTo>
                  <a:pt x="312539" y="294679"/>
                </a:lnTo>
                <a:lnTo>
                  <a:pt x="303610" y="312539"/>
                </a:lnTo>
                <a:lnTo>
                  <a:pt x="285750" y="321468"/>
                </a:lnTo>
                <a:lnTo>
                  <a:pt x="276821" y="339328"/>
                </a:lnTo>
                <a:lnTo>
                  <a:pt x="267891" y="348258"/>
                </a:lnTo>
                <a:lnTo>
                  <a:pt x="250031" y="357187"/>
                </a:lnTo>
                <a:lnTo>
                  <a:pt x="241102" y="366117"/>
                </a:lnTo>
                <a:lnTo>
                  <a:pt x="232172" y="375047"/>
                </a:lnTo>
                <a:lnTo>
                  <a:pt x="223242" y="383976"/>
                </a:lnTo>
                <a:lnTo>
                  <a:pt x="214313" y="392906"/>
                </a:lnTo>
                <a:lnTo>
                  <a:pt x="205383" y="401836"/>
                </a:lnTo>
                <a:lnTo>
                  <a:pt x="196453" y="401836"/>
                </a:lnTo>
                <a:lnTo>
                  <a:pt x="196453" y="401836"/>
                </a:lnTo>
                <a:lnTo>
                  <a:pt x="187524" y="410765"/>
                </a:lnTo>
                <a:lnTo>
                  <a:pt x="187524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84727" y="1830586"/>
            <a:ext cx="178594" cy="8930"/>
          </a:xfrm>
          <a:custGeom>
            <a:avLst/>
            <a:gdLst/>
            <a:ahLst/>
            <a:cxnLst/>
            <a:rect l="0" t="0" r="0" b="0"/>
            <a:pathLst>
              <a:path w="178594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86438" y="1643062"/>
            <a:ext cx="1107282" cy="562572"/>
          </a:xfrm>
          <a:custGeom>
            <a:avLst/>
            <a:gdLst/>
            <a:ahLst/>
            <a:cxnLst/>
            <a:rect l="0" t="0" r="0" b="0"/>
            <a:pathLst>
              <a:path w="1107282" h="562572">
                <a:moveTo>
                  <a:pt x="678656" y="8930"/>
                </a:moveTo>
                <a:lnTo>
                  <a:pt x="669726" y="8930"/>
                </a:lnTo>
                <a:lnTo>
                  <a:pt x="660796" y="8930"/>
                </a:lnTo>
                <a:lnTo>
                  <a:pt x="651867" y="8930"/>
                </a:lnTo>
                <a:lnTo>
                  <a:pt x="634007" y="0"/>
                </a:lnTo>
                <a:lnTo>
                  <a:pt x="616148" y="0"/>
                </a:lnTo>
                <a:lnTo>
                  <a:pt x="598289" y="0"/>
                </a:lnTo>
                <a:lnTo>
                  <a:pt x="571500" y="0"/>
                </a:lnTo>
                <a:lnTo>
                  <a:pt x="544710" y="0"/>
                </a:lnTo>
                <a:lnTo>
                  <a:pt x="517921" y="8930"/>
                </a:lnTo>
                <a:lnTo>
                  <a:pt x="482203" y="8930"/>
                </a:lnTo>
                <a:lnTo>
                  <a:pt x="446484" y="17860"/>
                </a:lnTo>
                <a:lnTo>
                  <a:pt x="419695" y="17860"/>
                </a:lnTo>
                <a:lnTo>
                  <a:pt x="383976" y="26789"/>
                </a:lnTo>
                <a:lnTo>
                  <a:pt x="348257" y="44649"/>
                </a:lnTo>
                <a:lnTo>
                  <a:pt x="312539" y="53578"/>
                </a:lnTo>
                <a:lnTo>
                  <a:pt x="285750" y="71438"/>
                </a:lnTo>
                <a:lnTo>
                  <a:pt x="250031" y="89297"/>
                </a:lnTo>
                <a:lnTo>
                  <a:pt x="214312" y="107157"/>
                </a:lnTo>
                <a:lnTo>
                  <a:pt x="178593" y="125016"/>
                </a:lnTo>
                <a:lnTo>
                  <a:pt x="151804" y="151805"/>
                </a:lnTo>
                <a:lnTo>
                  <a:pt x="125015" y="169664"/>
                </a:lnTo>
                <a:lnTo>
                  <a:pt x="98226" y="196453"/>
                </a:lnTo>
                <a:lnTo>
                  <a:pt x="71437" y="214313"/>
                </a:lnTo>
                <a:lnTo>
                  <a:pt x="53578" y="241102"/>
                </a:lnTo>
                <a:lnTo>
                  <a:pt x="35718" y="267891"/>
                </a:lnTo>
                <a:lnTo>
                  <a:pt x="17859" y="285750"/>
                </a:lnTo>
                <a:lnTo>
                  <a:pt x="8929" y="312539"/>
                </a:lnTo>
                <a:lnTo>
                  <a:pt x="0" y="339328"/>
                </a:lnTo>
                <a:lnTo>
                  <a:pt x="0" y="357188"/>
                </a:lnTo>
                <a:lnTo>
                  <a:pt x="0" y="383977"/>
                </a:lnTo>
                <a:lnTo>
                  <a:pt x="0" y="401836"/>
                </a:lnTo>
                <a:lnTo>
                  <a:pt x="8929" y="428625"/>
                </a:lnTo>
                <a:lnTo>
                  <a:pt x="17859" y="446485"/>
                </a:lnTo>
                <a:lnTo>
                  <a:pt x="35718" y="464344"/>
                </a:lnTo>
                <a:lnTo>
                  <a:pt x="53578" y="482203"/>
                </a:lnTo>
                <a:lnTo>
                  <a:pt x="71437" y="500063"/>
                </a:lnTo>
                <a:lnTo>
                  <a:pt x="89296" y="508992"/>
                </a:lnTo>
                <a:lnTo>
                  <a:pt x="116085" y="526852"/>
                </a:lnTo>
                <a:lnTo>
                  <a:pt x="142875" y="535782"/>
                </a:lnTo>
                <a:lnTo>
                  <a:pt x="169664" y="544711"/>
                </a:lnTo>
                <a:lnTo>
                  <a:pt x="205382" y="544711"/>
                </a:lnTo>
                <a:lnTo>
                  <a:pt x="241101" y="553641"/>
                </a:lnTo>
                <a:lnTo>
                  <a:pt x="276820" y="553641"/>
                </a:lnTo>
                <a:lnTo>
                  <a:pt x="303609" y="562571"/>
                </a:lnTo>
                <a:lnTo>
                  <a:pt x="339328" y="562571"/>
                </a:lnTo>
                <a:lnTo>
                  <a:pt x="375046" y="562571"/>
                </a:lnTo>
                <a:lnTo>
                  <a:pt x="419695" y="562571"/>
                </a:lnTo>
                <a:lnTo>
                  <a:pt x="455414" y="562571"/>
                </a:lnTo>
                <a:lnTo>
                  <a:pt x="491132" y="562571"/>
                </a:lnTo>
                <a:lnTo>
                  <a:pt x="535781" y="562571"/>
                </a:lnTo>
                <a:lnTo>
                  <a:pt x="571500" y="562571"/>
                </a:lnTo>
                <a:lnTo>
                  <a:pt x="607218" y="553641"/>
                </a:lnTo>
                <a:lnTo>
                  <a:pt x="651867" y="553641"/>
                </a:lnTo>
                <a:lnTo>
                  <a:pt x="687585" y="553641"/>
                </a:lnTo>
                <a:lnTo>
                  <a:pt x="723304" y="544711"/>
                </a:lnTo>
                <a:lnTo>
                  <a:pt x="767953" y="544711"/>
                </a:lnTo>
                <a:lnTo>
                  <a:pt x="794742" y="535782"/>
                </a:lnTo>
                <a:lnTo>
                  <a:pt x="830460" y="526852"/>
                </a:lnTo>
                <a:lnTo>
                  <a:pt x="866179" y="517922"/>
                </a:lnTo>
                <a:lnTo>
                  <a:pt x="892968" y="508992"/>
                </a:lnTo>
                <a:lnTo>
                  <a:pt x="928687" y="500063"/>
                </a:lnTo>
                <a:lnTo>
                  <a:pt x="955476" y="491133"/>
                </a:lnTo>
                <a:lnTo>
                  <a:pt x="973335" y="473274"/>
                </a:lnTo>
                <a:lnTo>
                  <a:pt x="1000125" y="455414"/>
                </a:lnTo>
                <a:lnTo>
                  <a:pt x="1017984" y="446485"/>
                </a:lnTo>
                <a:lnTo>
                  <a:pt x="1035843" y="428625"/>
                </a:lnTo>
                <a:lnTo>
                  <a:pt x="1053703" y="419696"/>
                </a:lnTo>
                <a:lnTo>
                  <a:pt x="1062632" y="401836"/>
                </a:lnTo>
                <a:lnTo>
                  <a:pt x="1080492" y="383977"/>
                </a:lnTo>
                <a:lnTo>
                  <a:pt x="1089421" y="366117"/>
                </a:lnTo>
                <a:lnTo>
                  <a:pt x="1098351" y="348258"/>
                </a:lnTo>
                <a:lnTo>
                  <a:pt x="1107281" y="330399"/>
                </a:lnTo>
                <a:lnTo>
                  <a:pt x="1107281" y="312539"/>
                </a:lnTo>
                <a:lnTo>
                  <a:pt x="1107281" y="294680"/>
                </a:lnTo>
                <a:lnTo>
                  <a:pt x="1107281" y="276821"/>
                </a:lnTo>
                <a:lnTo>
                  <a:pt x="1107281" y="258961"/>
                </a:lnTo>
                <a:lnTo>
                  <a:pt x="1098351" y="232172"/>
                </a:lnTo>
                <a:lnTo>
                  <a:pt x="1089421" y="214313"/>
                </a:lnTo>
                <a:lnTo>
                  <a:pt x="1080492" y="196453"/>
                </a:lnTo>
                <a:lnTo>
                  <a:pt x="1071562" y="178594"/>
                </a:lnTo>
                <a:lnTo>
                  <a:pt x="1053703" y="160735"/>
                </a:lnTo>
                <a:lnTo>
                  <a:pt x="1035843" y="142875"/>
                </a:lnTo>
                <a:lnTo>
                  <a:pt x="1017984" y="125016"/>
                </a:lnTo>
                <a:lnTo>
                  <a:pt x="991195" y="107157"/>
                </a:lnTo>
                <a:lnTo>
                  <a:pt x="973335" y="89297"/>
                </a:lnTo>
                <a:lnTo>
                  <a:pt x="946546" y="80367"/>
                </a:lnTo>
                <a:lnTo>
                  <a:pt x="910828" y="62508"/>
                </a:lnTo>
                <a:lnTo>
                  <a:pt x="884039" y="53578"/>
                </a:lnTo>
                <a:lnTo>
                  <a:pt x="848320" y="44649"/>
                </a:lnTo>
                <a:lnTo>
                  <a:pt x="803671" y="35719"/>
                </a:lnTo>
                <a:lnTo>
                  <a:pt x="767953" y="26789"/>
                </a:lnTo>
                <a:lnTo>
                  <a:pt x="723304" y="17860"/>
                </a:lnTo>
                <a:lnTo>
                  <a:pt x="678656" y="17860"/>
                </a:lnTo>
                <a:lnTo>
                  <a:pt x="625078" y="1786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93594" y="3821906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00750" y="3821906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0734" y="98226"/>
                </a:lnTo>
                <a:lnTo>
                  <a:pt x="151805" y="11608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33945" y="160734"/>
                </a:lnTo>
                <a:lnTo>
                  <a:pt x="125016" y="169664"/>
                </a:lnTo>
                <a:lnTo>
                  <a:pt x="116086" y="178594"/>
                </a:lnTo>
                <a:lnTo>
                  <a:pt x="98227" y="187523"/>
                </a:lnTo>
                <a:lnTo>
                  <a:pt x="89297" y="187523"/>
                </a:lnTo>
                <a:lnTo>
                  <a:pt x="71438" y="187523"/>
                </a:lnTo>
                <a:lnTo>
                  <a:pt x="62508" y="178594"/>
                </a:lnTo>
                <a:lnTo>
                  <a:pt x="44648" y="178594"/>
                </a:lnTo>
                <a:lnTo>
                  <a:pt x="35719" y="169664"/>
                </a:lnTo>
                <a:lnTo>
                  <a:pt x="26789" y="169664"/>
                </a:lnTo>
                <a:lnTo>
                  <a:pt x="26789" y="160734"/>
                </a:lnTo>
                <a:lnTo>
                  <a:pt x="17859" y="151805"/>
                </a:lnTo>
                <a:lnTo>
                  <a:pt x="17859" y="142875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60734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9664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86500" y="3812976"/>
            <a:ext cx="1151931" cy="232173"/>
          </a:xfrm>
          <a:custGeom>
            <a:avLst/>
            <a:gdLst/>
            <a:ahLst/>
            <a:cxnLst/>
            <a:rect l="0" t="0" r="0" b="0"/>
            <a:pathLst>
              <a:path w="1151931" h="232173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26789" y="214313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8" y="232172"/>
                </a:lnTo>
                <a:lnTo>
                  <a:pt x="4464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62508" y="223242"/>
                </a:lnTo>
                <a:lnTo>
                  <a:pt x="71438" y="214313"/>
                </a:lnTo>
                <a:lnTo>
                  <a:pt x="71438" y="205383"/>
                </a:lnTo>
                <a:lnTo>
                  <a:pt x="71438" y="187524"/>
                </a:lnTo>
                <a:lnTo>
                  <a:pt x="71438" y="169664"/>
                </a:lnTo>
                <a:lnTo>
                  <a:pt x="71438" y="151805"/>
                </a:lnTo>
                <a:lnTo>
                  <a:pt x="71438" y="133945"/>
                </a:lnTo>
                <a:lnTo>
                  <a:pt x="62508" y="116086"/>
                </a:lnTo>
                <a:lnTo>
                  <a:pt x="62508" y="98227"/>
                </a:lnTo>
                <a:lnTo>
                  <a:pt x="53578" y="89297"/>
                </a:lnTo>
                <a:lnTo>
                  <a:pt x="44648" y="71438"/>
                </a:lnTo>
                <a:lnTo>
                  <a:pt x="44648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3394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3" y="17860"/>
                </a:lnTo>
                <a:lnTo>
                  <a:pt x="241102" y="17860"/>
                </a:lnTo>
                <a:lnTo>
                  <a:pt x="276820" y="17860"/>
                </a:lnTo>
                <a:lnTo>
                  <a:pt x="303609" y="17860"/>
                </a:lnTo>
                <a:lnTo>
                  <a:pt x="330398" y="17860"/>
                </a:lnTo>
                <a:lnTo>
                  <a:pt x="357188" y="17860"/>
                </a:lnTo>
                <a:lnTo>
                  <a:pt x="392906" y="26789"/>
                </a:lnTo>
                <a:lnTo>
                  <a:pt x="419695" y="26789"/>
                </a:lnTo>
                <a:lnTo>
                  <a:pt x="446484" y="26789"/>
                </a:lnTo>
                <a:lnTo>
                  <a:pt x="482203" y="26789"/>
                </a:lnTo>
                <a:lnTo>
                  <a:pt x="508992" y="26789"/>
                </a:lnTo>
                <a:lnTo>
                  <a:pt x="535781" y="26789"/>
                </a:lnTo>
                <a:lnTo>
                  <a:pt x="562570" y="35719"/>
                </a:lnTo>
                <a:lnTo>
                  <a:pt x="589359" y="35719"/>
                </a:lnTo>
                <a:lnTo>
                  <a:pt x="616148" y="35719"/>
                </a:lnTo>
                <a:lnTo>
                  <a:pt x="642938" y="35719"/>
                </a:lnTo>
                <a:lnTo>
                  <a:pt x="669727" y="35719"/>
                </a:lnTo>
                <a:lnTo>
                  <a:pt x="696516" y="35719"/>
                </a:lnTo>
                <a:lnTo>
                  <a:pt x="714375" y="35719"/>
                </a:lnTo>
                <a:lnTo>
                  <a:pt x="741164" y="35719"/>
                </a:lnTo>
                <a:lnTo>
                  <a:pt x="767953" y="35719"/>
                </a:lnTo>
                <a:lnTo>
                  <a:pt x="785813" y="35719"/>
                </a:lnTo>
                <a:lnTo>
                  <a:pt x="812602" y="35719"/>
                </a:lnTo>
                <a:lnTo>
                  <a:pt x="839391" y="35719"/>
                </a:lnTo>
                <a:lnTo>
                  <a:pt x="866180" y="35719"/>
                </a:lnTo>
                <a:lnTo>
                  <a:pt x="884039" y="35719"/>
                </a:lnTo>
                <a:lnTo>
                  <a:pt x="901898" y="35719"/>
                </a:lnTo>
                <a:lnTo>
                  <a:pt x="928688" y="35719"/>
                </a:lnTo>
                <a:lnTo>
                  <a:pt x="946547" y="35719"/>
                </a:lnTo>
                <a:lnTo>
                  <a:pt x="964406" y="35719"/>
                </a:lnTo>
                <a:lnTo>
                  <a:pt x="982266" y="35719"/>
                </a:lnTo>
                <a:lnTo>
                  <a:pt x="1000125" y="35719"/>
                </a:lnTo>
                <a:lnTo>
                  <a:pt x="1017984" y="35719"/>
                </a:lnTo>
                <a:lnTo>
                  <a:pt x="1035844" y="35719"/>
                </a:lnTo>
                <a:lnTo>
                  <a:pt x="1053703" y="35719"/>
                </a:lnTo>
                <a:lnTo>
                  <a:pt x="1071563" y="44649"/>
                </a:lnTo>
                <a:lnTo>
                  <a:pt x="1080492" y="44649"/>
                </a:lnTo>
                <a:lnTo>
                  <a:pt x="1098352" y="44649"/>
                </a:lnTo>
                <a:lnTo>
                  <a:pt x="1116211" y="44649"/>
                </a:lnTo>
                <a:lnTo>
                  <a:pt x="1125141" y="44649"/>
                </a:lnTo>
                <a:lnTo>
                  <a:pt x="1134070" y="44649"/>
                </a:lnTo>
                <a:lnTo>
                  <a:pt x="1143000" y="44649"/>
                </a:lnTo>
                <a:lnTo>
                  <a:pt x="1151930" y="44649"/>
                </a:lnTo>
                <a:lnTo>
                  <a:pt x="1151930" y="35719"/>
                </a:lnTo>
                <a:lnTo>
                  <a:pt x="115193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474023" y="3884414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17859"/>
                </a:lnTo>
                <a:lnTo>
                  <a:pt x="53579" y="2678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71438" y="89297"/>
                </a:lnTo>
                <a:lnTo>
                  <a:pt x="89297" y="89297"/>
                </a:lnTo>
                <a:lnTo>
                  <a:pt x="107157" y="98226"/>
                </a:lnTo>
                <a:lnTo>
                  <a:pt x="125016" y="9822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69665" y="125015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78594" y="151804"/>
                </a:lnTo>
                <a:lnTo>
                  <a:pt x="178594" y="160734"/>
                </a:lnTo>
                <a:lnTo>
                  <a:pt x="178594" y="160734"/>
                </a:lnTo>
                <a:lnTo>
                  <a:pt x="169665" y="160734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6" y="169664"/>
                </a:lnTo>
                <a:lnTo>
                  <a:pt x="116086" y="169664"/>
                </a:lnTo>
                <a:lnTo>
                  <a:pt x="107157" y="169664"/>
                </a:lnTo>
                <a:lnTo>
                  <a:pt x="89297" y="160734"/>
                </a:lnTo>
                <a:lnTo>
                  <a:pt x="80368" y="160734"/>
                </a:lnTo>
                <a:lnTo>
                  <a:pt x="62508" y="160734"/>
                </a:lnTo>
                <a:lnTo>
                  <a:pt x="53579" y="151804"/>
                </a:lnTo>
                <a:lnTo>
                  <a:pt x="53579" y="151804"/>
                </a:lnTo>
                <a:lnTo>
                  <a:pt x="4464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732984" y="4045148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70477" y="3750468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402586" y="3616523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98227" y="26789"/>
                </a:moveTo>
                <a:lnTo>
                  <a:pt x="98227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35719" y="125016"/>
                </a:lnTo>
                <a:lnTo>
                  <a:pt x="53578" y="133945"/>
                </a:lnTo>
                <a:lnTo>
                  <a:pt x="71437" y="13394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60734" y="12501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98227"/>
                </a:lnTo>
                <a:lnTo>
                  <a:pt x="160734" y="80367"/>
                </a:lnTo>
                <a:lnTo>
                  <a:pt x="151805" y="71438"/>
                </a:lnTo>
                <a:lnTo>
                  <a:pt x="133945" y="53578"/>
                </a:lnTo>
                <a:lnTo>
                  <a:pt x="116086" y="44648"/>
                </a:lnTo>
                <a:lnTo>
                  <a:pt x="107156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54391" y="4116586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62507" y="8929"/>
                </a:move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29" y="107156"/>
                </a:lnTo>
                <a:lnTo>
                  <a:pt x="26789" y="116085"/>
                </a:lnTo>
                <a:lnTo>
                  <a:pt x="35718" y="116085"/>
                </a:lnTo>
                <a:lnTo>
                  <a:pt x="53578" y="125015"/>
                </a:lnTo>
                <a:lnTo>
                  <a:pt x="71437" y="125015"/>
                </a:lnTo>
                <a:lnTo>
                  <a:pt x="80367" y="116085"/>
                </a:lnTo>
                <a:lnTo>
                  <a:pt x="98226" y="116085"/>
                </a:lnTo>
                <a:lnTo>
                  <a:pt x="98226" y="107156"/>
                </a:lnTo>
                <a:lnTo>
                  <a:pt x="107156" y="98226"/>
                </a:lnTo>
                <a:lnTo>
                  <a:pt x="107156" y="89296"/>
                </a:lnTo>
                <a:lnTo>
                  <a:pt x="107156" y="71437"/>
                </a:lnTo>
                <a:lnTo>
                  <a:pt x="107156" y="62507"/>
                </a:lnTo>
                <a:lnTo>
                  <a:pt x="98226" y="44648"/>
                </a:lnTo>
                <a:lnTo>
                  <a:pt x="89297" y="35718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7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29375" y="4286250"/>
            <a:ext cx="634009" cy="35719"/>
          </a:xfrm>
          <a:custGeom>
            <a:avLst/>
            <a:gdLst/>
            <a:ahLst/>
            <a:cxnLst/>
            <a:rect l="0" t="0" r="0" b="0"/>
            <a:pathLst>
              <a:path w="634009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29"/>
                </a:lnTo>
                <a:lnTo>
                  <a:pt x="89297" y="8929"/>
                </a:lnTo>
                <a:lnTo>
                  <a:pt x="125016" y="8929"/>
                </a:lnTo>
                <a:lnTo>
                  <a:pt x="160734" y="17859"/>
                </a:lnTo>
                <a:lnTo>
                  <a:pt x="196453" y="17859"/>
                </a:lnTo>
                <a:lnTo>
                  <a:pt x="232172" y="17859"/>
                </a:lnTo>
                <a:lnTo>
                  <a:pt x="267891" y="26789"/>
                </a:lnTo>
                <a:lnTo>
                  <a:pt x="303609" y="26789"/>
                </a:lnTo>
                <a:lnTo>
                  <a:pt x="339328" y="26789"/>
                </a:lnTo>
                <a:lnTo>
                  <a:pt x="375047" y="26789"/>
                </a:lnTo>
                <a:lnTo>
                  <a:pt x="410766" y="26789"/>
                </a:lnTo>
                <a:lnTo>
                  <a:pt x="446484" y="26789"/>
                </a:lnTo>
                <a:lnTo>
                  <a:pt x="473273" y="35718"/>
                </a:lnTo>
                <a:lnTo>
                  <a:pt x="508992" y="35718"/>
                </a:lnTo>
                <a:lnTo>
                  <a:pt x="526852" y="35718"/>
                </a:lnTo>
                <a:lnTo>
                  <a:pt x="553641" y="35718"/>
                </a:lnTo>
                <a:lnTo>
                  <a:pt x="580430" y="35718"/>
                </a:lnTo>
                <a:lnTo>
                  <a:pt x="607219" y="35718"/>
                </a:lnTo>
                <a:lnTo>
                  <a:pt x="625078" y="35718"/>
                </a:lnTo>
                <a:lnTo>
                  <a:pt x="634008" y="35718"/>
                </a:lnTo>
                <a:lnTo>
                  <a:pt x="634008" y="35718"/>
                </a:lnTo>
                <a:lnTo>
                  <a:pt x="63400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599039" y="4348757"/>
            <a:ext cx="196454" cy="196455"/>
          </a:xfrm>
          <a:custGeom>
            <a:avLst/>
            <a:gdLst/>
            <a:ahLst/>
            <a:cxnLst/>
            <a:rect l="0" t="0" r="0" b="0"/>
            <a:pathLst>
              <a:path w="196454" h="196455">
                <a:moveTo>
                  <a:pt x="10715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53579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80368"/>
                </a:lnTo>
                <a:lnTo>
                  <a:pt x="35719" y="80368"/>
                </a:lnTo>
                <a:lnTo>
                  <a:pt x="35719" y="89297"/>
                </a:lnTo>
                <a:lnTo>
                  <a:pt x="4464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8"/>
                </a:lnTo>
                <a:lnTo>
                  <a:pt x="98227" y="80368"/>
                </a:lnTo>
                <a:lnTo>
                  <a:pt x="107156" y="80368"/>
                </a:lnTo>
                <a:lnTo>
                  <a:pt x="116086" y="80368"/>
                </a:lnTo>
                <a:lnTo>
                  <a:pt x="125016" y="80368"/>
                </a:lnTo>
                <a:lnTo>
                  <a:pt x="133945" y="80368"/>
                </a:lnTo>
                <a:lnTo>
                  <a:pt x="142875" y="80368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87524" y="107157"/>
                </a:lnTo>
                <a:lnTo>
                  <a:pt x="187524" y="116086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87524" y="160735"/>
                </a:lnTo>
                <a:lnTo>
                  <a:pt x="178594" y="169664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0734" y="187524"/>
                </a:lnTo>
                <a:lnTo>
                  <a:pt x="151805" y="196454"/>
                </a:lnTo>
                <a:lnTo>
                  <a:pt x="133945" y="196454"/>
                </a:lnTo>
                <a:lnTo>
                  <a:pt x="125016" y="196454"/>
                </a:lnTo>
                <a:lnTo>
                  <a:pt x="116086" y="196454"/>
                </a:lnTo>
                <a:lnTo>
                  <a:pt x="98227" y="196454"/>
                </a:lnTo>
                <a:lnTo>
                  <a:pt x="89297" y="187524"/>
                </a:lnTo>
                <a:lnTo>
                  <a:pt x="71438" y="187524"/>
                </a:lnTo>
                <a:lnTo>
                  <a:pt x="62508" y="178594"/>
                </a:lnTo>
                <a:lnTo>
                  <a:pt x="44649" y="178594"/>
                </a:lnTo>
                <a:lnTo>
                  <a:pt x="35719" y="169664"/>
                </a:lnTo>
                <a:lnTo>
                  <a:pt x="17859" y="16073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831211" y="3893343"/>
            <a:ext cx="35720" cy="375048"/>
          </a:xfrm>
          <a:custGeom>
            <a:avLst/>
            <a:gdLst/>
            <a:ahLst/>
            <a:cxnLst/>
            <a:rect l="0" t="0" r="0" b="0"/>
            <a:pathLst>
              <a:path w="35720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03610"/>
                </a:lnTo>
                <a:lnTo>
                  <a:pt x="26789" y="321469"/>
                </a:lnTo>
                <a:lnTo>
                  <a:pt x="26789" y="339328"/>
                </a:lnTo>
                <a:lnTo>
                  <a:pt x="26789" y="357188"/>
                </a:lnTo>
                <a:lnTo>
                  <a:pt x="35719" y="366118"/>
                </a:lnTo>
                <a:lnTo>
                  <a:pt x="35719" y="375047"/>
                </a:lnTo>
                <a:lnTo>
                  <a:pt x="3571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866930" y="4384476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89297" y="35719"/>
                </a:move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25016"/>
                </a:lnTo>
                <a:lnTo>
                  <a:pt x="44648" y="125016"/>
                </a:lnTo>
                <a:lnTo>
                  <a:pt x="62508" y="125016"/>
                </a:lnTo>
                <a:lnTo>
                  <a:pt x="71437" y="125016"/>
                </a:lnTo>
                <a:lnTo>
                  <a:pt x="89297" y="116086"/>
                </a:lnTo>
                <a:lnTo>
                  <a:pt x="98226" y="116086"/>
                </a:lnTo>
                <a:lnTo>
                  <a:pt x="116086" y="98227"/>
                </a:lnTo>
                <a:lnTo>
                  <a:pt x="125015" y="89297"/>
                </a:lnTo>
                <a:lnTo>
                  <a:pt x="125015" y="80367"/>
                </a:lnTo>
                <a:lnTo>
                  <a:pt x="125015" y="62508"/>
                </a:lnTo>
                <a:lnTo>
                  <a:pt x="125015" y="44649"/>
                </a:lnTo>
                <a:lnTo>
                  <a:pt x="125015" y="35719"/>
                </a:lnTo>
                <a:lnTo>
                  <a:pt x="116086" y="26789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804422" y="3607593"/>
            <a:ext cx="71438" cy="71439"/>
          </a:xfrm>
          <a:custGeom>
            <a:avLst/>
            <a:gdLst/>
            <a:ahLst/>
            <a:cxnLst/>
            <a:rect l="0" t="0" r="0" b="0"/>
            <a:pathLst>
              <a:path w="71438" h="71439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840141" y="3562945"/>
            <a:ext cx="80368" cy="214313"/>
          </a:xfrm>
          <a:custGeom>
            <a:avLst/>
            <a:gdLst/>
            <a:ahLst/>
            <a:cxnLst/>
            <a:rect l="0" t="0" r="0" b="0"/>
            <a:pathLst>
              <a:path w="80368" h="214313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62507" y="35719"/>
                </a:lnTo>
                <a:lnTo>
                  <a:pt x="53578" y="44648"/>
                </a:lnTo>
                <a:lnTo>
                  <a:pt x="44648" y="62508"/>
                </a:lnTo>
                <a:lnTo>
                  <a:pt x="35718" y="8929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724055" y="4616648"/>
            <a:ext cx="80368" cy="80368"/>
          </a:xfrm>
          <a:custGeom>
            <a:avLst/>
            <a:gdLst/>
            <a:ahLst/>
            <a:cxnLst/>
            <a:rect l="0" t="0" r="0" b="0"/>
            <a:pathLst>
              <a:path w="80368" h="8036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17859" y="62508"/>
                </a:lnTo>
                <a:lnTo>
                  <a:pt x="35718" y="71438"/>
                </a:lnTo>
                <a:lnTo>
                  <a:pt x="4464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768703" y="4580929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866930" y="4598789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17859" y="35718"/>
                </a:moveTo>
                <a:lnTo>
                  <a:pt x="1785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98226" y="26789"/>
                </a:lnTo>
                <a:lnTo>
                  <a:pt x="89297" y="35718"/>
                </a:lnTo>
                <a:lnTo>
                  <a:pt x="71437" y="44648"/>
                </a:lnTo>
                <a:lnTo>
                  <a:pt x="62508" y="62507"/>
                </a:lnTo>
                <a:lnTo>
                  <a:pt x="44648" y="80367"/>
                </a:lnTo>
                <a:lnTo>
                  <a:pt x="26789" y="98226"/>
                </a:lnTo>
                <a:lnTo>
                  <a:pt x="1785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0" y="151804"/>
                </a:lnTo>
                <a:lnTo>
                  <a:pt x="8929" y="160734"/>
                </a:lnTo>
                <a:lnTo>
                  <a:pt x="8929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8" y="160734"/>
                </a:lnTo>
                <a:lnTo>
                  <a:pt x="35718" y="160734"/>
                </a:lnTo>
                <a:lnTo>
                  <a:pt x="44648" y="151804"/>
                </a:lnTo>
                <a:lnTo>
                  <a:pt x="44648" y="13394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9297"/>
                </a:lnTo>
                <a:lnTo>
                  <a:pt x="44648" y="80367"/>
                </a:lnTo>
                <a:lnTo>
                  <a:pt x="35718" y="62507"/>
                </a:lnTo>
                <a:lnTo>
                  <a:pt x="35718" y="53578"/>
                </a:lnTo>
                <a:lnTo>
                  <a:pt x="26789" y="4464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643688" y="4813101"/>
            <a:ext cx="455415" cy="17861"/>
          </a:xfrm>
          <a:custGeom>
            <a:avLst/>
            <a:gdLst/>
            <a:ahLst/>
            <a:cxnLst/>
            <a:rect l="0" t="0" r="0" b="0"/>
            <a:pathLst>
              <a:path w="455415" h="17861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107156" y="0"/>
                </a:lnTo>
                <a:lnTo>
                  <a:pt x="142875" y="8930"/>
                </a:lnTo>
                <a:lnTo>
                  <a:pt x="178593" y="8930"/>
                </a:lnTo>
                <a:lnTo>
                  <a:pt x="223242" y="8930"/>
                </a:lnTo>
                <a:lnTo>
                  <a:pt x="258960" y="8930"/>
                </a:lnTo>
                <a:lnTo>
                  <a:pt x="294679" y="8930"/>
                </a:lnTo>
                <a:lnTo>
                  <a:pt x="330398" y="17860"/>
                </a:lnTo>
                <a:lnTo>
                  <a:pt x="366117" y="17860"/>
                </a:lnTo>
                <a:lnTo>
                  <a:pt x="392906" y="17860"/>
                </a:lnTo>
                <a:lnTo>
                  <a:pt x="419695" y="17860"/>
                </a:lnTo>
                <a:lnTo>
                  <a:pt x="437554" y="8930"/>
                </a:lnTo>
                <a:lnTo>
                  <a:pt x="446484" y="8930"/>
                </a:lnTo>
                <a:lnTo>
                  <a:pt x="455414" y="8930"/>
                </a:lnTo>
                <a:lnTo>
                  <a:pt x="45541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875859" y="4884539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53579" y="17859"/>
                </a:moveTo>
                <a:lnTo>
                  <a:pt x="53579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42875" y="89297"/>
                </a:lnTo>
                <a:lnTo>
                  <a:pt x="125016" y="98227"/>
                </a:lnTo>
                <a:lnTo>
                  <a:pt x="116086" y="116086"/>
                </a:lnTo>
                <a:lnTo>
                  <a:pt x="98227" y="125016"/>
                </a:lnTo>
                <a:lnTo>
                  <a:pt x="80368" y="133945"/>
                </a:lnTo>
                <a:lnTo>
                  <a:pt x="71438" y="142875"/>
                </a:lnTo>
                <a:lnTo>
                  <a:pt x="53579" y="142875"/>
                </a:lnTo>
                <a:lnTo>
                  <a:pt x="44649" y="142875"/>
                </a:lnTo>
                <a:lnTo>
                  <a:pt x="26789" y="133945"/>
                </a:lnTo>
                <a:lnTo>
                  <a:pt x="17860" y="133945"/>
                </a:lnTo>
                <a:lnTo>
                  <a:pt x="8930" y="12501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3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98227"/>
                </a:lnTo>
                <a:lnTo>
                  <a:pt x="80368" y="107156"/>
                </a:lnTo>
                <a:lnTo>
                  <a:pt x="98227" y="125016"/>
                </a:lnTo>
                <a:lnTo>
                  <a:pt x="116086" y="133945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51805" y="160734"/>
                </a:lnTo>
                <a:lnTo>
                  <a:pt x="151805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009805" y="3902273"/>
            <a:ext cx="116087" cy="919759"/>
          </a:xfrm>
          <a:custGeom>
            <a:avLst/>
            <a:gdLst/>
            <a:ahLst/>
            <a:cxnLst/>
            <a:rect l="0" t="0" r="0" b="0"/>
            <a:pathLst>
              <a:path w="116087" h="9197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8" y="169664"/>
                </a:lnTo>
                <a:lnTo>
                  <a:pt x="35718" y="187523"/>
                </a:lnTo>
                <a:lnTo>
                  <a:pt x="35718" y="214313"/>
                </a:lnTo>
                <a:lnTo>
                  <a:pt x="35718" y="241102"/>
                </a:lnTo>
                <a:lnTo>
                  <a:pt x="44648" y="267891"/>
                </a:lnTo>
                <a:lnTo>
                  <a:pt x="44648" y="294680"/>
                </a:lnTo>
                <a:lnTo>
                  <a:pt x="44648" y="321469"/>
                </a:lnTo>
                <a:lnTo>
                  <a:pt x="44648" y="348258"/>
                </a:lnTo>
                <a:lnTo>
                  <a:pt x="44648" y="375047"/>
                </a:lnTo>
                <a:lnTo>
                  <a:pt x="53578" y="401836"/>
                </a:lnTo>
                <a:lnTo>
                  <a:pt x="53578" y="428625"/>
                </a:lnTo>
                <a:lnTo>
                  <a:pt x="62508" y="455414"/>
                </a:lnTo>
                <a:lnTo>
                  <a:pt x="62508" y="482203"/>
                </a:lnTo>
                <a:lnTo>
                  <a:pt x="62508" y="508992"/>
                </a:lnTo>
                <a:lnTo>
                  <a:pt x="71437" y="535781"/>
                </a:lnTo>
                <a:lnTo>
                  <a:pt x="71437" y="562570"/>
                </a:lnTo>
                <a:lnTo>
                  <a:pt x="71437" y="589359"/>
                </a:lnTo>
                <a:lnTo>
                  <a:pt x="80367" y="616148"/>
                </a:lnTo>
                <a:lnTo>
                  <a:pt x="80367" y="642938"/>
                </a:lnTo>
                <a:lnTo>
                  <a:pt x="89297" y="660797"/>
                </a:lnTo>
                <a:lnTo>
                  <a:pt x="89297" y="687586"/>
                </a:lnTo>
                <a:lnTo>
                  <a:pt x="98226" y="714375"/>
                </a:lnTo>
                <a:lnTo>
                  <a:pt x="98226" y="732234"/>
                </a:lnTo>
                <a:lnTo>
                  <a:pt x="107156" y="759023"/>
                </a:lnTo>
                <a:lnTo>
                  <a:pt x="107156" y="785813"/>
                </a:lnTo>
                <a:lnTo>
                  <a:pt x="107156" y="803672"/>
                </a:lnTo>
                <a:lnTo>
                  <a:pt x="107156" y="821531"/>
                </a:lnTo>
                <a:lnTo>
                  <a:pt x="107156" y="839391"/>
                </a:lnTo>
                <a:lnTo>
                  <a:pt x="107156" y="857250"/>
                </a:lnTo>
                <a:lnTo>
                  <a:pt x="116086" y="875109"/>
                </a:lnTo>
                <a:lnTo>
                  <a:pt x="116086" y="892969"/>
                </a:lnTo>
                <a:lnTo>
                  <a:pt x="116086" y="901898"/>
                </a:lnTo>
                <a:lnTo>
                  <a:pt x="116086" y="919758"/>
                </a:lnTo>
                <a:lnTo>
                  <a:pt x="116086" y="919758"/>
                </a:lnTo>
                <a:lnTo>
                  <a:pt x="116086" y="9197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099102" y="4902398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80367" y="35719"/>
                </a:moveTo>
                <a:lnTo>
                  <a:pt x="80367" y="35719"/>
                </a:lnTo>
                <a:lnTo>
                  <a:pt x="80367" y="26790"/>
                </a:lnTo>
                <a:lnTo>
                  <a:pt x="80367" y="26790"/>
                </a:lnTo>
                <a:lnTo>
                  <a:pt x="80367" y="26790"/>
                </a:lnTo>
                <a:lnTo>
                  <a:pt x="89296" y="26790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8930"/>
                </a:lnTo>
                <a:lnTo>
                  <a:pt x="89296" y="8930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35718" y="26790"/>
                </a:lnTo>
                <a:lnTo>
                  <a:pt x="26789" y="44649"/>
                </a:lnTo>
                <a:lnTo>
                  <a:pt x="17859" y="53579"/>
                </a:lnTo>
                <a:lnTo>
                  <a:pt x="8929" y="71438"/>
                </a:lnTo>
                <a:lnTo>
                  <a:pt x="8929" y="80368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42875"/>
                </a:lnTo>
                <a:lnTo>
                  <a:pt x="35718" y="151805"/>
                </a:lnTo>
                <a:lnTo>
                  <a:pt x="53578" y="151805"/>
                </a:lnTo>
                <a:lnTo>
                  <a:pt x="71437" y="160735"/>
                </a:lnTo>
                <a:lnTo>
                  <a:pt x="89296" y="160735"/>
                </a:lnTo>
                <a:lnTo>
                  <a:pt x="98226" y="160735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33945" y="133946"/>
                </a:lnTo>
                <a:lnTo>
                  <a:pt x="133945" y="125016"/>
                </a:lnTo>
                <a:lnTo>
                  <a:pt x="142875" y="10715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33945" y="80368"/>
                </a:lnTo>
                <a:lnTo>
                  <a:pt x="133945" y="71438"/>
                </a:lnTo>
                <a:lnTo>
                  <a:pt x="125015" y="62508"/>
                </a:lnTo>
                <a:lnTo>
                  <a:pt x="116086" y="53579"/>
                </a:lnTo>
                <a:lnTo>
                  <a:pt x="116086" y="44649"/>
                </a:lnTo>
                <a:lnTo>
                  <a:pt x="11608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00875" y="3580804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17859" y="8930"/>
                </a:move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74086" y="5116711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090172" y="5125641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71437" y="44648"/>
                </a:lnTo>
                <a:lnTo>
                  <a:pt x="62508" y="62507"/>
                </a:lnTo>
                <a:lnTo>
                  <a:pt x="53578" y="71437"/>
                </a:lnTo>
                <a:lnTo>
                  <a:pt x="44648" y="80367"/>
                </a:lnTo>
                <a:lnTo>
                  <a:pt x="44648" y="89297"/>
                </a:lnTo>
                <a:lnTo>
                  <a:pt x="35719" y="98226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93719" y="5304234"/>
            <a:ext cx="455415" cy="17861"/>
          </a:xfrm>
          <a:custGeom>
            <a:avLst/>
            <a:gdLst/>
            <a:ahLst/>
            <a:cxnLst/>
            <a:rect l="0" t="0" r="0" b="0"/>
            <a:pathLst>
              <a:path w="455415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4" y="8930"/>
                </a:lnTo>
                <a:lnTo>
                  <a:pt x="187523" y="8930"/>
                </a:lnTo>
                <a:lnTo>
                  <a:pt x="223242" y="8930"/>
                </a:lnTo>
                <a:lnTo>
                  <a:pt x="258961" y="8930"/>
                </a:lnTo>
                <a:lnTo>
                  <a:pt x="294679" y="17860"/>
                </a:lnTo>
                <a:lnTo>
                  <a:pt x="321469" y="17860"/>
                </a:lnTo>
                <a:lnTo>
                  <a:pt x="348258" y="17860"/>
                </a:lnTo>
                <a:lnTo>
                  <a:pt x="375047" y="17860"/>
                </a:lnTo>
                <a:lnTo>
                  <a:pt x="401836" y="17860"/>
                </a:lnTo>
                <a:lnTo>
                  <a:pt x="419695" y="17860"/>
                </a:lnTo>
                <a:lnTo>
                  <a:pt x="437554" y="17860"/>
                </a:lnTo>
                <a:lnTo>
                  <a:pt x="446484" y="17860"/>
                </a:lnTo>
                <a:lnTo>
                  <a:pt x="455414" y="17860"/>
                </a:lnTo>
                <a:lnTo>
                  <a:pt x="455414" y="17860"/>
                </a:lnTo>
                <a:lnTo>
                  <a:pt x="45541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97328" y="5429250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107156" y="1785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89297" y="35719"/>
                </a:lnTo>
                <a:lnTo>
                  <a:pt x="80367" y="44648"/>
                </a:lnTo>
                <a:lnTo>
                  <a:pt x="71438" y="53578"/>
                </a:lnTo>
                <a:lnTo>
                  <a:pt x="53578" y="62508"/>
                </a:lnTo>
                <a:lnTo>
                  <a:pt x="44649" y="71438"/>
                </a:lnTo>
                <a:lnTo>
                  <a:pt x="26789" y="80367"/>
                </a:lnTo>
                <a:lnTo>
                  <a:pt x="26789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0367" y="133945"/>
                </a:lnTo>
                <a:lnTo>
                  <a:pt x="80367" y="125016"/>
                </a:lnTo>
                <a:lnTo>
                  <a:pt x="80367" y="107156"/>
                </a:lnTo>
                <a:lnTo>
                  <a:pt x="80367" y="98227"/>
                </a:lnTo>
                <a:lnTo>
                  <a:pt x="80367" y="80367"/>
                </a:lnTo>
                <a:lnTo>
                  <a:pt x="71438" y="71438"/>
                </a:lnTo>
                <a:lnTo>
                  <a:pt x="71438" y="53578"/>
                </a:lnTo>
                <a:lnTo>
                  <a:pt x="62508" y="44648"/>
                </a:lnTo>
                <a:lnTo>
                  <a:pt x="53578" y="35719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349133" y="5456039"/>
            <a:ext cx="107157" cy="160735"/>
          </a:xfrm>
          <a:custGeom>
            <a:avLst/>
            <a:gdLst/>
            <a:ahLst/>
            <a:cxnLst/>
            <a:rect l="0" t="0" r="0" b="0"/>
            <a:pathLst>
              <a:path w="107157" h="160735">
                <a:moveTo>
                  <a:pt x="98226" y="17859"/>
                </a:moveTo>
                <a:lnTo>
                  <a:pt x="98226" y="17859"/>
                </a:lnTo>
                <a:lnTo>
                  <a:pt x="98226" y="17859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7" y="17859"/>
                </a:lnTo>
                <a:lnTo>
                  <a:pt x="62508" y="26789"/>
                </a:lnTo>
                <a:lnTo>
                  <a:pt x="44648" y="35719"/>
                </a:lnTo>
                <a:lnTo>
                  <a:pt x="3571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42874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60734"/>
                </a:lnTo>
                <a:lnTo>
                  <a:pt x="71437" y="151804"/>
                </a:lnTo>
                <a:lnTo>
                  <a:pt x="80367" y="142874"/>
                </a:lnTo>
                <a:lnTo>
                  <a:pt x="89297" y="133945"/>
                </a:lnTo>
                <a:lnTo>
                  <a:pt x="98226" y="116086"/>
                </a:lnTo>
                <a:lnTo>
                  <a:pt x="107156" y="98227"/>
                </a:lnTo>
                <a:lnTo>
                  <a:pt x="107156" y="80367"/>
                </a:lnTo>
                <a:lnTo>
                  <a:pt x="107156" y="62508"/>
                </a:lnTo>
                <a:lnTo>
                  <a:pt x="107156" y="44649"/>
                </a:lnTo>
                <a:lnTo>
                  <a:pt x="98226" y="35719"/>
                </a:lnTo>
                <a:lnTo>
                  <a:pt x="98226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108031" y="3571875"/>
            <a:ext cx="133947" cy="178594"/>
          </a:xfrm>
          <a:custGeom>
            <a:avLst/>
            <a:gdLst/>
            <a:ahLst/>
            <a:cxnLst/>
            <a:rect l="0" t="0" r="0" b="0"/>
            <a:pathLst>
              <a:path w="133947" h="178594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5180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9" y="169664"/>
                </a:lnTo>
                <a:lnTo>
                  <a:pt x="53578" y="169664"/>
                </a:lnTo>
                <a:lnTo>
                  <a:pt x="71438" y="178593"/>
                </a:lnTo>
                <a:lnTo>
                  <a:pt x="80367" y="178593"/>
                </a:lnTo>
                <a:lnTo>
                  <a:pt x="89297" y="178593"/>
                </a:lnTo>
                <a:lnTo>
                  <a:pt x="98227" y="178593"/>
                </a:lnTo>
                <a:lnTo>
                  <a:pt x="107157" y="169664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33946" y="151804"/>
                </a:lnTo>
                <a:lnTo>
                  <a:pt x="133946" y="142875"/>
                </a:lnTo>
                <a:lnTo>
                  <a:pt x="133946" y="133945"/>
                </a:lnTo>
                <a:lnTo>
                  <a:pt x="133946" y="125015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107157" y="98226"/>
                </a:lnTo>
                <a:lnTo>
                  <a:pt x="98227" y="98226"/>
                </a:lnTo>
                <a:lnTo>
                  <a:pt x="80367" y="89296"/>
                </a:lnTo>
                <a:lnTo>
                  <a:pt x="71438" y="89296"/>
                </a:lnTo>
                <a:lnTo>
                  <a:pt x="53578" y="89296"/>
                </a:lnTo>
                <a:lnTo>
                  <a:pt x="44649" y="98226"/>
                </a:lnTo>
                <a:lnTo>
                  <a:pt x="35719" y="98226"/>
                </a:lnTo>
                <a:lnTo>
                  <a:pt x="26789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197328" y="5652491"/>
            <a:ext cx="125017" cy="160736"/>
          </a:xfrm>
          <a:custGeom>
            <a:avLst/>
            <a:gdLst/>
            <a:ahLst/>
            <a:cxnLst/>
            <a:rect l="0" t="0" r="0" b="0"/>
            <a:pathLst>
              <a:path w="125017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07156" y="62508"/>
                </a:lnTo>
                <a:lnTo>
                  <a:pt x="98227" y="80368"/>
                </a:lnTo>
                <a:lnTo>
                  <a:pt x="89297" y="89297"/>
                </a:lnTo>
                <a:lnTo>
                  <a:pt x="80367" y="107157"/>
                </a:lnTo>
                <a:lnTo>
                  <a:pt x="80367" y="116086"/>
                </a:lnTo>
                <a:lnTo>
                  <a:pt x="71438" y="125016"/>
                </a:lnTo>
                <a:lnTo>
                  <a:pt x="71438" y="133946"/>
                </a:lnTo>
                <a:lnTo>
                  <a:pt x="71438" y="142875"/>
                </a:lnTo>
                <a:lnTo>
                  <a:pt x="71438" y="151805"/>
                </a:lnTo>
                <a:lnTo>
                  <a:pt x="71438" y="160735"/>
                </a:lnTo>
                <a:lnTo>
                  <a:pt x="71438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384852" y="5679280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17860"/>
                </a:lnTo>
                <a:lnTo>
                  <a:pt x="98226" y="26790"/>
                </a:lnTo>
                <a:lnTo>
                  <a:pt x="98226" y="44649"/>
                </a:lnTo>
                <a:lnTo>
                  <a:pt x="107156" y="53579"/>
                </a:lnTo>
                <a:lnTo>
                  <a:pt x="98226" y="71438"/>
                </a:lnTo>
                <a:lnTo>
                  <a:pt x="98226" y="89297"/>
                </a:lnTo>
                <a:lnTo>
                  <a:pt x="89296" y="107157"/>
                </a:lnTo>
                <a:lnTo>
                  <a:pt x="71437" y="116086"/>
                </a:lnTo>
                <a:lnTo>
                  <a:pt x="62507" y="125016"/>
                </a:lnTo>
                <a:lnTo>
                  <a:pt x="44648" y="133946"/>
                </a:lnTo>
                <a:lnTo>
                  <a:pt x="35718" y="133946"/>
                </a:lnTo>
                <a:lnTo>
                  <a:pt x="17859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8929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8929" y="116086"/>
                </a:lnTo>
                <a:lnTo>
                  <a:pt x="8929" y="107157"/>
                </a:lnTo>
                <a:lnTo>
                  <a:pt x="17859" y="9822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6" y="107157"/>
                </a:lnTo>
                <a:lnTo>
                  <a:pt x="98226" y="116086"/>
                </a:lnTo>
                <a:lnTo>
                  <a:pt x="107156" y="133946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170539" y="5893593"/>
            <a:ext cx="419696" cy="44649"/>
          </a:xfrm>
          <a:custGeom>
            <a:avLst/>
            <a:gdLst/>
            <a:ahLst/>
            <a:cxnLst/>
            <a:rect l="0" t="0" r="0" b="0"/>
            <a:pathLst>
              <a:path w="419696" h="4464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17859"/>
                </a:lnTo>
                <a:lnTo>
                  <a:pt x="214313" y="17859"/>
                </a:lnTo>
                <a:lnTo>
                  <a:pt x="241102" y="26789"/>
                </a:lnTo>
                <a:lnTo>
                  <a:pt x="276820" y="26789"/>
                </a:lnTo>
                <a:lnTo>
                  <a:pt x="303609" y="35719"/>
                </a:lnTo>
                <a:lnTo>
                  <a:pt x="330399" y="35719"/>
                </a:lnTo>
                <a:lnTo>
                  <a:pt x="357188" y="35719"/>
                </a:lnTo>
                <a:lnTo>
                  <a:pt x="375047" y="44648"/>
                </a:lnTo>
                <a:lnTo>
                  <a:pt x="401836" y="44648"/>
                </a:lnTo>
                <a:lnTo>
                  <a:pt x="410766" y="44648"/>
                </a:lnTo>
                <a:lnTo>
                  <a:pt x="419695" y="44648"/>
                </a:lnTo>
                <a:lnTo>
                  <a:pt x="41969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447359" y="6000749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25016" y="5357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07157" y="71438"/>
                </a:lnTo>
                <a:lnTo>
                  <a:pt x="98227" y="71438"/>
                </a:lnTo>
                <a:lnTo>
                  <a:pt x="89297" y="80367"/>
                </a:lnTo>
                <a:lnTo>
                  <a:pt x="80368" y="80367"/>
                </a:lnTo>
                <a:lnTo>
                  <a:pt x="62508" y="89297"/>
                </a:lnTo>
                <a:lnTo>
                  <a:pt x="53579" y="89297"/>
                </a:lnTo>
                <a:lnTo>
                  <a:pt x="35719" y="98227"/>
                </a:lnTo>
                <a:lnTo>
                  <a:pt x="26789" y="107156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4"/>
                </a:lnTo>
                <a:lnTo>
                  <a:pt x="17860" y="178594"/>
                </a:lnTo>
                <a:lnTo>
                  <a:pt x="26789" y="187524"/>
                </a:lnTo>
                <a:lnTo>
                  <a:pt x="35719" y="187524"/>
                </a:lnTo>
                <a:lnTo>
                  <a:pt x="44649" y="196453"/>
                </a:lnTo>
                <a:lnTo>
                  <a:pt x="53579" y="196453"/>
                </a:lnTo>
                <a:lnTo>
                  <a:pt x="62508" y="187524"/>
                </a:lnTo>
                <a:lnTo>
                  <a:pt x="71438" y="187524"/>
                </a:lnTo>
                <a:lnTo>
                  <a:pt x="80368" y="169664"/>
                </a:lnTo>
                <a:lnTo>
                  <a:pt x="89297" y="160735"/>
                </a:lnTo>
                <a:lnTo>
                  <a:pt x="89297" y="151805"/>
                </a:lnTo>
                <a:lnTo>
                  <a:pt x="89297" y="133946"/>
                </a:lnTo>
                <a:lnTo>
                  <a:pt x="89297" y="116086"/>
                </a:lnTo>
                <a:lnTo>
                  <a:pt x="80368" y="107156"/>
                </a:lnTo>
                <a:lnTo>
                  <a:pt x="80368" y="89297"/>
                </a:lnTo>
                <a:lnTo>
                  <a:pt x="71438" y="71438"/>
                </a:lnTo>
                <a:lnTo>
                  <a:pt x="62508" y="62508"/>
                </a:lnTo>
                <a:lnTo>
                  <a:pt x="53579" y="53578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518797" y="5545336"/>
            <a:ext cx="250032" cy="607219"/>
          </a:xfrm>
          <a:custGeom>
            <a:avLst/>
            <a:gdLst/>
            <a:ahLst/>
            <a:cxnLst/>
            <a:rect l="0" t="0" r="0" b="0"/>
            <a:pathLst>
              <a:path w="250032" h="607219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53577"/>
                </a:lnTo>
                <a:lnTo>
                  <a:pt x="44648" y="62507"/>
                </a:lnTo>
                <a:lnTo>
                  <a:pt x="53578" y="80366"/>
                </a:lnTo>
                <a:lnTo>
                  <a:pt x="71437" y="98226"/>
                </a:lnTo>
                <a:lnTo>
                  <a:pt x="80367" y="107155"/>
                </a:lnTo>
                <a:lnTo>
                  <a:pt x="98226" y="125015"/>
                </a:lnTo>
                <a:lnTo>
                  <a:pt x="116086" y="142874"/>
                </a:lnTo>
                <a:lnTo>
                  <a:pt x="125016" y="160734"/>
                </a:lnTo>
                <a:lnTo>
                  <a:pt x="142875" y="169663"/>
                </a:lnTo>
                <a:lnTo>
                  <a:pt x="160734" y="187523"/>
                </a:lnTo>
                <a:lnTo>
                  <a:pt x="169664" y="196452"/>
                </a:lnTo>
                <a:lnTo>
                  <a:pt x="187523" y="214312"/>
                </a:lnTo>
                <a:lnTo>
                  <a:pt x="196453" y="223241"/>
                </a:lnTo>
                <a:lnTo>
                  <a:pt x="205383" y="241101"/>
                </a:lnTo>
                <a:lnTo>
                  <a:pt x="223242" y="241101"/>
                </a:lnTo>
                <a:lnTo>
                  <a:pt x="232172" y="250030"/>
                </a:lnTo>
                <a:lnTo>
                  <a:pt x="232172" y="258960"/>
                </a:lnTo>
                <a:lnTo>
                  <a:pt x="241101" y="267890"/>
                </a:lnTo>
                <a:lnTo>
                  <a:pt x="241101" y="267890"/>
                </a:lnTo>
                <a:lnTo>
                  <a:pt x="241101" y="267890"/>
                </a:lnTo>
                <a:lnTo>
                  <a:pt x="250031" y="267890"/>
                </a:lnTo>
                <a:lnTo>
                  <a:pt x="250031" y="267890"/>
                </a:lnTo>
                <a:lnTo>
                  <a:pt x="250031" y="276819"/>
                </a:lnTo>
                <a:lnTo>
                  <a:pt x="241101" y="276819"/>
                </a:lnTo>
                <a:lnTo>
                  <a:pt x="241101" y="276819"/>
                </a:lnTo>
                <a:lnTo>
                  <a:pt x="241101" y="285749"/>
                </a:lnTo>
                <a:lnTo>
                  <a:pt x="241101" y="294679"/>
                </a:lnTo>
                <a:lnTo>
                  <a:pt x="232172" y="303609"/>
                </a:lnTo>
                <a:lnTo>
                  <a:pt x="223242" y="312538"/>
                </a:lnTo>
                <a:lnTo>
                  <a:pt x="214312" y="321468"/>
                </a:lnTo>
                <a:lnTo>
                  <a:pt x="205383" y="339327"/>
                </a:lnTo>
                <a:lnTo>
                  <a:pt x="205383" y="357187"/>
                </a:lnTo>
                <a:lnTo>
                  <a:pt x="187523" y="375046"/>
                </a:lnTo>
                <a:lnTo>
                  <a:pt x="178594" y="401835"/>
                </a:lnTo>
                <a:lnTo>
                  <a:pt x="169664" y="419694"/>
                </a:lnTo>
                <a:lnTo>
                  <a:pt x="160734" y="446484"/>
                </a:lnTo>
                <a:lnTo>
                  <a:pt x="142875" y="464343"/>
                </a:lnTo>
                <a:lnTo>
                  <a:pt x="133945" y="482202"/>
                </a:lnTo>
                <a:lnTo>
                  <a:pt x="125016" y="508991"/>
                </a:lnTo>
                <a:lnTo>
                  <a:pt x="107156" y="526851"/>
                </a:lnTo>
                <a:lnTo>
                  <a:pt x="98226" y="544710"/>
                </a:lnTo>
                <a:lnTo>
                  <a:pt x="80367" y="562569"/>
                </a:lnTo>
                <a:lnTo>
                  <a:pt x="71437" y="580429"/>
                </a:lnTo>
                <a:lnTo>
                  <a:pt x="62508" y="598288"/>
                </a:lnTo>
                <a:lnTo>
                  <a:pt x="53578" y="607218"/>
                </a:lnTo>
                <a:lnTo>
                  <a:pt x="53578" y="6072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90172" y="3464718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259711" y="3312914"/>
            <a:ext cx="1259087" cy="526852"/>
          </a:xfrm>
          <a:custGeom>
            <a:avLst/>
            <a:gdLst/>
            <a:ahLst/>
            <a:cxnLst/>
            <a:rect l="0" t="0" r="0" b="0"/>
            <a:pathLst>
              <a:path w="1259087" h="526852">
                <a:moveTo>
                  <a:pt x="991195" y="26789"/>
                </a:moveTo>
                <a:lnTo>
                  <a:pt x="991195" y="26789"/>
                </a:lnTo>
                <a:lnTo>
                  <a:pt x="991195" y="17859"/>
                </a:lnTo>
                <a:lnTo>
                  <a:pt x="973336" y="17859"/>
                </a:lnTo>
                <a:lnTo>
                  <a:pt x="964406" y="17859"/>
                </a:lnTo>
                <a:lnTo>
                  <a:pt x="946547" y="8929"/>
                </a:lnTo>
                <a:lnTo>
                  <a:pt x="928687" y="8929"/>
                </a:lnTo>
                <a:lnTo>
                  <a:pt x="910828" y="8929"/>
                </a:lnTo>
                <a:lnTo>
                  <a:pt x="892969" y="0"/>
                </a:lnTo>
                <a:lnTo>
                  <a:pt x="875109" y="0"/>
                </a:lnTo>
                <a:lnTo>
                  <a:pt x="848320" y="0"/>
                </a:lnTo>
                <a:lnTo>
                  <a:pt x="830461" y="0"/>
                </a:lnTo>
                <a:lnTo>
                  <a:pt x="803672" y="0"/>
                </a:lnTo>
                <a:lnTo>
                  <a:pt x="776883" y="0"/>
                </a:lnTo>
                <a:lnTo>
                  <a:pt x="759023" y="0"/>
                </a:lnTo>
                <a:lnTo>
                  <a:pt x="723305" y="0"/>
                </a:lnTo>
                <a:lnTo>
                  <a:pt x="705445" y="0"/>
                </a:lnTo>
                <a:lnTo>
                  <a:pt x="669727" y="0"/>
                </a:lnTo>
                <a:lnTo>
                  <a:pt x="642937" y="0"/>
                </a:lnTo>
                <a:lnTo>
                  <a:pt x="616148" y="0"/>
                </a:lnTo>
                <a:lnTo>
                  <a:pt x="589359" y="8929"/>
                </a:lnTo>
                <a:lnTo>
                  <a:pt x="553641" y="8929"/>
                </a:lnTo>
                <a:lnTo>
                  <a:pt x="526852" y="8929"/>
                </a:lnTo>
                <a:lnTo>
                  <a:pt x="500062" y="17859"/>
                </a:lnTo>
                <a:lnTo>
                  <a:pt x="473273" y="17859"/>
                </a:lnTo>
                <a:lnTo>
                  <a:pt x="446484" y="26789"/>
                </a:lnTo>
                <a:lnTo>
                  <a:pt x="419695" y="35718"/>
                </a:lnTo>
                <a:lnTo>
                  <a:pt x="392906" y="35718"/>
                </a:lnTo>
                <a:lnTo>
                  <a:pt x="366117" y="44648"/>
                </a:lnTo>
                <a:lnTo>
                  <a:pt x="348258" y="53578"/>
                </a:lnTo>
                <a:lnTo>
                  <a:pt x="321469" y="62507"/>
                </a:lnTo>
                <a:lnTo>
                  <a:pt x="294680" y="71437"/>
                </a:lnTo>
                <a:lnTo>
                  <a:pt x="267891" y="80367"/>
                </a:lnTo>
                <a:lnTo>
                  <a:pt x="241102" y="89297"/>
                </a:lnTo>
                <a:lnTo>
                  <a:pt x="223242" y="98226"/>
                </a:lnTo>
                <a:lnTo>
                  <a:pt x="178594" y="116086"/>
                </a:lnTo>
                <a:lnTo>
                  <a:pt x="160734" y="125015"/>
                </a:lnTo>
                <a:lnTo>
                  <a:pt x="133945" y="133945"/>
                </a:lnTo>
                <a:lnTo>
                  <a:pt x="116086" y="151804"/>
                </a:lnTo>
                <a:lnTo>
                  <a:pt x="98227" y="160734"/>
                </a:lnTo>
                <a:lnTo>
                  <a:pt x="80367" y="178593"/>
                </a:lnTo>
                <a:lnTo>
                  <a:pt x="62508" y="187523"/>
                </a:lnTo>
                <a:lnTo>
                  <a:pt x="53578" y="205382"/>
                </a:lnTo>
                <a:lnTo>
                  <a:pt x="35719" y="223242"/>
                </a:lnTo>
                <a:lnTo>
                  <a:pt x="26789" y="241101"/>
                </a:lnTo>
                <a:lnTo>
                  <a:pt x="17859" y="250031"/>
                </a:lnTo>
                <a:lnTo>
                  <a:pt x="893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8"/>
                </a:lnTo>
                <a:lnTo>
                  <a:pt x="0" y="330398"/>
                </a:lnTo>
                <a:lnTo>
                  <a:pt x="8930" y="348257"/>
                </a:lnTo>
                <a:lnTo>
                  <a:pt x="17859" y="357187"/>
                </a:lnTo>
                <a:lnTo>
                  <a:pt x="26789" y="375047"/>
                </a:lnTo>
                <a:lnTo>
                  <a:pt x="35719" y="383976"/>
                </a:lnTo>
                <a:lnTo>
                  <a:pt x="53578" y="401836"/>
                </a:lnTo>
                <a:lnTo>
                  <a:pt x="62508" y="410765"/>
                </a:lnTo>
                <a:lnTo>
                  <a:pt x="80367" y="419695"/>
                </a:lnTo>
                <a:lnTo>
                  <a:pt x="98227" y="428625"/>
                </a:lnTo>
                <a:lnTo>
                  <a:pt x="116086" y="437554"/>
                </a:lnTo>
                <a:lnTo>
                  <a:pt x="133945" y="446484"/>
                </a:lnTo>
                <a:lnTo>
                  <a:pt x="151805" y="455414"/>
                </a:lnTo>
                <a:lnTo>
                  <a:pt x="178594" y="464343"/>
                </a:lnTo>
                <a:lnTo>
                  <a:pt x="196453" y="464343"/>
                </a:lnTo>
                <a:lnTo>
                  <a:pt x="223242" y="473273"/>
                </a:lnTo>
                <a:lnTo>
                  <a:pt x="241102" y="473273"/>
                </a:lnTo>
                <a:lnTo>
                  <a:pt x="267891" y="482203"/>
                </a:lnTo>
                <a:lnTo>
                  <a:pt x="285750" y="491132"/>
                </a:lnTo>
                <a:lnTo>
                  <a:pt x="312539" y="491132"/>
                </a:lnTo>
                <a:lnTo>
                  <a:pt x="339328" y="491132"/>
                </a:lnTo>
                <a:lnTo>
                  <a:pt x="357187" y="500062"/>
                </a:lnTo>
                <a:lnTo>
                  <a:pt x="383977" y="500062"/>
                </a:lnTo>
                <a:lnTo>
                  <a:pt x="410766" y="508992"/>
                </a:lnTo>
                <a:lnTo>
                  <a:pt x="437555" y="508992"/>
                </a:lnTo>
                <a:lnTo>
                  <a:pt x="455414" y="517922"/>
                </a:lnTo>
                <a:lnTo>
                  <a:pt x="482203" y="517922"/>
                </a:lnTo>
                <a:lnTo>
                  <a:pt x="500062" y="517922"/>
                </a:lnTo>
                <a:lnTo>
                  <a:pt x="526852" y="517922"/>
                </a:lnTo>
                <a:lnTo>
                  <a:pt x="544711" y="526851"/>
                </a:lnTo>
                <a:lnTo>
                  <a:pt x="571500" y="526851"/>
                </a:lnTo>
                <a:lnTo>
                  <a:pt x="589359" y="526851"/>
                </a:lnTo>
                <a:lnTo>
                  <a:pt x="616148" y="526851"/>
                </a:lnTo>
                <a:lnTo>
                  <a:pt x="634008" y="526851"/>
                </a:lnTo>
                <a:lnTo>
                  <a:pt x="660797" y="526851"/>
                </a:lnTo>
                <a:lnTo>
                  <a:pt x="687586" y="517922"/>
                </a:lnTo>
                <a:lnTo>
                  <a:pt x="705445" y="517922"/>
                </a:lnTo>
                <a:lnTo>
                  <a:pt x="732234" y="517922"/>
                </a:lnTo>
                <a:lnTo>
                  <a:pt x="750094" y="517922"/>
                </a:lnTo>
                <a:lnTo>
                  <a:pt x="776883" y="517922"/>
                </a:lnTo>
                <a:lnTo>
                  <a:pt x="794742" y="517922"/>
                </a:lnTo>
                <a:lnTo>
                  <a:pt x="812602" y="517922"/>
                </a:lnTo>
                <a:lnTo>
                  <a:pt x="839391" y="517922"/>
                </a:lnTo>
                <a:lnTo>
                  <a:pt x="857250" y="517922"/>
                </a:lnTo>
                <a:lnTo>
                  <a:pt x="884039" y="508992"/>
                </a:lnTo>
                <a:lnTo>
                  <a:pt x="901898" y="508992"/>
                </a:lnTo>
                <a:lnTo>
                  <a:pt x="928687" y="500062"/>
                </a:lnTo>
                <a:lnTo>
                  <a:pt x="946547" y="500062"/>
                </a:lnTo>
                <a:lnTo>
                  <a:pt x="964406" y="500062"/>
                </a:lnTo>
                <a:lnTo>
                  <a:pt x="991195" y="491132"/>
                </a:lnTo>
                <a:lnTo>
                  <a:pt x="1009055" y="491132"/>
                </a:lnTo>
                <a:lnTo>
                  <a:pt x="1026914" y="491132"/>
                </a:lnTo>
                <a:lnTo>
                  <a:pt x="1044773" y="482203"/>
                </a:lnTo>
                <a:lnTo>
                  <a:pt x="1062633" y="482203"/>
                </a:lnTo>
                <a:lnTo>
                  <a:pt x="1080492" y="473273"/>
                </a:lnTo>
                <a:lnTo>
                  <a:pt x="1098352" y="473273"/>
                </a:lnTo>
                <a:lnTo>
                  <a:pt x="1116211" y="464343"/>
                </a:lnTo>
                <a:lnTo>
                  <a:pt x="1134070" y="455414"/>
                </a:lnTo>
                <a:lnTo>
                  <a:pt x="1151930" y="455414"/>
                </a:lnTo>
                <a:lnTo>
                  <a:pt x="1169789" y="446484"/>
                </a:lnTo>
                <a:lnTo>
                  <a:pt x="1178719" y="437554"/>
                </a:lnTo>
                <a:lnTo>
                  <a:pt x="1196578" y="428625"/>
                </a:lnTo>
                <a:lnTo>
                  <a:pt x="1205508" y="419695"/>
                </a:lnTo>
                <a:lnTo>
                  <a:pt x="1214437" y="410765"/>
                </a:lnTo>
                <a:lnTo>
                  <a:pt x="1223367" y="401836"/>
                </a:lnTo>
                <a:lnTo>
                  <a:pt x="1232297" y="383976"/>
                </a:lnTo>
                <a:lnTo>
                  <a:pt x="1241227" y="375047"/>
                </a:lnTo>
                <a:lnTo>
                  <a:pt x="1250156" y="366117"/>
                </a:lnTo>
                <a:lnTo>
                  <a:pt x="1250156" y="357187"/>
                </a:lnTo>
                <a:lnTo>
                  <a:pt x="1250156" y="339328"/>
                </a:lnTo>
                <a:lnTo>
                  <a:pt x="1250156" y="330398"/>
                </a:lnTo>
                <a:lnTo>
                  <a:pt x="1259086" y="312539"/>
                </a:lnTo>
                <a:lnTo>
                  <a:pt x="1259086" y="303609"/>
                </a:lnTo>
                <a:lnTo>
                  <a:pt x="1250156" y="285750"/>
                </a:lnTo>
                <a:lnTo>
                  <a:pt x="1250156" y="276820"/>
                </a:lnTo>
                <a:lnTo>
                  <a:pt x="1250156" y="258961"/>
                </a:lnTo>
                <a:lnTo>
                  <a:pt x="1241227" y="250031"/>
                </a:lnTo>
                <a:lnTo>
                  <a:pt x="1241227" y="232172"/>
                </a:lnTo>
                <a:lnTo>
                  <a:pt x="1232297" y="214312"/>
                </a:lnTo>
                <a:lnTo>
                  <a:pt x="1232297" y="205382"/>
                </a:lnTo>
                <a:lnTo>
                  <a:pt x="1223367" y="187523"/>
                </a:lnTo>
                <a:lnTo>
                  <a:pt x="1214437" y="178593"/>
                </a:lnTo>
                <a:lnTo>
                  <a:pt x="1205508" y="160734"/>
                </a:lnTo>
                <a:lnTo>
                  <a:pt x="1196578" y="151804"/>
                </a:lnTo>
                <a:lnTo>
                  <a:pt x="1187648" y="133945"/>
                </a:lnTo>
                <a:lnTo>
                  <a:pt x="1178719" y="125015"/>
                </a:lnTo>
                <a:lnTo>
                  <a:pt x="1169789" y="116086"/>
                </a:lnTo>
                <a:lnTo>
                  <a:pt x="1160859" y="107156"/>
                </a:lnTo>
                <a:lnTo>
                  <a:pt x="1151930" y="89297"/>
                </a:lnTo>
                <a:lnTo>
                  <a:pt x="1143000" y="80367"/>
                </a:lnTo>
                <a:lnTo>
                  <a:pt x="1125141" y="71437"/>
                </a:lnTo>
                <a:lnTo>
                  <a:pt x="1107281" y="62507"/>
                </a:lnTo>
                <a:lnTo>
                  <a:pt x="1089422" y="53578"/>
                </a:lnTo>
                <a:lnTo>
                  <a:pt x="1071562" y="44648"/>
                </a:lnTo>
                <a:lnTo>
                  <a:pt x="1053703" y="35718"/>
                </a:lnTo>
                <a:lnTo>
                  <a:pt x="1035844" y="26789"/>
                </a:lnTo>
                <a:lnTo>
                  <a:pt x="1009055" y="26789"/>
                </a:lnTo>
                <a:lnTo>
                  <a:pt x="982266" y="17859"/>
                </a:lnTo>
                <a:lnTo>
                  <a:pt x="946547" y="8929"/>
                </a:lnTo>
                <a:lnTo>
                  <a:pt x="919758" y="8929"/>
                </a:lnTo>
                <a:lnTo>
                  <a:pt x="875109" y="8929"/>
                </a:lnTo>
                <a:lnTo>
                  <a:pt x="875109" y="8929"/>
                </a:lnTo>
                <a:lnTo>
                  <a:pt x="87510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1/3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5/6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Repeating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6  1/5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-5  3/10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Positive/Negative and whole numbers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55414" y="1669851"/>
            <a:ext cx="616150" cy="491134"/>
          </a:xfrm>
          <a:custGeom>
            <a:avLst/>
            <a:gdLst/>
            <a:ahLst/>
            <a:cxnLst/>
            <a:rect l="0" t="0" r="0" b="0"/>
            <a:pathLst>
              <a:path w="616150" h="491134">
                <a:moveTo>
                  <a:pt x="473274" y="35719"/>
                </a:moveTo>
                <a:lnTo>
                  <a:pt x="473274" y="35719"/>
                </a:lnTo>
                <a:lnTo>
                  <a:pt x="473274" y="26789"/>
                </a:lnTo>
                <a:lnTo>
                  <a:pt x="464344" y="26789"/>
                </a:lnTo>
                <a:lnTo>
                  <a:pt x="464344" y="26789"/>
                </a:lnTo>
                <a:lnTo>
                  <a:pt x="455414" y="17860"/>
                </a:lnTo>
                <a:lnTo>
                  <a:pt x="446485" y="17860"/>
                </a:lnTo>
                <a:lnTo>
                  <a:pt x="437555" y="8930"/>
                </a:lnTo>
                <a:lnTo>
                  <a:pt x="419695" y="8930"/>
                </a:lnTo>
                <a:lnTo>
                  <a:pt x="401836" y="0"/>
                </a:lnTo>
                <a:lnTo>
                  <a:pt x="383977" y="0"/>
                </a:lnTo>
                <a:lnTo>
                  <a:pt x="366117" y="0"/>
                </a:lnTo>
                <a:lnTo>
                  <a:pt x="348258" y="0"/>
                </a:lnTo>
                <a:lnTo>
                  <a:pt x="321469" y="0"/>
                </a:lnTo>
                <a:lnTo>
                  <a:pt x="303610" y="0"/>
                </a:lnTo>
                <a:lnTo>
                  <a:pt x="276820" y="8930"/>
                </a:lnTo>
                <a:lnTo>
                  <a:pt x="258961" y="17860"/>
                </a:lnTo>
                <a:lnTo>
                  <a:pt x="232172" y="17860"/>
                </a:lnTo>
                <a:lnTo>
                  <a:pt x="214313" y="26789"/>
                </a:lnTo>
                <a:lnTo>
                  <a:pt x="187524" y="44649"/>
                </a:lnTo>
                <a:lnTo>
                  <a:pt x="169664" y="53578"/>
                </a:lnTo>
                <a:lnTo>
                  <a:pt x="151805" y="71438"/>
                </a:lnTo>
                <a:lnTo>
                  <a:pt x="125016" y="80368"/>
                </a:lnTo>
                <a:lnTo>
                  <a:pt x="107156" y="98227"/>
                </a:lnTo>
                <a:lnTo>
                  <a:pt x="89297" y="116086"/>
                </a:lnTo>
                <a:lnTo>
                  <a:pt x="71438" y="133946"/>
                </a:lnTo>
                <a:lnTo>
                  <a:pt x="53578" y="160735"/>
                </a:lnTo>
                <a:lnTo>
                  <a:pt x="44649" y="178594"/>
                </a:lnTo>
                <a:lnTo>
                  <a:pt x="26789" y="196453"/>
                </a:lnTo>
                <a:lnTo>
                  <a:pt x="17860" y="223243"/>
                </a:lnTo>
                <a:lnTo>
                  <a:pt x="893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0" y="339328"/>
                </a:lnTo>
                <a:lnTo>
                  <a:pt x="0" y="357188"/>
                </a:lnTo>
                <a:lnTo>
                  <a:pt x="0" y="375047"/>
                </a:lnTo>
                <a:lnTo>
                  <a:pt x="8930" y="392907"/>
                </a:lnTo>
                <a:lnTo>
                  <a:pt x="17860" y="410766"/>
                </a:lnTo>
                <a:lnTo>
                  <a:pt x="35719" y="419696"/>
                </a:lnTo>
                <a:lnTo>
                  <a:pt x="44649" y="437555"/>
                </a:lnTo>
                <a:lnTo>
                  <a:pt x="62508" y="446485"/>
                </a:lnTo>
                <a:lnTo>
                  <a:pt x="80367" y="464344"/>
                </a:lnTo>
                <a:lnTo>
                  <a:pt x="98227" y="473274"/>
                </a:lnTo>
                <a:lnTo>
                  <a:pt x="116086" y="473274"/>
                </a:lnTo>
                <a:lnTo>
                  <a:pt x="142875" y="482203"/>
                </a:lnTo>
                <a:lnTo>
                  <a:pt x="160735" y="482203"/>
                </a:lnTo>
                <a:lnTo>
                  <a:pt x="187524" y="491133"/>
                </a:lnTo>
                <a:lnTo>
                  <a:pt x="214313" y="491133"/>
                </a:lnTo>
                <a:lnTo>
                  <a:pt x="241102" y="491133"/>
                </a:lnTo>
                <a:lnTo>
                  <a:pt x="258961" y="491133"/>
                </a:lnTo>
                <a:lnTo>
                  <a:pt x="285750" y="491133"/>
                </a:lnTo>
                <a:lnTo>
                  <a:pt x="312539" y="482203"/>
                </a:lnTo>
                <a:lnTo>
                  <a:pt x="339328" y="482203"/>
                </a:lnTo>
                <a:lnTo>
                  <a:pt x="366117" y="473274"/>
                </a:lnTo>
                <a:lnTo>
                  <a:pt x="392906" y="473274"/>
                </a:lnTo>
                <a:lnTo>
                  <a:pt x="410766" y="464344"/>
                </a:lnTo>
                <a:lnTo>
                  <a:pt x="437555" y="455414"/>
                </a:lnTo>
                <a:lnTo>
                  <a:pt x="455414" y="446485"/>
                </a:lnTo>
                <a:lnTo>
                  <a:pt x="473274" y="437555"/>
                </a:lnTo>
                <a:lnTo>
                  <a:pt x="491133" y="419696"/>
                </a:lnTo>
                <a:lnTo>
                  <a:pt x="508992" y="410766"/>
                </a:lnTo>
                <a:lnTo>
                  <a:pt x="526852" y="401836"/>
                </a:lnTo>
                <a:lnTo>
                  <a:pt x="544711" y="392907"/>
                </a:lnTo>
                <a:lnTo>
                  <a:pt x="553641" y="375047"/>
                </a:lnTo>
                <a:lnTo>
                  <a:pt x="571500" y="366118"/>
                </a:lnTo>
                <a:lnTo>
                  <a:pt x="580430" y="348258"/>
                </a:lnTo>
                <a:lnTo>
                  <a:pt x="589360" y="330399"/>
                </a:lnTo>
                <a:lnTo>
                  <a:pt x="598289" y="321469"/>
                </a:lnTo>
                <a:lnTo>
                  <a:pt x="607219" y="303610"/>
                </a:lnTo>
                <a:lnTo>
                  <a:pt x="607219" y="285750"/>
                </a:lnTo>
                <a:lnTo>
                  <a:pt x="607219" y="267891"/>
                </a:lnTo>
                <a:lnTo>
                  <a:pt x="607219" y="250032"/>
                </a:lnTo>
                <a:lnTo>
                  <a:pt x="616149" y="232172"/>
                </a:lnTo>
                <a:lnTo>
                  <a:pt x="607219" y="214313"/>
                </a:lnTo>
                <a:lnTo>
                  <a:pt x="607219" y="196453"/>
                </a:lnTo>
                <a:lnTo>
                  <a:pt x="607219" y="178594"/>
                </a:lnTo>
                <a:lnTo>
                  <a:pt x="598289" y="160735"/>
                </a:lnTo>
                <a:lnTo>
                  <a:pt x="598289" y="142875"/>
                </a:lnTo>
                <a:lnTo>
                  <a:pt x="589360" y="125016"/>
                </a:lnTo>
                <a:lnTo>
                  <a:pt x="571500" y="116086"/>
                </a:lnTo>
                <a:lnTo>
                  <a:pt x="562570" y="98227"/>
                </a:lnTo>
                <a:lnTo>
                  <a:pt x="553641" y="89297"/>
                </a:lnTo>
                <a:lnTo>
                  <a:pt x="535781" y="71438"/>
                </a:lnTo>
                <a:lnTo>
                  <a:pt x="517922" y="62508"/>
                </a:lnTo>
                <a:lnTo>
                  <a:pt x="500063" y="53578"/>
                </a:lnTo>
                <a:lnTo>
                  <a:pt x="473274" y="44649"/>
                </a:lnTo>
                <a:lnTo>
                  <a:pt x="455414" y="35719"/>
                </a:lnTo>
                <a:lnTo>
                  <a:pt x="428625" y="26789"/>
                </a:lnTo>
                <a:lnTo>
                  <a:pt x="410766" y="26789"/>
                </a:lnTo>
                <a:lnTo>
                  <a:pt x="383977" y="26789"/>
                </a:lnTo>
                <a:lnTo>
                  <a:pt x="366117" y="26789"/>
                </a:lnTo>
                <a:lnTo>
                  <a:pt x="357188" y="26789"/>
                </a:lnTo>
                <a:lnTo>
                  <a:pt x="35718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34070" y="2178844"/>
            <a:ext cx="473275" cy="8930"/>
          </a:xfrm>
          <a:custGeom>
            <a:avLst/>
            <a:gdLst/>
            <a:ahLst/>
            <a:cxnLst/>
            <a:rect l="0" t="0" r="0" b="0"/>
            <a:pathLst>
              <a:path w="473275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62508" y="8929"/>
                </a:lnTo>
                <a:lnTo>
                  <a:pt x="80368" y="8929"/>
                </a:lnTo>
                <a:lnTo>
                  <a:pt x="98227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9664" y="8929"/>
                </a:lnTo>
                <a:lnTo>
                  <a:pt x="196453" y="8929"/>
                </a:lnTo>
                <a:lnTo>
                  <a:pt x="223243" y="8929"/>
                </a:lnTo>
                <a:lnTo>
                  <a:pt x="250032" y="0"/>
                </a:lnTo>
                <a:lnTo>
                  <a:pt x="276821" y="0"/>
                </a:lnTo>
                <a:lnTo>
                  <a:pt x="294680" y="0"/>
                </a:lnTo>
                <a:lnTo>
                  <a:pt x="321469" y="0"/>
                </a:lnTo>
                <a:lnTo>
                  <a:pt x="348258" y="0"/>
                </a:lnTo>
                <a:lnTo>
                  <a:pt x="375047" y="8929"/>
                </a:lnTo>
                <a:lnTo>
                  <a:pt x="392907" y="8929"/>
                </a:lnTo>
                <a:lnTo>
                  <a:pt x="410766" y="8929"/>
                </a:lnTo>
                <a:lnTo>
                  <a:pt x="428625" y="8929"/>
                </a:lnTo>
                <a:lnTo>
                  <a:pt x="437555" y="8929"/>
                </a:lnTo>
                <a:lnTo>
                  <a:pt x="455414" y="8929"/>
                </a:lnTo>
                <a:lnTo>
                  <a:pt x="455414" y="8929"/>
                </a:lnTo>
                <a:lnTo>
                  <a:pt x="464344" y="8929"/>
                </a:lnTo>
                <a:lnTo>
                  <a:pt x="473274" y="8929"/>
                </a:lnTo>
                <a:lnTo>
                  <a:pt x="473274" y="8929"/>
                </a:lnTo>
                <a:lnTo>
                  <a:pt x="47327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16211" y="2473523"/>
            <a:ext cx="196454" cy="223244"/>
          </a:xfrm>
          <a:custGeom>
            <a:avLst/>
            <a:gdLst/>
            <a:ahLst/>
            <a:cxnLst/>
            <a:rect l="0" t="0" r="0" b="0"/>
            <a:pathLst>
              <a:path w="196454" h="223244">
                <a:moveTo>
                  <a:pt x="196453" y="0"/>
                </a:move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90"/>
                </a:lnTo>
                <a:lnTo>
                  <a:pt x="3571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44648" y="9822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0368"/>
                </a:lnTo>
                <a:lnTo>
                  <a:pt x="80367" y="80368"/>
                </a:lnTo>
                <a:lnTo>
                  <a:pt x="89297" y="80368"/>
                </a:lnTo>
                <a:lnTo>
                  <a:pt x="98227" y="80368"/>
                </a:lnTo>
                <a:lnTo>
                  <a:pt x="107156" y="80368"/>
                </a:lnTo>
                <a:lnTo>
                  <a:pt x="125016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60734" y="10715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78594" y="160735"/>
                </a:lnTo>
                <a:lnTo>
                  <a:pt x="178594" y="169665"/>
                </a:lnTo>
                <a:lnTo>
                  <a:pt x="178594" y="178594"/>
                </a:lnTo>
                <a:lnTo>
                  <a:pt x="169664" y="187524"/>
                </a:lnTo>
                <a:lnTo>
                  <a:pt x="169664" y="196454"/>
                </a:lnTo>
                <a:lnTo>
                  <a:pt x="151805" y="205383"/>
                </a:lnTo>
                <a:lnTo>
                  <a:pt x="142875" y="205383"/>
                </a:lnTo>
                <a:lnTo>
                  <a:pt x="125016" y="214313"/>
                </a:lnTo>
                <a:lnTo>
                  <a:pt x="116086" y="214313"/>
                </a:lnTo>
                <a:lnTo>
                  <a:pt x="98227" y="223243"/>
                </a:lnTo>
                <a:lnTo>
                  <a:pt x="80367" y="223243"/>
                </a:lnTo>
                <a:lnTo>
                  <a:pt x="62508" y="223243"/>
                </a:lnTo>
                <a:lnTo>
                  <a:pt x="44648" y="223243"/>
                </a:lnTo>
                <a:lnTo>
                  <a:pt x="26789" y="223243"/>
                </a:lnTo>
                <a:lnTo>
                  <a:pt x="17859" y="214313"/>
                </a:lnTo>
                <a:lnTo>
                  <a:pt x="893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28750" y="2411015"/>
            <a:ext cx="1000126" cy="294681"/>
          </a:xfrm>
          <a:custGeom>
            <a:avLst/>
            <a:gdLst/>
            <a:ahLst/>
            <a:cxnLst/>
            <a:rect l="0" t="0" r="0" b="0"/>
            <a:pathLst>
              <a:path w="1000126" h="294681">
                <a:moveTo>
                  <a:pt x="0" y="241102"/>
                </a:move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8962"/>
                </a:lnTo>
                <a:lnTo>
                  <a:pt x="17859" y="258962"/>
                </a:lnTo>
                <a:lnTo>
                  <a:pt x="17859" y="267891"/>
                </a:lnTo>
                <a:lnTo>
                  <a:pt x="17859" y="267891"/>
                </a:lnTo>
                <a:lnTo>
                  <a:pt x="26789" y="276821"/>
                </a:lnTo>
                <a:lnTo>
                  <a:pt x="26789" y="285751"/>
                </a:lnTo>
                <a:lnTo>
                  <a:pt x="26789" y="294680"/>
                </a:lnTo>
                <a:lnTo>
                  <a:pt x="35719" y="294680"/>
                </a:lnTo>
                <a:lnTo>
                  <a:pt x="35719" y="294680"/>
                </a:lnTo>
                <a:lnTo>
                  <a:pt x="35719" y="294680"/>
                </a:lnTo>
                <a:lnTo>
                  <a:pt x="35719" y="294680"/>
                </a:lnTo>
                <a:lnTo>
                  <a:pt x="44648" y="285751"/>
                </a:lnTo>
                <a:lnTo>
                  <a:pt x="44648" y="276821"/>
                </a:lnTo>
                <a:lnTo>
                  <a:pt x="44648" y="267891"/>
                </a:lnTo>
                <a:lnTo>
                  <a:pt x="53578" y="250032"/>
                </a:lnTo>
                <a:lnTo>
                  <a:pt x="53578" y="241102"/>
                </a:lnTo>
                <a:lnTo>
                  <a:pt x="53578" y="223243"/>
                </a:lnTo>
                <a:lnTo>
                  <a:pt x="53578" y="205383"/>
                </a:lnTo>
                <a:lnTo>
                  <a:pt x="44648" y="187524"/>
                </a:lnTo>
                <a:lnTo>
                  <a:pt x="44648" y="169665"/>
                </a:lnTo>
                <a:lnTo>
                  <a:pt x="44648" y="151805"/>
                </a:lnTo>
                <a:lnTo>
                  <a:pt x="35719" y="133946"/>
                </a:lnTo>
                <a:lnTo>
                  <a:pt x="35719" y="116087"/>
                </a:lnTo>
                <a:lnTo>
                  <a:pt x="35719" y="107157"/>
                </a:lnTo>
                <a:lnTo>
                  <a:pt x="26789" y="98227"/>
                </a:lnTo>
                <a:lnTo>
                  <a:pt x="26789" y="80368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5357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205383" y="17860"/>
                </a:lnTo>
                <a:lnTo>
                  <a:pt x="241102" y="17860"/>
                </a:lnTo>
                <a:lnTo>
                  <a:pt x="276820" y="17860"/>
                </a:lnTo>
                <a:lnTo>
                  <a:pt x="312539" y="17860"/>
                </a:lnTo>
                <a:lnTo>
                  <a:pt x="357188" y="8930"/>
                </a:lnTo>
                <a:lnTo>
                  <a:pt x="392906" y="8930"/>
                </a:lnTo>
                <a:lnTo>
                  <a:pt x="428625" y="8930"/>
                </a:lnTo>
                <a:lnTo>
                  <a:pt x="473273" y="8930"/>
                </a:lnTo>
                <a:lnTo>
                  <a:pt x="508992" y="8930"/>
                </a:lnTo>
                <a:lnTo>
                  <a:pt x="544711" y="8930"/>
                </a:lnTo>
                <a:lnTo>
                  <a:pt x="580430" y="0"/>
                </a:lnTo>
                <a:lnTo>
                  <a:pt x="625078" y="0"/>
                </a:lnTo>
                <a:lnTo>
                  <a:pt x="660797" y="0"/>
                </a:lnTo>
                <a:lnTo>
                  <a:pt x="696516" y="0"/>
                </a:lnTo>
                <a:lnTo>
                  <a:pt x="732234" y="0"/>
                </a:lnTo>
                <a:lnTo>
                  <a:pt x="767953" y="0"/>
                </a:lnTo>
                <a:lnTo>
                  <a:pt x="803672" y="0"/>
                </a:lnTo>
                <a:lnTo>
                  <a:pt x="830461" y="0"/>
                </a:lnTo>
                <a:lnTo>
                  <a:pt x="857250" y="0"/>
                </a:lnTo>
                <a:lnTo>
                  <a:pt x="884039" y="8930"/>
                </a:lnTo>
                <a:lnTo>
                  <a:pt x="919758" y="8930"/>
                </a:lnTo>
                <a:lnTo>
                  <a:pt x="937617" y="8930"/>
                </a:lnTo>
                <a:lnTo>
                  <a:pt x="964406" y="8930"/>
                </a:lnTo>
                <a:lnTo>
                  <a:pt x="982266" y="8930"/>
                </a:lnTo>
                <a:lnTo>
                  <a:pt x="991195" y="8930"/>
                </a:lnTo>
                <a:lnTo>
                  <a:pt x="1000125" y="8930"/>
                </a:lnTo>
                <a:lnTo>
                  <a:pt x="100012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07344" y="2509242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41289" y="2669977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26789" y="8929"/>
                </a:move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23430" y="2339578"/>
            <a:ext cx="35719" cy="17860"/>
          </a:xfrm>
          <a:custGeom>
            <a:avLst/>
            <a:gdLst/>
            <a:ahLst/>
            <a:cxnLst/>
            <a:rect l="0" t="0" r="0" b="0"/>
            <a:pathLst>
              <a:path w="35719" h="17860">
                <a:moveTo>
                  <a:pt x="17859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18047" y="2232422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125016" y="0"/>
                </a:move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8" y="11608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98226"/>
                </a:lnTo>
                <a:lnTo>
                  <a:pt x="107156" y="89297"/>
                </a:lnTo>
                <a:lnTo>
                  <a:pt x="116086" y="80367"/>
                </a:lnTo>
                <a:lnTo>
                  <a:pt x="125016" y="71437"/>
                </a:lnTo>
                <a:lnTo>
                  <a:pt x="133945" y="62507"/>
                </a:lnTo>
                <a:lnTo>
                  <a:pt x="133945" y="53578"/>
                </a:lnTo>
                <a:lnTo>
                  <a:pt x="133945" y="44648"/>
                </a:lnTo>
                <a:lnTo>
                  <a:pt x="133945" y="35718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6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53766" y="2786063"/>
            <a:ext cx="89298" cy="80367"/>
          </a:xfrm>
          <a:custGeom>
            <a:avLst/>
            <a:gdLst/>
            <a:ahLst/>
            <a:cxnLst/>
            <a:rect l="0" t="0" r="0" b="0"/>
            <a:pathLst>
              <a:path w="89298" h="80367">
                <a:moveTo>
                  <a:pt x="62507" y="17858"/>
                </a:moveTo>
                <a:lnTo>
                  <a:pt x="53578" y="17858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29"/>
                </a:lnTo>
                <a:lnTo>
                  <a:pt x="17859" y="17858"/>
                </a:lnTo>
                <a:lnTo>
                  <a:pt x="8929" y="17858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7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6"/>
                </a:lnTo>
                <a:lnTo>
                  <a:pt x="17859" y="80366"/>
                </a:lnTo>
                <a:lnTo>
                  <a:pt x="35718" y="80366"/>
                </a:lnTo>
                <a:lnTo>
                  <a:pt x="44648" y="80366"/>
                </a:lnTo>
                <a:lnTo>
                  <a:pt x="53578" y="71437"/>
                </a:lnTo>
                <a:lnTo>
                  <a:pt x="71437" y="71437"/>
                </a:lnTo>
                <a:lnTo>
                  <a:pt x="80367" y="62507"/>
                </a:lnTo>
                <a:lnTo>
                  <a:pt x="80367" y="53577"/>
                </a:lnTo>
                <a:lnTo>
                  <a:pt x="89297" y="44648"/>
                </a:lnTo>
                <a:lnTo>
                  <a:pt x="89297" y="35718"/>
                </a:lnTo>
                <a:lnTo>
                  <a:pt x="80367" y="26788"/>
                </a:lnTo>
                <a:lnTo>
                  <a:pt x="80367" y="17858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455539" y="2911078"/>
            <a:ext cx="357189" cy="17860"/>
          </a:xfrm>
          <a:custGeom>
            <a:avLst/>
            <a:gdLst/>
            <a:ahLst/>
            <a:cxnLst/>
            <a:rect l="0" t="0" r="0" b="0"/>
            <a:pathLst>
              <a:path w="357189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07156" y="8929"/>
                </a:lnTo>
                <a:lnTo>
                  <a:pt x="142875" y="8929"/>
                </a:lnTo>
                <a:lnTo>
                  <a:pt x="178594" y="8929"/>
                </a:lnTo>
                <a:lnTo>
                  <a:pt x="214313" y="8929"/>
                </a:lnTo>
                <a:lnTo>
                  <a:pt x="250031" y="8929"/>
                </a:lnTo>
                <a:lnTo>
                  <a:pt x="276820" y="8929"/>
                </a:lnTo>
                <a:lnTo>
                  <a:pt x="303609" y="8929"/>
                </a:lnTo>
                <a:lnTo>
                  <a:pt x="330399" y="8929"/>
                </a:lnTo>
                <a:lnTo>
                  <a:pt x="348258" y="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89484" y="3000375"/>
            <a:ext cx="53580" cy="142876"/>
          </a:xfrm>
          <a:custGeom>
            <a:avLst/>
            <a:gdLst/>
            <a:ahLst/>
            <a:cxnLst/>
            <a:rect l="0" t="0" r="0" b="0"/>
            <a:pathLst>
              <a:path w="53580" h="142876">
                <a:moveTo>
                  <a:pt x="5357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17860" y="98226"/>
                </a:lnTo>
                <a:lnTo>
                  <a:pt x="1786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875234" y="2455664"/>
            <a:ext cx="35720" cy="482204"/>
          </a:xfrm>
          <a:custGeom>
            <a:avLst/>
            <a:gdLst/>
            <a:ahLst/>
            <a:cxnLst/>
            <a:rect l="0" t="0" r="0" b="0"/>
            <a:pathLst>
              <a:path w="35720" h="48220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6073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30399"/>
                </a:lnTo>
                <a:lnTo>
                  <a:pt x="0" y="348257"/>
                </a:lnTo>
                <a:lnTo>
                  <a:pt x="0" y="366117"/>
                </a:lnTo>
                <a:lnTo>
                  <a:pt x="0" y="383976"/>
                </a:lnTo>
                <a:lnTo>
                  <a:pt x="0" y="401836"/>
                </a:lnTo>
                <a:lnTo>
                  <a:pt x="0" y="419695"/>
                </a:lnTo>
                <a:lnTo>
                  <a:pt x="0" y="437554"/>
                </a:lnTo>
                <a:lnTo>
                  <a:pt x="0" y="446484"/>
                </a:lnTo>
                <a:lnTo>
                  <a:pt x="0" y="464343"/>
                </a:lnTo>
                <a:lnTo>
                  <a:pt x="0" y="47327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94867" y="3018234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9297" y="107156"/>
                </a:lnTo>
                <a:lnTo>
                  <a:pt x="107156" y="98227"/>
                </a:lnTo>
                <a:lnTo>
                  <a:pt x="125016" y="98227"/>
                </a:lnTo>
                <a:lnTo>
                  <a:pt x="133946" y="89297"/>
                </a:lnTo>
                <a:lnTo>
                  <a:pt x="151805" y="80367"/>
                </a:lnTo>
                <a:lnTo>
                  <a:pt x="151805" y="71437"/>
                </a:lnTo>
                <a:lnTo>
                  <a:pt x="160735" y="62508"/>
                </a:lnTo>
                <a:lnTo>
                  <a:pt x="160735" y="44648"/>
                </a:lnTo>
                <a:lnTo>
                  <a:pt x="160735" y="35719"/>
                </a:lnTo>
                <a:lnTo>
                  <a:pt x="151805" y="26789"/>
                </a:lnTo>
                <a:lnTo>
                  <a:pt x="142875" y="8930"/>
                </a:lnTo>
                <a:lnTo>
                  <a:pt x="13394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48445" y="2223492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7" y="35719"/>
                </a:lnTo>
                <a:lnTo>
                  <a:pt x="98227" y="44648"/>
                </a:lnTo>
                <a:lnTo>
                  <a:pt x="89297" y="62508"/>
                </a:lnTo>
                <a:lnTo>
                  <a:pt x="71438" y="71437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9" y="107156"/>
                </a:lnTo>
                <a:lnTo>
                  <a:pt x="44649" y="116086"/>
                </a:lnTo>
                <a:lnTo>
                  <a:pt x="44649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8" y="125016"/>
                </a:lnTo>
                <a:lnTo>
                  <a:pt x="80368" y="125016"/>
                </a:lnTo>
                <a:lnTo>
                  <a:pt x="98227" y="125016"/>
                </a:lnTo>
                <a:lnTo>
                  <a:pt x="107157" y="11608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34133" y="3178968"/>
            <a:ext cx="53579" cy="133947"/>
          </a:xfrm>
          <a:custGeom>
            <a:avLst/>
            <a:gdLst/>
            <a:ahLst/>
            <a:cxnLst/>
            <a:rect l="0" t="0" r="0" b="0"/>
            <a:pathLst>
              <a:path w="53579" h="133947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59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794867" y="3196828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80367" y="17859"/>
                </a:move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07156"/>
                </a:lnTo>
                <a:lnTo>
                  <a:pt x="107156" y="9822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62508"/>
                </a:lnTo>
                <a:lnTo>
                  <a:pt x="125016" y="5357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7" y="1785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09117" y="3402211"/>
            <a:ext cx="571501" cy="8930"/>
          </a:xfrm>
          <a:custGeom>
            <a:avLst/>
            <a:gdLst/>
            <a:ahLst/>
            <a:cxnLst/>
            <a:rect l="0" t="0" r="0" b="0"/>
            <a:pathLst>
              <a:path w="57150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23242" y="0"/>
                </a:lnTo>
                <a:lnTo>
                  <a:pt x="267891" y="0"/>
                </a:lnTo>
                <a:lnTo>
                  <a:pt x="312539" y="0"/>
                </a:lnTo>
                <a:lnTo>
                  <a:pt x="357188" y="8929"/>
                </a:lnTo>
                <a:lnTo>
                  <a:pt x="392906" y="8929"/>
                </a:lnTo>
                <a:lnTo>
                  <a:pt x="437555" y="8929"/>
                </a:lnTo>
                <a:lnTo>
                  <a:pt x="473274" y="8929"/>
                </a:lnTo>
                <a:lnTo>
                  <a:pt x="508992" y="8929"/>
                </a:lnTo>
                <a:lnTo>
                  <a:pt x="535781" y="8929"/>
                </a:lnTo>
                <a:lnTo>
                  <a:pt x="562571" y="8929"/>
                </a:lnTo>
                <a:lnTo>
                  <a:pt x="571500" y="8929"/>
                </a:lnTo>
                <a:lnTo>
                  <a:pt x="57150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93094" y="3473648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89297" y="35719"/>
                </a:moveTo>
                <a:lnTo>
                  <a:pt x="8036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7" y="35719"/>
                </a:lnTo>
                <a:lnTo>
                  <a:pt x="62508" y="35719"/>
                </a:lnTo>
                <a:lnTo>
                  <a:pt x="53578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1785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6" y="142875"/>
                </a:lnTo>
                <a:lnTo>
                  <a:pt x="125015" y="142875"/>
                </a:lnTo>
                <a:lnTo>
                  <a:pt x="133945" y="133945"/>
                </a:lnTo>
                <a:lnTo>
                  <a:pt x="151804" y="116086"/>
                </a:lnTo>
                <a:lnTo>
                  <a:pt x="160734" y="107156"/>
                </a:lnTo>
                <a:lnTo>
                  <a:pt x="160734" y="98227"/>
                </a:lnTo>
                <a:lnTo>
                  <a:pt x="169664" y="80367"/>
                </a:lnTo>
                <a:lnTo>
                  <a:pt x="160734" y="62508"/>
                </a:lnTo>
                <a:lnTo>
                  <a:pt x="160734" y="53578"/>
                </a:lnTo>
                <a:lnTo>
                  <a:pt x="151804" y="35719"/>
                </a:lnTo>
                <a:lnTo>
                  <a:pt x="133945" y="26789"/>
                </a:lnTo>
                <a:lnTo>
                  <a:pt x="12501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30523" y="2053828"/>
            <a:ext cx="884041" cy="375048"/>
          </a:xfrm>
          <a:custGeom>
            <a:avLst/>
            <a:gdLst/>
            <a:ahLst/>
            <a:cxnLst/>
            <a:rect l="0" t="0" r="0" b="0"/>
            <a:pathLst>
              <a:path w="884041" h="375048">
                <a:moveTo>
                  <a:pt x="705446" y="80367"/>
                </a:moveTo>
                <a:lnTo>
                  <a:pt x="696516" y="80367"/>
                </a:lnTo>
                <a:lnTo>
                  <a:pt x="696516" y="71437"/>
                </a:lnTo>
                <a:lnTo>
                  <a:pt x="696516" y="62508"/>
                </a:lnTo>
                <a:lnTo>
                  <a:pt x="687586" y="53578"/>
                </a:lnTo>
                <a:lnTo>
                  <a:pt x="678657" y="44648"/>
                </a:lnTo>
                <a:lnTo>
                  <a:pt x="669727" y="35719"/>
                </a:lnTo>
                <a:lnTo>
                  <a:pt x="651868" y="26789"/>
                </a:lnTo>
                <a:lnTo>
                  <a:pt x="634008" y="17859"/>
                </a:lnTo>
                <a:lnTo>
                  <a:pt x="616149" y="8930"/>
                </a:lnTo>
                <a:lnTo>
                  <a:pt x="589360" y="8930"/>
                </a:lnTo>
                <a:lnTo>
                  <a:pt x="562571" y="0"/>
                </a:lnTo>
                <a:lnTo>
                  <a:pt x="535782" y="0"/>
                </a:lnTo>
                <a:lnTo>
                  <a:pt x="500063" y="0"/>
                </a:lnTo>
                <a:lnTo>
                  <a:pt x="464344" y="8930"/>
                </a:lnTo>
                <a:lnTo>
                  <a:pt x="428625" y="8930"/>
                </a:lnTo>
                <a:lnTo>
                  <a:pt x="392907" y="17859"/>
                </a:lnTo>
                <a:lnTo>
                  <a:pt x="357188" y="26789"/>
                </a:lnTo>
                <a:lnTo>
                  <a:pt x="321469" y="35719"/>
                </a:lnTo>
                <a:lnTo>
                  <a:pt x="276821" y="53578"/>
                </a:lnTo>
                <a:lnTo>
                  <a:pt x="241102" y="71437"/>
                </a:lnTo>
                <a:lnTo>
                  <a:pt x="196454" y="89297"/>
                </a:lnTo>
                <a:lnTo>
                  <a:pt x="160735" y="107156"/>
                </a:lnTo>
                <a:lnTo>
                  <a:pt x="125016" y="125016"/>
                </a:lnTo>
                <a:lnTo>
                  <a:pt x="98227" y="151805"/>
                </a:lnTo>
                <a:lnTo>
                  <a:pt x="71438" y="169664"/>
                </a:lnTo>
                <a:lnTo>
                  <a:pt x="44649" y="196453"/>
                </a:lnTo>
                <a:lnTo>
                  <a:pt x="17860" y="214312"/>
                </a:lnTo>
                <a:lnTo>
                  <a:pt x="8930" y="241101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17860" y="321469"/>
                </a:lnTo>
                <a:lnTo>
                  <a:pt x="35719" y="330398"/>
                </a:lnTo>
                <a:lnTo>
                  <a:pt x="62508" y="348258"/>
                </a:lnTo>
                <a:lnTo>
                  <a:pt x="89297" y="357187"/>
                </a:lnTo>
                <a:lnTo>
                  <a:pt x="125016" y="357187"/>
                </a:lnTo>
                <a:lnTo>
                  <a:pt x="169665" y="366117"/>
                </a:lnTo>
                <a:lnTo>
                  <a:pt x="214313" y="366117"/>
                </a:lnTo>
                <a:lnTo>
                  <a:pt x="258961" y="366117"/>
                </a:lnTo>
                <a:lnTo>
                  <a:pt x="303610" y="375047"/>
                </a:lnTo>
                <a:lnTo>
                  <a:pt x="348258" y="375047"/>
                </a:lnTo>
                <a:lnTo>
                  <a:pt x="401836" y="366117"/>
                </a:lnTo>
                <a:lnTo>
                  <a:pt x="446485" y="366117"/>
                </a:lnTo>
                <a:lnTo>
                  <a:pt x="491133" y="366117"/>
                </a:lnTo>
                <a:lnTo>
                  <a:pt x="535782" y="357187"/>
                </a:lnTo>
                <a:lnTo>
                  <a:pt x="580430" y="357187"/>
                </a:lnTo>
                <a:lnTo>
                  <a:pt x="616149" y="348258"/>
                </a:lnTo>
                <a:lnTo>
                  <a:pt x="660797" y="339328"/>
                </a:lnTo>
                <a:lnTo>
                  <a:pt x="696516" y="330398"/>
                </a:lnTo>
                <a:lnTo>
                  <a:pt x="723305" y="321469"/>
                </a:lnTo>
                <a:lnTo>
                  <a:pt x="759024" y="312539"/>
                </a:lnTo>
                <a:lnTo>
                  <a:pt x="785813" y="303609"/>
                </a:lnTo>
                <a:lnTo>
                  <a:pt x="812602" y="285750"/>
                </a:lnTo>
                <a:lnTo>
                  <a:pt x="839391" y="267891"/>
                </a:lnTo>
                <a:lnTo>
                  <a:pt x="857250" y="258961"/>
                </a:lnTo>
                <a:lnTo>
                  <a:pt x="866180" y="241101"/>
                </a:lnTo>
                <a:lnTo>
                  <a:pt x="884040" y="223242"/>
                </a:lnTo>
                <a:lnTo>
                  <a:pt x="884040" y="205383"/>
                </a:lnTo>
                <a:lnTo>
                  <a:pt x="884040" y="187523"/>
                </a:lnTo>
                <a:lnTo>
                  <a:pt x="884040" y="169664"/>
                </a:lnTo>
                <a:lnTo>
                  <a:pt x="875110" y="151805"/>
                </a:lnTo>
                <a:lnTo>
                  <a:pt x="857250" y="133945"/>
                </a:lnTo>
                <a:lnTo>
                  <a:pt x="839391" y="116086"/>
                </a:lnTo>
                <a:lnTo>
                  <a:pt x="812602" y="107156"/>
                </a:lnTo>
                <a:lnTo>
                  <a:pt x="785813" y="89297"/>
                </a:lnTo>
                <a:lnTo>
                  <a:pt x="759024" y="80367"/>
                </a:lnTo>
                <a:lnTo>
                  <a:pt x="723305" y="71437"/>
                </a:lnTo>
                <a:lnTo>
                  <a:pt x="696516" y="62508"/>
                </a:lnTo>
                <a:lnTo>
                  <a:pt x="669727" y="62508"/>
                </a:lnTo>
                <a:lnTo>
                  <a:pt x="651868" y="62508"/>
                </a:lnTo>
                <a:lnTo>
                  <a:pt x="65186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848445" y="2330648"/>
            <a:ext cx="723306" cy="2018110"/>
          </a:xfrm>
          <a:custGeom>
            <a:avLst/>
            <a:gdLst/>
            <a:ahLst/>
            <a:cxnLst/>
            <a:rect l="0" t="0" r="0" b="0"/>
            <a:pathLst>
              <a:path w="723306" h="2018110">
                <a:moveTo>
                  <a:pt x="285750" y="8930"/>
                </a:moveTo>
                <a:lnTo>
                  <a:pt x="285750" y="8930"/>
                </a:lnTo>
                <a:lnTo>
                  <a:pt x="285750" y="0"/>
                </a:lnTo>
                <a:lnTo>
                  <a:pt x="294680" y="0"/>
                </a:lnTo>
                <a:lnTo>
                  <a:pt x="303610" y="0"/>
                </a:lnTo>
                <a:lnTo>
                  <a:pt x="312539" y="0"/>
                </a:lnTo>
                <a:lnTo>
                  <a:pt x="321469" y="0"/>
                </a:lnTo>
                <a:lnTo>
                  <a:pt x="330399" y="0"/>
                </a:lnTo>
                <a:lnTo>
                  <a:pt x="348258" y="8930"/>
                </a:lnTo>
                <a:lnTo>
                  <a:pt x="366118" y="8930"/>
                </a:lnTo>
                <a:lnTo>
                  <a:pt x="383977" y="17860"/>
                </a:lnTo>
                <a:lnTo>
                  <a:pt x="401836" y="17860"/>
                </a:lnTo>
                <a:lnTo>
                  <a:pt x="419696" y="26789"/>
                </a:lnTo>
                <a:lnTo>
                  <a:pt x="437555" y="35719"/>
                </a:lnTo>
                <a:lnTo>
                  <a:pt x="455414" y="44649"/>
                </a:lnTo>
                <a:lnTo>
                  <a:pt x="473274" y="53578"/>
                </a:lnTo>
                <a:lnTo>
                  <a:pt x="491133" y="62508"/>
                </a:lnTo>
                <a:lnTo>
                  <a:pt x="508993" y="80367"/>
                </a:lnTo>
                <a:lnTo>
                  <a:pt x="526852" y="89297"/>
                </a:lnTo>
                <a:lnTo>
                  <a:pt x="544711" y="107156"/>
                </a:lnTo>
                <a:lnTo>
                  <a:pt x="562571" y="125016"/>
                </a:lnTo>
                <a:lnTo>
                  <a:pt x="571500" y="142875"/>
                </a:lnTo>
                <a:lnTo>
                  <a:pt x="589360" y="160735"/>
                </a:lnTo>
                <a:lnTo>
                  <a:pt x="607219" y="187524"/>
                </a:lnTo>
                <a:lnTo>
                  <a:pt x="625078" y="205383"/>
                </a:lnTo>
                <a:lnTo>
                  <a:pt x="642938" y="223243"/>
                </a:lnTo>
                <a:lnTo>
                  <a:pt x="651868" y="241102"/>
                </a:lnTo>
                <a:lnTo>
                  <a:pt x="660797" y="267891"/>
                </a:lnTo>
                <a:lnTo>
                  <a:pt x="669727" y="294680"/>
                </a:lnTo>
                <a:lnTo>
                  <a:pt x="678657" y="312540"/>
                </a:lnTo>
                <a:lnTo>
                  <a:pt x="687586" y="339329"/>
                </a:lnTo>
                <a:lnTo>
                  <a:pt x="696516" y="366118"/>
                </a:lnTo>
                <a:lnTo>
                  <a:pt x="705446" y="392907"/>
                </a:lnTo>
                <a:lnTo>
                  <a:pt x="705446" y="419696"/>
                </a:lnTo>
                <a:lnTo>
                  <a:pt x="714375" y="446485"/>
                </a:lnTo>
                <a:lnTo>
                  <a:pt x="714375" y="473273"/>
                </a:lnTo>
                <a:lnTo>
                  <a:pt x="723305" y="508992"/>
                </a:lnTo>
                <a:lnTo>
                  <a:pt x="723305" y="535781"/>
                </a:lnTo>
                <a:lnTo>
                  <a:pt x="723305" y="562570"/>
                </a:lnTo>
                <a:lnTo>
                  <a:pt x="723305" y="589359"/>
                </a:lnTo>
                <a:lnTo>
                  <a:pt x="723305" y="625078"/>
                </a:lnTo>
                <a:lnTo>
                  <a:pt x="723305" y="660797"/>
                </a:lnTo>
                <a:lnTo>
                  <a:pt x="723305" y="687586"/>
                </a:lnTo>
                <a:lnTo>
                  <a:pt x="714375" y="723305"/>
                </a:lnTo>
                <a:lnTo>
                  <a:pt x="714375" y="750094"/>
                </a:lnTo>
                <a:lnTo>
                  <a:pt x="714375" y="785813"/>
                </a:lnTo>
                <a:lnTo>
                  <a:pt x="714375" y="821531"/>
                </a:lnTo>
                <a:lnTo>
                  <a:pt x="705446" y="857250"/>
                </a:lnTo>
                <a:lnTo>
                  <a:pt x="705446" y="892969"/>
                </a:lnTo>
                <a:lnTo>
                  <a:pt x="696516" y="928688"/>
                </a:lnTo>
                <a:lnTo>
                  <a:pt x="696516" y="964406"/>
                </a:lnTo>
                <a:lnTo>
                  <a:pt x="687586" y="991195"/>
                </a:lnTo>
                <a:lnTo>
                  <a:pt x="678657" y="1035844"/>
                </a:lnTo>
                <a:lnTo>
                  <a:pt x="669727" y="1071563"/>
                </a:lnTo>
                <a:lnTo>
                  <a:pt x="678657" y="1098352"/>
                </a:lnTo>
                <a:lnTo>
                  <a:pt x="660797" y="1134070"/>
                </a:lnTo>
                <a:lnTo>
                  <a:pt x="651868" y="1169789"/>
                </a:lnTo>
                <a:lnTo>
                  <a:pt x="642938" y="1205508"/>
                </a:lnTo>
                <a:lnTo>
                  <a:pt x="634008" y="1241227"/>
                </a:lnTo>
                <a:lnTo>
                  <a:pt x="625078" y="1276945"/>
                </a:lnTo>
                <a:lnTo>
                  <a:pt x="607219" y="1312664"/>
                </a:lnTo>
                <a:lnTo>
                  <a:pt x="598289" y="1348383"/>
                </a:lnTo>
                <a:lnTo>
                  <a:pt x="589360" y="1375172"/>
                </a:lnTo>
                <a:lnTo>
                  <a:pt x="571500" y="1410891"/>
                </a:lnTo>
                <a:lnTo>
                  <a:pt x="553641" y="1446609"/>
                </a:lnTo>
                <a:lnTo>
                  <a:pt x="544711" y="1482328"/>
                </a:lnTo>
                <a:lnTo>
                  <a:pt x="526852" y="1509117"/>
                </a:lnTo>
                <a:lnTo>
                  <a:pt x="508993" y="1544836"/>
                </a:lnTo>
                <a:lnTo>
                  <a:pt x="500063" y="1580555"/>
                </a:lnTo>
                <a:lnTo>
                  <a:pt x="482203" y="1607344"/>
                </a:lnTo>
                <a:lnTo>
                  <a:pt x="464344" y="1634133"/>
                </a:lnTo>
                <a:lnTo>
                  <a:pt x="446485" y="1660922"/>
                </a:lnTo>
                <a:lnTo>
                  <a:pt x="428625" y="1687711"/>
                </a:lnTo>
                <a:lnTo>
                  <a:pt x="410766" y="1714500"/>
                </a:lnTo>
                <a:lnTo>
                  <a:pt x="383977" y="1741289"/>
                </a:lnTo>
                <a:lnTo>
                  <a:pt x="366118" y="1768078"/>
                </a:lnTo>
                <a:lnTo>
                  <a:pt x="348258" y="1785938"/>
                </a:lnTo>
                <a:lnTo>
                  <a:pt x="330399" y="1812727"/>
                </a:lnTo>
                <a:lnTo>
                  <a:pt x="312539" y="1830586"/>
                </a:lnTo>
                <a:lnTo>
                  <a:pt x="294680" y="1848445"/>
                </a:lnTo>
                <a:lnTo>
                  <a:pt x="267891" y="1875234"/>
                </a:lnTo>
                <a:lnTo>
                  <a:pt x="250032" y="1884164"/>
                </a:lnTo>
                <a:lnTo>
                  <a:pt x="232172" y="1902023"/>
                </a:lnTo>
                <a:lnTo>
                  <a:pt x="214313" y="1919883"/>
                </a:lnTo>
                <a:lnTo>
                  <a:pt x="196453" y="1928813"/>
                </a:lnTo>
                <a:lnTo>
                  <a:pt x="169664" y="1946672"/>
                </a:lnTo>
                <a:lnTo>
                  <a:pt x="151805" y="1955602"/>
                </a:lnTo>
                <a:lnTo>
                  <a:pt x="133946" y="1964531"/>
                </a:lnTo>
                <a:lnTo>
                  <a:pt x="116086" y="1973461"/>
                </a:lnTo>
                <a:lnTo>
                  <a:pt x="98227" y="1982391"/>
                </a:lnTo>
                <a:lnTo>
                  <a:pt x="80368" y="1982391"/>
                </a:lnTo>
                <a:lnTo>
                  <a:pt x="62508" y="1991320"/>
                </a:lnTo>
                <a:lnTo>
                  <a:pt x="53578" y="2000250"/>
                </a:lnTo>
                <a:lnTo>
                  <a:pt x="35719" y="2009180"/>
                </a:lnTo>
                <a:lnTo>
                  <a:pt x="26789" y="2009180"/>
                </a:lnTo>
                <a:lnTo>
                  <a:pt x="8930" y="2018109"/>
                </a:lnTo>
                <a:lnTo>
                  <a:pt x="0" y="2018109"/>
                </a:lnTo>
                <a:lnTo>
                  <a:pt x="0" y="2018109"/>
                </a:lnTo>
                <a:lnTo>
                  <a:pt x="0" y="20181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759148" y="4848820"/>
            <a:ext cx="44650" cy="44650"/>
          </a:xfrm>
          <a:custGeom>
            <a:avLst/>
            <a:gdLst/>
            <a:ahLst/>
            <a:cxnLst/>
            <a:rect l="0" t="0" r="0" b="0"/>
            <a:pathLst>
              <a:path w="44650" h="44650">
                <a:moveTo>
                  <a:pt x="44649" y="44649"/>
                </a:move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19883" y="4509492"/>
            <a:ext cx="401837" cy="508993"/>
          </a:xfrm>
          <a:custGeom>
            <a:avLst/>
            <a:gdLst/>
            <a:ahLst/>
            <a:cxnLst/>
            <a:rect l="0" t="0" r="0" b="0"/>
            <a:pathLst>
              <a:path w="401837" h="508993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29"/>
                </a:lnTo>
                <a:lnTo>
                  <a:pt x="142875" y="17859"/>
                </a:lnTo>
                <a:lnTo>
                  <a:pt x="169664" y="26789"/>
                </a:lnTo>
                <a:lnTo>
                  <a:pt x="187523" y="35719"/>
                </a:lnTo>
                <a:lnTo>
                  <a:pt x="205383" y="53578"/>
                </a:lnTo>
                <a:lnTo>
                  <a:pt x="223242" y="71437"/>
                </a:lnTo>
                <a:lnTo>
                  <a:pt x="241101" y="89297"/>
                </a:lnTo>
                <a:lnTo>
                  <a:pt x="250031" y="107156"/>
                </a:lnTo>
                <a:lnTo>
                  <a:pt x="267890" y="125015"/>
                </a:lnTo>
                <a:lnTo>
                  <a:pt x="285750" y="151804"/>
                </a:lnTo>
                <a:lnTo>
                  <a:pt x="294680" y="178594"/>
                </a:lnTo>
                <a:lnTo>
                  <a:pt x="303609" y="196453"/>
                </a:lnTo>
                <a:lnTo>
                  <a:pt x="312539" y="214312"/>
                </a:lnTo>
                <a:lnTo>
                  <a:pt x="312539" y="241101"/>
                </a:lnTo>
                <a:lnTo>
                  <a:pt x="321469" y="258961"/>
                </a:lnTo>
                <a:lnTo>
                  <a:pt x="321469" y="285750"/>
                </a:lnTo>
                <a:lnTo>
                  <a:pt x="321469" y="303609"/>
                </a:lnTo>
                <a:lnTo>
                  <a:pt x="312539" y="321469"/>
                </a:lnTo>
                <a:lnTo>
                  <a:pt x="303609" y="339328"/>
                </a:lnTo>
                <a:lnTo>
                  <a:pt x="294680" y="357187"/>
                </a:lnTo>
                <a:lnTo>
                  <a:pt x="276820" y="366117"/>
                </a:lnTo>
                <a:lnTo>
                  <a:pt x="267890" y="383977"/>
                </a:lnTo>
                <a:lnTo>
                  <a:pt x="250031" y="392906"/>
                </a:lnTo>
                <a:lnTo>
                  <a:pt x="232172" y="401836"/>
                </a:lnTo>
                <a:lnTo>
                  <a:pt x="214312" y="410766"/>
                </a:lnTo>
                <a:lnTo>
                  <a:pt x="196453" y="410766"/>
                </a:lnTo>
                <a:lnTo>
                  <a:pt x="178594" y="410766"/>
                </a:lnTo>
                <a:lnTo>
                  <a:pt x="160734" y="410766"/>
                </a:lnTo>
                <a:lnTo>
                  <a:pt x="142875" y="410766"/>
                </a:lnTo>
                <a:lnTo>
                  <a:pt x="133945" y="401836"/>
                </a:lnTo>
                <a:lnTo>
                  <a:pt x="116086" y="401836"/>
                </a:lnTo>
                <a:lnTo>
                  <a:pt x="107156" y="392906"/>
                </a:lnTo>
                <a:lnTo>
                  <a:pt x="98226" y="375047"/>
                </a:lnTo>
                <a:lnTo>
                  <a:pt x="98226" y="366117"/>
                </a:lnTo>
                <a:lnTo>
                  <a:pt x="89297" y="357187"/>
                </a:lnTo>
                <a:lnTo>
                  <a:pt x="89297" y="339328"/>
                </a:lnTo>
                <a:lnTo>
                  <a:pt x="80367" y="330398"/>
                </a:lnTo>
                <a:lnTo>
                  <a:pt x="80367" y="312539"/>
                </a:lnTo>
                <a:lnTo>
                  <a:pt x="89297" y="303609"/>
                </a:lnTo>
                <a:lnTo>
                  <a:pt x="89297" y="294679"/>
                </a:lnTo>
                <a:lnTo>
                  <a:pt x="89297" y="294679"/>
                </a:lnTo>
                <a:lnTo>
                  <a:pt x="98226" y="285750"/>
                </a:lnTo>
                <a:lnTo>
                  <a:pt x="107156" y="285750"/>
                </a:lnTo>
                <a:lnTo>
                  <a:pt x="116086" y="285750"/>
                </a:lnTo>
                <a:lnTo>
                  <a:pt x="125015" y="285750"/>
                </a:lnTo>
                <a:lnTo>
                  <a:pt x="142875" y="285750"/>
                </a:lnTo>
                <a:lnTo>
                  <a:pt x="151805" y="294679"/>
                </a:lnTo>
                <a:lnTo>
                  <a:pt x="169664" y="303609"/>
                </a:lnTo>
                <a:lnTo>
                  <a:pt x="196453" y="312539"/>
                </a:lnTo>
                <a:lnTo>
                  <a:pt x="214312" y="321469"/>
                </a:lnTo>
                <a:lnTo>
                  <a:pt x="232172" y="339328"/>
                </a:lnTo>
                <a:lnTo>
                  <a:pt x="258961" y="357187"/>
                </a:lnTo>
                <a:lnTo>
                  <a:pt x="276820" y="366117"/>
                </a:lnTo>
                <a:lnTo>
                  <a:pt x="294680" y="383977"/>
                </a:lnTo>
                <a:lnTo>
                  <a:pt x="312539" y="401836"/>
                </a:lnTo>
                <a:lnTo>
                  <a:pt x="330398" y="419696"/>
                </a:lnTo>
                <a:lnTo>
                  <a:pt x="339328" y="437555"/>
                </a:lnTo>
                <a:lnTo>
                  <a:pt x="357187" y="446485"/>
                </a:lnTo>
                <a:lnTo>
                  <a:pt x="366117" y="464344"/>
                </a:lnTo>
                <a:lnTo>
                  <a:pt x="375047" y="473274"/>
                </a:lnTo>
                <a:lnTo>
                  <a:pt x="383976" y="482203"/>
                </a:lnTo>
                <a:lnTo>
                  <a:pt x="383976" y="491133"/>
                </a:lnTo>
                <a:lnTo>
                  <a:pt x="392906" y="500063"/>
                </a:lnTo>
                <a:lnTo>
                  <a:pt x="392906" y="508992"/>
                </a:lnTo>
                <a:lnTo>
                  <a:pt x="401836" y="508992"/>
                </a:lnTo>
                <a:lnTo>
                  <a:pt x="401836" y="508992"/>
                </a:lnTo>
                <a:lnTo>
                  <a:pt x="401836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812727" y="4241601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60735"/>
                </a:lnTo>
                <a:lnTo>
                  <a:pt x="35718" y="169664"/>
                </a:lnTo>
                <a:lnTo>
                  <a:pt x="53578" y="17859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25015" y="17859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69664" y="178594"/>
                </a:lnTo>
                <a:lnTo>
                  <a:pt x="16966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3274" y="2169914"/>
            <a:ext cx="535782" cy="2357438"/>
          </a:xfrm>
          <a:custGeom>
            <a:avLst/>
            <a:gdLst/>
            <a:ahLst/>
            <a:cxnLst/>
            <a:rect l="0" t="0" r="0" b="0"/>
            <a:pathLst>
              <a:path w="535782" h="2357438">
                <a:moveTo>
                  <a:pt x="250031" y="0"/>
                </a:moveTo>
                <a:lnTo>
                  <a:pt x="250031" y="0"/>
                </a:lnTo>
                <a:lnTo>
                  <a:pt x="250031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32171" y="17859"/>
                </a:lnTo>
                <a:lnTo>
                  <a:pt x="232171" y="26789"/>
                </a:lnTo>
                <a:lnTo>
                  <a:pt x="223242" y="26789"/>
                </a:lnTo>
                <a:lnTo>
                  <a:pt x="214312" y="44648"/>
                </a:lnTo>
                <a:lnTo>
                  <a:pt x="214312" y="53578"/>
                </a:lnTo>
                <a:lnTo>
                  <a:pt x="205382" y="62508"/>
                </a:lnTo>
                <a:lnTo>
                  <a:pt x="187523" y="71437"/>
                </a:lnTo>
                <a:lnTo>
                  <a:pt x="178593" y="80367"/>
                </a:lnTo>
                <a:lnTo>
                  <a:pt x="169664" y="98226"/>
                </a:lnTo>
                <a:lnTo>
                  <a:pt x="160734" y="10715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25015" y="160734"/>
                </a:lnTo>
                <a:lnTo>
                  <a:pt x="116085" y="178594"/>
                </a:lnTo>
                <a:lnTo>
                  <a:pt x="107156" y="196453"/>
                </a:lnTo>
                <a:lnTo>
                  <a:pt x="98226" y="223242"/>
                </a:lnTo>
                <a:lnTo>
                  <a:pt x="89296" y="241101"/>
                </a:lnTo>
                <a:lnTo>
                  <a:pt x="80367" y="267890"/>
                </a:lnTo>
                <a:lnTo>
                  <a:pt x="71437" y="294680"/>
                </a:lnTo>
                <a:lnTo>
                  <a:pt x="62507" y="330399"/>
                </a:lnTo>
                <a:lnTo>
                  <a:pt x="53578" y="357188"/>
                </a:lnTo>
                <a:lnTo>
                  <a:pt x="44648" y="383977"/>
                </a:lnTo>
                <a:lnTo>
                  <a:pt x="35718" y="410766"/>
                </a:lnTo>
                <a:lnTo>
                  <a:pt x="26789" y="446484"/>
                </a:lnTo>
                <a:lnTo>
                  <a:pt x="26789" y="473274"/>
                </a:lnTo>
                <a:lnTo>
                  <a:pt x="17859" y="508992"/>
                </a:lnTo>
                <a:lnTo>
                  <a:pt x="17859" y="535781"/>
                </a:lnTo>
                <a:lnTo>
                  <a:pt x="17859" y="571500"/>
                </a:lnTo>
                <a:lnTo>
                  <a:pt x="8929" y="607219"/>
                </a:lnTo>
                <a:lnTo>
                  <a:pt x="8929" y="642937"/>
                </a:lnTo>
                <a:lnTo>
                  <a:pt x="8929" y="678656"/>
                </a:lnTo>
                <a:lnTo>
                  <a:pt x="8929" y="714375"/>
                </a:lnTo>
                <a:lnTo>
                  <a:pt x="0" y="750093"/>
                </a:lnTo>
                <a:lnTo>
                  <a:pt x="0" y="785812"/>
                </a:lnTo>
                <a:lnTo>
                  <a:pt x="0" y="821531"/>
                </a:lnTo>
                <a:lnTo>
                  <a:pt x="0" y="857250"/>
                </a:lnTo>
                <a:lnTo>
                  <a:pt x="0" y="901898"/>
                </a:lnTo>
                <a:lnTo>
                  <a:pt x="0" y="937617"/>
                </a:lnTo>
                <a:lnTo>
                  <a:pt x="0" y="973336"/>
                </a:lnTo>
                <a:lnTo>
                  <a:pt x="0" y="1017984"/>
                </a:lnTo>
                <a:lnTo>
                  <a:pt x="0" y="1053703"/>
                </a:lnTo>
                <a:lnTo>
                  <a:pt x="0" y="1089422"/>
                </a:lnTo>
                <a:lnTo>
                  <a:pt x="8929" y="1125140"/>
                </a:lnTo>
                <a:lnTo>
                  <a:pt x="8929" y="1160859"/>
                </a:lnTo>
                <a:lnTo>
                  <a:pt x="17859" y="1196578"/>
                </a:lnTo>
                <a:lnTo>
                  <a:pt x="26789" y="1232297"/>
                </a:lnTo>
                <a:lnTo>
                  <a:pt x="35718" y="1268015"/>
                </a:lnTo>
                <a:lnTo>
                  <a:pt x="44648" y="1303734"/>
                </a:lnTo>
                <a:lnTo>
                  <a:pt x="44648" y="1339453"/>
                </a:lnTo>
                <a:lnTo>
                  <a:pt x="53578" y="1375172"/>
                </a:lnTo>
                <a:lnTo>
                  <a:pt x="53578" y="1410890"/>
                </a:lnTo>
                <a:lnTo>
                  <a:pt x="62507" y="1446609"/>
                </a:lnTo>
                <a:lnTo>
                  <a:pt x="62507" y="1482328"/>
                </a:lnTo>
                <a:lnTo>
                  <a:pt x="71437" y="1518047"/>
                </a:lnTo>
                <a:lnTo>
                  <a:pt x="80367" y="1553765"/>
                </a:lnTo>
                <a:lnTo>
                  <a:pt x="80367" y="1580554"/>
                </a:lnTo>
                <a:lnTo>
                  <a:pt x="89296" y="1616273"/>
                </a:lnTo>
                <a:lnTo>
                  <a:pt x="98226" y="1643062"/>
                </a:lnTo>
                <a:lnTo>
                  <a:pt x="107156" y="1678781"/>
                </a:lnTo>
                <a:lnTo>
                  <a:pt x="116085" y="1705570"/>
                </a:lnTo>
                <a:lnTo>
                  <a:pt x="133945" y="1741289"/>
                </a:lnTo>
                <a:lnTo>
                  <a:pt x="142875" y="1768078"/>
                </a:lnTo>
                <a:lnTo>
                  <a:pt x="151804" y="1794867"/>
                </a:lnTo>
                <a:lnTo>
                  <a:pt x="160734" y="1830586"/>
                </a:lnTo>
                <a:lnTo>
                  <a:pt x="169664" y="1857375"/>
                </a:lnTo>
                <a:lnTo>
                  <a:pt x="178593" y="1893093"/>
                </a:lnTo>
                <a:lnTo>
                  <a:pt x="187523" y="1919882"/>
                </a:lnTo>
                <a:lnTo>
                  <a:pt x="196453" y="1946672"/>
                </a:lnTo>
                <a:lnTo>
                  <a:pt x="214312" y="1973461"/>
                </a:lnTo>
                <a:lnTo>
                  <a:pt x="223242" y="2000250"/>
                </a:lnTo>
                <a:lnTo>
                  <a:pt x="232171" y="2027039"/>
                </a:lnTo>
                <a:lnTo>
                  <a:pt x="250031" y="2053828"/>
                </a:lnTo>
                <a:lnTo>
                  <a:pt x="258960" y="2071687"/>
                </a:lnTo>
                <a:lnTo>
                  <a:pt x="276820" y="2098476"/>
                </a:lnTo>
                <a:lnTo>
                  <a:pt x="285750" y="2116336"/>
                </a:lnTo>
                <a:lnTo>
                  <a:pt x="303609" y="2134195"/>
                </a:lnTo>
                <a:lnTo>
                  <a:pt x="321468" y="2152054"/>
                </a:lnTo>
                <a:lnTo>
                  <a:pt x="330398" y="2169914"/>
                </a:lnTo>
                <a:lnTo>
                  <a:pt x="348257" y="2187773"/>
                </a:lnTo>
                <a:lnTo>
                  <a:pt x="366117" y="2205632"/>
                </a:lnTo>
                <a:lnTo>
                  <a:pt x="375046" y="2214562"/>
                </a:lnTo>
                <a:lnTo>
                  <a:pt x="392906" y="2223492"/>
                </a:lnTo>
                <a:lnTo>
                  <a:pt x="401835" y="2241351"/>
                </a:lnTo>
                <a:lnTo>
                  <a:pt x="419695" y="2250281"/>
                </a:lnTo>
                <a:lnTo>
                  <a:pt x="428625" y="2259211"/>
                </a:lnTo>
                <a:lnTo>
                  <a:pt x="437554" y="2268140"/>
                </a:lnTo>
                <a:lnTo>
                  <a:pt x="446484" y="2277070"/>
                </a:lnTo>
                <a:lnTo>
                  <a:pt x="455414" y="2286000"/>
                </a:lnTo>
                <a:lnTo>
                  <a:pt x="464343" y="2286000"/>
                </a:lnTo>
                <a:lnTo>
                  <a:pt x="473273" y="2294929"/>
                </a:lnTo>
                <a:lnTo>
                  <a:pt x="482203" y="2294929"/>
                </a:lnTo>
                <a:lnTo>
                  <a:pt x="491132" y="2303859"/>
                </a:lnTo>
                <a:lnTo>
                  <a:pt x="500062" y="2303859"/>
                </a:lnTo>
                <a:lnTo>
                  <a:pt x="508992" y="2303859"/>
                </a:lnTo>
                <a:lnTo>
                  <a:pt x="508992" y="2312789"/>
                </a:lnTo>
                <a:lnTo>
                  <a:pt x="517921" y="2312789"/>
                </a:lnTo>
                <a:lnTo>
                  <a:pt x="517921" y="2312789"/>
                </a:lnTo>
                <a:lnTo>
                  <a:pt x="526851" y="2312789"/>
                </a:lnTo>
                <a:lnTo>
                  <a:pt x="526851" y="2312789"/>
                </a:lnTo>
                <a:lnTo>
                  <a:pt x="535781" y="2312789"/>
                </a:lnTo>
                <a:lnTo>
                  <a:pt x="535781" y="2312789"/>
                </a:lnTo>
                <a:lnTo>
                  <a:pt x="535781" y="2312789"/>
                </a:lnTo>
                <a:lnTo>
                  <a:pt x="535781" y="2303859"/>
                </a:lnTo>
                <a:lnTo>
                  <a:pt x="535781" y="2303859"/>
                </a:lnTo>
                <a:lnTo>
                  <a:pt x="535781" y="2303859"/>
                </a:lnTo>
                <a:lnTo>
                  <a:pt x="535781" y="2294929"/>
                </a:lnTo>
                <a:lnTo>
                  <a:pt x="535781" y="2294929"/>
                </a:lnTo>
                <a:lnTo>
                  <a:pt x="535781" y="2286000"/>
                </a:lnTo>
                <a:lnTo>
                  <a:pt x="526851" y="2277070"/>
                </a:lnTo>
                <a:lnTo>
                  <a:pt x="526851" y="2268140"/>
                </a:lnTo>
                <a:lnTo>
                  <a:pt x="526851" y="2250281"/>
                </a:lnTo>
                <a:lnTo>
                  <a:pt x="517921" y="2241351"/>
                </a:lnTo>
                <a:lnTo>
                  <a:pt x="508992" y="2223492"/>
                </a:lnTo>
                <a:lnTo>
                  <a:pt x="508992" y="2205632"/>
                </a:lnTo>
                <a:lnTo>
                  <a:pt x="500062" y="2196703"/>
                </a:lnTo>
                <a:lnTo>
                  <a:pt x="491132" y="2178843"/>
                </a:lnTo>
                <a:lnTo>
                  <a:pt x="473273" y="2160984"/>
                </a:lnTo>
                <a:lnTo>
                  <a:pt x="464343" y="2152054"/>
                </a:lnTo>
                <a:lnTo>
                  <a:pt x="455414" y="2134195"/>
                </a:lnTo>
                <a:lnTo>
                  <a:pt x="446484" y="2125265"/>
                </a:lnTo>
                <a:lnTo>
                  <a:pt x="437554" y="2116336"/>
                </a:lnTo>
                <a:lnTo>
                  <a:pt x="437554" y="2116336"/>
                </a:lnTo>
                <a:lnTo>
                  <a:pt x="437554" y="2107406"/>
                </a:lnTo>
                <a:lnTo>
                  <a:pt x="428625" y="2107406"/>
                </a:lnTo>
                <a:lnTo>
                  <a:pt x="437554" y="2107406"/>
                </a:lnTo>
                <a:lnTo>
                  <a:pt x="437554" y="2116336"/>
                </a:lnTo>
                <a:lnTo>
                  <a:pt x="437554" y="2116336"/>
                </a:lnTo>
                <a:lnTo>
                  <a:pt x="446484" y="2125265"/>
                </a:lnTo>
                <a:lnTo>
                  <a:pt x="455414" y="2134195"/>
                </a:lnTo>
                <a:lnTo>
                  <a:pt x="464343" y="2152054"/>
                </a:lnTo>
                <a:lnTo>
                  <a:pt x="482203" y="2169914"/>
                </a:lnTo>
                <a:lnTo>
                  <a:pt x="491132" y="2178843"/>
                </a:lnTo>
                <a:lnTo>
                  <a:pt x="500062" y="2196703"/>
                </a:lnTo>
                <a:lnTo>
                  <a:pt x="508992" y="2214562"/>
                </a:lnTo>
                <a:lnTo>
                  <a:pt x="517921" y="2223492"/>
                </a:lnTo>
                <a:lnTo>
                  <a:pt x="526851" y="2241351"/>
                </a:lnTo>
                <a:lnTo>
                  <a:pt x="526851" y="2250281"/>
                </a:lnTo>
                <a:lnTo>
                  <a:pt x="535781" y="2268140"/>
                </a:lnTo>
                <a:lnTo>
                  <a:pt x="526851" y="2277070"/>
                </a:lnTo>
                <a:lnTo>
                  <a:pt x="526851" y="2294929"/>
                </a:lnTo>
                <a:lnTo>
                  <a:pt x="526851" y="2303859"/>
                </a:lnTo>
                <a:lnTo>
                  <a:pt x="517921" y="2312789"/>
                </a:lnTo>
                <a:lnTo>
                  <a:pt x="508992" y="2330648"/>
                </a:lnTo>
                <a:lnTo>
                  <a:pt x="500062" y="2339578"/>
                </a:lnTo>
                <a:lnTo>
                  <a:pt x="491132" y="2348507"/>
                </a:lnTo>
                <a:lnTo>
                  <a:pt x="473273" y="2348507"/>
                </a:lnTo>
                <a:lnTo>
                  <a:pt x="464343" y="2357437"/>
                </a:lnTo>
                <a:lnTo>
                  <a:pt x="446484" y="2357437"/>
                </a:lnTo>
                <a:lnTo>
                  <a:pt x="428625" y="2357437"/>
                </a:lnTo>
                <a:lnTo>
                  <a:pt x="419695" y="2357437"/>
                </a:lnTo>
                <a:lnTo>
                  <a:pt x="401835" y="2357437"/>
                </a:lnTo>
                <a:lnTo>
                  <a:pt x="392906" y="2357437"/>
                </a:lnTo>
                <a:lnTo>
                  <a:pt x="392906" y="2357437"/>
                </a:lnTo>
                <a:lnTo>
                  <a:pt x="392906" y="2357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321594" y="4420195"/>
            <a:ext cx="241102" cy="419696"/>
          </a:xfrm>
          <a:custGeom>
            <a:avLst/>
            <a:gdLst/>
            <a:ahLst/>
            <a:cxnLst/>
            <a:rect l="0" t="0" r="0" b="0"/>
            <a:pathLst>
              <a:path w="241102" h="419696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44648"/>
                </a:lnTo>
                <a:lnTo>
                  <a:pt x="80367" y="53578"/>
                </a:lnTo>
                <a:lnTo>
                  <a:pt x="62508" y="71437"/>
                </a:lnTo>
                <a:lnTo>
                  <a:pt x="53578" y="89297"/>
                </a:lnTo>
                <a:lnTo>
                  <a:pt x="35719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19645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8929" y="330398"/>
                </a:lnTo>
                <a:lnTo>
                  <a:pt x="17859" y="348258"/>
                </a:lnTo>
                <a:lnTo>
                  <a:pt x="26789" y="366117"/>
                </a:lnTo>
                <a:lnTo>
                  <a:pt x="44648" y="375047"/>
                </a:lnTo>
                <a:lnTo>
                  <a:pt x="62508" y="392906"/>
                </a:lnTo>
                <a:lnTo>
                  <a:pt x="80367" y="401836"/>
                </a:lnTo>
                <a:lnTo>
                  <a:pt x="107156" y="401836"/>
                </a:lnTo>
                <a:lnTo>
                  <a:pt x="125015" y="410766"/>
                </a:lnTo>
                <a:lnTo>
                  <a:pt x="142875" y="410766"/>
                </a:lnTo>
                <a:lnTo>
                  <a:pt x="169664" y="410766"/>
                </a:lnTo>
                <a:lnTo>
                  <a:pt x="187523" y="410766"/>
                </a:lnTo>
                <a:lnTo>
                  <a:pt x="196453" y="401836"/>
                </a:lnTo>
                <a:lnTo>
                  <a:pt x="214312" y="392906"/>
                </a:lnTo>
                <a:lnTo>
                  <a:pt x="223242" y="383976"/>
                </a:lnTo>
                <a:lnTo>
                  <a:pt x="232172" y="375047"/>
                </a:lnTo>
                <a:lnTo>
                  <a:pt x="241101" y="366117"/>
                </a:lnTo>
                <a:lnTo>
                  <a:pt x="241101" y="348258"/>
                </a:lnTo>
                <a:lnTo>
                  <a:pt x="241101" y="339328"/>
                </a:lnTo>
                <a:lnTo>
                  <a:pt x="241101" y="321469"/>
                </a:lnTo>
                <a:lnTo>
                  <a:pt x="241101" y="303609"/>
                </a:lnTo>
                <a:lnTo>
                  <a:pt x="232172" y="294680"/>
                </a:lnTo>
                <a:lnTo>
                  <a:pt x="223242" y="285750"/>
                </a:lnTo>
                <a:lnTo>
                  <a:pt x="205383" y="276820"/>
                </a:lnTo>
                <a:lnTo>
                  <a:pt x="196453" y="276820"/>
                </a:lnTo>
                <a:lnTo>
                  <a:pt x="178594" y="267891"/>
                </a:lnTo>
                <a:lnTo>
                  <a:pt x="160734" y="276820"/>
                </a:lnTo>
                <a:lnTo>
                  <a:pt x="142875" y="276820"/>
                </a:lnTo>
                <a:lnTo>
                  <a:pt x="133945" y="285750"/>
                </a:lnTo>
                <a:lnTo>
                  <a:pt x="116086" y="294680"/>
                </a:lnTo>
                <a:lnTo>
                  <a:pt x="107156" y="312539"/>
                </a:lnTo>
                <a:lnTo>
                  <a:pt x="107156" y="330398"/>
                </a:lnTo>
                <a:lnTo>
                  <a:pt x="107156" y="348258"/>
                </a:lnTo>
                <a:lnTo>
                  <a:pt x="107156" y="366117"/>
                </a:lnTo>
                <a:lnTo>
                  <a:pt x="107156" y="383976"/>
                </a:lnTo>
                <a:lnTo>
                  <a:pt x="125015" y="392906"/>
                </a:lnTo>
                <a:lnTo>
                  <a:pt x="133945" y="401836"/>
                </a:lnTo>
                <a:lnTo>
                  <a:pt x="142875" y="410766"/>
                </a:lnTo>
                <a:lnTo>
                  <a:pt x="151804" y="419695"/>
                </a:lnTo>
                <a:lnTo>
                  <a:pt x="151804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16211" y="4250531"/>
            <a:ext cx="1366243" cy="866181"/>
          </a:xfrm>
          <a:custGeom>
            <a:avLst/>
            <a:gdLst/>
            <a:ahLst/>
            <a:cxnLst/>
            <a:rect l="0" t="0" r="0" b="0"/>
            <a:pathLst>
              <a:path w="1366243" h="866181">
                <a:moveTo>
                  <a:pt x="598289" y="62508"/>
                </a:moveTo>
                <a:lnTo>
                  <a:pt x="598289" y="62508"/>
                </a:lnTo>
                <a:lnTo>
                  <a:pt x="598289" y="53578"/>
                </a:lnTo>
                <a:lnTo>
                  <a:pt x="598289" y="53578"/>
                </a:lnTo>
                <a:lnTo>
                  <a:pt x="589359" y="44648"/>
                </a:lnTo>
                <a:lnTo>
                  <a:pt x="580430" y="35719"/>
                </a:lnTo>
                <a:lnTo>
                  <a:pt x="571500" y="26789"/>
                </a:lnTo>
                <a:lnTo>
                  <a:pt x="562570" y="17859"/>
                </a:lnTo>
                <a:lnTo>
                  <a:pt x="544711" y="8930"/>
                </a:lnTo>
                <a:lnTo>
                  <a:pt x="526852" y="8930"/>
                </a:lnTo>
                <a:lnTo>
                  <a:pt x="508992" y="8930"/>
                </a:lnTo>
                <a:lnTo>
                  <a:pt x="482203" y="0"/>
                </a:lnTo>
                <a:lnTo>
                  <a:pt x="455414" y="0"/>
                </a:lnTo>
                <a:lnTo>
                  <a:pt x="428625" y="0"/>
                </a:lnTo>
                <a:lnTo>
                  <a:pt x="392906" y="0"/>
                </a:lnTo>
                <a:lnTo>
                  <a:pt x="357187" y="0"/>
                </a:lnTo>
                <a:lnTo>
                  <a:pt x="312539" y="8930"/>
                </a:lnTo>
                <a:lnTo>
                  <a:pt x="276820" y="17859"/>
                </a:lnTo>
                <a:lnTo>
                  <a:pt x="232172" y="26789"/>
                </a:lnTo>
                <a:lnTo>
                  <a:pt x="196453" y="35719"/>
                </a:lnTo>
                <a:lnTo>
                  <a:pt x="160734" y="44648"/>
                </a:lnTo>
                <a:lnTo>
                  <a:pt x="125016" y="62508"/>
                </a:lnTo>
                <a:lnTo>
                  <a:pt x="98227" y="80367"/>
                </a:lnTo>
                <a:lnTo>
                  <a:pt x="71438" y="98226"/>
                </a:lnTo>
                <a:lnTo>
                  <a:pt x="44648" y="125015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32172"/>
                </a:lnTo>
                <a:lnTo>
                  <a:pt x="0" y="258961"/>
                </a:lnTo>
                <a:lnTo>
                  <a:pt x="0" y="294680"/>
                </a:lnTo>
                <a:lnTo>
                  <a:pt x="8930" y="330398"/>
                </a:lnTo>
                <a:lnTo>
                  <a:pt x="17859" y="366117"/>
                </a:lnTo>
                <a:lnTo>
                  <a:pt x="26789" y="401836"/>
                </a:lnTo>
                <a:lnTo>
                  <a:pt x="35719" y="437555"/>
                </a:lnTo>
                <a:lnTo>
                  <a:pt x="53578" y="464344"/>
                </a:lnTo>
                <a:lnTo>
                  <a:pt x="62508" y="500062"/>
                </a:lnTo>
                <a:lnTo>
                  <a:pt x="89297" y="526851"/>
                </a:lnTo>
                <a:lnTo>
                  <a:pt x="107156" y="562570"/>
                </a:lnTo>
                <a:lnTo>
                  <a:pt x="133945" y="589359"/>
                </a:lnTo>
                <a:lnTo>
                  <a:pt x="151805" y="616148"/>
                </a:lnTo>
                <a:lnTo>
                  <a:pt x="187523" y="642938"/>
                </a:lnTo>
                <a:lnTo>
                  <a:pt x="223242" y="669727"/>
                </a:lnTo>
                <a:lnTo>
                  <a:pt x="258961" y="696516"/>
                </a:lnTo>
                <a:lnTo>
                  <a:pt x="303609" y="714375"/>
                </a:lnTo>
                <a:lnTo>
                  <a:pt x="339328" y="732235"/>
                </a:lnTo>
                <a:lnTo>
                  <a:pt x="383977" y="750094"/>
                </a:lnTo>
                <a:lnTo>
                  <a:pt x="428625" y="767953"/>
                </a:lnTo>
                <a:lnTo>
                  <a:pt x="473273" y="785813"/>
                </a:lnTo>
                <a:lnTo>
                  <a:pt x="517922" y="794742"/>
                </a:lnTo>
                <a:lnTo>
                  <a:pt x="571500" y="812602"/>
                </a:lnTo>
                <a:lnTo>
                  <a:pt x="625078" y="821532"/>
                </a:lnTo>
                <a:lnTo>
                  <a:pt x="669727" y="839391"/>
                </a:lnTo>
                <a:lnTo>
                  <a:pt x="723305" y="839391"/>
                </a:lnTo>
                <a:lnTo>
                  <a:pt x="767953" y="857250"/>
                </a:lnTo>
                <a:lnTo>
                  <a:pt x="821531" y="857250"/>
                </a:lnTo>
                <a:lnTo>
                  <a:pt x="857250" y="866180"/>
                </a:lnTo>
                <a:lnTo>
                  <a:pt x="901898" y="866180"/>
                </a:lnTo>
                <a:lnTo>
                  <a:pt x="946547" y="866180"/>
                </a:lnTo>
                <a:lnTo>
                  <a:pt x="982266" y="866180"/>
                </a:lnTo>
                <a:lnTo>
                  <a:pt x="1017984" y="866180"/>
                </a:lnTo>
                <a:lnTo>
                  <a:pt x="1053703" y="857250"/>
                </a:lnTo>
                <a:lnTo>
                  <a:pt x="1089422" y="848321"/>
                </a:lnTo>
                <a:lnTo>
                  <a:pt x="1125141" y="839391"/>
                </a:lnTo>
                <a:lnTo>
                  <a:pt x="1160859" y="821532"/>
                </a:lnTo>
                <a:lnTo>
                  <a:pt x="1196578" y="803672"/>
                </a:lnTo>
                <a:lnTo>
                  <a:pt x="1223367" y="794742"/>
                </a:lnTo>
                <a:lnTo>
                  <a:pt x="1250156" y="776883"/>
                </a:lnTo>
                <a:lnTo>
                  <a:pt x="1276945" y="750094"/>
                </a:lnTo>
                <a:lnTo>
                  <a:pt x="1294805" y="732235"/>
                </a:lnTo>
                <a:lnTo>
                  <a:pt x="1312664" y="705446"/>
                </a:lnTo>
                <a:lnTo>
                  <a:pt x="1330523" y="687586"/>
                </a:lnTo>
                <a:lnTo>
                  <a:pt x="1348383" y="660797"/>
                </a:lnTo>
                <a:lnTo>
                  <a:pt x="1357312" y="634008"/>
                </a:lnTo>
                <a:lnTo>
                  <a:pt x="1366242" y="616148"/>
                </a:lnTo>
                <a:lnTo>
                  <a:pt x="1366242" y="589359"/>
                </a:lnTo>
                <a:lnTo>
                  <a:pt x="1366242" y="562570"/>
                </a:lnTo>
                <a:lnTo>
                  <a:pt x="1366242" y="535781"/>
                </a:lnTo>
                <a:lnTo>
                  <a:pt x="1366242" y="508992"/>
                </a:lnTo>
                <a:lnTo>
                  <a:pt x="1357312" y="482203"/>
                </a:lnTo>
                <a:lnTo>
                  <a:pt x="1348383" y="455414"/>
                </a:lnTo>
                <a:lnTo>
                  <a:pt x="1339453" y="428625"/>
                </a:lnTo>
                <a:lnTo>
                  <a:pt x="1321594" y="401836"/>
                </a:lnTo>
                <a:lnTo>
                  <a:pt x="1303734" y="383976"/>
                </a:lnTo>
                <a:lnTo>
                  <a:pt x="1285875" y="357187"/>
                </a:lnTo>
                <a:lnTo>
                  <a:pt x="1259086" y="330398"/>
                </a:lnTo>
                <a:lnTo>
                  <a:pt x="1232297" y="303609"/>
                </a:lnTo>
                <a:lnTo>
                  <a:pt x="1196578" y="285750"/>
                </a:lnTo>
                <a:lnTo>
                  <a:pt x="1169789" y="258961"/>
                </a:lnTo>
                <a:lnTo>
                  <a:pt x="1125141" y="241101"/>
                </a:lnTo>
                <a:lnTo>
                  <a:pt x="1089422" y="214312"/>
                </a:lnTo>
                <a:lnTo>
                  <a:pt x="1044773" y="196453"/>
                </a:lnTo>
                <a:lnTo>
                  <a:pt x="1000125" y="178594"/>
                </a:lnTo>
                <a:lnTo>
                  <a:pt x="946547" y="151805"/>
                </a:lnTo>
                <a:lnTo>
                  <a:pt x="901898" y="133945"/>
                </a:lnTo>
                <a:lnTo>
                  <a:pt x="848320" y="116086"/>
                </a:lnTo>
                <a:lnTo>
                  <a:pt x="794742" y="89297"/>
                </a:lnTo>
                <a:lnTo>
                  <a:pt x="732234" y="71437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¼  ____  .2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-5/8   _____   -6/9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Fraction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28625" y="2536031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5781" y="2303859"/>
            <a:ext cx="187525" cy="232173"/>
          </a:xfrm>
          <a:custGeom>
            <a:avLst/>
            <a:gdLst/>
            <a:ahLst/>
            <a:cxnLst/>
            <a:rect l="0" t="0" r="0" b="0"/>
            <a:pathLst>
              <a:path w="187525" h="232173">
                <a:moveTo>
                  <a:pt x="17860" y="62508"/>
                </a:moveTo>
                <a:lnTo>
                  <a:pt x="1786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33946" y="35719"/>
                </a:lnTo>
                <a:lnTo>
                  <a:pt x="142875" y="53578"/>
                </a:lnTo>
                <a:lnTo>
                  <a:pt x="151805" y="71438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33946" y="160735"/>
                </a:lnTo>
                <a:lnTo>
                  <a:pt x="125016" y="178594"/>
                </a:lnTo>
                <a:lnTo>
                  <a:pt x="116086" y="196454"/>
                </a:lnTo>
                <a:lnTo>
                  <a:pt x="107157" y="205383"/>
                </a:lnTo>
                <a:lnTo>
                  <a:pt x="98227" y="214313"/>
                </a:lnTo>
                <a:lnTo>
                  <a:pt x="80368" y="223243"/>
                </a:lnTo>
                <a:lnTo>
                  <a:pt x="71438" y="232172"/>
                </a:lnTo>
                <a:lnTo>
                  <a:pt x="53578" y="232172"/>
                </a:lnTo>
                <a:lnTo>
                  <a:pt x="44649" y="232172"/>
                </a:lnTo>
                <a:lnTo>
                  <a:pt x="26789" y="232172"/>
                </a:lnTo>
                <a:lnTo>
                  <a:pt x="17860" y="232172"/>
                </a:lnTo>
                <a:lnTo>
                  <a:pt x="8930" y="232172"/>
                </a:lnTo>
                <a:lnTo>
                  <a:pt x="0" y="223243"/>
                </a:lnTo>
                <a:lnTo>
                  <a:pt x="0" y="214313"/>
                </a:lnTo>
                <a:lnTo>
                  <a:pt x="0" y="196454"/>
                </a:lnTo>
                <a:lnTo>
                  <a:pt x="0" y="187524"/>
                </a:lnTo>
                <a:lnTo>
                  <a:pt x="8930" y="187524"/>
                </a:lnTo>
                <a:lnTo>
                  <a:pt x="17860" y="178594"/>
                </a:lnTo>
                <a:lnTo>
                  <a:pt x="26789" y="178594"/>
                </a:lnTo>
                <a:lnTo>
                  <a:pt x="35719" y="169664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78594"/>
                </a:lnTo>
                <a:lnTo>
                  <a:pt x="98227" y="178594"/>
                </a:lnTo>
                <a:lnTo>
                  <a:pt x="116086" y="187524"/>
                </a:lnTo>
                <a:lnTo>
                  <a:pt x="125016" y="196454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60735" y="214313"/>
                </a:lnTo>
                <a:lnTo>
                  <a:pt x="169664" y="214313"/>
                </a:lnTo>
                <a:lnTo>
                  <a:pt x="169664" y="223243"/>
                </a:lnTo>
                <a:lnTo>
                  <a:pt x="178594" y="223243"/>
                </a:lnTo>
                <a:lnTo>
                  <a:pt x="178594" y="223243"/>
                </a:lnTo>
                <a:lnTo>
                  <a:pt x="187524" y="223243"/>
                </a:lnTo>
                <a:lnTo>
                  <a:pt x="187524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67953" y="2303859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133946" y="8930"/>
                </a:moveTo>
                <a:lnTo>
                  <a:pt x="133946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5" y="133945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0735" y="196454"/>
                </a:lnTo>
                <a:lnTo>
                  <a:pt x="160735" y="205383"/>
                </a:lnTo>
                <a:lnTo>
                  <a:pt x="151805" y="214313"/>
                </a:lnTo>
                <a:lnTo>
                  <a:pt x="142875" y="214313"/>
                </a:lnTo>
                <a:lnTo>
                  <a:pt x="125016" y="223243"/>
                </a:lnTo>
                <a:lnTo>
                  <a:pt x="116086" y="232172"/>
                </a:lnTo>
                <a:lnTo>
                  <a:pt x="98227" y="232172"/>
                </a:lnTo>
                <a:lnTo>
                  <a:pt x="89297" y="232172"/>
                </a:lnTo>
                <a:lnTo>
                  <a:pt x="71438" y="232172"/>
                </a:lnTo>
                <a:lnTo>
                  <a:pt x="53578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17860" y="232172"/>
                </a:lnTo>
                <a:lnTo>
                  <a:pt x="1786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16336" y="248245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41352" y="2259211"/>
            <a:ext cx="258962" cy="232173"/>
          </a:xfrm>
          <a:custGeom>
            <a:avLst/>
            <a:gdLst/>
            <a:ahLst/>
            <a:cxnLst/>
            <a:rect l="0" t="0" r="0" b="0"/>
            <a:pathLst>
              <a:path w="258962" h="232173">
                <a:moveTo>
                  <a:pt x="0" y="80367"/>
                </a:move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71437" y="8929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4" y="8929"/>
                </a:lnTo>
                <a:lnTo>
                  <a:pt x="169664" y="17859"/>
                </a:lnTo>
                <a:lnTo>
                  <a:pt x="178593" y="35718"/>
                </a:lnTo>
                <a:lnTo>
                  <a:pt x="196453" y="44648"/>
                </a:lnTo>
                <a:lnTo>
                  <a:pt x="196453" y="62508"/>
                </a:lnTo>
                <a:lnTo>
                  <a:pt x="205382" y="80367"/>
                </a:lnTo>
                <a:lnTo>
                  <a:pt x="205382" y="98226"/>
                </a:lnTo>
                <a:lnTo>
                  <a:pt x="196453" y="116086"/>
                </a:lnTo>
                <a:lnTo>
                  <a:pt x="187523" y="133945"/>
                </a:lnTo>
                <a:lnTo>
                  <a:pt x="178593" y="151804"/>
                </a:lnTo>
                <a:lnTo>
                  <a:pt x="169664" y="160734"/>
                </a:lnTo>
                <a:lnTo>
                  <a:pt x="160734" y="178593"/>
                </a:lnTo>
                <a:lnTo>
                  <a:pt x="142875" y="187523"/>
                </a:lnTo>
                <a:lnTo>
                  <a:pt x="133945" y="205383"/>
                </a:lnTo>
                <a:lnTo>
                  <a:pt x="116086" y="214312"/>
                </a:lnTo>
                <a:lnTo>
                  <a:pt x="98226" y="223242"/>
                </a:lnTo>
                <a:lnTo>
                  <a:pt x="80367" y="232172"/>
                </a:lnTo>
                <a:lnTo>
                  <a:pt x="71437" y="232172"/>
                </a:lnTo>
                <a:lnTo>
                  <a:pt x="53578" y="232172"/>
                </a:lnTo>
                <a:lnTo>
                  <a:pt x="44648" y="232172"/>
                </a:lnTo>
                <a:lnTo>
                  <a:pt x="26789" y="232172"/>
                </a:lnTo>
                <a:lnTo>
                  <a:pt x="17859" y="223242"/>
                </a:lnTo>
                <a:lnTo>
                  <a:pt x="17859" y="223242"/>
                </a:lnTo>
                <a:lnTo>
                  <a:pt x="8929" y="214312"/>
                </a:lnTo>
                <a:lnTo>
                  <a:pt x="8929" y="205383"/>
                </a:lnTo>
                <a:lnTo>
                  <a:pt x="17859" y="196453"/>
                </a:lnTo>
                <a:lnTo>
                  <a:pt x="17859" y="187523"/>
                </a:lnTo>
                <a:lnTo>
                  <a:pt x="26789" y="178593"/>
                </a:lnTo>
                <a:lnTo>
                  <a:pt x="44648" y="178593"/>
                </a:lnTo>
                <a:lnTo>
                  <a:pt x="53578" y="178593"/>
                </a:lnTo>
                <a:lnTo>
                  <a:pt x="7143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33945" y="178593"/>
                </a:lnTo>
                <a:lnTo>
                  <a:pt x="151804" y="178593"/>
                </a:lnTo>
                <a:lnTo>
                  <a:pt x="169664" y="178593"/>
                </a:lnTo>
                <a:lnTo>
                  <a:pt x="187523" y="187523"/>
                </a:lnTo>
                <a:lnTo>
                  <a:pt x="196453" y="187523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32171" y="205383"/>
                </a:lnTo>
                <a:lnTo>
                  <a:pt x="241101" y="214312"/>
                </a:lnTo>
                <a:lnTo>
                  <a:pt x="250031" y="223242"/>
                </a:lnTo>
                <a:lnTo>
                  <a:pt x="250031" y="223242"/>
                </a:lnTo>
                <a:lnTo>
                  <a:pt x="258961" y="223242"/>
                </a:lnTo>
                <a:lnTo>
                  <a:pt x="258961" y="232172"/>
                </a:lnTo>
                <a:lnTo>
                  <a:pt x="258961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35969" y="2509242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7922" y="2634258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94742" y="2616398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59211" y="2562820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78906" y="2553891"/>
            <a:ext cx="196454" cy="8930"/>
          </a:xfrm>
          <a:custGeom>
            <a:avLst/>
            <a:gdLst/>
            <a:ahLst/>
            <a:cxnLst/>
            <a:rect l="0" t="0" r="0" b="0"/>
            <a:pathLst>
              <a:path w="196454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0735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87524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643188" y="2268140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169664" y="17860"/>
                </a:moveTo>
                <a:lnTo>
                  <a:pt x="169664" y="17860"/>
                </a:lnTo>
                <a:lnTo>
                  <a:pt x="169664" y="17860"/>
                </a:lnTo>
                <a:lnTo>
                  <a:pt x="160734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5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8" y="35719"/>
                </a:lnTo>
                <a:lnTo>
                  <a:pt x="2678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44648" y="178594"/>
                </a:lnTo>
                <a:lnTo>
                  <a:pt x="62507" y="187524"/>
                </a:lnTo>
                <a:lnTo>
                  <a:pt x="80367" y="187524"/>
                </a:lnTo>
                <a:lnTo>
                  <a:pt x="107156" y="187524"/>
                </a:lnTo>
                <a:lnTo>
                  <a:pt x="125015" y="187524"/>
                </a:lnTo>
                <a:lnTo>
                  <a:pt x="151804" y="187524"/>
                </a:lnTo>
                <a:lnTo>
                  <a:pt x="169664" y="178594"/>
                </a:lnTo>
                <a:lnTo>
                  <a:pt x="196453" y="169664"/>
                </a:lnTo>
                <a:lnTo>
                  <a:pt x="214312" y="160735"/>
                </a:lnTo>
                <a:lnTo>
                  <a:pt x="223242" y="151805"/>
                </a:lnTo>
                <a:lnTo>
                  <a:pt x="241101" y="142875"/>
                </a:lnTo>
                <a:lnTo>
                  <a:pt x="241101" y="133946"/>
                </a:lnTo>
                <a:lnTo>
                  <a:pt x="250031" y="116086"/>
                </a:lnTo>
                <a:lnTo>
                  <a:pt x="250031" y="107157"/>
                </a:lnTo>
                <a:lnTo>
                  <a:pt x="241101" y="89297"/>
                </a:lnTo>
                <a:lnTo>
                  <a:pt x="232171" y="80368"/>
                </a:lnTo>
                <a:lnTo>
                  <a:pt x="223242" y="62508"/>
                </a:lnTo>
                <a:lnTo>
                  <a:pt x="205382" y="53579"/>
                </a:lnTo>
                <a:lnTo>
                  <a:pt x="196453" y="35719"/>
                </a:lnTo>
                <a:lnTo>
                  <a:pt x="178593" y="35719"/>
                </a:lnTo>
                <a:lnTo>
                  <a:pt x="160734" y="26789"/>
                </a:lnTo>
                <a:lnTo>
                  <a:pt x="151804" y="1786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82328" y="1768078"/>
            <a:ext cx="321470" cy="357188"/>
          </a:xfrm>
          <a:custGeom>
            <a:avLst/>
            <a:gdLst/>
            <a:ahLst/>
            <a:cxnLst/>
            <a:rect l="0" t="0" r="0" b="0"/>
            <a:pathLst>
              <a:path w="321470" h="357188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5" y="44648"/>
                </a:lnTo>
                <a:lnTo>
                  <a:pt x="142875" y="53578"/>
                </a:lnTo>
                <a:lnTo>
                  <a:pt x="151805" y="62508"/>
                </a:lnTo>
                <a:lnTo>
                  <a:pt x="160735" y="7143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87524" y="98226"/>
                </a:lnTo>
                <a:lnTo>
                  <a:pt x="196453" y="107156"/>
                </a:lnTo>
                <a:lnTo>
                  <a:pt x="205383" y="116086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41102" y="151805"/>
                </a:lnTo>
                <a:lnTo>
                  <a:pt x="250031" y="160734"/>
                </a:lnTo>
                <a:lnTo>
                  <a:pt x="258961" y="169664"/>
                </a:lnTo>
                <a:lnTo>
                  <a:pt x="267891" y="178594"/>
                </a:lnTo>
                <a:lnTo>
                  <a:pt x="276820" y="178594"/>
                </a:lnTo>
                <a:lnTo>
                  <a:pt x="285750" y="187523"/>
                </a:lnTo>
                <a:lnTo>
                  <a:pt x="294680" y="196453"/>
                </a:lnTo>
                <a:lnTo>
                  <a:pt x="303610" y="196453"/>
                </a:lnTo>
                <a:lnTo>
                  <a:pt x="303610" y="19645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03610" y="205383"/>
                </a:lnTo>
                <a:lnTo>
                  <a:pt x="303610" y="214312"/>
                </a:lnTo>
                <a:lnTo>
                  <a:pt x="294680" y="214312"/>
                </a:lnTo>
                <a:lnTo>
                  <a:pt x="285750" y="223242"/>
                </a:lnTo>
                <a:lnTo>
                  <a:pt x="276820" y="223242"/>
                </a:lnTo>
                <a:lnTo>
                  <a:pt x="250031" y="232172"/>
                </a:lnTo>
                <a:lnTo>
                  <a:pt x="241102" y="241101"/>
                </a:lnTo>
                <a:lnTo>
                  <a:pt x="223242" y="250031"/>
                </a:lnTo>
                <a:lnTo>
                  <a:pt x="196453" y="258961"/>
                </a:lnTo>
                <a:lnTo>
                  <a:pt x="178594" y="267891"/>
                </a:lnTo>
                <a:lnTo>
                  <a:pt x="160735" y="276820"/>
                </a:lnTo>
                <a:lnTo>
                  <a:pt x="142875" y="285750"/>
                </a:lnTo>
                <a:lnTo>
                  <a:pt x="116086" y="303609"/>
                </a:lnTo>
                <a:lnTo>
                  <a:pt x="98227" y="312539"/>
                </a:lnTo>
                <a:lnTo>
                  <a:pt x="80367" y="321469"/>
                </a:lnTo>
                <a:lnTo>
                  <a:pt x="62508" y="330398"/>
                </a:lnTo>
                <a:lnTo>
                  <a:pt x="44649" y="339328"/>
                </a:lnTo>
                <a:lnTo>
                  <a:pt x="26789" y="348258"/>
                </a:lnTo>
                <a:lnTo>
                  <a:pt x="8930" y="348258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75547" y="2571750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6" y="62508"/>
                </a:lnTo>
                <a:lnTo>
                  <a:pt x="107156" y="80367"/>
                </a:lnTo>
                <a:lnTo>
                  <a:pt x="98226" y="89297"/>
                </a:lnTo>
                <a:lnTo>
                  <a:pt x="80367" y="107156"/>
                </a:lnTo>
                <a:lnTo>
                  <a:pt x="62508" y="125016"/>
                </a:lnTo>
                <a:lnTo>
                  <a:pt x="53578" y="133945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35719" y="214313"/>
                </a:lnTo>
                <a:lnTo>
                  <a:pt x="44648" y="205383"/>
                </a:lnTo>
                <a:lnTo>
                  <a:pt x="62508" y="196453"/>
                </a:lnTo>
                <a:lnTo>
                  <a:pt x="71437" y="196453"/>
                </a:lnTo>
                <a:lnTo>
                  <a:pt x="80367" y="187523"/>
                </a:lnTo>
                <a:lnTo>
                  <a:pt x="80367" y="169664"/>
                </a:lnTo>
                <a:lnTo>
                  <a:pt x="80367" y="160734"/>
                </a:lnTo>
                <a:lnTo>
                  <a:pt x="80367" y="151805"/>
                </a:lnTo>
                <a:lnTo>
                  <a:pt x="80367" y="142875"/>
                </a:lnTo>
                <a:lnTo>
                  <a:pt x="71437" y="133945"/>
                </a:lnTo>
                <a:lnTo>
                  <a:pt x="62508" y="116086"/>
                </a:lnTo>
                <a:lnTo>
                  <a:pt x="53578" y="116086"/>
                </a:lnTo>
                <a:lnTo>
                  <a:pt x="44648" y="107156"/>
                </a:lnTo>
                <a:lnTo>
                  <a:pt x="35719" y="98227"/>
                </a:lnTo>
                <a:lnTo>
                  <a:pt x="26789" y="98227"/>
                </a:lnTo>
                <a:lnTo>
                  <a:pt x="17859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63070" y="2562820"/>
            <a:ext cx="830462" cy="214314"/>
          </a:xfrm>
          <a:custGeom>
            <a:avLst/>
            <a:gdLst/>
            <a:ahLst/>
            <a:cxnLst/>
            <a:rect l="0" t="0" r="0" b="0"/>
            <a:pathLst>
              <a:path w="830462" h="214314">
                <a:moveTo>
                  <a:pt x="0" y="187524"/>
                </a:moveTo>
                <a:lnTo>
                  <a:pt x="0" y="18752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87524"/>
                </a:lnTo>
                <a:lnTo>
                  <a:pt x="17860" y="187524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205383"/>
                </a:lnTo>
                <a:lnTo>
                  <a:pt x="35719" y="214313"/>
                </a:lnTo>
                <a:lnTo>
                  <a:pt x="44649" y="214313"/>
                </a:lnTo>
                <a:lnTo>
                  <a:pt x="44649" y="214313"/>
                </a:lnTo>
                <a:lnTo>
                  <a:pt x="53578" y="214313"/>
                </a:lnTo>
                <a:lnTo>
                  <a:pt x="62508" y="214313"/>
                </a:lnTo>
                <a:lnTo>
                  <a:pt x="71438" y="205383"/>
                </a:lnTo>
                <a:lnTo>
                  <a:pt x="71438" y="205383"/>
                </a:lnTo>
                <a:lnTo>
                  <a:pt x="80368" y="196453"/>
                </a:lnTo>
                <a:lnTo>
                  <a:pt x="80368" y="187524"/>
                </a:lnTo>
                <a:lnTo>
                  <a:pt x="89297" y="178594"/>
                </a:lnTo>
                <a:lnTo>
                  <a:pt x="89297" y="169664"/>
                </a:lnTo>
                <a:lnTo>
                  <a:pt x="89297" y="151805"/>
                </a:lnTo>
                <a:lnTo>
                  <a:pt x="89297" y="142875"/>
                </a:lnTo>
                <a:lnTo>
                  <a:pt x="89297" y="125016"/>
                </a:lnTo>
                <a:lnTo>
                  <a:pt x="89297" y="116086"/>
                </a:lnTo>
                <a:lnTo>
                  <a:pt x="80368" y="98227"/>
                </a:lnTo>
                <a:lnTo>
                  <a:pt x="80368" y="89297"/>
                </a:lnTo>
                <a:lnTo>
                  <a:pt x="80368" y="80368"/>
                </a:lnTo>
                <a:lnTo>
                  <a:pt x="80368" y="62508"/>
                </a:lnTo>
                <a:lnTo>
                  <a:pt x="71438" y="53578"/>
                </a:lnTo>
                <a:lnTo>
                  <a:pt x="7143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6250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205383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330399" y="8930"/>
                </a:lnTo>
                <a:lnTo>
                  <a:pt x="366118" y="8930"/>
                </a:lnTo>
                <a:lnTo>
                  <a:pt x="401836" y="8930"/>
                </a:lnTo>
                <a:lnTo>
                  <a:pt x="437555" y="8930"/>
                </a:lnTo>
                <a:lnTo>
                  <a:pt x="473274" y="8930"/>
                </a:lnTo>
                <a:lnTo>
                  <a:pt x="508993" y="8930"/>
                </a:lnTo>
                <a:lnTo>
                  <a:pt x="544711" y="8930"/>
                </a:lnTo>
                <a:lnTo>
                  <a:pt x="571500" y="8930"/>
                </a:lnTo>
                <a:lnTo>
                  <a:pt x="607219" y="8930"/>
                </a:lnTo>
                <a:lnTo>
                  <a:pt x="634008" y="0"/>
                </a:lnTo>
                <a:lnTo>
                  <a:pt x="660797" y="0"/>
                </a:lnTo>
                <a:lnTo>
                  <a:pt x="687586" y="0"/>
                </a:lnTo>
                <a:lnTo>
                  <a:pt x="714375" y="0"/>
                </a:lnTo>
                <a:lnTo>
                  <a:pt x="732235" y="0"/>
                </a:lnTo>
                <a:lnTo>
                  <a:pt x="750094" y="0"/>
                </a:lnTo>
                <a:lnTo>
                  <a:pt x="767953" y="0"/>
                </a:lnTo>
                <a:lnTo>
                  <a:pt x="785813" y="0"/>
                </a:lnTo>
                <a:lnTo>
                  <a:pt x="794743" y="0"/>
                </a:lnTo>
                <a:lnTo>
                  <a:pt x="812602" y="8930"/>
                </a:lnTo>
                <a:lnTo>
                  <a:pt x="821532" y="8930"/>
                </a:lnTo>
                <a:lnTo>
                  <a:pt x="830461" y="8930"/>
                </a:lnTo>
                <a:lnTo>
                  <a:pt x="83046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41664" y="2625328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16086" y="71438"/>
                </a:lnTo>
                <a:lnTo>
                  <a:pt x="125016" y="8036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98227" y="133945"/>
                </a:lnTo>
                <a:lnTo>
                  <a:pt x="89297" y="133945"/>
                </a:lnTo>
                <a:lnTo>
                  <a:pt x="71438" y="133945"/>
                </a:lnTo>
                <a:lnTo>
                  <a:pt x="53578" y="142875"/>
                </a:lnTo>
                <a:lnTo>
                  <a:pt x="35719" y="142875"/>
                </a:lnTo>
                <a:lnTo>
                  <a:pt x="26789" y="133945"/>
                </a:lnTo>
                <a:lnTo>
                  <a:pt x="17859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00625" y="2741414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64906" y="2491383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741664" y="2348508"/>
            <a:ext cx="169665" cy="125016"/>
          </a:xfrm>
          <a:custGeom>
            <a:avLst/>
            <a:gdLst/>
            <a:ahLst/>
            <a:cxnLst/>
            <a:rect l="0" t="0" r="0" b="0"/>
            <a:pathLst>
              <a:path w="169665" h="125016">
                <a:moveTo>
                  <a:pt x="142875" y="8929"/>
                </a:moveTo>
                <a:lnTo>
                  <a:pt x="14287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892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9" y="125015"/>
                </a:lnTo>
                <a:lnTo>
                  <a:pt x="62508" y="125015"/>
                </a:lnTo>
                <a:lnTo>
                  <a:pt x="89297" y="125015"/>
                </a:lnTo>
                <a:lnTo>
                  <a:pt x="107156" y="116086"/>
                </a:lnTo>
                <a:lnTo>
                  <a:pt x="125016" y="116086"/>
                </a:lnTo>
                <a:lnTo>
                  <a:pt x="142875" y="107156"/>
                </a:lnTo>
                <a:lnTo>
                  <a:pt x="160734" y="98226"/>
                </a:lnTo>
                <a:lnTo>
                  <a:pt x="169664" y="98226"/>
                </a:lnTo>
                <a:lnTo>
                  <a:pt x="169664" y="89296"/>
                </a:lnTo>
                <a:lnTo>
                  <a:pt x="169664" y="80367"/>
                </a:lnTo>
                <a:lnTo>
                  <a:pt x="169664" y="62507"/>
                </a:lnTo>
                <a:lnTo>
                  <a:pt x="160734" y="53578"/>
                </a:lnTo>
                <a:lnTo>
                  <a:pt x="151805" y="44648"/>
                </a:lnTo>
                <a:lnTo>
                  <a:pt x="133945" y="35718"/>
                </a:lnTo>
                <a:lnTo>
                  <a:pt x="116086" y="35718"/>
                </a:lnTo>
                <a:lnTo>
                  <a:pt x="107156" y="35718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23805" y="2830711"/>
            <a:ext cx="133946" cy="80368"/>
          </a:xfrm>
          <a:custGeom>
            <a:avLst/>
            <a:gdLst/>
            <a:ahLst/>
            <a:cxnLst/>
            <a:rect l="0" t="0" r="0" b="0"/>
            <a:pathLst>
              <a:path w="133946" h="80368">
                <a:moveTo>
                  <a:pt x="71437" y="8929"/>
                </a:moveTo>
                <a:lnTo>
                  <a:pt x="71437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9297" y="62507"/>
                </a:lnTo>
                <a:lnTo>
                  <a:pt x="107156" y="62507"/>
                </a:lnTo>
                <a:lnTo>
                  <a:pt x="116086" y="53578"/>
                </a:lnTo>
                <a:lnTo>
                  <a:pt x="125015" y="4464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25015" y="17859"/>
                </a:lnTo>
                <a:lnTo>
                  <a:pt x="12501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61297" y="2982515"/>
            <a:ext cx="285751" cy="8931"/>
          </a:xfrm>
          <a:custGeom>
            <a:avLst/>
            <a:gdLst/>
            <a:ahLst/>
            <a:cxnLst/>
            <a:rect l="0" t="0" r="0" b="0"/>
            <a:pathLst>
              <a:path w="285751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60734" y="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05945" y="3045023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17859"/>
                </a:lnTo>
                <a:lnTo>
                  <a:pt x="107157" y="26789"/>
                </a:lnTo>
                <a:lnTo>
                  <a:pt x="89297" y="35719"/>
                </a:lnTo>
                <a:lnTo>
                  <a:pt x="71438" y="35719"/>
                </a:lnTo>
                <a:lnTo>
                  <a:pt x="62508" y="44648"/>
                </a:lnTo>
                <a:lnTo>
                  <a:pt x="53578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80368" y="62508"/>
                </a:lnTo>
                <a:lnTo>
                  <a:pt x="98227" y="71438"/>
                </a:lnTo>
                <a:lnTo>
                  <a:pt x="116086" y="71438"/>
                </a:lnTo>
                <a:lnTo>
                  <a:pt x="125016" y="80367"/>
                </a:lnTo>
                <a:lnTo>
                  <a:pt x="133946" y="89297"/>
                </a:lnTo>
                <a:lnTo>
                  <a:pt x="142875" y="8929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25016" y="125016"/>
                </a:lnTo>
                <a:lnTo>
                  <a:pt x="116086" y="125016"/>
                </a:lnTo>
                <a:lnTo>
                  <a:pt x="98227" y="133945"/>
                </a:lnTo>
                <a:lnTo>
                  <a:pt x="80368" y="133945"/>
                </a:lnTo>
                <a:lnTo>
                  <a:pt x="53578" y="133945"/>
                </a:lnTo>
                <a:lnTo>
                  <a:pt x="44649" y="142875"/>
                </a:lnTo>
                <a:lnTo>
                  <a:pt x="26789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964906" y="3062882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116086" y="26789"/>
                </a:move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17860"/>
                </a:lnTo>
                <a:lnTo>
                  <a:pt x="26789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9" y="125016"/>
                </a:lnTo>
                <a:lnTo>
                  <a:pt x="71438" y="125016"/>
                </a:lnTo>
                <a:lnTo>
                  <a:pt x="89297" y="125016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51805" y="107157"/>
                </a:lnTo>
                <a:lnTo>
                  <a:pt x="160735" y="107157"/>
                </a:lnTo>
                <a:lnTo>
                  <a:pt x="169664" y="98227"/>
                </a:lnTo>
                <a:lnTo>
                  <a:pt x="169664" y="80368"/>
                </a:lnTo>
                <a:lnTo>
                  <a:pt x="169664" y="71438"/>
                </a:lnTo>
                <a:lnTo>
                  <a:pt x="160735" y="62508"/>
                </a:lnTo>
                <a:lnTo>
                  <a:pt x="151805" y="44649"/>
                </a:lnTo>
                <a:lnTo>
                  <a:pt x="133946" y="35719"/>
                </a:lnTo>
                <a:lnTo>
                  <a:pt x="125016" y="1786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89922" y="2312789"/>
            <a:ext cx="151806" cy="187525"/>
          </a:xfrm>
          <a:custGeom>
            <a:avLst/>
            <a:gdLst/>
            <a:ahLst/>
            <a:cxnLst/>
            <a:rect l="0" t="0" r="0" b="0"/>
            <a:pathLst>
              <a:path w="151806" h="187525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35719"/>
                </a:lnTo>
                <a:lnTo>
                  <a:pt x="35719" y="53578"/>
                </a:lnTo>
                <a:lnTo>
                  <a:pt x="26789" y="71437"/>
                </a:lnTo>
                <a:lnTo>
                  <a:pt x="17859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42875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8" y="187524"/>
                </a:lnTo>
                <a:lnTo>
                  <a:pt x="62508" y="187524"/>
                </a:lnTo>
                <a:lnTo>
                  <a:pt x="80367" y="187524"/>
                </a:lnTo>
                <a:lnTo>
                  <a:pt x="98226" y="187524"/>
                </a:lnTo>
                <a:lnTo>
                  <a:pt x="116086" y="187524"/>
                </a:lnTo>
                <a:lnTo>
                  <a:pt x="125016" y="178594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51805" y="151805"/>
                </a:lnTo>
                <a:lnTo>
                  <a:pt x="151805" y="142875"/>
                </a:lnTo>
                <a:lnTo>
                  <a:pt x="142875" y="133945"/>
                </a:lnTo>
                <a:lnTo>
                  <a:pt x="142875" y="125015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98226" y="107156"/>
                </a:lnTo>
                <a:lnTo>
                  <a:pt x="89297" y="107156"/>
                </a:lnTo>
                <a:lnTo>
                  <a:pt x="80367" y="107156"/>
                </a:lnTo>
                <a:lnTo>
                  <a:pt x="71437" y="116086"/>
                </a:lnTo>
                <a:lnTo>
                  <a:pt x="6250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44648" y="151805"/>
                </a:lnTo>
                <a:lnTo>
                  <a:pt x="4464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804172" y="3250406"/>
            <a:ext cx="71438" cy="62509"/>
          </a:xfrm>
          <a:custGeom>
            <a:avLst/>
            <a:gdLst/>
            <a:ahLst/>
            <a:cxnLst/>
            <a:rect l="0" t="0" r="0" b="0"/>
            <a:pathLst>
              <a:path w="71438" h="6250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7143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11328" y="3241476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027414" y="3250406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0" y="44648"/>
                </a:move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7" y="44648"/>
                </a:lnTo>
                <a:lnTo>
                  <a:pt x="62508" y="62508"/>
                </a:lnTo>
                <a:lnTo>
                  <a:pt x="53578" y="80367"/>
                </a:lnTo>
                <a:lnTo>
                  <a:pt x="3571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33945"/>
                </a:lnTo>
                <a:lnTo>
                  <a:pt x="62508" y="125015"/>
                </a:lnTo>
                <a:lnTo>
                  <a:pt x="62508" y="116086"/>
                </a:lnTo>
                <a:lnTo>
                  <a:pt x="53578" y="98226"/>
                </a:lnTo>
                <a:lnTo>
                  <a:pt x="44649" y="98226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71437"/>
                </a:lnTo>
                <a:lnTo>
                  <a:pt x="17859" y="71437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777383" y="3437929"/>
            <a:ext cx="383977" cy="17861"/>
          </a:xfrm>
          <a:custGeom>
            <a:avLst/>
            <a:gdLst/>
            <a:ahLst/>
            <a:cxnLst/>
            <a:rect l="0" t="0" r="0" b="0"/>
            <a:pathLst>
              <a:path w="383977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42875" y="0"/>
                </a:lnTo>
                <a:lnTo>
                  <a:pt x="178594" y="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83976" y="17860"/>
                </a:lnTo>
                <a:lnTo>
                  <a:pt x="383976" y="17860"/>
                </a:lnTo>
                <a:lnTo>
                  <a:pt x="38397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964906" y="3536156"/>
            <a:ext cx="187525" cy="116087"/>
          </a:xfrm>
          <a:custGeom>
            <a:avLst/>
            <a:gdLst/>
            <a:ahLst/>
            <a:cxnLst/>
            <a:rect l="0" t="0" r="0" b="0"/>
            <a:pathLst>
              <a:path w="187525" h="116087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0735" y="8930"/>
                </a:lnTo>
                <a:lnTo>
                  <a:pt x="178594" y="17859"/>
                </a:lnTo>
                <a:lnTo>
                  <a:pt x="178594" y="26789"/>
                </a:lnTo>
                <a:lnTo>
                  <a:pt x="187524" y="35719"/>
                </a:lnTo>
                <a:lnTo>
                  <a:pt x="187524" y="44648"/>
                </a:lnTo>
                <a:lnTo>
                  <a:pt x="178594" y="53578"/>
                </a:lnTo>
                <a:lnTo>
                  <a:pt x="178594" y="71437"/>
                </a:lnTo>
                <a:lnTo>
                  <a:pt x="169664" y="80367"/>
                </a:lnTo>
                <a:lnTo>
                  <a:pt x="151805" y="89297"/>
                </a:lnTo>
                <a:lnTo>
                  <a:pt x="142875" y="98226"/>
                </a:lnTo>
                <a:lnTo>
                  <a:pt x="125016" y="107156"/>
                </a:lnTo>
                <a:lnTo>
                  <a:pt x="107157" y="116086"/>
                </a:lnTo>
                <a:lnTo>
                  <a:pt x="89297" y="116086"/>
                </a:lnTo>
                <a:lnTo>
                  <a:pt x="62508" y="116086"/>
                </a:lnTo>
                <a:lnTo>
                  <a:pt x="44649" y="116086"/>
                </a:lnTo>
                <a:lnTo>
                  <a:pt x="35719" y="107156"/>
                </a:lnTo>
                <a:lnTo>
                  <a:pt x="17860" y="107156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0367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80367" y="80367"/>
                </a:lnTo>
                <a:lnTo>
                  <a:pt x="98227" y="89297"/>
                </a:lnTo>
                <a:lnTo>
                  <a:pt x="125016" y="89297"/>
                </a:lnTo>
                <a:lnTo>
                  <a:pt x="142875" y="98226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7859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97078" y="2652117"/>
            <a:ext cx="53579" cy="928688"/>
          </a:xfrm>
          <a:custGeom>
            <a:avLst/>
            <a:gdLst/>
            <a:ahLst/>
            <a:cxnLst/>
            <a:rect l="0" t="0" r="0" b="0"/>
            <a:pathLst>
              <a:path w="53579" h="92868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17860" y="339328"/>
                </a:lnTo>
                <a:lnTo>
                  <a:pt x="17860" y="375047"/>
                </a:lnTo>
                <a:lnTo>
                  <a:pt x="17860" y="410765"/>
                </a:lnTo>
                <a:lnTo>
                  <a:pt x="17860" y="446484"/>
                </a:lnTo>
                <a:lnTo>
                  <a:pt x="17860" y="482203"/>
                </a:lnTo>
                <a:lnTo>
                  <a:pt x="26789" y="517922"/>
                </a:lnTo>
                <a:lnTo>
                  <a:pt x="26789" y="553640"/>
                </a:lnTo>
                <a:lnTo>
                  <a:pt x="26789" y="589359"/>
                </a:lnTo>
                <a:lnTo>
                  <a:pt x="26789" y="616148"/>
                </a:lnTo>
                <a:lnTo>
                  <a:pt x="35719" y="651867"/>
                </a:lnTo>
                <a:lnTo>
                  <a:pt x="35719" y="687586"/>
                </a:lnTo>
                <a:lnTo>
                  <a:pt x="35719" y="723304"/>
                </a:lnTo>
                <a:lnTo>
                  <a:pt x="44649" y="750094"/>
                </a:lnTo>
                <a:lnTo>
                  <a:pt x="35719" y="785812"/>
                </a:lnTo>
                <a:lnTo>
                  <a:pt x="35719" y="812601"/>
                </a:lnTo>
                <a:lnTo>
                  <a:pt x="35719" y="839390"/>
                </a:lnTo>
                <a:lnTo>
                  <a:pt x="35719" y="866179"/>
                </a:lnTo>
                <a:lnTo>
                  <a:pt x="44649" y="884039"/>
                </a:lnTo>
                <a:lnTo>
                  <a:pt x="44649" y="910828"/>
                </a:lnTo>
                <a:lnTo>
                  <a:pt x="53578" y="919758"/>
                </a:lnTo>
                <a:lnTo>
                  <a:pt x="53578" y="928687"/>
                </a:lnTo>
                <a:lnTo>
                  <a:pt x="53578" y="9286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214938" y="3598664"/>
            <a:ext cx="160735" cy="98227"/>
          </a:xfrm>
          <a:custGeom>
            <a:avLst/>
            <a:gdLst/>
            <a:ahLst/>
            <a:cxnLst/>
            <a:rect l="0" t="0" r="0" b="0"/>
            <a:pathLst>
              <a:path w="160735" h="98227">
                <a:moveTo>
                  <a:pt x="142875" y="2678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8929"/>
                </a:lnTo>
                <a:lnTo>
                  <a:pt x="116085" y="8929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29"/>
                </a:lnTo>
                <a:lnTo>
                  <a:pt x="2678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98226"/>
                </a:lnTo>
                <a:lnTo>
                  <a:pt x="44648" y="98226"/>
                </a:lnTo>
                <a:lnTo>
                  <a:pt x="71437" y="98226"/>
                </a:lnTo>
                <a:lnTo>
                  <a:pt x="89296" y="98226"/>
                </a:lnTo>
                <a:lnTo>
                  <a:pt x="107156" y="98226"/>
                </a:lnTo>
                <a:lnTo>
                  <a:pt x="133945" y="98226"/>
                </a:lnTo>
                <a:lnTo>
                  <a:pt x="142875" y="89297"/>
                </a:lnTo>
                <a:lnTo>
                  <a:pt x="151804" y="80367"/>
                </a:lnTo>
                <a:lnTo>
                  <a:pt x="160734" y="71437"/>
                </a:lnTo>
                <a:lnTo>
                  <a:pt x="160734" y="62507"/>
                </a:lnTo>
                <a:lnTo>
                  <a:pt x="160734" y="44648"/>
                </a:lnTo>
                <a:lnTo>
                  <a:pt x="160734" y="35718"/>
                </a:lnTo>
                <a:lnTo>
                  <a:pt x="151804" y="2678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304234" y="2321719"/>
            <a:ext cx="125017" cy="151805"/>
          </a:xfrm>
          <a:custGeom>
            <a:avLst/>
            <a:gdLst/>
            <a:ahLst/>
            <a:cxnLst/>
            <a:rect l="0" t="0" r="0" b="0"/>
            <a:pathLst>
              <a:path w="125017" h="151805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35718"/>
                </a:lnTo>
                <a:lnTo>
                  <a:pt x="89297" y="44648"/>
                </a:lnTo>
                <a:lnTo>
                  <a:pt x="80368" y="62507"/>
                </a:lnTo>
                <a:lnTo>
                  <a:pt x="71438" y="71437"/>
                </a:lnTo>
                <a:lnTo>
                  <a:pt x="53579" y="89296"/>
                </a:lnTo>
                <a:lnTo>
                  <a:pt x="44649" y="98226"/>
                </a:lnTo>
                <a:lnTo>
                  <a:pt x="26789" y="116085"/>
                </a:lnTo>
                <a:lnTo>
                  <a:pt x="17860" y="125015"/>
                </a:lnTo>
                <a:lnTo>
                  <a:pt x="17860" y="125015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51804"/>
                </a:lnTo>
                <a:lnTo>
                  <a:pt x="44649" y="151804"/>
                </a:lnTo>
                <a:lnTo>
                  <a:pt x="62508" y="151804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80992" y="3741539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206008" y="3759398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25015" y="12501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98227"/>
                </a:lnTo>
                <a:lnTo>
                  <a:pt x="142875" y="98227"/>
                </a:lnTo>
                <a:lnTo>
                  <a:pt x="133945" y="89297"/>
                </a:lnTo>
                <a:lnTo>
                  <a:pt x="125015" y="80367"/>
                </a:lnTo>
                <a:lnTo>
                  <a:pt x="116086" y="80367"/>
                </a:lnTo>
                <a:lnTo>
                  <a:pt x="107156" y="80367"/>
                </a:lnTo>
                <a:lnTo>
                  <a:pt x="98226" y="89297"/>
                </a:lnTo>
                <a:lnTo>
                  <a:pt x="89297" y="98227"/>
                </a:lnTo>
                <a:lnTo>
                  <a:pt x="80367" y="98227"/>
                </a:lnTo>
                <a:lnTo>
                  <a:pt x="71437" y="10715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929188" y="3964781"/>
            <a:ext cx="562571" cy="44649"/>
          </a:xfrm>
          <a:custGeom>
            <a:avLst/>
            <a:gdLst/>
            <a:ahLst/>
            <a:cxnLst/>
            <a:rect l="0" t="0" r="0" b="0"/>
            <a:pathLst>
              <a:path w="562571" h="44649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8930"/>
                </a:lnTo>
                <a:lnTo>
                  <a:pt x="53578" y="8930"/>
                </a:lnTo>
                <a:lnTo>
                  <a:pt x="89296" y="8930"/>
                </a:lnTo>
                <a:lnTo>
                  <a:pt x="125015" y="8930"/>
                </a:lnTo>
                <a:lnTo>
                  <a:pt x="169664" y="8930"/>
                </a:lnTo>
                <a:lnTo>
                  <a:pt x="223242" y="17859"/>
                </a:lnTo>
                <a:lnTo>
                  <a:pt x="267890" y="17859"/>
                </a:lnTo>
                <a:lnTo>
                  <a:pt x="321468" y="26789"/>
                </a:lnTo>
                <a:lnTo>
                  <a:pt x="375046" y="26789"/>
                </a:lnTo>
                <a:lnTo>
                  <a:pt x="419695" y="35719"/>
                </a:lnTo>
                <a:lnTo>
                  <a:pt x="455414" y="35719"/>
                </a:lnTo>
                <a:lnTo>
                  <a:pt x="500062" y="44648"/>
                </a:lnTo>
                <a:lnTo>
                  <a:pt x="526851" y="44648"/>
                </a:lnTo>
                <a:lnTo>
                  <a:pt x="553640" y="44648"/>
                </a:lnTo>
                <a:lnTo>
                  <a:pt x="562570" y="44648"/>
                </a:lnTo>
                <a:lnTo>
                  <a:pt x="56257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304234" y="4054078"/>
            <a:ext cx="80369" cy="89298"/>
          </a:xfrm>
          <a:custGeom>
            <a:avLst/>
            <a:gdLst/>
            <a:ahLst/>
            <a:cxnLst/>
            <a:rect l="0" t="0" r="0" b="0"/>
            <a:pathLst>
              <a:path w="80369" h="8929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7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036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402461" y="4063007"/>
            <a:ext cx="44649" cy="205384"/>
          </a:xfrm>
          <a:custGeom>
            <a:avLst/>
            <a:gdLst/>
            <a:ahLst/>
            <a:cxnLst/>
            <a:rect l="0" t="0" r="0" b="0"/>
            <a:pathLst>
              <a:path w="44649" h="205384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8"/>
                </a:lnTo>
                <a:lnTo>
                  <a:pt x="17859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447109" y="2616398"/>
            <a:ext cx="116087" cy="1428751"/>
          </a:xfrm>
          <a:custGeom>
            <a:avLst/>
            <a:gdLst/>
            <a:ahLst/>
            <a:cxnLst/>
            <a:rect l="0" t="0" r="0" b="0"/>
            <a:pathLst>
              <a:path w="116087" h="1428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17860" y="13394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05383"/>
                </a:lnTo>
                <a:lnTo>
                  <a:pt x="17860" y="232172"/>
                </a:lnTo>
                <a:lnTo>
                  <a:pt x="17860" y="258961"/>
                </a:lnTo>
                <a:lnTo>
                  <a:pt x="26789" y="285750"/>
                </a:lnTo>
                <a:lnTo>
                  <a:pt x="26789" y="321469"/>
                </a:lnTo>
                <a:lnTo>
                  <a:pt x="26789" y="357188"/>
                </a:lnTo>
                <a:lnTo>
                  <a:pt x="35719" y="392906"/>
                </a:lnTo>
                <a:lnTo>
                  <a:pt x="35719" y="428625"/>
                </a:lnTo>
                <a:lnTo>
                  <a:pt x="44649" y="464344"/>
                </a:lnTo>
                <a:lnTo>
                  <a:pt x="44649" y="500063"/>
                </a:lnTo>
                <a:lnTo>
                  <a:pt x="53579" y="535781"/>
                </a:lnTo>
                <a:lnTo>
                  <a:pt x="53579" y="571500"/>
                </a:lnTo>
                <a:lnTo>
                  <a:pt x="53579" y="607219"/>
                </a:lnTo>
                <a:lnTo>
                  <a:pt x="53579" y="651867"/>
                </a:lnTo>
                <a:lnTo>
                  <a:pt x="53579" y="696516"/>
                </a:lnTo>
                <a:lnTo>
                  <a:pt x="53579" y="732234"/>
                </a:lnTo>
                <a:lnTo>
                  <a:pt x="62508" y="776883"/>
                </a:lnTo>
                <a:lnTo>
                  <a:pt x="53579" y="812602"/>
                </a:lnTo>
                <a:lnTo>
                  <a:pt x="53579" y="857250"/>
                </a:lnTo>
                <a:lnTo>
                  <a:pt x="62508" y="892969"/>
                </a:lnTo>
                <a:lnTo>
                  <a:pt x="62508" y="937617"/>
                </a:lnTo>
                <a:lnTo>
                  <a:pt x="71438" y="973336"/>
                </a:lnTo>
                <a:lnTo>
                  <a:pt x="71438" y="1017984"/>
                </a:lnTo>
                <a:lnTo>
                  <a:pt x="80368" y="1053703"/>
                </a:lnTo>
                <a:lnTo>
                  <a:pt x="89297" y="1089422"/>
                </a:lnTo>
                <a:lnTo>
                  <a:pt x="89297" y="1125141"/>
                </a:lnTo>
                <a:lnTo>
                  <a:pt x="98227" y="1160859"/>
                </a:lnTo>
                <a:lnTo>
                  <a:pt x="98227" y="1196578"/>
                </a:lnTo>
                <a:lnTo>
                  <a:pt x="107157" y="1232297"/>
                </a:lnTo>
                <a:lnTo>
                  <a:pt x="107157" y="1259086"/>
                </a:lnTo>
                <a:lnTo>
                  <a:pt x="107157" y="1294805"/>
                </a:lnTo>
                <a:lnTo>
                  <a:pt x="116086" y="1321594"/>
                </a:lnTo>
                <a:lnTo>
                  <a:pt x="116086" y="1348383"/>
                </a:lnTo>
                <a:lnTo>
                  <a:pt x="116086" y="1375172"/>
                </a:lnTo>
                <a:lnTo>
                  <a:pt x="116086" y="1401961"/>
                </a:lnTo>
                <a:lnTo>
                  <a:pt x="116086" y="1410891"/>
                </a:lnTo>
                <a:lnTo>
                  <a:pt x="116086" y="1428750"/>
                </a:lnTo>
                <a:lnTo>
                  <a:pt x="116086" y="1428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545336" y="4170164"/>
            <a:ext cx="178595" cy="125016"/>
          </a:xfrm>
          <a:custGeom>
            <a:avLst/>
            <a:gdLst/>
            <a:ahLst/>
            <a:cxnLst/>
            <a:rect l="0" t="0" r="0" b="0"/>
            <a:pathLst>
              <a:path w="178595" h="125016">
                <a:moveTo>
                  <a:pt x="107156" y="53578"/>
                </a:moveTo>
                <a:lnTo>
                  <a:pt x="107156" y="53578"/>
                </a:lnTo>
                <a:lnTo>
                  <a:pt x="10715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107156"/>
                </a:lnTo>
                <a:lnTo>
                  <a:pt x="35719" y="116086"/>
                </a:lnTo>
                <a:lnTo>
                  <a:pt x="53578" y="125015"/>
                </a:lnTo>
                <a:lnTo>
                  <a:pt x="71437" y="125015"/>
                </a:lnTo>
                <a:lnTo>
                  <a:pt x="89297" y="125015"/>
                </a:lnTo>
                <a:lnTo>
                  <a:pt x="116086" y="125015"/>
                </a:lnTo>
                <a:lnTo>
                  <a:pt x="133945" y="125015"/>
                </a:lnTo>
                <a:lnTo>
                  <a:pt x="151805" y="116086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78594" y="89297"/>
                </a:lnTo>
                <a:lnTo>
                  <a:pt x="178594" y="71437"/>
                </a:lnTo>
                <a:lnTo>
                  <a:pt x="169664" y="62507"/>
                </a:lnTo>
                <a:lnTo>
                  <a:pt x="160734" y="44648"/>
                </a:lnTo>
                <a:lnTo>
                  <a:pt x="151805" y="35718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491758" y="2294929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98226" y="8930"/>
                </a:move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5" y="80368"/>
                </a:lnTo>
                <a:lnTo>
                  <a:pt x="125015" y="80368"/>
                </a:lnTo>
                <a:lnTo>
                  <a:pt x="125015" y="8929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25015" y="12501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07156" y="142875"/>
                </a:lnTo>
                <a:lnTo>
                  <a:pt x="98226" y="142875"/>
                </a:lnTo>
                <a:lnTo>
                  <a:pt x="89297" y="151805"/>
                </a:lnTo>
                <a:lnTo>
                  <a:pt x="80367" y="151805"/>
                </a:lnTo>
                <a:lnTo>
                  <a:pt x="71437" y="160735"/>
                </a:lnTo>
                <a:lnTo>
                  <a:pt x="62508" y="160735"/>
                </a:lnTo>
                <a:lnTo>
                  <a:pt x="53578" y="160735"/>
                </a:lnTo>
                <a:lnTo>
                  <a:pt x="44648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527352" y="2366367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375922" y="2696766"/>
            <a:ext cx="151806" cy="196453"/>
          </a:xfrm>
          <a:custGeom>
            <a:avLst/>
            <a:gdLst/>
            <a:ahLst/>
            <a:cxnLst/>
            <a:rect l="0" t="0" r="0" b="0"/>
            <a:pathLst>
              <a:path w="151806" h="196453">
                <a:moveTo>
                  <a:pt x="151805" y="62507"/>
                </a:moveTo>
                <a:lnTo>
                  <a:pt x="151805" y="62507"/>
                </a:lnTo>
                <a:lnTo>
                  <a:pt x="151805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5"/>
                </a:lnTo>
                <a:lnTo>
                  <a:pt x="8930" y="116085"/>
                </a:lnTo>
                <a:lnTo>
                  <a:pt x="1785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71437" y="125015"/>
                </a:lnTo>
                <a:lnTo>
                  <a:pt x="80367" y="116085"/>
                </a:lnTo>
                <a:lnTo>
                  <a:pt x="89297" y="116085"/>
                </a:lnTo>
                <a:lnTo>
                  <a:pt x="98226" y="107155"/>
                </a:lnTo>
                <a:lnTo>
                  <a:pt x="98226" y="107155"/>
                </a:lnTo>
                <a:lnTo>
                  <a:pt x="107156" y="98226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07156" y="89297"/>
                </a:lnTo>
                <a:lnTo>
                  <a:pt x="107156" y="107155"/>
                </a:lnTo>
                <a:lnTo>
                  <a:pt x="107156" y="116085"/>
                </a:lnTo>
                <a:lnTo>
                  <a:pt x="107156" y="125015"/>
                </a:lnTo>
                <a:lnTo>
                  <a:pt x="98226" y="133945"/>
                </a:lnTo>
                <a:lnTo>
                  <a:pt x="98226" y="142874"/>
                </a:lnTo>
                <a:lnTo>
                  <a:pt x="98226" y="160734"/>
                </a:lnTo>
                <a:lnTo>
                  <a:pt x="98226" y="169663"/>
                </a:lnTo>
                <a:lnTo>
                  <a:pt x="98226" y="178593"/>
                </a:lnTo>
                <a:lnTo>
                  <a:pt x="98226" y="187523"/>
                </a:lnTo>
                <a:lnTo>
                  <a:pt x="98226" y="187523"/>
                </a:lnTo>
                <a:lnTo>
                  <a:pt x="98226" y="196452"/>
                </a:lnTo>
                <a:lnTo>
                  <a:pt x="98226" y="1964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599164" y="2661047"/>
            <a:ext cx="973336" cy="250032"/>
          </a:xfrm>
          <a:custGeom>
            <a:avLst/>
            <a:gdLst/>
            <a:ahLst/>
            <a:cxnLst/>
            <a:rect l="0" t="0" r="0" b="0"/>
            <a:pathLst>
              <a:path w="973336" h="250032">
                <a:moveTo>
                  <a:pt x="0" y="205382"/>
                </a:move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  <a:lnTo>
                  <a:pt x="0" y="21431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32171"/>
                </a:lnTo>
                <a:lnTo>
                  <a:pt x="8930" y="232171"/>
                </a:lnTo>
                <a:lnTo>
                  <a:pt x="17859" y="241101"/>
                </a:lnTo>
                <a:lnTo>
                  <a:pt x="1785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35719" y="241101"/>
                </a:lnTo>
                <a:lnTo>
                  <a:pt x="44649" y="232171"/>
                </a:lnTo>
                <a:lnTo>
                  <a:pt x="53578" y="232171"/>
                </a:lnTo>
                <a:lnTo>
                  <a:pt x="53578" y="214312"/>
                </a:lnTo>
                <a:lnTo>
                  <a:pt x="62508" y="205382"/>
                </a:lnTo>
                <a:lnTo>
                  <a:pt x="71438" y="196453"/>
                </a:lnTo>
                <a:lnTo>
                  <a:pt x="71438" y="178593"/>
                </a:lnTo>
                <a:lnTo>
                  <a:pt x="80367" y="160734"/>
                </a:lnTo>
                <a:lnTo>
                  <a:pt x="80367" y="142874"/>
                </a:lnTo>
                <a:lnTo>
                  <a:pt x="80367" y="125016"/>
                </a:lnTo>
                <a:lnTo>
                  <a:pt x="80367" y="116086"/>
                </a:lnTo>
                <a:lnTo>
                  <a:pt x="80367" y="98226"/>
                </a:lnTo>
                <a:lnTo>
                  <a:pt x="80367" y="89297"/>
                </a:lnTo>
                <a:lnTo>
                  <a:pt x="80367" y="71437"/>
                </a:lnTo>
                <a:lnTo>
                  <a:pt x="80367" y="62508"/>
                </a:lnTo>
                <a:lnTo>
                  <a:pt x="71438" y="44648"/>
                </a:lnTo>
                <a:lnTo>
                  <a:pt x="71438" y="35719"/>
                </a:lnTo>
                <a:lnTo>
                  <a:pt x="62508" y="2678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303609" y="8930"/>
                </a:lnTo>
                <a:lnTo>
                  <a:pt x="348258" y="8930"/>
                </a:lnTo>
                <a:lnTo>
                  <a:pt x="383977" y="8930"/>
                </a:lnTo>
                <a:lnTo>
                  <a:pt x="419695" y="8930"/>
                </a:lnTo>
                <a:lnTo>
                  <a:pt x="464344" y="8930"/>
                </a:lnTo>
                <a:lnTo>
                  <a:pt x="500063" y="8930"/>
                </a:lnTo>
                <a:lnTo>
                  <a:pt x="544711" y="17859"/>
                </a:lnTo>
                <a:lnTo>
                  <a:pt x="580430" y="17859"/>
                </a:lnTo>
                <a:lnTo>
                  <a:pt x="616148" y="8930"/>
                </a:lnTo>
                <a:lnTo>
                  <a:pt x="660796" y="8930"/>
                </a:lnTo>
                <a:lnTo>
                  <a:pt x="696515" y="8930"/>
                </a:lnTo>
                <a:lnTo>
                  <a:pt x="732234" y="8930"/>
                </a:lnTo>
                <a:lnTo>
                  <a:pt x="767952" y="8930"/>
                </a:lnTo>
                <a:lnTo>
                  <a:pt x="803671" y="8930"/>
                </a:lnTo>
                <a:lnTo>
                  <a:pt x="830460" y="0"/>
                </a:lnTo>
                <a:lnTo>
                  <a:pt x="857249" y="0"/>
                </a:lnTo>
                <a:lnTo>
                  <a:pt x="884038" y="0"/>
                </a:lnTo>
                <a:lnTo>
                  <a:pt x="910827" y="0"/>
                </a:lnTo>
                <a:lnTo>
                  <a:pt x="937616" y="0"/>
                </a:lnTo>
                <a:lnTo>
                  <a:pt x="955476" y="0"/>
                </a:lnTo>
                <a:lnTo>
                  <a:pt x="973335" y="0"/>
                </a:lnTo>
                <a:lnTo>
                  <a:pt x="9733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768828" y="2714625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26789" y="151804"/>
                </a:lnTo>
                <a:lnTo>
                  <a:pt x="44649" y="160734"/>
                </a:lnTo>
                <a:lnTo>
                  <a:pt x="62508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33945" y="151804"/>
                </a:lnTo>
                <a:lnTo>
                  <a:pt x="151805" y="151804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87524" y="133945"/>
                </a:lnTo>
                <a:lnTo>
                  <a:pt x="196453" y="125015"/>
                </a:lnTo>
                <a:lnTo>
                  <a:pt x="196453" y="125015"/>
                </a:lnTo>
                <a:lnTo>
                  <a:pt x="196453" y="116086"/>
                </a:lnTo>
                <a:lnTo>
                  <a:pt x="187524" y="107156"/>
                </a:lnTo>
                <a:lnTo>
                  <a:pt x="178594" y="107156"/>
                </a:lnTo>
                <a:lnTo>
                  <a:pt x="160735" y="107156"/>
                </a:lnTo>
                <a:lnTo>
                  <a:pt x="142875" y="107156"/>
                </a:lnTo>
                <a:lnTo>
                  <a:pt x="133945" y="10715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107156" y="125015"/>
                </a:lnTo>
                <a:lnTo>
                  <a:pt x="98227" y="133945"/>
                </a:lnTo>
                <a:lnTo>
                  <a:pt x="98227" y="142875"/>
                </a:lnTo>
                <a:lnTo>
                  <a:pt x="107156" y="151804"/>
                </a:lnTo>
                <a:lnTo>
                  <a:pt x="107156" y="151804"/>
                </a:lnTo>
                <a:lnTo>
                  <a:pt x="107156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072438" y="2848570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072438" y="2580680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8929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804547" y="2446734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107156" y="26789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16086"/>
                </a:lnTo>
                <a:lnTo>
                  <a:pt x="17859" y="133946"/>
                </a:lnTo>
                <a:lnTo>
                  <a:pt x="26789" y="133946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33945" y="133946"/>
                </a:lnTo>
                <a:lnTo>
                  <a:pt x="151805" y="125016"/>
                </a:lnTo>
                <a:lnTo>
                  <a:pt x="169664" y="125016"/>
                </a:lnTo>
                <a:lnTo>
                  <a:pt x="169664" y="116086"/>
                </a:lnTo>
                <a:lnTo>
                  <a:pt x="178594" y="98227"/>
                </a:lnTo>
                <a:lnTo>
                  <a:pt x="178594" y="89297"/>
                </a:lnTo>
                <a:lnTo>
                  <a:pt x="178594" y="71438"/>
                </a:lnTo>
                <a:lnTo>
                  <a:pt x="169664" y="62508"/>
                </a:lnTo>
                <a:lnTo>
                  <a:pt x="151805" y="44649"/>
                </a:lnTo>
                <a:lnTo>
                  <a:pt x="133945" y="44649"/>
                </a:lnTo>
                <a:lnTo>
                  <a:pt x="116086" y="35719"/>
                </a:lnTo>
                <a:lnTo>
                  <a:pt x="98226" y="35719"/>
                </a:lnTo>
                <a:lnTo>
                  <a:pt x="89297" y="3571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768828" y="3125390"/>
            <a:ext cx="312540" cy="17861"/>
          </a:xfrm>
          <a:custGeom>
            <a:avLst/>
            <a:gdLst/>
            <a:ahLst/>
            <a:cxnLst/>
            <a:rect l="0" t="0" r="0" b="0"/>
            <a:pathLst>
              <a:path w="312540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33945" y="8930"/>
                </a:lnTo>
                <a:lnTo>
                  <a:pt x="160735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50031" y="8930"/>
                </a:lnTo>
                <a:lnTo>
                  <a:pt x="276820" y="8930"/>
                </a:lnTo>
                <a:lnTo>
                  <a:pt x="294680" y="17860"/>
                </a:lnTo>
                <a:lnTo>
                  <a:pt x="312539" y="17860"/>
                </a:lnTo>
                <a:lnTo>
                  <a:pt x="31253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840266" y="2946796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98226" y="26790"/>
                </a:moveTo>
                <a:lnTo>
                  <a:pt x="98226" y="26790"/>
                </a:lnTo>
                <a:lnTo>
                  <a:pt x="98226" y="26790"/>
                </a:lnTo>
                <a:lnTo>
                  <a:pt x="98226" y="2679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44648" y="0"/>
                </a:lnTo>
                <a:lnTo>
                  <a:pt x="35718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7"/>
                </a:lnTo>
                <a:lnTo>
                  <a:pt x="17859" y="125016"/>
                </a:lnTo>
                <a:lnTo>
                  <a:pt x="35718" y="133946"/>
                </a:lnTo>
                <a:lnTo>
                  <a:pt x="44648" y="14287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60734" y="133946"/>
                </a:lnTo>
                <a:lnTo>
                  <a:pt x="160734" y="125016"/>
                </a:lnTo>
                <a:lnTo>
                  <a:pt x="160734" y="107157"/>
                </a:lnTo>
                <a:lnTo>
                  <a:pt x="160734" y="98227"/>
                </a:lnTo>
                <a:lnTo>
                  <a:pt x="151804" y="80368"/>
                </a:lnTo>
                <a:lnTo>
                  <a:pt x="142875" y="62508"/>
                </a:lnTo>
                <a:lnTo>
                  <a:pt x="125015" y="53579"/>
                </a:lnTo>
                <a:lnTo>
                  <a:pt x="116086" y="44649"/>
                </a:lnTo>
                <a:lnTo>
                  <a:pt x="98226" y="35719"/>
                </a:lnTo>
                <a:lnTo>
                  <a:pt x="89297" y="3571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920633" y="3205757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0367" y="8930"/>
                </a:move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17859" y="151805"/>
                </a:lnTo>
                <a:lnTo>
                  <a:pt x="35719" y="160735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42875" y="160735"/>
                </a:lnTo>
                <a:lnTo>
                  <a:pt x="160734" y="151805"/>
                </a:lnTo>
                <a:lnTo>
                  <a:pt x="178594" y="151805"/>
                </a:lnTo>
                <a:lnTo>
                  <a:pt x="187523" y="142875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187523" y="107157"/>
                </a:lnTo>
                <a:lnTo>
                  <a:pt x="178594" y="98227"/>
                </a:lnTo>
                <a:lnTo>
                  <a:pt x="169664" y="89297"/>
                </a:lnTo>
                <a:lnTo>
                  <a:pt x="151805" y="89297"/>
                </a:lnTo>
                <a:lnTo>
                  <a:pt x="133945" y="89297"/>
                </a:lnTo>
                <a:lnTo>
                  <a:pt x="116086" y="89297"/>
                </a:lnTo>
                <a:lnTo>
                  <a:pt x="98226" y="98227"/>
                </a:lnTo>
                <a:lnTo>
                  <a:pt x="89297" y="98227"/>
                </a:lnTo>
                <a:lnTo>
                  <a:pt x="80367" y="116086"/>
                </a:lnTo>
                <a:lnTo>
                  <a:pt x="80367" y="125016"/>
                </a:lnTo>
                <a:lnTo>
                  <a:pt x="80367" y="133946"/>
                </a:lnTo>
                <a:lnTo>
                  <a:pt x="80367" y="142875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268890" y="2741414"/>
            <a:ext cx="53579" cy="392907"/>
          </a:xfrm>
          <a:custGeom>
            <a:avLst/>
            <a:gdLst/>
            <a:ahLst/>
            <a:cxnLst/>
            <a:rect l="0" t="0" r="0" b="0"/>
            <a:pathLst>
              <a:path w="53579" h="39290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3"/>
                </a:lnTo>
                <a:lnTo>
                  <a:pt x="17859" y="214312"/>
                </a:lnTo>
                <a:lnTo>
                  <a:pt x="17859" y="241101"/>
                </a:lnTo>
                <a:lnTo>
                  <a:pt x="26789" y="258961"/>
                </a:lnTo>
                <a:lnTo>
                  <a:pt x="26789" y="285750"/>
                </a:lnTo>
                <a:lnTo>
                  <a:pt x="35719" y="303609"/>
                </a:lnTo>
                <a:lnTo>
                  <a:pt x="35719" y="321468"/>
                </a:lnTo>
                <a:lnTo>
                  <a:pt x="35719" y="339328"/>
                </a:lnTo>
                <a:lnTo>
                  <a:pt x="44648" y="357187"/>
                </a:lnTo>
                <a:lnTo>
                  <a:pt x="44648" y="366117"/>
                </a:lnTo>
                <a:lnTo>
                  <a:pt x="44648" y="375047"/>
                </a:lnTo>
                <a:lnTo>
                  <a:pt x="44648" y="383976"/>
                </a:lnTo>
                <a:lnTo>
                  <a:pt x="53578" y="392906"/>
                </a:lnTo>
                <a:lnTo>
                  <a:pt x="53578" y="392906"/>
                </a:lnTo>
                <a:lnTo>
                  <a:pt x="53578" y="392906"/>
                </a:lnTo>
                <a:lnTo>
                  <a:pt x="5357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251030" y="3205757"/>
            <a:ext cx="214314" cy="160736"/>
          </a:xfrm>
          <a:custGeom>
            <a:avLst/>
            <a:gdLst/>
            <a:ahLst/>
            <a:cxnLst/>
            <a:rect l="0" t="0" r="0" b="0"/>
            <a:pathLst>
              <a:path w="214314" h="160736">
                <a:moveTo>
                  <a:pt x="107157" y="8930"/>
                </a:moveTo>
                <a:lnTo>
                  <a:pt x="107157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8930"/>
                </a:lnTo>
                <a:lnTo>
                  <a:pt x="53579" y="17860"/>
                </a:lnTo>
                <a:lnTo>
                  <a:pt x="35719" y="26789"/>
                </a:lnTo>
                <a:lnTo>
                  <a:pt x="26790" y="35719"/>
                </a:lnTo>
                <a:lnTo>
                  <a:pt x="17860" y="5357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90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9297" y="160735"/>
                </a:lnTo>
                <a:lnTo>
                  <a:pt x="107157" y="160735"/>
                </a:lnTo>
                <a:lnTo>
                  <a:pt x="133946" y="160735"/>
                </a:lnTo>
                <a:lnTo>
                  <a:pt x="151805" y="151805"/>
                </a:lnTo>
                <a:lnTo>
                  <a:pt x="169665" y="151805"/>
                </a:lnTo>
                <a:lnTo>
                  <a:pt x="187524" y="142875"/>
                </a:lnTo>
                <a:lnTo>
                  <a:pt x="205383" y="133946"/>
                </a:lnTo>
                <a:lnTo>
                  <a:pt x="205383" y="125016"/>
                </a:lnTo>
                <a:lnTo>
                  <a:pt x="214313" y="107157"/>
                </a:lnTo>
                <a:lnTo>
                  <a:pt x="205383" y="89297"/>
                </a:lnTo>
                <a:lnTo>
                  <a:pt x="196454" y="71438"/>
                </a:lnTo>
                <a:lnTo>
                  <a:pt x="187524" y="62508"/>
                </a:lnTo>
                <a:lnTo>
                  <a:pt x="178594" y="44649"/>
                </a:lnTo>
                <a:lnTo>
                  <a:pt x="160735" y="35719"/>
                </a:lnTo>
                <a:lnTo>
                  <a:pt x="142875" y="26789"/>
                </a:lnTo>
                <a:lnTo>
                  <a:pt x="116086" y="17860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286749" y="2402086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233171" y="2402086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80367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69664"/>
                </a:lnTo>
                <a:lnTo>
                  <a:pt x="44649" y="187523"/>
                </a:lnTo>
                <a:lnTo>
                  <a:pt x="53578" y="18752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33945" y="187523"/>
                </a:lnTo>
                <a:lnTo>
                  <a:pt x="151805" y="187523"/>
                </a:lnTo>
                <a:lnTo>
                  <a:pt x="169664" y="178594"/>
                </a:lnTo>
                <a:lnTo>
                  <a:pt x="178594" y="169664"/>
                </a:lnTo>
                <a:lnTo>
                  <a:pt x="187524" y="160734"/>
                </a:lnTo>
                <a:lnTo>
                  <a:pt x="196453" y="151805"/>
                </a:lnTo>
                <a:lnTo>
                  <a:pt x="196453" y="142875"/>
                </a:lnTo>
                <a:lnTo>
                  <a:pt x="187524" y="133945"/>
                </a:lnTo>
                <a:lnTo>
                  <a:pt x="187524" y="116086"/>
                </a:lnTo>
                <a:lnTo>
                  <a:pt x="178594" y="116086"/>
                </a:lnTo>
                <a:lnTo>
                  <a:pt x="160734" y="107156"/>
                </a:lnTo>
                <a:lnTo>
                  <a:pt x="142875" y="107156"/>
                </a:lnTo>
                <a:lnTo>
                  <a:pt x="133945" y="107156"/>
                </a:lnTo>
                <a:lnTo>
                  <a:pt x="116086" y="107156"/>
                </a:lnTo>
                <a:lnTo>
                  <a:pt x="98227" y="116086"/>
                </a:lnTo>
                <a:lnTo>
                  <a:pt x="80367" y="116086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9" y="160734"/>
                </a:lnTo>
                <a:lnTo>
                  <a:pt x="35719" y="178594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018859" y="3429000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29"/>
                </a:lnTo>
                <a:lnTo>
                  <a:pt x="80368" y="17859"/>
                </a:lnTo>
                <a:lnTo>
                  <a:pt x="62508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35719" y="71437"/>
                </a:lnTo>
                <a:lnTo>
                  <a:pt x="44649" y="71437"/>
                </a:lnTo>
                <a:lnTo>
                  <a:pt x="62508" y="71437"/>
                </a:lnTo>
                <a:lnTo>
                  <a:pt x="71438" y="80367"/>
                </a:lnTo>
                <a:lnTo>
                  <a:pt x="89297" y="80367"/>
                </a:lnTo>
                <a:lnTo>
                  <a:pt x="98227" y="89296"/>
                </a:lnTo>
                <a:lnTo>
                  <a:pt x="107157" y="8929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33946" y="125015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16086" y="142875"/>
                </a:lnTo>
                <a:lnTo>
                  <a:pt x="107157" y="142875"/>
                </a:lnTo>
                <a:lnTo>
                  <a:pt x="89297" y="151804"/>
                </a:lnTo>
                <a:lnTo>
                  <a:pt x="71438" y="151804"/>
                </a:lnTo>
                <a:lnTo>
                  <a:pt x="62508" y="151804"/>
                </a:lnTo>
                <a:lnTo>
                  <a:pt x="44649" y="142875"/>
                </a:lnTo>
                <a:lnTo>
                  <a:pt x="35719" y="14287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286749" y="3437929"/>
            <a:ext cx="125017" cy="62509"/>
          </a:xfrm>
          <a:custGeom>
            <a:avLst/>
            <a:gdLst/>
            <a:ahLst/>
            <a:cxnLst/>
            <a:rect l="0" t="0" r="0" b="0"/>
            <a:pathLst>
              <a:path w="125017" h="6250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2501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384976" y="3411140"/>
            <a:ext cx="44649" cy="187525"/>
          </a:xfrm>
          <a:custGeom>
            <a:avLst/>
            <a:gdLst/>
            <a:ahLst/>
            <a:cxnLst/>
            <a:rect l="0" t="0" r="0" b="0"/>
            <a:pathLst>
              <a:path w="44649" h="187525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956352" y="3670101"/>
            <a:ext cx="660797" cy="8931"/>
          </a:xfrm>
          <a:custGeom>
            <a:avLst/>
            <a:gdLst/>
            <a:ahLst/>
            <a:cxnLst/>
            <a:rect l="0" t="0" r="0" b="0"/>
            <a:pathLst>
              <a:path w="66079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0"/>
                </a:lnTo>
                <a:lnTo>
                  <a:pt x="151804" y="0"/>
                </a:lnTo>
                <a:lnTo>
                  <a:pt x="196453" y="0"/>
                </a:lnTo>
                <a:lnTo>
                  <a:pt x="241100" y="0"/>
                </a:lnTo>
                <a:lnTo>
                  <a:pt x="294678" y="0"/>
                </a:lnTo>
                <a:lnTo>
                  <a:pt x="339327" y="0"/>
                </a:lnTo>
                <a:lnTo>
                  <a:pt x="392905" y="8930"/>
                </a:lnTo>
                <a:lnTo>
                  <a:pt x="446483" y="8930"/>
                </a:lnTo>
                <a:lnTo>
                  <a:pt x="491132" y="8930"/>
                </a:lnTo>
                <a:lnTo>
                  <a:pt x="535780" y="8930"/>
                </a:lnTo>
                <a:lnTo>
                  <a:pt x="571499" y="8930"/>
                </a:lnTo>
                <a:lnTo>
                  <a:pt x="598288" y="8930"/>
                </a:lnTo>
                <a:lnTo>
                  <a:pt x="625077" y="8930"/>
                </a:lnTo>
                <a:lnTo>
                  <a:pt x="642936" y="8930"/>
                </a:lnTo>
                <a:lnTo>
                  <a:pt x="660796" y="8930"/>
                </a:lnTo>
                <a:lnTo>
                  <a:pt x="66079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429624" y="3714750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71438" y="0"/>
                </a:move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60" y="8929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9664"/>
                </a:lnTo>
                <a:lnTo>
                  <a:pt x="26789" y="17859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0367" y="187523"/>
                </a:lnTo>
                <a:lnTo>
                  <a:pt x="107156" y="187523"/>
                </a:lnTo>
                <a:lnTo>
                  <a:pt x="125016" y="187523"/>
                </a:lnTo>
                <a:lnTo>
                  <a:pt x="151805" y="178593"/>
                </a:lnTo>
                <a:lnTo>
                  <a:pt x="169664" y="169664"/>
                </a:lnTo>
                <a:lnTo>
                  <a:pt x="187524" y="169664"/>
                </a:lnTo>
                <a:lnTo>
                  <a:pt x="187524" y="151804"/>
                </a:lnTo>
                <a:lnTo>
                  <a:pt x="196453" y="142875"/>
                </a:lnTo>
                <a:lnTo>
                  <a:pt x="196453" y="133945"/>
                </a:lnTo>
                <a:lnTo>
                  <a:pt x="187524" y="116086"/>
                </a:lnTo>
                <a:lnTo>
                  <a:pt x="178594" y="107156"/>
                </a:lnTo>
                <a:lnTo>
                  <a:pt x="169664" y="107156"/>
                </a:lnTo>
                <a:lnTo>
                  <a:pt x="160735" y="98226"/>
                </a:lnTo>
                <a:lnTo>
                  <a:pt x="142875" y="98226"/>
                </a:lnTo>
                <a:lnTo>
                  <a:pt x="133946" y="98226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9297" y="142875"/>
                </a:lnTo>
                <a:lnTo>
                  <a:pt x="89297" y="151804"/>
                </a:lnTo>
                <a:lnTo>
                  <a:pt x="89297" y="160734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608218" y="2732484"/>
            <a:ext cx="107157" cy="830462"/>
          </a:xfrm>
          <a:custGeom>
            <a:avLst/>
            <a:gdLst/>
            <a:ahLst/>
            <a:cxnLst/>
            <a:rect l="0" t="0" r="0" b="0"/>
            <a:pathLst>
              <a:path w="107157" h="8304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53579"/>
                </a:lnTo>
                <a:lnTo>
                  <a:pt x="17859" y="71437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87523"/>
                </a:lnTo>
                <a:lnTo>
                  <a:pt x="35719" y="214312"/>
                </a:lnTo>
                <a:lnTo>
                  <a:pt x="35719" y="250031"/>
                </a:lnTo>
                <a:lnTo>
                  <a:pt x="44648" y="285750"/>
                </a:lnTo>
                <a:lnTo>
                  <a:pt x="44648" y="321469"/>
                </a:lnTo>
                <a:lnTo>
                  <a:pt x="53578" y="357187"/>
                </a:lnTo>
                <a:lnTo>
                  <a:pt x="53578" y="392906"/>
                </a:lnTo>
                <a:lnTo>
                  <a:pt x="62508" y="428625"/>
                </a:lnTo>
                <a:lnTo>
                  <a:pt x="62508" y="464344"/>
                </a:lnTo>
                <a:lnTo>
                  <a:pt x="62508" y="508992"/>
                </a:lnTo>
                <a:lnTo>
                  <a:pt x="71437" y="544711"/>
                </a:lnTo>
                <a:lnTo>
                  <a:pt x="80367" y="580430"/>
                </a:lnTo>
                <a:lnTo>
                  <a:pt x="80367" y="616148"/>
                </a:lnTo>
                <a:lnTo>
                  <a:pt x="89297" y="651867"/>
                </a:lnTo>
                <a:lnTo>
                  <a:pt x="98227" y="687586"/>
                </a:lnTo>
                <a:lnTo>
                  <a:pt x="89297" y="723305"/>
                </a:lnTo>
                <a:lnTo>
                  <a:pt x="98227" y="750094"/>
                </a:lnTo>
                <a:lnTo>
                  <a:pt x="98227" y="776883"/>
                </a:lnTo>
                <a:lnTo>
                  <a:pt x="107156" y="803672"/>
                </a:lnTo>
                <a:lnTo>
                  <a:pt x="107156" y="830461"/>
                </a:lnTo>
                <a:lnTo>
                  <a:pt x="107156" y="830461"/>
                </a:lnTo>
                <a:lnTo>
                  <a:pt x="107156" y="8304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742163" y="3732609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53578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7143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0367" y="125016"/>
                </a:lnTo>
                <a:lnTo>
                  <a:pt x="98227" y="107156"/>
                </a:lnTo>
                <a:lnTo>
                  <a:pt x="98227" y="98227"/>
                </a:lnTo>
                <a:lnTo>
                  <a:pt x="107157" y="8036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804671" y="3250406"/>
            <a:ext cx="303610" cy="544712"/>
          </a:xfrm>
          <a:custGeom>
            <a:avLst/>
            <a:gdLst/>
            <a:ahLst/>
            <a:cxnLst/>
            <a:rect l="0" t="0" r="0" b="0"/>
            <a:pathLst>
              <a:path w="303610" h="54471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9" y="26789"/>
                </a:lnTo>
                <a:lnTo>
                  <a:pt x="62508" y="35719"/>
                </a:lnTo>
                <a:lnTo>
                  <a:pt x="80367" y="44648"/>
                </a:lnTo>
                <a:lnTo>
                  <a:pt x="98227" y="53578"/>
                </a:lnTo>
                <a:lnTo>
                  <a:pt x="125016" y="62508"/>
                </a:lnTo>
                <a:lnTo>
                  <a:pt x="142875" y="71437"/>
                </a:lnTo>
                <a:lnTo>
                  <a:pt x="169664" y="89297"/>
                </a:lnTo>
                <a:lnTo>
                  <a:pt x="196453" y="98226"/>
                </a:lnTo>
                <a:lnTo>
                  <a:pt x="214313" y="107156"/>
                </a:lnTo>
                <a:lnTo>
                  <a:pt x="232172" y="116086"/>
                </a:lnTo>
                <a:lnTo>
                  <a:pt x="250031" y="125015"/>
                </a:lnTo>
                <a:lnTo>
                  <a:pt x="267891" y="133945"/>
                </a:lnTo>
                <a:lnTo>
                  <a:pt x="276820" y="142875"/>
                </a:lnTo>
                <a:lnTo>
                  <a:pt x="285750" y="151805"/>
                </a:lnTo>
                <a:lnTo>
                  <a:pt x="294680" y="160734"/>
                </a:lnTo>
                <a:lnTo>
                  <a:pt x="303609" y="169664"/>
                </a:lnTo>
                <a:lnTo>
                  <a:pt x="285750" y="178594"/>
                </a:lnTo>
                <a:lnTo>
                  <a:pt x="285750" y="178594"/>
                </a:lnTo>
                <a:lnTo>
                  <a:pt x="285750" y="196453"/>
                </a:lnTo>
                <a:lnTo>
                  <a:pt x="285750" y="205383"/>
                </a:lnTo>
                <a:lnTo>
                  <a:pt x="276820" y="223242"/>
                </a:lnTo>
                <a:lnTo>
                  <a:pt x="267891" y="232172"/>
                </a:lnTo>
                <a:lnTo>
                  <a:pt x="258961" y="258961"/>
                </a:lnTo>
                <a:lnTo>
                  <a:pt x="250031" y="276820"/>
                </a:lnTo>
                <a:lnTo>
                  <a:pt x="241102" y="294680"/>
                </a:lnTo>
                <a:lnTo>
                  <a:pt x="223242" y="321469"/>
                </a:lnTo>
                <a:lnTo>
                  <a:pt x="214313" y="348258"/>
                </a:lnTo>
                <a:lnTo>
                  <a:pt x="196453" y="366117"/>
                </a:lnTo>
                <a:lnTo>
                  <a:pt x="187524" y="392906"/>
                </a:lnTo>
                <a:lnTo>
                  <a:pt x="169664" y="419695"/>
                </a:lnTo>
                <a:lnTo>
                  <a:pt x="160734" y="446484"/>
                </a:lnTo>
                <a:lnTo>
                  <a:pt x="151805" y="473273"/>
                </a:lnTo>
                <a:lnTo>
                  <a:pt x="142875" y="491133"/>
                </a:lnTo>
                <a:lnTo>
                  <a:pt x="133945" y="517922"/>
                </a:lnTo>
                <a:lnTo>
                  <a:pt x="125016" y="526851"/>
                </a:lnTo>
                <a:lnTo>
                  <a:pt x="116086" y="544711"/>
                </a:lnTo>
                <a:lnTo>
                  <a:pt x="116086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233171" y="2312789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581305" y="2500313"/>
            <a:ext cx="125016" cy="1"/>
          </a:xfrm>
          <a:custGeom>
            <a:avLst/>
            <a:gdLst/>
            <a:ahLst/>
            <a:cxnLst/>
            <a:rect l="0" t="0" r="0" b="0"/>
            <a:pathLst>
              <a:path w="12501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545710" y="2393156"/>
            <a:ext cx="160736" cy="160736"/>
          </a:xfrm>
          <a:custGeom>
            <a:avLst/>
            <a:gdLst/>
            <a:ahLst/>
            <a:cxnLst/>
            <a:rect l="0" t="0" r="0" b="0"/>
            <a:pathLst>
              <a:path w="160736" h="160736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44648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60735"/>
                </a:lnTo>
                <a:lnTo>
                  <a:pt x="62508" y="16073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5" y="133946"/>
                </a:lnTo>
                <a:lnTo>
                  <a:pt x="151805" y="12501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07157"/>
                </a:lnTo>
                <a:lnTo>
                  <a:pt x="160735" y="98227"/>
                </a:lnTo>
                <a:lnTo>
                  <a:pt x="151805" y="98227"/>
                </a:lnTo>
                <a:lnTo>
                  <a:pt x="142875" y="98227"/>
                </a:lnTo>
                <a:lnTo>
                  <a:pt x="133945" y="9822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98227" y="116086"/>
                </a:lnTo>
                <a:lnTo>
                  <a:pt x="98227" y="125016"/>
                </a:lnTo>
                <a:lnTo>
                  <a:pt x="89297" y="133946"/>
                </a:lnTo>
                <a:lnTo>
                  <a:pt x="89297" y="14287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822530" y="2384226"/>
            <a:ext cx="196455" cy="160736"/>
          </a:xfrm>
          <a:custGeom>
            <a:avLst/>
            <a:gdLst/>
            <a:ahLst/>
            <a:cxnLst/>
            <a:rect l="0" t="0" r="0" b="0"/>
            <a:pathLst>
              <a:path w="196455" h="160736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16087"/>
                </a:lnTo>
                <a:lnTo>
                  <a:pt x="8930" y="133946"/>
                </a:lnTo>
                <a:lnTo>
                  <a:pt x="17860" y="142876"/>
                </a:lnTo>
                <a:lnTo>
                  <a:pt x="26790" y="151805"/>
                </a:lnTo>
                <a:lnTo>
                  <a:pt x="35719" y="151805"/>
                </a:lnTo>
                <a:lnTo>
                  <a:pt x="53579" y="160735"/>
                </a:lnTo>
                <a:lnTo>
                  <a:pt x="71438" y="160735"/>
                </a:lnTo>
                <a:lnTo>
                  <a:pt x="89297" y="160735"/>
                </a:lnTo>
                <a:lnTo>
                  <a:pt x="116086" y="160735"/>
                </a:lnTo>
                <a:lnTo>
                  <a:pt x="133946" y="160735"/>
                </a:lnTo>
                <a:lnTo>
                  <a:pt x="151805" y="160735"/>
                </a:lnTo>
                <a:lnTo>
                  <a:pt x="169665" y="160735"/>
                </a:lnTo>
                <a:lnTo>
                  <a:pt x="178594" y="151805"/>
                </a:lnTo>
                <a:lnTo>
                  <a:pt x="187524" y="142876"/>
                </a:lnTo>
                <a:lnTo>
                  <a:pt x="187524" y="142876"/>
                </a:lnTo>
                <a:lnTo>
                  <a:pt x="196454" y="133946"/>
                </a:lnTo>
                <a:lnTo>
                  <a:pt x="187524" y="125016"/>
                </a:lnTo>
                <a:lnTo>
                  <a:pt x="178594" y="125016"/>
                </a:lnTo>
                <a:lnTo>
                  <a:pt x="169665" y="116087"/>
                </a:lnTo>
                <a:lnTo>
                  <a:pt x="160735" y="116087"/>
                </a:lnTo>
                <a:lnTo>
                  <a:pt x="151805" y="116087"/>
                </a:lnTo>
                <a:lnTo>
                  <a:pt x="142875" y="116087"/>
                </a:lnTo>
                <a:lnTo>
                  <a:pt x="133946" y="125016"/>
                </a:lnTo>
                <a:lnTo>
                  <a:pt x="125016" y="133946"/>
                </a:lnTo>
                <a:lnTo>
                  <a:pt x="116086" y="142876"/>
                </a:lnTo>
                <a:lnTo>
                  <a:pt x="107157" y="160735"/>
                </a:lnTo>
                <a:lnTo>
                  <a:pt x="107157" y="160735"/>
                </a:lnTo>
                <a:lnTo>
                  <a:pt x="107157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304359" y="1768078"/>
            <a:ext cx="223244" cy="250032"/>
          </a:xfrm>
          <a:custGeom>
            <a:avLst/>
            <a:gdLst/>
            <a:ahLst/>
            <a:cxnLst/>
            <a:rect l="0" t="0" r="0" b="0"/>
            <a:pathLst>
              <a:path w="223244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71438" y="53578"/>
                </a:lnTo>
                <a:lnTo>
                  <a:pt x="80368" y="62508"/>
                </a:lnTo>
                <a:lnTo>
                  <a:pt x="89297" y="71437"/>
                </a:lnTo>
                <a:lnTo>
                  <a:pt x="107157" y="80367"/>
                </a:lnTo>
                <a:lnTo>
                  <a:pt x="125016" y="89297"/>
                </a:lnTo>
                <a:lnTo>
                  <a:pt x="133946" y="98226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96454" y="133945"/>
                </a:lnTo>
                <a:lnTo>
                  <a:pt x="205383" y="133945"/>
                </a:lnTo>
                <a:lnTo>
                  <a:pt x="214313" y="142875"/>
                </a:lnTo>
                <a:lnTo>
                  <a:pt x="214313" y="142875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51805"/>
                </a:lnTo>
                <a:lnTo>
                  <a:pt x="214313" y="151805"/>
                </a:lnTo>
                <a:lnTo>
                  <a:pt x="205383" y="151805"/>
                </a:lnTo>
                <a:lnTo>
                  <a:pt x="196454" y="160734"/>
                </a:lnTo>
                <a:lnTo>
                  <a:pt x="187524" y="160734"/>
                </a:lnTo>
                <a:lnTo>
                  <a:pt x="178594" y="169664"/>
                </a:lnTo>
                <a:lnTo>
                  <a:pt x="160735" y="178594"/>
                </a:lnTo>
                <a:lnTo>
                  <a:pt x="151805" y="187523"/>
                </a:lnTo>
                <a:lnTo>
                  <a:pt x="133946" y="187523"/>
                </a:lnTo>
                <a:lnTo>
                  <a:pt x="116086" y="196453"/>
                </a:lnTo>
                <a:lnTo>
                  <a:pt x="98227" y="205383"/>
                </a:lnTo>
                <a:lnTo>
                  <a:pt x="89297" y="214312"/>
                </a:lnTo>
                <a:lnTo>
                  <a:pt x="71438" y="223242"/>
                </a:lnTo>
                <a:lnTo>
                  <a:pt x="53579" y="232172"/>
                </a:lnTo>
                <a:lnTo>
                  <a:pt x="44649" y="241101"/>
                </a:lnTo>
                <a:lnTo>
                  <a:pt x="26789" y="241101"/>
                </a:lnTo>
                <a:lnTo>
                  <a:pt x="17860" y="250031"/>
                </a:lnTo>
                <a:lnTo>
                  <a:pt x="1786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-3/4  ____   -2/3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7/8  _____  .87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204</TotalTime>
  <Words>152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3.1 Fractions to Decimals</vt:lpstr>
      <vt:lpstr>Terminating Decimals</vt:lpstr>
      <vt:lpstr>Terminating Decimals</vt:lpstr>
      <vt:lpstr>Terminating Decimals</vt:lpstr>
      <vt:lpstr>Repeating Decimals</vt:lpstr>
      <vt:lpstr>Repeating decimals</vt:lpstr>
      <vt:lpstr>Positive/Negative and whole numbers</vt:lpstr>
      <vt:lpstr>Compare Fraction</vt:lpstr>
      <vt:lpstr>Compare fractions</vt:lpstr>
      <vt:lpstr>PowerPoint Presentation</vt:lpstr>
      <vt:lpstr>PowerPoint Presentation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Fractions to Decimals</dc:title>
  <dc:creator>admin</dc:creator>
  <cp:lastModifiedBy>Garth Fiedler</cp:lastModifiedBy>
  <cp:revision>14</cp:revision>
  <dcterms:created xsi:type="dcterms:W3CDTF">2010-09-09T12:40:43Z</dcterms:created>
  <dcterms:modified xsi:type="dcterms:W3CDTF">2015-03-09T14:08:39Z</dcterms:modified>
</cp:coreProperties>
</file>