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F94BA9-4CDD-415A-9768-A48B7E7EEB83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781381-39BE-49A8-9490-4B828F3AE4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-60 / 6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Evaluate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5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, </m:t>
                    </m:r>
                    <m:r>
                      <a:rPr lang="en-US" sz="2000" b="0" i="1" smtClean="0">
                        <a:latin typeface="Cambria Math"/>
                      </a:rPr>
                      <m:t>𝑤h𝑒𝑛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=−2 </m:t>
                    </m:r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24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Find the odds in favor of picking a vowel from the alphabet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63440" y="2020824"/>
            <a:ext cx="4023360" cy="400507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Find the odds in favor of picking even number between 0-10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odds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9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choose a number from 0 to 9.  What are odds you pick integer 4 or more?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Find the odds of rolling a dice and getting a 2</a:t>
            </a:r>
          </a:p>
        </p:txBody>
      </p:sp>
    </p:spTree>
    <p:extLst>
      <p:ext uri="{BB962C8B-B14F-4D97-AF65-F5344CB8AC3E}">
        <p14:creationId xmlns:p14="http://schemas.microsoft.com/office/powerpoint/2010/main" val="40504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odds from probability-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probability I get the job is .54.  What’s the odds I get a job?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probability I win the contest is .73.  What are the odds I win?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1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mtClean="0"/>
              <a:t>Text: 117, #’s: 1, 7, 8-16 evens, 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8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2.8 Probability and odds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The students will show a basic understanding of how to </a:t>
            </a:r>
            <a:r>
              <a:rPr lang="en-US" smtClean="0"/>
              <a:t>find probability and odds.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Probability of event:  likelihood and event occurs.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Closer to 1 = Certain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Closer to 0 = impossible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Outcomes: all different results.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Event: collection of outcomes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Experimental probability: repeated trials.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Theoretical: probability that something should happen.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Favorable outcomes: event you wish to happen: 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Probability: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𝑓𝑎𝑣𝑜𝑟𝑎𝑏𝑙𝑒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𝑡𝑜𝑡𝑎𝑙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𝑜𝑢𝑡𝑐𝑜𝑚𝑒𝑠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7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have a cube find the probability of the following.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P(1)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P(2 or odd)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663440" y="2020824"/>
            <a:ext cx="4023360" cy="400507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Deck of cards.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P(jack)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P(2 or 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P(clubs)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P(2)</a:t>
            </a:r>
          </a:p>
          <a:p>
            <a:endParaRPr lang="en-US" dirty="0" smtClean="0"/>
          </a:p>
          <a:p>
            <a:r>
              <a:rPr lang="en-US" dirty="0" smtClean="0"/>
              <a:t>P(2 or red)</a:t>
            </a:r>
          </a:p>
          <a:p>
            <a:endParaRPr lang="en-US" dirty="0" smtClean="0"/>
          </a:p>
          <a:p>
            <a:r>
              <a:rPr lang="en-US" dirty="0" smtClean="0"/>
              <a:t>P(green or blue)</a:t>
            </a:r>
          </a:p>
          <a:p>
            <a:endParaRPr lang="en-US" dirty="0" smtClean="0"/>
          </a:p>
          <a:p>
            <a:r>
              <a:rPr lang="en-US" dirty="0" smtClean="0"/>
              <a:t>P(even)</a:t>
            </a:r>
          </a:p>
          <a:p>
            <a:endParaRPr lang="en-US" dirty="0" smtClean="0"/>
          </a:p>
          <a:p>
            <a:r>
              <a:rPr lang="en-US" dirty="0" smtClean="0"/>
              <a:t>P(#&gt;5)</a:t>
            </a:r>
          </a:p>
          <a:p>
            <a:endParaRPr lang="en-US" dirty="0" smtClean="0"/>
          </a:p>
          <a:p>
            <a:r>
              <a:rPr lang="en-US" dirty="0" smtClean="0"/>
              <a:t>P(#&lt;3)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problems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334000" y="2209800"/>
            <a:ext cx="3352800" cy="3429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0"/>
          </p:cNvCxnSpPr>
          <p:nvPr/>
        </p:nvCxnSpPr>
        <p:spPr>
          <a:xfrm>
            <a:off x="7010400" y="2209800"/>
            <a:ext cx="0" cy="3429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5"/>
          </p:cNvCxnSpPr>
          <p:nvPr/>
        </p:nvCxnSpPr>
        <p:spPr>
          <a:xfrm>
            <a:off x="5825006" y="2711965"/>
            <a:ext cx="2370788" cy="24246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2"/>
            <a:endCxn id="5" idx="6"/>
          </p:cNvCxnSpPr>
          <p:nvPr/>
        </p:nvCxnSpPr>
        <p:spPr>
          <a:xfrm>
            <a:off x="5334000" y="3924300"/>
            <a:ext cx="335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  <a:endCxn id="5" idx="7"/>
          </p:cNvCxnSpPr>
          <p:nvPr/>
        </p:nvCxnSpPr>
        <p:spPr>
          <a:xfrm flipV="1">
            <a:off x="5825006" y="2711965"/>
            <a:ext cx="2370788" cy="24246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237863" y="2679699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24800" y="3096397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14794" y="4114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3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2800" y="453187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4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5863" y="4531876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5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3863" y="3952225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6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83979" y="3096397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7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5113" y="264892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8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5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Probability then compare to theoretical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86400" y="2362200"/>
            <a:ext cx="2971800" cy="3581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5486400" y="28956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0"/>
            <a:endCxn id="61" idx="2"/>
          </p:cNvCxnSpPr>
          <p:nvPr/>
        </p:nvCxnSpPr>
        <p:spPr>
          <a:xfrm>
            <a:off x="6972300" y="23622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outcome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251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frequency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486400" y="3505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86400" y="3962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86400" y="44958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86400" y="4953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864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9055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905500" y="409590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05500" y="359079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2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921422" y="5574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921422" y="503631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921422" y="4583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236832" y="3027197"/>
            <a:ext cx="644046" cy="2839609"/>
            <a:chOff x="7236832" y="3027197"/>
            <a:chExt cx="644046" cy="2839609"/>
          </a:xfrm>
        </p:grpSpPr>
        <p:sp>
          <p:nvSpPr>
            <p:cNvPr id="3" name="SMARTInkAnnotation0"/>
            <p:cNvSpPr/>
            <p:nvPr/>
          </p:nvSpPr>
          <p:spPr>
            <a:xfrm>
              <a:off x="7241977" y="3036094"/>
              <a:ext cx="44649" cy="294681"/>
            </a:xfrm>
            <a:custGeom>
              <a:avLst/>
              <a:gdLst/>
              <a:ahLst/>
              <a:cxnLst/>
              <a:rect l="0" t="0" r="0" b="0"/>
              <a:pathLst>
                <a:path w="44649" h="294681">
                  <a:moveTo>
                    <a:pt x="0" y="0"/>
                  </a:moveTo>
                  <a:lnTo>
                    <a:pt x="4739" y="4741"/>
                  </a:lnTo>
                  <a:lnTo>
                    <a:pt x="6136" y="7129"/>
                  </a:lnTo>
                  <a:lnTo>
                    <a:pt x="7067" y="9713"/>
                  </a:lnTo>
                  <a:lnTo>
                    <a:pt x="8377" y="18091"/>
                  </a:lnTo>
                  <a:lnTo>
                    <a:pt x="8684" y="24908"/>
                  </a:lnTo>
                  <a:lnTo>
                    <a:pt x="8820" y="34552"/>
                  </a:lnTo>
                  <a:lnTo>
                    <a:pt x="9849" y="38909"/>
                  </a:lnTo>
                  <a:lnTo>
                    <a:pt x="11526" y="42807"/>
                  </a:lnTo>
                  <a:lnTo>
                    <a:pt x="13637" y="46397"/>
                  </a:lnTo>
                  <a:lnTo>
                    <a:pt x="15044" y="51767"/>
                  </a:lnTo>
                  <a:lnTo>
                    <a:pt x="15982" y="58324"/>
                  </a:lnTo>
                  <a:lnTo>
                    <a:pt x="16608" y="65672"/>
                  </a:lnTo>
                  <a:lnTo>
                    <a:pt x="17025" y="72555"/>
                  </a:lnTo>
                  <a:lnTo>
                    <a:pt x="17488" y="85494"/>
                  </a:lnTo>
                  <a:lnTo>
                    <a:pt x="18603" y="92715"/>
                  </a:lnTo>
                  <a:lnTo>
                    <a:pt x="20339" y="100505"/>
                  </a:lnTo>
                  <a:lnTo>
                    <a:pt x="22490" y="108675"/>
                  </a:lnTo>
                  <a:lnTo>
                    <a:pt x="23922" y="117099"/>
                  </a:lnTo>
                  <a:lnTo>
                    <a:pt x="24878" y="125691"/>
                  </a:lnTo>
                  <a:lnTo>
                    <a:pt x="25515" y="134395"/>
                  </a:lnTo>
                  <a:lnTo>
                    <a:pt x="25940" y="142183"/>
                  </a:lnTo>
                  <a:lnTo>
                    <a:pt x="26411" y="156127"/>
                  </a:lnTo>
                  <a:lnTo>
                    <a:pt x="27529" y="163616"/>
                  </a:lnTo>
                  <a:lnTo>
                    <a:pt x="29267" y="171585"/>
                  </a:lnTo>
                  <a:lnTo>
                    <a:pt x="31416" y="179874"/>
                  </a:lnTo>
                  <a:lnTo>
                    <a:pt x="32851" y="187385"/>
                  </a:lnTo>
                  <a:lnTo>
                    <a:pt x="33806" y="194377"/>
                  </a:lnTo>
                  <a:lnTo>
                    <a:pt x="34444" y="201022"/>
                  </a:lnTo>
                  <a:lnTo>
                    <a:pt x="34869" y="207436"/>
                  </a:lnTo>
                  <a:lnTo>
                    <a:pt x="35152" y="213697"/>
                  </a:lnTo>
                  <a:lnTo>
                    <a:pt x="35466" y="225945"/>
                  </a:lnTo>
                  <a:lnTo>
                    <a:pt x="35607" y="238003"/>
                  </a:lnTo>
                  <a:lnTo>
                    <a:pt x="36636" y="243005"/>
                  </a:lnTo>
                  <a:lnTo>
                    <a:pt x="38314" y="247331"/>
                  </a:lnTo>
                  <a:lnTo>
                    <a:pt x="40425" y="251208"/>
                  </a:lnTo>
                  <a:lnTo>
                    <a:pt x="41833" y="254785"/>
                  </a:lnTo>
                  <a:lnTo>
                    <a:pt x="42771" y="258161"/>
                  </a:lnTo>
                  <a:lnTo>
                    <a:pt x="43814" y="264558"/>
                  </a:lnTo>
                  <a:lnTo>
                    <a:pt x="44401" y="273738"/>
                  </a:lnTo>
                  <a:lnTo>
                    <a:pt x="44574" y="282742"/>
                  </a:lnTo>
                  <a:lnTo>
                    <a:pt x="44647" y="294634"/>
                  </a:lnTo>
                  <a:lnTo>
                    <a:pt x="44648" y="294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Annotation1"/>
            <p:cNvSpPr/>
            <p:nvPr/>
          </p:nvSpPr>
          <p:spPr>
            <a:xfrm>
              <a:off x="7358063" y="3027197"/>
              <a:ext cx="53579" cy="276789"/>
            </a:xfrm>
            <a:custGeom>
              <a:avLst/>
              <a:gdLst/>
              <a:ahLst/>
              <a:cxnLst/>
              <a:rect l="0" t="0" r="0" b="0"/>
              <a:pathLst>
                <a:path w="53579" h="276789">
                  <a:moveTo>
                    <a:pt x="0" y="8897"/>
                  </a:moveTo>
                  <a:lnTo>
                    <a:pt x="0" y="0"/>
                  </a:lnTo>
                  <a:lnTo>
                    <a:pt x="0" y="4718"/>
                  </a:lnTo>
                  <a:lnTo>
                    <a:pt x="992" y="7103"/>
                  </a:lnTo>
                  <a:lnTo>
                    <a:pt x="2645" y="9685"/>
                  </a:lnTo>
                  <a:lnTo>
                    <a:pt x="4739" y="12399"/>
                  </a:lnTo>
                  <a:lnTo>
                    <a:pt x="6136" y="15200"/>
                  </a:lnTo>
                  <a:lnTo>
                    <a:pt x="7688" y="20959"/>
                  </a:lnTo>
                  <a:lnTo>
                    <a:pt x="8377" y="26826"/>
                  </a:lnTo>
                  <a:lnTo>
                    <a:pt x="8561" y="29779"/>
                  </a:lnTo>
                  <a:lnTo>
                    <a:pt x="9676" y="33732"/>
                  </a:lnTo>
                  <a:lnTo>
                    <a:pt x="11411" y="38352"/>
                  </a:lnTo>
                  <a:lnTo>
                    <a:pt x="13561" y="43417"/>
                  </a:lnTo>
                  <a:lnTo>
                    <a:pt x="14993" y="48777"/>
                  </a:lnTo>
                  <a:lnTo>
                    <a:pt x="15949" y="54335"/>
                  </a:lnTo>
                  <a:lnTo>
                    <a:pt x="16585" y="60025"/>
                  </a:lnTo>
                  <a:lnTo>
                    <a:pt x="17010" y="65803"/>
                  </a:lnTo>
                  <a:lnTo>
                    <a:pt x="17293" y="71639"/>
                  </a:lnTo>
                  <a:lnTo>
                    <a:pt x="17607" y="83415"/>
                  </a:lnTo>
                  <a:lnTo>
                    <a:pt x="17747" y="95264"/>
                  </a:lnTo>
                  <a:lnTo>
                    <a:pt x="18777" y="101201"/>
                  </a:lnTo>
                  <a:lnTo>
                    <a:pt x="20455" y="107145"/>
                  </a:lnTo>
                  <a:lnTo>
                    <a:pt x="22566" y="113091"/>
                  </a:lnTo>
                  <a:lnTo>
                    <a:pt x="23974" y="120031"/>
                  </a:lnTo>
                  <a:lnTo>
                    <a:pt x="24912" y="127635"/>
                  </a:lnTo>
                  <a:lnTo>
                    <a:pt x="25537" y="135681"/>
                  </a:lnTo>
                  <a:lnTo>
                    <a:pt x="25955" y="143029"/>
                  </a:lnTo>
                  <a:lnTo>
                    <a:pt x="26418" y="156485"/>
                  </a:lnTo>
                  <a:lnTo>
                    <a:pt x="26678" y="175217"/>
                  </a:lnTo>
                  <a:lnTo>
                    <a:pt x="27707" y="181293"/>
                  </a:lnTo>
                  <a:lnTo>
                    <a:pt x="29385" y="187328"/>
                  </a:lnTo>
                  <a:lnTo>
                    <a:pt x="31497" y="193335"/>
                  </a:lnTo>
                  <a:lnTo>
                    <a:pt x="32904" y="199325"/>
                  </a:lnTo>
                  <a:lnTo>
                    <a:pt x="33842" y="205302"/>
                  </a:lnTo>
                  <a:lnTo>
                    <a:pt x="34467" y="211271"/>
                  </a:lnTo>
                  <a:lnTo>
                    <a:pt x="35876" y="217235"/>
                  </a:lnTo>
                  <a:lnTo>
                    <a:pt x="37808" y="223196"/>
                  </a:lnTo>
                  <a:lnTo>
                    <a:pt x="40088" y="229153"/>
                  </a:lnTo>
                  <a:lnTo>
                    <a:pt x="41608" y="234117"/>
                  </a:lnTo>
                  <a:lnTo>
                    <a:pt x="42621" y="238420"/>
                  </a:lnTo>
                  <a:lnTo>
                    <a:pt x="43297" y="242279"/>
                  </a:lnTo>
                  <a:lnTo>
                    <a:pt x="44739" y="246837"/>
                  </a:lnTo>
                  <a:lnTo>
                    <a:pt x="46694" y="251860"/>
                  </a:lnTo>
                  <a:lnTo>
                    <a:pt x="48988" y="257192"/>
                  </a:lnTo>
                  <a:lnTo>
                    <a:pt x="50518" y="261740"/>
                  </a:lnTo>
                  <a:lnTo>
                    <a:pt x="51538" y="265764"/>
                  </a:lnTo>
                  <a:lnTo>
                    <a:pt x="53578" y="27678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2"/>
            <p:cNvSpPr/>
            <p:nvPr/>
          </p:nvSpPr>
          <p:spPr>
            <a:xfrm>
              <a:off x="7236832" y="3580805"/>
              <a:ext cx="28075" cy="285751"/>
            </a:xfrm>
            <a:custGeom>
              <a:avLst/>
              <a:gdLst/>
              <a:ahLst/>
              <a:cxnLst/>
              <a:rect l="0" t="0" r="0" b="0"/>
              <a:pathLst>
                <a:path w="28075" h="285751">
                  <a:moveTo>
                    <a:pt x="5145" y="0"/>
                  </a:moveTo>
                  <a:lnTo>
                    <a:pt x="5145" y="4740"/>
                  </a:lnTo>
                  <a:lnTo>
                    <a:pt x="4152" y="6137"/>
                  </a:lnTo>
                  <a:lnTo>
                    <a:pt x="2499" y="7068"/>
                  </a:lnTo>
                  <a:lnTo>
                    <a:pt x="404" y="7688"/>
                  </a:lnTo>
                  <a:lnTo>
                    <a:pt x="0" y="9094"/>
                  </a:lnTo>
                  <a:lnTo>
                    <a:pt x="723" y="11023"/>
                  </a:lnTo>
                  <a:lnTo>
                    <a:pt x="2197" y="13302"/>
                  </a:lnTo>
                  <a:lnTo>
                    <a:pt x="3180" y="15813"/>
                  </a:lnTo>
                  <a:lnTo>
                    <a:pt x="3834" y="18479"/>
                  </a:lnTo>
                  <a:lnTo>
                    <a:pt x="4562" y="25080"/>
                  </a:lnTo>
                  <a:lnTo>
                    <a:pt x="4756" y="29618"/>
                  </a:lnTo>
                  <a:lnTo>
                    <a:pt x="4972" y="39953"/>
                  </a:lnTo>
                  <a:lnTo>
                    <a:pt x="5144" y="151855"/>
                  </a:lnTo>
                  <a:lnTo>
                    <a:pt x="6137" y="159776"/>
                  </a:lnTo>
                  <a:lnTo>
                    <a:pt x="7790" y="167040"/>
                  </a:lnTo>
                  <a:lnTo>
                    <a:pt x="9884" y="173868"/>
                  </a:lnTo>
                  <a:lnTo>
                    <a:pt x="11281" y="181396"/>
                  </a:lnTo>
                  <a:lnTo>
                    <a:pt x="12212" y="189392"/>
                  </a:lnTo>
                  <a:lnTo>
                    <a:pt x="12833" y="197698"/>
                  </a:lnTo>
                  <a:lnTo>
                    <a:pt x="13247" y="205220"/>
                  </a:lnTo>
                  <a:lnTo>
                    <a:pt x="13706" y="218870"/>
                  </a:lnTo>
                  <a:lnTo>
                    <a:pt x="14821" y="225289"/>
                  </a:lnTo>
                  <a:lnTo>
                    <a:pt x="16556" y="231551"/>
                  </a:lnTo>
                  <a:lnTo>
                    <a:pt x="18706" y="237712"/>
                  </a:lnTo>
                  <a:lnTo>
                    <a:pt x="20138" y="243802"/>
                  </a:lnTo>
                  <a:lnTo>
                    <a:pt x="21094" y="249847"/>
                  </a:lnTo>
                  <a:lnTo>
                    <a:pt x="21730" y="255862"/>
                  </a:lnTo>
                  <a:lnTo>
                    <a:pt x="22155" y="260863"/>
                  </a:lnTo>
                  <a:lnTo>
                    <a:pt x="22626" y="269067"/>
                  </a:lnTo>
                  <a:lnTo>
                    <a:pt x="23744" y="272644"/>
                  </a:lnTo>
                  <a:lnTo>
                    <a:pt x="25482" y="276020"/>
                  </a:lnTo>
                  <a:lnTo>
                    <a:pt x="27632" y="279263"/>
                  </a:lnTo>
                  <a:lnTo>
                    <a:pt x="28074" y="281425"/>
                  </a:lnTo>
                  <a:lnTo>
                    <a:pt x="27376" y="282867"/>
                  </a:lnTo>
                  <a:lnTo>
                    <a:pt x="23004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3"/>
            <p:cNvSpPr/>
            <p:nvPr/>
          </p:nvSpPr>
          <p:spPr>
            <a:xfrm>
              <a:off x="7322344" y="3589734"/>
              <a:ext cx="26790" cy="303611"/>
            </a:xfrm>
            <a:custGeom>
              <a:avLst/>
              <a:gdLst/>
              <a:ahLst/>
              <a:cxnLst/>
              <a:rect l="0" t="0" r="0" b="0"/>
              <a:pathLst>
                <a:path w="26790" h="303611">
                  <a:moveTo>
                    <a:pt x="0" y="0"/>
                  </a:moveTo>
                  <a:lnTo>
                    <a:pt x="0" y="125185"/>
                  </a:lnTo>
                  <a:lnTo>
                    <a:pt x="992" y="134058"/>
                  </a:lnTo>
                  <a:lnTo>
                    <a:pt x="2645" y="142951"/>
                  </a:lnTo>
                  <a:lnTo>
                    <a:pt x="4739" y="151855"/>
                  </a:lnTo>
                  <a:lnTo>
                    <a:pt x="6137" y="160768"/>
                  </a:lnTo>
                  <a:lnTo>
                    <a:pt x="7068" y="169687"/>
                  </a:lnTo>
                  <a:lnTo>
                    <a:pt x="7688" y="178609"/>
                  </a:lnTo>
                  <a:lnTo>
                    <a:pt x="8102" y="187534"/>
                  </a:lnTo>
                  <a:lnTo>
                    <a:pt x="8561" y="205387"/>
                  </a:lnTo>
                  <a:lnTo>
                    <a:pt x="9676" y="213323"/>
                  </a:lnTo>
                  <a:lnTo>
                    <a:pt x="11411" y="220599"/>
                  </a:lnTo>
                  <a:lnTo>
                    <a:pt x="13561" y="227433"/>
                  </a:lnTo>
                  <a:lnTo>
                    <a:pt x="14993" y="234965"/>
                  </a:lnTo>
                  <a:lnTo>
                    <a:pt x="15949" y="242964"/>
                  </a:lnTo>
                  <a:lnTo>
                    <a:pt x="17010" y="257805"/>
                  </a:lnTo>
                  <a:lnTo>
                    <a:pt x="17482" y="267708"/>
                  </a:lnTo>
                  <a:lnTo>
                    <a:pt x="18599" y="272729"/>
                  </a:lnTo>
                  <a:lnTo>
                    <a:pt x="20337" y="278062"/>
                  </a:lnTo>
                  <a:lnTo>
                    <a:pt x="25514" y="291397"/>
                  </a:lnTo>
                  <a:lnTo>
                    <a:pt x="26222" y="295867"/>
                  </a:lnTo>
                  <a:lnTo>
                    <a:pt x="26789" y="30361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4"/>
            <p:cNvSpPr/>
            <p:nvPr/>
          </p:nvSpPr>
          <p:spPr>
            <a:xfrm>
              <a:off x="7465219" y="3580805"/>
              <a:ext cx="44649" cy="330399"/>
            </a:xfrm>
            <a:custGeom>
              <a:avLst/>
              <a:gdLst/>
              <a:ahLst/>
              <a:cxnLst/>
              <a:rect l="0" t="0" r="0" b="0"/>
              <a:pathLst>
                <a:path w="44649" h="330399">
                  <a:moveTo>
                    <a:pt x="0" y="0"/>
                  </a:moveTo>
                  <a:lnTo>
                    <a:pt x="0" y="59700"/>
                  </a:lnTo>
                  <a:lnTo>
                    <a:pt x="992" y="66589"/>
                  </a:lnTo>
                  <a:lnTo>
                    <a:pt x="2645" y="74158"/>
                  </a:lnTo>
                  <a:lnTo>
                    <a:pt x="4739" y="82181"/>
                  </a:lnTo>
                  <a:lnTo>
                    <a:pt x="6137" y="90506"/>
                  </a:lnTo>
                  <a:lnTo>
                    <a:pt x="7068" y="99032"/>
                  </a:lnTo>
                  <a:lnTo>
                    <a:pt x="7688" y="107693"/>
                  </a:lnTo>
                  <a:lnTo>
                    <a:pt x="8102" y="116444"/>
                  </a:lnTo>
                  <a:lnTo>
                    <a:pt x="8561" y="134104"/>
                  </a:lnTo>
                  <a:lnTo>
                    <a:pt x="9676" y="143973"/>
                  </a:lnTo>
                  <a:lnTo>
                    <a:pt x="11411" y="154521"/>
                  </a:lnTo>
                  <a:lnTo>
                    <a:pt x="13561" y="165522"/>
                  </a:lnTo>
                  <a:lnTo>
                    <a:pt x="14993" y="175832"/>
                  </a:lnTo>
                  <a:lnTo>
                    <a:pt x="15949" y="185682"/>
                  </a:lnTo>
                  <a:lnTo>
                    <a:pt x="16586" y="195225"/>
                  </a:lnTo>
                  <a:lnTo>
                    <a:pt x="18003" y="204564"/>
                  </a:lnTo>
                  <a:lnTo>
                    <a:pt x="19939" y="213767"/>
                  </a:lnTo>
                  <a:lnTo>
                    <a:pt x="22222" y="222878"/>
                  </a:lnTo>
                  <a:lnTo>
                    <a:pt x="23744" y="231929"/>
                  </a:lnTo>
                  <a:lnTo>
                    <a:pt x="24759" y="240940"/>
                  </a:lnTo>
                  <a:lnTo>
                    <a:pt x="25436" y="249923"/>
                  </a:lnTo>
                  <a:lnTo>
                    <a:pt x="26880" y="257897"/>
                  </a:lnTo>
                  <a:lnTo>
                    <a:pt x="28833" y="265197"/>
                  </a:lnTo>
                  <a:lnTo>
                    <a:pt x="31129" y="272048"/>
                  </a:lnTo>
                  <a:lnTo>
                    <a:pt x="32658" y="278600"/>
                  </a:lnTo>
                  <a:lnTo>
                    <a:pt x="33678" y="284952"/>
                  </a:lnTo>
                  <a:lnTo>
                    <a:pt x="34359" y="291171"/>
                  </a:lnTo>
                  <a:lnTo>
                    <a:pt x="34811" y="297301"/>
                  </a:lnTo>
                  <a:lnTo>
                    <a:pt x="35114" y="303373"/>
                  </a:lnTo>
                  <a:lnTo>
                    <a:pt x="35315" y="309405"/>
                  </a:lnTo>
                  <a:lnTo>
                    <a:pt x="36442" y="314418"/>
                  </a:lnTo>
                  <a:lnTo>
                    <a:pt x="38185" y="318752"/>
                  </a:lnTo>
                  <a:lnTo>
                    <a:pt x="44648" y="330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Annotation5"/>
            <p:cNvSpPr/>
            <p:nvPr/>
          </p:nvSpPr>
          <p:spPr>
            <a:xfrm>
              <a:off x="7572375" y="3554016"/>
              <a:ext cx="62509" cy="348258"/>
            </a:xfrm>
            <a:custGeom>
              <a:avLst/>
              <a:gdLst/>
              <a:ahLst/>
              <a:cxnLst/>
              <a:rect l="0" t="0" r="0" b="0"/>
              <a:pathLst>
                <a:path w="62509" h="348258">
                  <a:moveTo>
                    <a:pt x="0" y="0"/>
                  </a:moveTo>
                  <a:lnTo>
                    <a:pt x="0" y="7688"/>
                  </a:lnTo>
                  <a:lnTo>
                    <a:pt x="992" y="10087"/>
                  </a:lnTo>
                  <a:lnTo>
                    <a:pt x="2646" y="13669"/>
                  </a:lnTo>
                  <a:lnTo>
                    <a:pt x="4739" y="18042"/>
                  </a:lnTo>
                  <a:lnTo>
                    <a:pt x="6136" y="22942"/>
                  </a:lnTo>
                  <a:lnTo>
                    <a:pt x="7689" y="33678"/>
                  </a:lnTo>
                  <a:lnTo>
                    <a:pt x="9094" y="40312"/>
                  </a:lnTo>
                  <a:lnTo>
                    <a:pt x="11023" y="47710"/>
                  </a:lnTo>
                  <a:lnTo>
                    <a:pt x="13302" y="55619"/>
                  </a:lnTo>
                  <a:lnTo>
                    <a:pt x="18479" y="72344"/>
                  </a:lnTo>
                  <a:lnTo>
                    <a:pt x="21249" y="80971"/>
                  </a:lnTo>
                  <a:lnTo>
                    <a:pt x="23095" y="89700"/>
                  </a:lnTo>
                  <a:lnTo>
                    <a:pt x="24327" y="98495"/>
                  </a:lnTo>
                  <a:lnTo>
                    <a:pt x="25147" y="107335"/>
                  </a:lnTo>
                  <a:lnTo>
                    <a:pt x="26688" y="116205"/>
                  </a:lnTo>
                  <a:lnTo>
                    <a:pt x="28705" y="125095"/>
                  </a:lnTo>
                  <a:lnTo>
                    <a:pt x="39074" y="165490"/>
                  </a:lnTo>
                  <a:lnTo>
                    <a:pt x="40932" y="175811"/>
                  </a:lnTo>
                  <a:lnTo>
                    <a:pt x="42171" y="185668"/>
                  </a:lnTo>
                  <a:lnTo>
                    <a:pt x="42997" y="195216"/>
                  </a:lnTo>
                  <a:lnTo>
                    <a:pt x="43547" y="204558"/>
                  </a:lnTo>
                  <a:lnTo>
                    <a:pt x="44159" y="222875"/>
                  </a:lnTo>
                  <a:lnTo>
                    <a:pt x="45314" y="231928"/>
                  </a:lnTo>
                  <a:lnTo>
                    <a:pt x="47076" y="240939"/>
                  </a:lnTo>
                  <a:lnTo>
                    <a:pt x="49243" y="249923"/>
                  </a:lnTo>
                  <a:lnTo>
                    <a:pt x="50688" y="257896"/>
                  </a:lnTo>
                  <a:lnTo>
                    <a:pt x="51652" y="265196"/>
                  </a:lnTo>
                  <a:lnTo>
                    <a:pt x="52294" y="272047"/>
                  </a:lnTo>
                  <a:lnTo>
                    <a:pt x="52722" y="279591"/>
                  </a:lnTo>
                  <a:lnTo>
                    <a:pt x="53198" y="295911"/>
                  </a:lnTo>
                  <a:lnTo>
                    <a:pt x="54317" y="303438"/>
                  </a:lnTo>
                  <a:lnTo>
                    <a:pt x="56055" y="310441"/>
                  </a:lnTo>
                  <a:lnTo>
                    <a:pt x="58206" y="317093"/>
                  </a:lnTo>
                  <a:lnTo>
                    <a:pt x="59640" y="322520"/>
                  </a:lnTo>
                  <a:lnTo>
                    <a:pt x="61233" y="331196"/>
                  </a:lnTo>
                  <a:lnTo>
                    <a:pt x="61941" y="338360"/>
                  </a:lnTo>
                  <a:lnTo>
                    <a:pt x="62508" y="348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Annotation6"/>
            <p:cNvSpPr/>
            <p:nvPr/>
          </p:nvSpPr>
          <p:spPr>
            <a:xfrm>
              <a:off x="7250906" y="3625453"/>
              <a:ext cx="526853" cy="258962"/>
            </a:xfrm>
            <a:custGeom>
              <a:avLst/>
              <a:gdLst/>
              <a:ahLst/>
              <a:cxnLst/>
              <a:rect l="0" t="0" r="0" b="0"/>
              <a:pathLst>
                <a:path w="526853" h="258962">
                  <a:moveTo>
                    <a:pt x="0" y="258961"/>
                  </a:moveTo>
                  <a:lnTo>
                    <a:pt x="4739" y="258961"/>
                  </a:lnTo>
                  <a:lnTo>
                    <a:pt x="7128" y="257969"/>
                  </a:lnTo>
                  <a:lnTo>
                    <a:pt x="15231" y="251832"/>
                  </a:lnTo>
                  <a:lnTo>
                    <a:pt x="20990" y="246532"/>
                  </a:lnTo>
                  <a:lnTo>
                    <a:pt x="29811" y="237970"/>
                  </a:lnTo>
                  <a:lnTo>
                    <a:pt x="41031" y="232103"/>
                  </a:lnTo>
                  <a:lnTo>
                    <a:pt x="55939" y="225196"/>
                  </a:lnTo>
                  <a:lnTo>
                    <a:pt x="64082" y="220576"/>
                  </a:lnTo>
                  <a:lnTo>
                    <a:pt x="72487" y="215512"/>
                  </a:lnTo>
                  <a:lnTo>
                    <a:pt x="81067" y="211143"/>
                  </a:lnTo>
                  <a:lnTo>
                    <a:pt x="89764" y="207239"/>
                  </a:lnTo>
                  <a:lnTo>
                    <a:pt x="98538" y="203643"/>
                  </a:lnTo>
                  <a:lnTo>
                    <a:pt x="108356" y="199262"/>
                  </a:lnTo>
                  <a:lnTo>
                    <a:pt x="129849" y="189103"/>
                  </a:lnTo>
                  <a:lnTo>
                    <a:pt x="142129" y="183615"/>
                  </a:lnTo>
                  <a:lnTo>
                    <a:pt x="182121" y="166411"/>
                  </a:lnTo>
                  <a:lnTo>
                    <a:pt x="207281" y="154658"/>
                  </a:lnTo>
                  <a:lnTo>
                    <a:pt x="243759" y="136885"/>
                  </a:lnTo>
                  <a:lnTo>
                    <a:pt x="254779" y="130944"/>
                  </a:lnTo>
                  <a:lnTo>
                    <a:pt x="265103" y="124999"/>
                  </a:lnTo>
                  <a:lnTo>
                    <a:pt x="274962" y="119052"/>
                  </a:lnTo>
                  <a:lnTo>
                    <a:pt x="285504" y="113102"/>
                  </a:lnTo>
                  <a:lnTo>
                    <a:pt x="307799" y="101200"/>
                  </a:lnTo>
                  <a:lnTo>
                    <a:pt x="318309" y="96240"/>
                  </a:lnTo>
                  <a:lnTo>
                    <a:pt x="328292" y="91941"/>
                  </a:lnTo>
                  <a:lnTo>
                    <a:pt x="337924" y="88084"/>
                  </a:lnTo>
                  <a:lnTo>
                    <a:pt x="347322" y="83527"/>
                  </a:lnTo>
                  <a:lnTo>
                    <a:pt x="356564" y="78505"/>
                  </a:lnTo>
                  <a:lnTo>
                    <a:pt x="365701" y="73173"/>
                  </a:lnTo>
                  <a:lnTo>
                    <a:pt x="375762" y="67633"/>
                  </a:lnTo>
                  <a:lnTo>
                    <a:pt x="397523" y="56187"/>
                  </a:lnTo>
                  <a:lnTo>
                    <a:pt x="407891" y="51348"/>
                  </a:lnTo>
                  <a:lnTo>
                    <a:pt x="417779" y="47131"/>
                  </a:lnTo>
                  <a:lnTo>
                    <a:pt x="427347" y="43327"/>
                  </a:lnTo>
                  <a:lnTo>
                    <a:pt x="443271" y="36454"/>
                  </a:lnTo>
                  <a:lnTo>
                    <a:pt x="457954" y="30092"/>
                  </a:lnTo>
                  <a:lnTo>
                    <a:pt x="474403" y="23958"/>
                  </a:lnTo>
                  <a:lnTo>
                    <a:pt x="488990" y="17924"/>
                  </a:lnTo>
                  <a:lnTo>
                    <a:pt x="501094" y="11935"/>
                  </a:lnTo>
                  <a:lnTo>
                    <a:pt x="513487" y="3977"/>
                  </a:lnTo>
                  <a:lnTo>
                    <a:pt x="52685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Annotation7"/>
            <p:cNvSpPr/>
            <p:nvPr/>
          </p:nvSpPr>
          <p:spPr>
            <a:xfrm>
              <a:off x="7358063" y="4071938"/>
              <a:ext cx="26790" cy="250032"/>
            </a:xfrm>
            <a:custGeom>
              <a:avLst/>
              <a:gdLst/>
              <a:ahLst/>
              <a:cxnLst/>
              <a:rect l="0" t="0" r="0" b="0"/>
              <a:pathLst>
                <a:path w="26790" h="250032">
                  <a:moveTo>
                    <a:pt x="0" y="0"/>
                  </a:moveTo>
                  <a:lnTo>
                    <a:pt x="0" y="12428"/>
                  </a:lnTo>
                  <a:lnTo>
                    <a:pt x="992" y="15231"/>
                  </a:lnTo>
                  <a:lnTo>
                    <a:pt x="2645" y="18091"/>
                  </a:lnTo>
                  <a:lnTo>
                    <a:pt x="4739" y="20990"/>
                  </a:lnTo>
                  <a:lnTo>
                    <a:pt x="6136" y="23915"/>
                  </a:lnTo>
                  <a:lnTo>
                    <a:pt x="7067" y="26857"/>
                  </a:lnTo>
                  <a:lnTo>
                    <a:pt x="7688" y="29811"/>
                  </a:lnTo>
                  <a:lnTo>
                    <a:pt x="9094" y="33764"/>
                  </a:lnTo>
                  <a:lnTo>
                    <a:pt x="11023" y="38384"/>
                  </a:lnTo>
                  <a:lnTo>
                    <a:pt x="13301" y="43448"/>
                  </a:lnTo>
                  <a:lnTo>
                    <a:pt x="14821" y="48810"/>
                  </a:lnTo>
                  <a:lnTo>
                    <a:pt x="15833" y="54368"/>
                  </a:lnTo>
                  <a:lnTo>
                    <a:pt x="16509" y="60058"/>
                  </a:lnTo>
                  <a:lnTo>
                    <a:pt x="16959" y="65835"/>
                  </a:lnTo>
                  <a:lnTo>
                    <a:pt x="17259" y="71671"/>
                  </a:lnTo>
                  <a:lnTo>
                    <a:pt x="17459" y="77546"/>
                  </a:lnTo>
                  <a:lnTo>
                    <a:pt x="17740" y="100036"/>
                  </a:lnTo>
                  <a:lnTo>
                    <a:pt x="17857" y="170952"/>
                  </a:lnTo>
                  <a:lnTo>
                    <a:pt x="18849" y="178460"/>
                  </a:lnTo>
                  <a:lnTo>
                    <a:pt x="20504" y="185450"/>
                  </a:lnTo>
                  <a:lnTo>
                    <a:pt x="22598" y="192094"/>
                  </a:lnTo>
                  <a:lnTo>
                    <a:pt x="23996" y="198508"/>
                  </a:lnTo>
                  <a:lnTo>
                    <a:pt x="24926" y="204768"/>
                  </a:lnTo>
                  <a:lnTo>
                    <a:pt x="25548" y="210926"/>
                  </a:lnTo>
                  <a:lnTo>
                    <a:pt x="25961" y="216024"/>
                  </a:lnTo>
                  <a:lnTo>
                    <a:pt x="26237" y="220414"/>
                  </a:lnTo>
                  <a:lnTo>
                    <a:pt x="26544" y="227938"/>
                  </a:lnTo>
                  <a:lnTo>
                    <a:pt x="26716" y="237752"/>
                  </a:lnTo>
                  <a:lnTo>
                    <a:pt x="26789" y="250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8"/>
            <p:cNvSpPr/>
            <p:nvPr/>
          </p:nvSpPr>
          <p:spPr>
            <a:xfrm>
              <a:off x="7483078" y="4071938"/>
              <a:ext cx="35720" cy="250032"/>
            </a:xfrm>
            <a:custGeom>
              <a:avLst/>
              <a:gdLst/>
              <a:ahLst/>
              <a:cxnLst/>
              <a:rect l="0" t="0" r="0" b="0"/>
              <a:pathLst>
                <a:path w="35720" h="250032">
                  <a:moveTo>
                    <a:pt x="0" y="0"/>
                  </a:moveTo>
                  <a:lnTo>
                    <a:pt x="0" y="21249"/>
                  </a:lnTo>
                  <a:lnTo>
                    <a:pt x="992" y="25080"/>
                  </a:lnTo>
                  <a:lnTo>
                    <a:pt x="2646" y="29618"/>
                  </a:lnTo>
                  <a:lnTo>
                    <a:pt x="4739" y="34628"/>
                  </a:lnTo>
                  <a:lnTo>
                    <a:pt x="6137" y="40945"/>
                  </a:lnTo>
                  <a:lnTo>
                    <a:pt x="7068" y="48132"/>
                  </a:lnTo>
                  <a:lnTo>
                    <a:pt x="7689" y="55901"/>
                  </a:lnTo>
                  <a:lnTo>
                    <a:pt x="8103" y="63064"/>
                  </a:lnTo>
                  <a:lnTo>
                    <a:pt x="8562" y="76315"/>
                  </a:lnTo>
                  <a:lnTo>
                    <a:pt x="8881" y="116728"/>
                  </a:lnTo>
                  <a:lnTo>
                    <a:pt x="8897" y="125444"/>
                  </a:lnTo>
                  <a:lnTo>
                    <a:pt x="9900" y="133238"/>
                  </a:lnTo>
                  <a:lnTo>
                    <a:pt x="11561" y="140420"/>
                  </a:lnTo>
                  <a:lnTo>
                    <a:pt x="13661" y="147191"/>
                  </a:lnTo>
                  <a:lnTo>
                    <a:pt x="15060" y="154682"/>
                  </a:lnTo>
                  <a:lnTo>
                    <a:pt x="15994" y="162652"/>
                  </a:lnTo>
                  <a:lnTo>
                    <a:pt x="16615" y="170943"/>
                  </a:lnTo>
                  <a:lnTo>
                    <a:pt x="17029" y="178454"/>
                  </a:lnTo>
                  <a:lnTo>
                    <a:pt x="17491" y="192091"/>
                  </a:lnTo>
                  <a:lnTo>
                    <a:pt x="18606" y="198506"/>
                  </a:lnTo>
                  <a:lnTo>
                    <a:pt x="20342" y="204767"/>
                  </a:lnTo>
                  <a:lnTo>
                    <a:pt x="22491" y="210925"/>
                  </a:lnTo>
                  <a:lnTo>
                    <a:pt x="23923" y="216023"/>
                  </a:lnTo>
                  <a:lnTo>
                    <a:pt x="24879" y="220414"/>
                  </a:lnTo>
                  <a:lnTo>
                    <a:pt x="25940" y="227938"/>
                  </a:lnTo>
                  <a:lnTo>
                    <a:pt x="26412" y="234589"/>
                  </a:lnTo>
                  <a:lnTo>
                    <a:pt x="26621" y="240853"/>
                  </a:lnTo>
                  <a:lnTo>
                    <a:pt x="26678" y="243912"/>
                  </a:lnTo>
                  <a:lnTo>
                    <a:pt x="27707" y="245952"/>
                  </a:lnTo>
                  <a:lnTo>
                    <a:pt x="29385" y="247312"/>
                  </a:lnTo>
                  <a:lnTo>
                    <a:pt x="35719" y="250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9"/>
            <p:cNvSpPr/>
            <p:nvPr/>
          </p:nvSpPr>
          <p:spPr>
            <a:xfrm>
              <a:off x="7581673" y="4071938"/>
              <a:ext cx="26422" cy="232172"/>
            </a:xfrm>
            <a:custGeom>
              <a:avLst/>
              <a:gdLst/>
              <a:ahLst/>
              <a:cxnLst/>
              <a:rect l="0" t="0" r="0" b="0"/>
              <a:pathLst>
                <a:path w="26422" h="232172">
                  <a:moveTo>
                    <a:pt x="8561" y="0"/>
                  </a:moveTo>
                  <a:lnTo>
                    <a:pt x="873" y="15377"/>
                  </a:lnTo>
                  <a:lnTo>
                    <a:pt x="183" y="19401"/>
                  </a:lnTo>
                  <a:lnTo>
                    <a:pt x="0" y="21864"/>
                  </a:lnTo>
                  <a:lnTo>
                    <a:pt x="870" y="25490"/>
                  </a:lnTo>
                  <a:lnTo>
                    <a:pt x="2441" y="29892"/>
                  </a:lnTo>
                  <a:lnTo>
                    <a:pt x="4481" y="34810"/>
                  </a:lnTo>
                  <a:lnTo>
                    <a:pt x="5841" y="40074"/>
                  </a:lnTo>
                  <a:lnTo>
                    <a:pt x="6748" y="45568"/>
                  </a:lnTo>
                  <a:lnTo>
                    <a:pt x="7352" y="51214"/>
                  </a:lnTo>
                  <a:lnTo>
                    <a:pt x="7756" y="57955"/>
                  </a:lnTo>
                  <a:lnTo>
                    <a:pt x="8203" y="73383"/>
                  </a:lnTo>
                  <a:lnTo>
                    <a:pt x="8515" y="109273"/>
                  </a:lnTo>
                  <a:lnTo>
                    <a:pt x="8530" y="117497"/>
                  </a:lnTo>
                  <a:lnTo>
                    <a:pt x="9533" y="125957"/>
                  </a:lnTo>
                  <a:lnTo>
                    <a:pt x="11194" y="134572"/>
                  </a:lnTo>
                  <a:lnTo>
                    <a:pt x="13293" y="143293"/>
                  </a:lnTo>
                  <a:lnTo>
                    <a:pt x="14692" y="151091"/>
                  </a:lnTo>
                  <a:lnTo>
                    <a:pt x="15625" y="158274"/>
                  </a:lnTo>
                  <a:lnTo>
                    <a:pt x="16246" y="165047"/>
                  </a:lnTo>
                  <a:lnTo>
                    <a:pt x="16661" y="171547"/>
                  </a:lnTo>
                  <a:lnTo>
                    <a:pt x="17123" y="184060"/>
                  </a:lnTo>
                  <a:lnTo>
                    <a:pt x="17382" y="197522"/>
                  </a:lnTo>
                  <a:lnTo>
                    <a:pt x="18410" y="201134"/>
                  </a:lnTo>
                  <a:lnTo>
                    <a:pt x="20088" y="204534"/>
                  </a:lnTo>
                  <a:lnTo>
                    <a:pt x="22199" y="207794"/>
                  </a:lnTo>
                  <a:lnTo>
                    <a:pt x="23606" y="210959"/>
                  </a:lnTo>
                  <a:lnTo>
                    <a:pt x="24544" y="214061"/>
                  </a:lnTo>
                  <a:lnTo>
                    <a:pt x="25170" y="217122"/>
                  </a:lnTo>
                  <a:lnTo>
                    <a:pt x="25865" y="223167"/>
                  </a:lnTo>
                  <a:lnTo>
                    <a:pt x="26421" y="23217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10"/>
            <p:cNvSpPr/>
            <p:nvPr/>
          </p:nvSpPr>
          <p:spPr>
            <a:xfrm>
              <a:off x="7706320" y="4089797"/>
              <a:ext cx="44650" cy="294681"/>
            </a:xfrm>
            <a:custGeom>
              <a:avLst/>
              <a:gdLst/>
              <a:ahLst/>
              <a:cxnLst/>
              <a:rect l="0" t="0" r="0" b="0"/>
              <a:pathLst>
                <a:path w="44650" h="294681">
                  <a:moveTo>
                    <a:pt x="0" y="0"/>
                  </a:moveTo>
                  <a:lnTo>
                    <a:pt x="0" y="15377"/>
                  </a:lnTo>
                  <a:lnTo>
                    <a:pt x="993" y="18189"/>
                  </a:lnTo>
                  <a:lnTo>
                    <a:pt x="2646" y="22048"/>
                  </a:lnTo>
                  <a:lnTo>
                    <a:pt x="4740" y="26605"/>
                  </a:lnTo>
                  <a:lnTo>
                    <a:pt x="6136" y="32619"/>
                  </a:lnTo>
                  <a:lnTo>
                    <a:pt x="7068" y="39606"/>
                  </a:lnTo>
                  <a:lnTo>
                    <a:pt x="7689" y="47240"/>
                  </a:lnTo>
                  <a:lnTo>
                    <a:pt x="9094" y="55306"/>
                  </a:lnTo>
                  <a:lnTo>
                    <a:pt x="11024" y="63660"/>
                  </a:lnTo>
                  <a:lnTo>
                    <a:pt x="13302" y="72205"/>
                  </a:lnTo>
                  <a:lnTo>
                    <a:pt x="14822" y="80879"/>
                  </a:lnTo>
                  <a:lnTo>
                    <a:pt x="15834" y="89638"/>
                  </a:lnTo>
                  <a:lnTo>
                    <a:pt x="16509" y="98454"/>
                  </a:lnTo>
                  <a:lnTo>
                    <a:pt x="17952" y="108300"/>
                  </a:lnTo>
                  <a:lnTo>
                    <a:pt x="19905" y="118833"/>
                  </a:lnTo>
                  <a:lnTo>
                    <a:pt x="24721" y="141119"/>
                  </a:lnTo>
                  <a:lnTo>
                    <a:pt x="30171" y="164254"/>
                  </a:lnTo>
                  <a:lnTo>
                    <a:pt x="32019" y="174987"/>
                  </a:lnTo>
                  <a:lnTo>
                    <a:pt x="33253" y="185118"/>
                  </a:lnTo>
                  <a:lnTo>
                    <a:pt x="34074" y="194850"/>
                  </a:lnTo>
                  <a:lnTo>
                    <a:pt x="34623" y="204314"/>
                  </a:lnTo>
                  <a:lnTo>
                    <a:pt x="35231" y="222767"/>
                  </a:lnTo>
                  <a:lnTo>
                    <a:pt x="36387" y="231855"/>
                  </a:lnTo>
                  <a:lnTo>
                    <a:pt x="38148" y="240890"/>
                  </a:lnTo>
                  <a:lnTo>
                    <a:pt x="40316" y="249890"/>
                  </a:lnTo>
                  <a:lnTo>
                    <a:pt x="41760" y="257875"/>
                  </a:lnTo>
                  <a:lnTo>
                    <a:pt x="42723" y="265182"/>
                  </a:lnTo>
                  <a:lnTo>
                    <a:pt x="43364" y="272038"/>
                  </a:lnTo>
                  <a:lnTo>
                    <a:pt x="43793" y="277601"/>
                  </a:lnTo>
                  <a:lnTo>
                    <a:pt x="44078" y="282302"/>
                  </a:lnTo>
                  <a:lnTo>
                    <a:pt x="44649" y="294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11"/>
            <p:cNvSpPr/>
            <p:nvPr/>
          </p:nvSpPr>
          <p:spPr>
            <a:xfrm>
              <a:off x="7286625" y="4554141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0" y="0"/>
                  </a:moveTo>
                  <a:lnTo>
                    <a:pt x="0" y="25731"/>
                  </a:lnTo>
                  <a:lnTo>
                    <a:pt x="992" y="32037"/>
                  </a:lnTo>
                  <a:lnTo>
                    <a:pt x="2646" y="39217"/>
                  </a:lnTo>
                  <a:lnTo>
                    <a:pt x="4739" y="46981"/>
                  </a:lnTo>
                  <a:lnTo>
                    <a:pt x="6137" y="55133"/>
                  </a:lnTo>
                  <a:lnTo>
                    <a:pt x="7068" y="63544"/>
                  </a:lnTo>
                  <a:lnTo>
                    <a:pt x="7689" y="72129"/>
                  </a:lnTo>
                  <a:lnTo>
                    <a:pt x="9095" y="80827"/>
                  </a:lnTo>
                  <a:lnTo>
                    <a:pt x="11023" y="89604"/>
                  </a:lnTo>
                  <a:lnTo>
                    <a:pt x="13302" y="98431"/>
                  </a:lnTo>
                  <a:lnTo>
                    <a:pt x="14822" y="108285"/>
                  </a:lnTo>
                  <a:lnTo>
                    <a:pt x="15834" y="118822"/>
                  </a:lnTo>
                  <a:lnTo>
                    <a:pt x="16509" y="129817"/>
                  </a:lnTo>
                  <a:lnTo>
                    <a:pt x="17259" y="149969"/>
                  </a:lnTo>
                  <a:lnTo>
                    <a:pt x="17682" y="178050"/>
                  </a:lnTo>
                  <a:lnTo>
                    <a:pt x="17824" y="214205"/>
                  </a:lnTo>
                  <a:lnTo>
                    <a:pt x="18828" y="222178"/>
                  </a:lnTo>
                  <a:lnTo>
                    <a:pt x="20489" y="229478"/>
                  </a:lnTo>
                  <a:lnTo>
                    <a:pt x="22590" y="236329"/>
                  </a:lnTo>
                  <a:lnTo>
                    <a:pt x="23989" y="242881"/>
                  </a:lnTo>
                  <a:lnTo>
                    <a:pt x="24922" y="249233"/>
                  </a:lnTo>
                  <a:lnTo>
                    <a:pt x="25544" y="255452"/>
                  </a:lnTo>
                  <a:lnTo>
                    <a:pt x="25959" y="260590"/>
                  </a:lnTo>
                  <a:lnTo>
                    <a:pt x="26420" y="268946"/>
                  </a:lnTo>
                  <a:lnTo>
                    <a:pt x="26626" y="275966"/>
                  </a:lnTo>
                  <a:lnTo>
                    <a:pt x="26789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12"/>
            <p:cNvSpPr/>
            <p:nvPr/>
          </p:nvSpPr>
          <p:spPr>
            <a:xfrm>
              <a:off x="7286625" y="5063133"/>
              <a:ext cx="8931" cy="294681"/>
            </a:xfrm>
            <a:custGeom>
              <a:avLst/>
              <a:gdLst/>
              <a:ahLst/>
              <a:cxnLst/>
              <a:rect l="0" t="0" r="0" b="0"/>
              <a:pathLst>
                <a:path w="8931" h="294681">
                  <a:moveTo>
                    <a:pt x="8930" y="0"/>
                  </a:moveTo>
                  <a:lnTo>
                    <a:pt x="8930" y="240616"/>
                  </a:lnTo>
                  <a:lnTo>
                    <a:pt x="7938" y="248715"/>
                  </a:lnTo>
                  <a:lnTo>
                    <a:pt x="6284" y="256100"/>
                  </a:lnTo>
                  <a:lnTo>
                    <a:pt x="4190" y="263007"/>
                  </a:lnTo>
                  <a:lnTo>
                    <a:pt x="2793" y="268603"/>
                  </a:lnTo>
                  <a:lnTo>
                    <a:pt x="1862" y="273327"/>
                  </a:lnTo>
                  <a:lnTo>
                    <a:pt x="1241" y="277468"/>
                  </a:lnTo>
                  <a:lnTo>
                    <a:pt x="827" y="281221"/>
                  </a:lnTo>
                  <a:lnTo>
                    <a:pt x="551" y="284714"/>
                  </a:lnTo>
                  <a:lnTo>
                    <a:pt x="0" y="2946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13"/>
            <p:cNvSpPr/>
            <p:nvPr/>
          </p:nvSpPr>
          <p:spPr>
            <a:xfrm>
              <a:off x="7375922" y="5063133"/>
              <a:ext cx="17750" cy="258962"/>
            </a:xfrm>
            <a:custGeom>
              <a:avLst/>
              <a:gdLst/>
              <a:ahLst/>
              <a:cxnLst/>
              <a:rect l="0" t="0" r="0" b="0"/>
              <a:pathLst>
                <a:path w="17750" h="258962">
                  <a:moveTo>
                    <a:pt x="0" y="0"/>
                  </a:moveTo>
                  <a:lnTo>
                    <a:pt x="0" y="12429"/>
                  </a:lnTo>
                  <a:lnTo>
                    <a:pt x="992" y="16223"/>
                  </a:lnTo>
                  <a:lnTo>
                    <a:pt x="2645" y="20737"/>
                  </a:lnTo>
                  <a:lnTo>
                    <a:pt x="4739" y="25731"/>
                  </a:lnTo>
                  <a:lnTo>
                    <a:pt x="6137" y="31044"/>
                  </a:lnTo>
                  <a:lnTo>
                    <a:pt x="7068" y="36571"/>
                  </a:lnTo>
                  <a:lnTo>
                    <a:pt x="7689" y="42241"/>
                  </a:lnTo>
                  <a:lnTo>
                    <a:pt x="8102" y="48996"/>
                  </a:lnTo>
                  <a:lnTo>
                    <a:pt x="8561" y="64440"/>
                  </a:lnTo>
                  <a:lnTo>
                    <a:pt x="8820" y="89870"/>
                  </a:lnTo>
                  <a:lnTo>
                    <a:pt x="9849" y="98608"/>
                  </a:lnTo>
                  <a:lnTo>
                    <a:pt x="11526" y="107411"/>
                  </a:lnTo>
                  <a:lnTo>
                    <a:pt x="13636" y="116256"/>
                  </a:lnTo>
                  <a:lnTo>
                    <a:pt x="15045" y="125128"/>
                  </a:lnTo>
                  <a:lnTo>
                    <a:pt x="15983" y="134021"/>
                  </a:lnTo>
                  <a:lnTo>
                    <a:pt x="16608" y="142925"/>
                  </a:lnTo>
                  <a:lnTo>
                    <a:pt x="17024" y="151838"/>
                  </a:lnTo>
                  <a:lnTo>
                    <a:pt x="17489" y="169679"/>
                  </a:lnTo>
                  <a:lnTo>
                    <a:pt x="17749" y="191717"/>
                  </a:lnTo>
                  <a:lnTo>
                    <a:pt x="16793" y="198257"/>
                  </a:lnTo>
                  <a:lnTo>
                    <a:pt x="15164" y="204601"/>
                  </a:lnTo>
                  <a:lnTo>
                    <a:pt x="13086" y="210814"/>
                  </a:lnTo>
                  <a:lnTo>
                    <a:pt x="11700" y="216942"/>
                  </a:lnTo>
                  <a:lnTo>
                    <a:pt x="10776" y="223011"/>
                  </a:lnTo>
                  <a:lnTo>
                    <a:pt x="10160" y="229041"/>
                  </a:lnTo>
                  <a:lnTo>
                    <a:pt x="9750" y="234053"/>
                  </a:lnTo>
                  <a:lnTo>
                    <a:pt x="9477" y="238387"/>
                  </a:lnTo>
                  <a:lnTo>
                    <a:pt x="9037" y="247731"/>
                  </a:lnTo>
                  <a:lnTo>
                    <a:pt x="8977" y="251655"/>
                  </a:lnTo>
                  <a:lnTo>
                    <a:pt x="8930" y="25896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14"/>
            <p:cNvSpPr/>
            <p:nvPr/>
          </p:nvSpPr>
          <p:spPr>
            <a:xfrm>
              <a:off x="7465219" y="5036344"/>
              <a:ext cx="17850" cy="276822"/>
            </a:xfrm>
            <a:custGeom>
              <a:avLst/>
              <a:gdLst/>
              <a:ahLst/>
              <a:cxnLst/>
              <a:rect l="0" t="0" r="0" b="0"/>
              <a:pathLst>
                <a:path w="17850" h="276822">
                  <a:moveTo>
                    <a:pt x="8929" y="0"/>
                  </a:moveTo>
                  <a:lnTo>
                    <a:pt x="8929" y="4740"/>
                  </a:lnTo>
                  <a:lnTo>
                    <a:pt x="9922" y="6137"/>
                  </a:lnTo>
                  <a:lnTo>
                    <a:pt x="11575" y="7068"/>
                  </a:lnTo>
                  <a:lnTo>
                    <a:pt x="13669" y="7688"/>
                  </a:lnTo>
                  <a:lnTo>
                    <a:pt x="15066" y="10086"/>
                  </a:lnTo>
                  <a:lnTo>
                    <a:pt x="15997" y="13670"/>
                  </a:lnTo>
                  <a:lnTo>
                    <a:pt x="16618" y="18043"/>
                  </a:lnTo>
                  <a:lnTo>
                    <a:pt x="17032" y="22943"/>
                  </a:lnTo>
                  <a:lnTo>
                    <a:pt x="17307" y="28193"/>
                  </a:lnTo>
                  <a:lnTo>
                    <a:pt x="17614" y="39319"/>
                  </a:lnTo>
                  <a:lnTo>
                    <a:pt x="17849" y="103514"/>
                  </a:lnTo>
                  <a:lnTo>
                    <a:pt x="16860" y="113658"/>
                  </a:lnTo>
                  <a:lnTo>
                    <a:pt x="15209" y="123397"/>
                  </a:lnTo>
                  <a:lnTo>
                    <a:pt x="13116" y="132866"/>
                  </a:lnTo>
                  <a:lnTo>
                    <a:pt x="11721" y="143148"/>
                  </a:lnTo>
                  <a:lnTo>
                    <a:pt x="10790" y="153971"/>
                  </a:lnTo>
                  <a:lnTo>
                    <a:pt x="9757" y="174596"/>
                  </a:lnTo>
                  <a:lnTo>
                    <a:pt x="9297" y="190377"/>
                  </a:lnTo>
                  <a:lnTo>
                    <a:pt x="9039" y="215158"/>
                  </a:lnTo>
                  <a:lnTo>
                    <a:pt x="8009" y="222814"/>
                  </a:lnTo>
                  <a:lnTo>
                    <a:pt x="6332" y="229902"/>
                  </a:lnTo>
                  <a:lnTo>
                    <a:pt x="4221" y="236612"/>
                  </a:lnTo>
                  <a:lnTo>
                    <a:pt x="2814" y="242078"/>
                  </a:lnTo>
                  <a:lnTo>
                    <a:pt x="1876" y="246713"/>
                  </a:lnTo>
                  <a:lnTo>
                    <a:pt x="1251" y="250796"/>
                  </a:lnTo>
                  <a:lnTo>
                    <a:pt x="833" y="254509"/>
                  </a:lnTo>
                  <a:lnTo>
                    <a:pt x="370" y="261282"/>
                  </a:lnTo>
                  <a:lnTo>
                    <a:pt x="165" y="267600"/>
                  </a:lnTo>
                  <a:lnTo>
                    <a:pt x="0" y="27682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15"/>
            <p:cNvSpPr/>
            <p:nvPr/>
          </p:nvSpPr>
          <p:spPr>
            <a:xfrm>
              <a:off x="7599164" y="5036344"/>
              <a:ext cx="17850" cy="303610"/>
            </a:xfrm>
            <a:custGeom>
              <a:avLst/>
              <a:gdLst/>
              <a:ahLst/>
              <a:cxnLst/>
              <a:rect l="0" t="0" r="0" b="0"/>
              <a:pathLst>
                <a:path w="17850" h="303610">
                  <a:moveTo>
                    <a:pt x="8930" y="0"/>
                  </a:moveTo>
                  <a:lnTo>
                    <a:pt x="8930" y="25731"/>
                  </a:lnTo>
                  <a:lnTo>
                    <a:pt x="9922" y="31044"/>
                  </a:lnTo>
                  <a:lnTo>
                    <a:pt x="11575" y="36571"/>
                  </a:lnTo>
                  <a:lnTo>
                    <a:pt x="13669" y="42241"/>
                  </a:lnTo>
                  <a:lnTo>
                    <a:pt x="15066" y="48996"/>
                  </a:lnTo>
                  <a:lnTo>
                    <a:pt x="15998" y="56476"/>
                  </a:lnTo>
                  <a:lnTo>
                    <a:pt x="16618" y="64440"/>
                  </a:lnTo>
                  <a:lnTo>
                    <a:pt x="17032" y="72726"/>
                  </a:lnTo>
                  <a:lnTo>
                    <a:pt x="17491" y="89869"/>
                  </a:lnTo>
                  <a:lnTo>
                    <a:pt x="17849" y="190670"/>
                  </a:lnTo>
                  <a:lnTo>
                    <a:pt x="16860" y="201527"/>
                  </a:lnTo>
                  <a:lnTo>
                    <a:pt x="15209" y="211742"/>
                  </a:lnTo>
                  <a:lnTo>
                    <a:pt x="13116" y="221528"/>
                  </a:lnTo>
                  <a:lnTo>
                    <a:pt x="11721" y="231029"/>
                  </a:lnTo>
                  <a:lnTo>
                    <a:pt x="10790" y="240340"/>
                  </a:lnTo>
                  <a:lnTo>
                    <a:pt x="10170" y="249523"/>
                  </a:lnTo>
                  <a:lnTo>
                    <a:pt x="9757" y="258622"/>
                  </a:lnTo>
                  <a:lnTo>
                    <a:pt x="9297" y="276670"/>
                  </a:lnTo>
                  <a:lnTo>
                    <a:pt x="8183" y="283665"/>
                  </a:lnTo>
                  <a:lnTo>
                    <a:pt x="6447" y="289321"/>
                  </a:lnTo>
                  <a:lnTo>
                    <a:pt x="0" y="303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16"/>
            <p:cNvSpPr/>
            <p:nvPr/>
          </p:nvSpPr>
          <p:spPr>
            <a:xfrm>
              <a:off x="7268766" y="5072063"/>
              <a:ext cx="401837" cy="303610"/>
            </a:xfrm>
            <a:custGeom>
              <a:avLst/>
              <a:gdLst/>
              <a:ahLst/>
              <a:cxnLst/>
              <a:rect l="0" t="0" r="0" b="0"/>
              <a:pathLst>
                <a:path w="401837" h="303610">
                  <a:moveTo>
                    <a:pt x="401836" y="0"/>
                  </a:moveTo>
                  <a:lnTo>
                    <a:pt x="392354" y="4740"/>
                  </a:lnTo>
                  <a:lnTo>
                    <a:pt x="389561" y="7129"/>
                  </a:lnTo>
                  <a:lnTo>
                    <a:pt x="387699" y="9713"/>
                  </a:lnTo>
                  <a:lnTo>
                    <a:pt x="386458" y="12429"/>
                  </a:lnTo>
                  <a:lnTo>
                    <a:pt x="379787" y="18091"/>
                  </a:lnTo>
                  <a:lnTo>
                    <a:pt x="369216" y="24907"/>
                  </a:lnTo>
                  <a:lnTo>
                    <a:pt x="354596" y="34552"/>
                  </a:lnTo>
                  <a:lnTo>
                    <a:pt x="347522" y="39902"/>
                  </a:lnTo>
                  <a:lnTo>
                    <a:pt x="340821" y="45453"/>
                  </a:lnTo>
                  <a:lnTo>
                    <a:pt x="334371" y="51137"/>
                  </a:lnTo>
                  <a:lnTo>
                    <a:pt x="326101" y="56912"/>
                  </a:lnTo>
                  <a:lnTo>
                    <a:pt x="316619" y="62746"/>
                  </a:lnTo>
                  <a:lnTo>
                    <a:pt x="306329" y="68619"/>
                  </a:lnTo>
                  <a:lnTo>
                    <a:pt x="296493" y="74520"/>
                  </a:lnTo>
                  <a:lnTo>
                    <a:pt x="277626" y="86367"/>
                  </a:lnTo>
                  <a:lnTo>
                    <a:pt x="267435" y="93297"/>
                  </a:lnTo>
                  <a:lnTo>
                    <a:pt x="245529" y="108934"/>
                  </a:lnTo>
                  <a:lnTo>
                    <a:pt x="210884" y="134472"/>
                  </a:lnTo>
                  <a:lnTo>
                    <a:pt x="198135" y="143226"/>
                  </a:lnTo>
                  <a:lnTo>
                    <a:pt x="170742" y="160890"/>
                  </a:lnTo>
                  <a:lnTo>
                    <a:pt x="157485" y="170760"/>
                  </a:lnTo>
                  <a:lnTo>
                    <a:pt x="144677" y="181308"/>
                  </a:lnTo>
                  <a:lnTo>
                    <a:pt x="132170" y="192309"/>
                  </a:lnTo>
                  <a:lnTo>
                    <a:pt x="119863" y="202620"/>
                  </a:lnTo>
                  <a:lnTo>
                    <a:pt x="95605" y="222014"/>
                  </a:lnTo>
                  <a:lnTo>
                    <a:pt x="59636" y="249667"/>
                  </a:lnTo>
                  <a:lnTo>
                    <a:pt x="49679" y="257726"/>
                  </a:lnTo>
                  <a:lnTo>
                    <a:pt x="41057" y="265083"/>
                  </a:lnTo>
                  <a:lnTo>
                    <a:pt x="33324" y="271972"/>
                  </a:lnTo>
                  <a:lnTo>
                    <a:pt x="19440" y="284918"/>
                  </a:lnTo>
                  <a:lnTo>
                    <a:pt x="0" y="3036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7"/>
            <p:cNvSpPr/>
            <p:nvPr/>
          </p:nvSpPr>
          <p:spPr>
            <a:xfrm>
              <a:off x="7759898" y="5054204"/>
              <a:ext cx="17493" cy="285751"/>
            </a:xfrm>
            <a:custGeom>
              <a:avLst/>
              <a:gdLst/>
              <a:ahLst/>
              <a:cxnLst/>
              <a:rect l="0" t="0" r="0" b="0"/>
              <a:pathLst>
                <a:path w="17493" h="285751">
                  <a:moveTo>
                    <a:pt x="8930" y="0"/>
                  </a:moveTo>
                  <a:lnTo>
                    <a:pt x="8930" y="47854"/>
                  </a:lnTo>
                  <a:lnTo>
                    <a:pt x="9922" y="55715"/>
                  </a:lnTo>
                  <a:lnTo>
                    <a:pt x="11576" y="63932"/>
                  </a:lnTo>
                  <a:lnTo>
                    <a:pt x="13669" y="72387"/>
                  </a:lnTo>
                  <a:lnTo>
                    <a:pt x="15066" y="81992"/>
                  </a:lnTo>
                  <a:lnTo>
                    <a:pt x="15998" y="92365"/>
                  </a:lnTo>
                  <a:lnTo>
                    <a:pt x="16619" y="103248"/>
                  </a:lnTo>
                  <a:lnTo>
                    <a:pt x="17308" y="123278"/>
                  </a:lnTo>
                  <a:lnTo>
                    <a:pt x="17492" y="132788"/>
                  </a:lnTo>
                  <a:lnTo>
                    <a:pt x="16623" y="143095"/>
                  </a:lnTo>
                  <a:lnTo>
                    <a:pt x="15050" y="153936"/>
                  </a:lnTo>
                  <a:lnTo>
                    <a:pt x="13010" y="165131"/>
                  </a:lnTo>
                  <a:lnTo>
                    <a:pt x="11650" y="175572"/>
                  </a:lnTo>
                  <a:lnTo>
                    <a:pt x="10743" y="185509"/>
                  </a:lnTo>
                  <a:lnTo>
                    <a:pt x="10139" y="195110"/>
                  </a:lnTo>
                  <a:lnTo>
                    <a:pt x="9467" y="211070"/>
                  </a:lnTo>
                  <a:lnTo>
                    <a:pt x="9288" y="218104"/>
                  </a:lnTo>
                  <a:lnTo>
                    <a:pt x="8177" y="224778"/>
                  </a:lnTo>
                  <a:lnTo>
                    <a:pt x="6443" y="231211"/>
                  </a:lnTo>
                  <a:lnTo>
                    <a:pt x="4296" y="237485"/>
                  </a:lnTo>
                  <a:lnTo>
                    <a:pt x="2864" y="243651"/>
                  </a:lnTo>
                  <a:lnTo>
                    <a:pt x="1909" y="249746"/>
                  </a:lnTo>
                  <a:lnTo>
                    <a:pt x="1273" y="255794"/>
                  </a:lnTo>
                  <a:lnTo>
                    <a:pt x="849" y="260818"/>
                  </a:lnTo>
                  <a:lnTo>
                    <a:pt x="378" y="269047"/>
                  </a:lnTo>
                  <a:lnTo>
                    <a:pt x="169" y="276011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8"/>
            <p:cNvSpPr/>
            <p:nvPr/>
          </p:nvSpPr>
          <p:spPr>
            <a:xfrm>
              <a:off x="7858125" y="5018485"/>
              <a:ext cx="22753" cy="276821"/>
            </a:xfrm>
            <a:custGeom>
              <a:avLst/>
              <a:gdLst/>
              <a:ahLst/>
              <a:cxnLst/>
              <a:rect l="0" t="0" r="0" b="0"/>
              <a:pathLst>
                <a:path w="22753" h="276821">
                  <a:moveTo>
                    <a:pt x="0" y="0"/>
                  </a:moveTo>
                  <a:lnTo>
                    <a:pt x="4739" y="4740"/>
                  </a:lnTo>
                  <a:lnTo>
                    <a:pt x="6136" y="7128"/>
                  </a:lnTo>
                  <a:lnTo>
                    <a:pt x="7068" y="9713"/>
                  </a:lnTo>
                  <a:lnTo>
                    <a:pt x="7689" y="12428"/>
                  </a:lnTo>
                  <a:lnTo>
                    <a:pt x="8103" y="17215"/>
                  </a:lnTo>
                  <a:lnTo>
                    <a:pt x="8378" y="23383"/>
                  </a:lnTo>
                  <a:lnTo>
                    <a:pt x="8561" y="30472"/>
                  </a:lnTo>
                  <a:lnTo>
                    <a:pt x="9676" y="38173"/>
                  </a:lnTo>
                  <a:lnTo>
                    <a:pt x="11412" y="46285"/>
                  </a:lnTo>
                  <a:lnTo>
                    <a:pt x="13561" y="54669"/>
                  </a:lnTo>
                  <a:lnTo>
                    <a:pt x="14994" y="63235"/>
                  </a:lnTo>
                  <a:lnTo>
                    <a:pt x="15949" y="71922"/>
                  </a:lnTo>
                  <a:lnTo>
                    <a:pt x="16586" y="80690"/>
                  </a:lnTo>
                  <a:lnTo>
                    <a:pt x="18003" y="89512"/>
                  </a:lnTo>
                  <a:lnTo>
                    <a:pt x="19939" y="98370"/>
                  </a:lnTo>
                  <a:lnTo>
                    <a:pt x="22222" y="107252"/>
                  </a:lnTo>
                  <a:lnTo>
                    <a:pt x="22752" y="117142"/>
                  </a:lnTo>
                  <a:lnTo>
                    <a:pt x="22113" y="127703"/>
                  </a:lnTo>
                  <a:lnTo>
                    <a:pt x="20696" y="138714"/>
                  </a:lnTo>
                  <a:lnTo>
                    <a:pt x="19750" y="149030"/>
                  </a:lnTo>
                  <a:lnTo>
                    <a:pt x="19120" y="158885"/>
                  </a:lnTo>
                  <a:lnTo>
                    <a:pt x="18419" y="177771"/>
                  </a:lnTo>
                  <a:lnTo>
                    <a:pt x="18108" y="196087"/>
                  </a:lnTo>
                  <a:lnTo>
                    <a:pt x="17033" y="204147"/>
                  </a:lnTo>
                  <a:lnTo>
                    <a:pt x="15324" y="211504"/>
                  </a:lnTo>
                  <a:lnTo>
                    <a:pt x="8178" y="233985"/>
                  </a:lnTo>
                  <a:lnTo>
                    <a:pt x="5452" y="242310"/>
                  </a:lnTo>
                  <a:lnTo>
                    <a:pt x="3634" y="248852"/>
                  </a:lnTo>
                  <a:lnTo>
                    <a:pt x="2423" y="254206"/>
                  </a:lnTo>
                  <a:lnTo>
                    <a:pt x="1615" y="258768"/>
                  </a:lnTo>
                  <a:lnTo>
                    <a:pt x="1077" y="262801"/>
                  </a:lnTo>
                  <a:lnTo>
                    <a:pt x="718" y="266482"/>
                  </a:lnTo>
                  <a:lnTo>
                    <a:pt x="0" y="27682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Annotation19"/>
            <p:cNvSpPr/>
            <p:nvPr/>
          </p:nvSpPr>
          <p:spPr>
            <a:xfrm>
              <a:off x="7358063" y="5491758"/>
              <a:ext cx="8930" cy="330399"/>
            </a:xfrm>
            <a:custGeom>
              <a:avLst/>
              <a:gdLst/>
              <a:ahLst/>
              <a:cxnLst/>
              <a:rect l="0" t="0" r="0" b="0"/>
              <a:pathLst>
                <a:path w="8930" h="330399">
                  <a:moveTo>
                    <a:pt x="0" y="0"/>
                  </a:moveTo>
                  <a:lnTo>
                    <a:pt x="0" y="13302"/>
                  </a:lnTo>
                  <a:lnTo>
                    <a:pt x="992" y="14821"/>
                  </a:lnTo>
                  <a:lnTo>
                    <a:pt x="2645" y="15834"/>
                  </a:lnTo>
                  <a:lnTo>
                    <a:pt x="7688" y="17459"/>
                  </a:lnTo>
                  <a:lnTo>
                    <a:pt x="8102" y="18585"/>
                  </a:lnTo>
                  <a:lnTo>
                    <a:pt x="8377" y="20327"/>
                  </a:lnTo>
                  <a:lnTo>
                    <a:pt x="8820" y="25512"/>
                  </a:lnTo>
                  <a:lnTo>
                    <a:pt x="8919" y="46794"/>
                  </a:lnTo>
                  <a:lnTo>
                    <a:pt x="8929" y="33039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Annotation20"/>
            <p:cNvSpPr/>
            <p:nvPr/>
          </p:nvSpPr>
          <p:spPr>
            <a:xfrm>
              <a:off x="7465219" y="5616774"/>
              <a:ext cx="8930" cy="250032"/>
            </a:xfrm>
            <a:custGeom>
              <a:avLst/>
              <a:gdLst/>
              <a:ahLst/>
              <a:cxnLst/>
              <a:rect l="0" t="0" r="0" b="0"/>
              <a:pathLst>
                <a:path w="8930" h="250032">
                  <a:moveTo>
                    <a:pt x="0" y="0"/>
                  </a:moveTo>
                  <a:lnTo>
                    <a:pt x="0" y="123755"/>
                  </a:lnTo>
                  <a:lnTo>
                    <a:pt x="992" y="134097"/>
                  </a:lnTo>
                  <a:lnTo>
                    <a:pt x="2645" y="144961"/>
                  </a:lnTo>
                  <a:lnTo>
                    <a:pt x="4739" y="156171"/>
                  </a:lnTo>
                  <a:lnTo>
                    <a:pt x="6137" y="167614"/>
                  </a:lnTo>
                  <a:lnTo>
                    <a:pt x="7068" y="179212"/>
                  </a:lnTo>
                  <a:lnTo>
                    <a:pt x="8102" y="200696"/>
                  </a:lnTo>
                  <a:lnTo>
                    <a:pt x="8561" y="216860"/>
                  </a:lnTo>
                  <a:lnTo>
                    <a:pt x="8929" y="25003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Annotation21"/>
            <p:cNvSpPr/>
            <p:nvPr/>
          </p:nvSpPr>
          <p:spPr>
            <a:xfrm>
              <a:off x="7590234" y="5473899"/>
              <a:ext cx="17861" cy="383977"/>
            </a:xfrm>
            <a:custGeom>
              <a:avLst/>
              <a:gdLst/>
              <a:ahLst/>
              <a:cxnLst/>
              <a:rect l="0" t="0" r="0" b="0"/>
              <a:pathLst>
                <a:path w="17861" h="383977">
                  <a:moveTo>
                    <a:pt x="0" y="0"/>
                  </a:moveTo>
                  <a:lnTo>
                    <a:pt x="0" y="30472"/>
                  </a:lnTo>
                  <a:lnTo>
                    <a:pt x="993" y="38173"/>
                  </a:lnTo>
                  <a:lnTo>
                    <a:pt x="2646" y="46285"/>
                  </a:lnTo>
                  <a:lnTo>
                    <a:pt x="4740" y="54669"/>
                  </a:lnTo>
                  <a:lnTo>
                    <a:pt x="6136" y="63236"/>
                  </a:lnTo>
                  <a:lnTo>
                    <a:pt x="7068" y="71923"/>
                  </a:lnTo>
                  <a:lnTo>
                    <a:pt x="7689" y="80691"/>
                  </a:lnTo>
                  <a:lnTo>
                    <a:pt x="8103" y="91497"/>
                  </a:lnTo>
                  <a:lnTo>
                    <a:pt x="8685" y="129416"/>
                  </a:lnTo>
                  <a:lnTo>
                    <a:pt x="8821" y="154091"/>
                  </a:lnTo>
                  <a:lnTo>
                    <a:pt x="9849" y="167219"/>
                  </a:lnTo>
                  <a:lnTo>
                    <a:pt x="11527" y="180933"/>
                  </a:lnTo>
                  <a:lnTo>
                    <a:pt x="13638" y="195036"/>
                  </a:lnTo>
                  <a:lnTo>
                    <a:pt x="15045" y="209399"/>
                  </a:lnTo>
                  <a:lnTo>
                    <a:pt x="15983" y="223935"/>
                  </a:lnTo>
                  <a:lnTo>
                    <a:pt x="17026" y="252324"/>
                  </a:lnTo>
                  <a:lnTo>
                    <a:pt x="17612" y="290619"/>
                  </a:lnTo>
                  <a:lnTo>
                    <a:pt x="17860" y="383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08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Experimental Probability then compare to theoretical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86400" y="2362200"/>
            <a:ext cx="2971800" cy="3581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5486400" y="28956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61" idx="0"/>
            <a:endCxn id="61" idx="2"/>
          </p:cNvCxnSpPr>
          <p:nvPr/>
        </p:nvCxnSpPr>
        <p:spPr>
          <a:xfrm>
            <a:off x="6972300" y="2362200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15000" y="251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outcome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62800" y="2514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frequency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5486400" y="3505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486400" y="39624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486400" y="44958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86400" y="49530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5486400" y="5410200"/>
            <a:ext cx="297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05500" y="3048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1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05500" y="359020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05500" y="45836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4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05500" y="41232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3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06069" y="541702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6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35639" y="50408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5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MARTInkAnnotation0"/>
          <p:cNvSpPr/>
          <p:nvPr/>
        </p:nvSpPr>
        <p:spPr>
          <a:xfrm>
            <a:off x="7118202" y="3045023"/>
            <a:ext cx="52338" cy="232174"/>
          </a:xfrm>
          <a:custGeom>
            <a:avLst/>
            <a:gdLst/>
            <a:ahLst/>
            <a:cxnLst/>
            <a:rect l="0" t="0" r="0" b="0"/>
            <a:pathLst>
              <a:path w="52338" h="232174">
                <a:moveTo>
                  <a:pt x="7689" y="0"/>
                </a:moveTo>
                <a:lnTo>
                  <a:pt x="0" y="7689"/>
                </a:lnTo>
                <a:lnTo>
                  <a:pt x="579" y="9095"/>
                </a:lnTo>
                <a:lnTo>
                  <a:pt x="1956" y="11024"/>
                </a:lnTo>
                <a:lnTo>
                  <a:pt x="3866" y="13303"/>
                </a:lnTo>
                <a:lnTo>
                  <a:pt x="5141" y="16806"/>
                </a:lnTo>
                <a:lnTo>
                  <a:pt x="5990" y="21126"/>
                </a:lnTo>
                <a:lnTo>
                  <a:pt x="6556" y="25991"/>
                </a:lnTo>
                <a:lnTo>
                  <a:pt x="6934" y="30226"/>
                </a:lnTo>
                <a:lnTo>
                  <a:pt x="7186" y="34041"/>
                </a:lnTo>
                <a:lnTo>
                  <a:pt x="7353" y="37577"/>
                </a:lnTo>
                <a:lnTo>
                  <a:pt x="8458" y="41919"/>
                </a:lnTo>
                <a:lnTo>
                  <a:pt x="10185" y="46797"/>
                </a:lnTo>
                <a:lnTo>
                  <a:pt x="12329" y="52035"/>
                </a:lnTo>
                <a:lnTo>
                  <a:pt x="13760" y="57510"/>
                </a:lnTo>
                <a:lnTo>
                  <a:pt x="14711" y="63145"/>
                </a:lnTo>
                <a:lnTo>
                  <a:pt x="15347" y="68886"/>
                </a:lnTo>
                <a:lnTo>
                  <a:pt x="16763" y="74698"/>
                </a:lnTo>
                <a:lnTo>
                  <a:pt x="18699" y="80556"/>
                </a:lnTo>
                <a:lnTo>
                  <a:pt x="20982" y="86447"/>
                </a:lnTo>
                <a:lnTo>
                  <a:pt x="22504" y="93350"/>
                </a:lnTo>
                <a:lnTo>
                  <a:pt x="23518" y="100929"/>
                </a:lnTo>
                <a:lnTo>
                  <a:pt x="24195" y="108958"/>
                </a:lnTo>
                <a:lnTo>
                  <a:pt x="25639" y="116295"/>
                </a:lnTo>
                <a:lnTo>
                  <a:pt x="27592" y="123171"/>
                </a:lnTo>
                <a:lnTo>
                  <a:pt x="29888" y="129739"/>
                </a:lnTo>
                <a:lnTo>
                  <a:pt x="31417" y="136102"/>
                </a:lnTo>
                <a:lnTo>
                  <a:pt x="32438" y="142329"/>
                </a:lnTo>
                <a:lnTo>
                  <a:pt x="33118" y="148464"/>
                </a:lnTo>
                <a:lnTo>
                  <a:pt x="33570" y="154539"/>
                </a:lnTo>
                <a:lnTo>
                  <a:pt x="33873" y="160573"/>
                </a:lnTo>
                <a:lnTo>
                  <a:pt x="34075" y="166580"/>
                </a:lnTo>
                <a:lnTo>
                  <a:pt x="35201" y="172569"/>
                </a:lnTo>
                <a:lnTo>
                  <a:pt x="36944" y="178546"/>
                </a:lnTo>
                <a:lnTo>
                  <a:pt x="39099" y="184516"/>
                </a:lnTo>
                <a:lnTo>
                  <a:pt x="40535" y="189487"/>
                </a:lnTo>
                <a:lnTo>
                  <a:pt x="41492" y="193794"/>
                </a:lnTo>
                <a:lnTo>
                  <a:pt x="42130" y="197657"/>
                </a:lnTo>
                <a:lnTo>
                  <a:pt x="42555" y="202217"/>
                </a:lnTo>
                <a:lnTo>
                  <a:pt x="42840" y="207241"/>
                </a:lnTo>
                <a:lnTo>
                  <a:pt x="43295" y="220082"/>
                </a:lnTo>
                <a:lnTo>
                  <a:pt x="44324" y="222128"/>
                </a:lnTo>
                <a:lnTo>
                  <a:pt x="46003" y="224484"/>
                </a:lnTo>
                <a:lnTo>
                  <a:pt x="52337" y="23217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7224117" y="3027164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0"/>
                </a:moveTo>
                <a:lnTo>
                  <a:pt x="0" y="42576"/>
                </a:lnTo>
                <a:lnTo>
                  <a:pt x="992" y="48228"/>
                </a:lnTo>
                <a:lnTo>
                  <a:pt x="2646" y="53980"/>
                </a:lnTo>
                <a:lnTo>
                  <a:pt x="4739" y="59799"/>
                </a:lnTo>
                <a:lnTo>
                  <a:pt x="6137" y="66655"/>
                </a:lnTo>
                <a:lnTo>
                  <a:pt x="7068" y="74203"/>
                </a:lnTo>
                <a:lnTo>
                  <a:pt x="7689" y="82211"/>
                </a:lnTo>
                <a:lnTo>
                  <a:pt x="8103" y="90526"/>
                </a:lnTo>
                <a:lnTo>
                  <a:pt x="8562" y="107703"/>
                </a:lnTo>
                <a:lnTo>
                  <a:pt x="9676" y="115458"/>
                </a:lnTo>
                <a:lnTo>
                  <a:pt x="11412" y="122613"/>
                </a:lnTo>
                <a:lnTo>
                  <a:pt x="13561" y="129367"/>
                </a:lnTo>
                <a:lnTo>
                  <a:pt x="14994" y="136846"/>
                </a:lnTo>
                <a:lnTo>
                  <a:pt x="15950" y="144809"/>
                </a:lnTo>
                <a:lnTo>
                  <a:pt x="16586" y="153094"/>
                </a:lnTo>
                <a:lnTo>
                  <a:pt x="17011" y="160602"/>
                </a:lnTo>
                <a:lnTo>
                  <a:pt x="17482" y="174236"/>
                </a:lnTo>
                <a:lnTo>
                  <a:pt x="18600" y="180649"/>
                </a:lnTo>
                <a:lnTo>
                  <a:pt x="20338" y="186910"/>
                </a:lnTo>
                <a:lnTo>
                  <a:pt x="22487" y="193067"/>
                </a:lnTo>
                <a:lnTo>
                  <a:pt x="23922" y="198165"/>
                </a:lnTo>
                <a:lnTo>
                  <a:pt x="24877" y="202555"/>
                </a:lnTo>
                <a:lnTo>
                  <a:pt x="25515" y="206474"/>
                </a:lnTo>
                <a:lnTo>
                  <a:pt x="25940" y="211071"/>
                </a:lnTo>
                <a:lnTo>
                  <a:pt x="26223" y="216121"/>
                </a:lnTo>
                <a:lnTo>
                  <a:pt x="26412" y="221471"/>
                </a:lnTo>
                <a:lnTo>
                  <a:pt x="27530" y="225038"/>
                </a:lnTo>
                <a:lnTo>
                  <a:pt x="29267" y="227416"/>
                </a:lnTo>
                <a:lnTo>
                  <a:pt x="31417" y="229002"/>
                </a:lnTo>
                <a:lnTo>
                  <a:pt x="32852" y="231051"/>
                </a:lnTo>
                <a:lnTo>
                  <a:pt x="33807" y="233409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7331273" y="3027164"/>
            <a:ext cx="26791" cy="214314"/>
          </a:xfrm>
          <a:custGeom>
            <a:avLst/>
            <a:gdLst/>
            <a:ahLst/>
            <a:cxnLst/>
            <a:rect l="0" t="0" r="0" b="0"/>
            <a:pathLst>
              <a:path w="26791" h="214314">
                <a:moveTo>
                  <a:pt x="0" y="0"/>
                </a:moveTo>
                <a:lnTo>
                  <a:pt x="0" y="34552"/>
                </a:lnTo>
                <a:lnTo>
                  <a:pt x="993" y="39902"/>
                </a:lnTo>
                <a:lnTo>
                  <a:pt x="2646" y="45453"/>
                </a:lnTo>
                <a:lnTo>
                  <a:pt x="4740" y="51138"/>
                </a:lnTo>
                <a:lnTo>
                  <a:pt x="6137" y="56913"/>
                </a:lnTo>
                <a:lnTo>
                  <a:pt x="7068" y="62747"/>
                </a:lnTo>
                <a:lnTo>
                  <a:pt x="7689" y="68620"/>
                </a:lnTo>
                <a:lnTo>
                  <a:pt x="8103" y="75512"/>
                </a:lnTo>
                <a:lnTo>
                  <a:pt x="8562" y="91108"/>
                </a:lnTo>
                <a:lnTo>
                  <a:pt x="8898" y="130605"/>
                </a:lnTo>
                <a:lnTo>
                  <a:pt x="8928" y="166656"/>
                </a:lnTo>
                <a:lnTo>
                  <a:pt x="9920" y="171628"/>
                </a:lnTo>
                <a:lnTo>
                  <a:pt x="11575" y="175934"/>
                </a:lnTo>
                <a:lnTo>
                  <a:pt x="13669" y="179797"/>
                </a:lnTo>
                <a:lnTo>
                  <a:pt x="15067" y="183365"/>
                </a:lnTo>
                <a:lnTo>
                  <a:pt x="15997" y="186736"/>
                </a:lnTo>
                <a:lnTo>
                  <a:pt x="16619" y="189975"/>
                </a:lnTo>
                <a:lnTo>
                  <a:pt x="17308" y="196220"/>
                </a:lnTo>
                <a:lnTo>
                  <a:pt x="17492" y="199274"/>
                </a:lnTo>
                <a:lnTo>
                  <a:pt x="18606" y="202303"/>
                </a:lnTo>
                <a:lnTo>
                  <a:pt x="20342" y="205314"/>
                </a:lnTo>
                <a:lnTo>
                  <a:pt x="2679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"/>
          <p:cNvSpPr/>
          <p:nvPr/>
        </p:nvSpPr>
        <p:spPr>
          <a:xfrm>
            <a:off x="7465219" y="3027164"/>
            <a:ext cx="8930" cy="241103"/>
          </a:xfrm>
          <a:custGeom>
            <a:avLst/>
            <a:gdLst/>
            <a:ahLst/>
            <a:cxnLst/>
            <a:rect l="0" t="0" r="0" b="0"/>
            <a:pathLst>
              <a:path w="8930" h="241103">
                <a:moveTo>
                  <a:pt x="0" y="0"/>
                </a:moveTo>
                <a:lnTo>
                  <a:pt x="0" y="224420"/>
                </a:lnTo>
                <a:lnTo>
                  <a:pt x="992" y="227996"/>
                </a:lnTo>
                <a:lnTo>
                  <a:pt x="2645" y="231373"/>
                </a:lnTo>
                <a:lnTo>
                  <a:pt x="8929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"/>
          <p:cNvSpPr/>
          <p:nvPr/>
        </p:nvSpPr>
        <p:spPr>
          <a:xfrm>
            <a:off x="7161609" y="3027164"/>
            <a:ext cx="464345" cy="196454"/>
          </a:xfrm>
          <a:custGeom>
            <a:avLst/>
            <a:gdLst/>
            <a:ahLst/>
            <a:cxnLst/>
            <a:rect l="0" t="0" r="0" b="0"/>
            <a:pathLst>
              <a:path w="464345" h="196454">
                <a:moveTo>
                  <a:pt x="0" y="196453"/>
                </a:moveTo>
                <a:lnTo>
                  <a:pt x="18043" y="178410"/>
                </a:lnTo>
                <a:lnTo>
                  <a:pt x="23935" y="174503"/>
                </a:lnTo>
                <a:lnTo>
                  <a:pt x="30840" y="170906"/>
                </a:lnTo>
                <a:lnTo>
                  <a:pt x="38419" y="167515"/>
                </a:lnTo>
                <a:lnTo>
                  <a:pt x="46449" y="163271"/>
                </a:lnTo>
                <a:lnTo>
                  <a:pt x="54778" y="158457"/>
                </a:lnTo>
                <a:lnTo>
                  <a:pt x="63308" y="153263"/>
                </a:lnTo>
                <a:lnTo>
                  <a:pt x="72963" y="147816"/>
                </a:lnTo>
                <a:lnTo>
                  <a:pt x="94274" y="136472"/>
                </a:lnTo>
                <a:lnTo>
                  <a:pt x="105514" y="131661"/>
                </a:lnTo>
                <a:lnTo>
                  <a:pt x="116975" y="127461"/>
                </a:lnTo>
                <a:lnTo>
                  <a:pt x="128586" y="123670"/>
                </a:lnTo>
                <a:lnTo>
                  <a:pt x="140293" y="119158"/>
                </a:lnTo>
                <a:lnTo>
                  <a:pt x="152069" y="114165"/>
                </a:lnTo>
                <a:lnTo>
                  <a:pt x="163886" y="108852"/>
                </a:lnTo>
                <a:lnTo>
                  <a:pt x="175735" y="104318"/>
                </a:lnTo>
                <a:lnTo>
                  <a:pt x="187602" y="100303"/>
                </a:lnTo>
                <a:lnTo>
                  <a:pt x="199482" y="96635"/>
                </a:lnTo>
                <a:lnTo>
                  <a:pt x="223266" y="89912"/>
                </a:lnTo>
                <a:lnTo>
                  <a:pt x="235164" y="86731"/>
                </a:lnTo>
                <a:lnTo>
                  <a:pt x="246073" y="82625"/>
                </a:lnTo>
                <a:lnTo>
                  <a:pt x="256322" y="77904"/>
                </a:lnTo>
                <a:lnTo>
                  <a:pt x="266131" y="72772"/>
                </a:lnTo>
                <a:lnTo>
                  <a:pt x="276640" y="68358"/>
                </a:lnTo>
                <a:lnTo>
                  <a:pt x="287615" y="64424"/>
                </a:lnTo>
                <a:lnTo>
                  <a:pt x="383854" y="32776"/>
                </a:lnTo>
                <a:lnTo>
                  <a:pt x="391833" y="30780"/>
                </a:lnTo>
                <a:lnTo>
                  <a:pt x="405990" y="28563"/>
                </a:lnTo>
                <a:lnTo>
                  <a:pt x="418896" y="24932"/>
                </a:lnTo>
                <a:lnTo>
                  <a:pt x="430254" y="20010"/>
                </a:lnTo>
                <a:lnTo>
                  <a:pt x="443218" y="11662"/>
                </a:lnTo>
                <a:lnTo>
                  <a:pt x="453632" y="5845"/>
                </a:lnTo>
                <a:lnTo>
                  <a:pt x="46434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"/>
          <p:cNvSpPr/>
          <p:nvPr/>
        </p:nvSpPr>
        <p:spPr>
          <a:xfrm>
            <a:off x="7134820" y="3598664"/>
            <a:ext cx="16616" cy="232173"/>
          </a:xfrm>
          <a:custGeom>
            <a:avLst/>
            <a:gdLst/>
            <a:ahLst/>
            <a:cxnLst/>
            <a:rect l="0" t="0" r="0" b="0"/>
            <a:pathLst>
              <a:path w="16616" h="232173">
                <a:moveTo>
                  <a:pt x="0" y="0"/>
                </a:moveTo>
                <a:lnTo>
                  <a:pt x="0" y="12429"/>
                </a:lnTo>
                <a:lnTo>
                  <a:pt x="993" y="15231"/>
                </a:lnTo>
                <a:lnTo>
                  <a:pt x="2646" y="18092"/>
                </a:lnTo>
                <a:lnTo>
                  <a:pt x="4740" y="20991"/>
                </a:lnTo>
                <a:lnTo>
                  <a:pt x="6137" y="23916"/>
                </a:lnTo>
                <a:lnTo>
                  <a:pt x="7068" y="26858"/>
                </a:lnTo>
                <a:lnTo>
                  <a:pt x="7689" y="29811"/>
                </a:lnTo>
                <a:lnTo>
                  <a:pt x="8103" y="33765"/>
                </a:lnTo>
                <a:lnTo>
                  <a:pt x="8378" y="38385"/>
                </a:lnTo>
                <a:lnTo>
                  <a:pt x="8684" y="48810"/>
                </a:lnTo>
                <a:lnTo>
                  <a:pt x="8897" y="77546"/>
                </a:lnTo>
                <a:lnTo>
                  <a:pt x="9900" y="83448"/>
                </a:lnTo>
                <a:lnTo>
                  <a:pt x="11561" y="89366"/>
                </a:lnTo>
                <a:lnTo>
                  <a:pt x="13661" y="95296"/>
                </a:lnTo>
                <a:lnTo>
                  <a:pt x="15060" y="102226"/>
                </a:lnTo>
                <a:lnTo>
                  <a:pt x="15992" y="109822"/>
                </a:lnTo>
                <a:lnTo>
                  <a:pt x="16615" y="117864"/>
                </a:lnTo>
                <a:lnTo>
                  <a:pt x="16038" y="125209"/>
                </a:lnTo>
                <a:lnTo>
                  <a:pt x="14661" y="132090"/>
                </a:lnTo>
                <a:lnTo>
                  <a:pt x="12750" y="138661"/>
                </a:lnTo>
                <a:lnTo>
                  <a:pt x="11476" y="145027"/>
                </a:lnTo>
                <a:lnTo>
                  <a:pt x="10628" y="151255"/>
                </a:lnTo>
                <a:lnTo>
                  <a:pt x="10062" y="157391"/>
                </a:lnTo>
                <a:lnTo>
                  <a:pt x="9684" y="163467"/>
                </a:lnTo>
                <a:lnTo>
                  <a:pt x="9266" y="175509"/>
                </a:lnTo>
                <a:lnTo>
                  <a:pt x="8974" y="202723"/>
                </a:lnTo>
                <a:lnTo>
                  <a:pt x="893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6"/>
          <p:cNvSpPr/>
          <p:nvPr/>
        </p:nvSpPr>
        <p:spPr>
          <a:xfrm>
            <a:off x="7241977" y="3598664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0" y="0"/>
                </a:moveTo>
                <a:lnTo>
                  <a:pt x="0" y="126417"/>
                </a:lnTo>
                <a:lnTo>
                  <a:pt x="992" y="133887"/>
                </a:lnTo>
                <a:lnTo>
                  <a:pt x="2645" y="140852"/>
                </a:lnTo>
                <a:lnTo>
                  <a:pt x="4739" y="147479"/>
                </a:lnTo>
                <a:lnTo>
                  <a:pt x="6136" y="154874"/>
                </a:lnTo>
                <a:lnTo>
                  <a:pt x="7067" y="162780"/>
                </a:lnTo>
                <a:lnTo>
                  <a:pt x="7688" y="171028"/>
                </a:lnTo>
                <a:lnTo>
                  <a:pt x="8102" y="178511"/>
                </a:lnTo>
                <a:lnTo>
                  <a:pt x="8561" y="192117"/>
                </a:lnTo>
                <a:lnTo>
                  <a:pt x="8820" y="206193"/>
                </a:lnTo>
                <a:lnTo>
                  <a:pt x="9849" y="209892"/>
                </a:lnTo>
                <a:lnTo>
                  <a:pt x="11526" y="213349"/>
                </a:lnTo>
                <a:lnTo>
                  <a:pt x="16608" y="221288"/>
                </a:lnTo>
                <a:lnTo>
                  <a:pt x="17025" y="222932"/>
                </a:lnTo>
                <a:lnTo>
                  <a:pt x="17488" y="227404"/>
                </a:lnTo>
                <a:lnTo>
                  <a:pt x="17859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7"/>
          <p:cNvSpPr/>
          <p:nvPr/>
        </p:nvSpPr>
        <p:spPr>
          <a:xfrm>
            <a:off x="7340203" y="3598664"/>
            <a:ext cx="8931" cy="205384"/>
          </a:xfrm>
          <a:custGeom>
            <a:avLst/>
            <a:gdLst/>
            <a:ahLst/>
            <a:cxnLst/>
            <a:rect l="0" t="0" r="0" b="0"/>
            <a:pathLst>
              <a:path w="8931" h="205384">
                <a:moveTo>
                  <a:pt x="0" y="0"/>
                </a:moveTo>
                <a:lnTo>
                  <a:pt x="0" y="151768"/>
                </a:lnTo>
                <a:lnTo>
                  <a:pt x="992" y="156741"/>
                </a:lnTo>
                <a:lnTo>
                  <a:pt x="2646" y="162041"/>
                </a:lnTo>
                <a:lnTo>
                  <a:pt x="4739" y="167558"/>
                </a:lnTo>
                <a:lnTo>
                  <a:pt x="6137" y="172229"/>
                </a:lnTo>
                <a:lnTo>
                  <a:pt x="7068" y="176335"/>
                </a:lnTo>
                <a:lnTo>
                  <a:pt x="7689" y="180065"/>
                </a:lnTo>
                <a:lnTo>
                  <a:pt x="8103" y="183543"/>
                </a:lnTo>
                <a:lnTo>
                  <a:pt x="8378" y="186854"/>
                </a:lnTo>
                <a:lnTo>
                  <a:pt x="8562" y="190054"/>
                </a:lnTo>
                <a:lnTo>
                  <a:pt x="8766" y="196255"/>
                </a:lnTo>
                <a:lnTo>
                  <a:pt x="893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8"/>
          <p:cNvSpPr/>
          <p:nvPr/>
        </p:nvSpPr>
        <p:spPr>
          <a:xfrm>
            <a:off x="7483078" y="3598664"/>
            <a:ext cx="7690" cy="250032"/>
          </a:xfrm>
          <a:custGeom>
            <a:avLst/>
            <a:gdLst/>
            <a:ahLst/>
            <a:cxnLst/>
            <a:rect l="0" t="0" r="0" b="0"/>
            <a:pathLst>
              <a:path w="7690" h="250032">
                <a:moveTo>
                  <a:pt x="0" y="0"/>
                </a:moveTo>
                <a:lnTo>
                  <a:pt x="0" y="13302"/>
                </a:lnTo>
                <a:lnTo>
                  <a:pt x="992" y="16806"/>
                </a:lnTo>
                <a:lnTo>
                  <a:pt x="2646" y="21126"/>
                </a:lnTo>
                <a:lnTo>
                  <a:pt x="4739" y="25990"/>
                </a:lnTo>
                <a:lnTo>
                  <a:pt x="6137" y="31218"/>
                </a:lnTo>
                <a:lnTo>
                  <a:pt x="7068" y="36686"/>
                </a:lnTo>
                <a:lnTo>
                  <a:pt x="7689" y="42317"/>
                </a:lnTo>
                <a:lnTo>
                  <a:pt x="7110" y="48055"/>
                </a:lnTo>
                <a:lnTo>
                  <a:pt x="5732" y="53865"/>
                </a:lnTo>
                <a:lnTo>
                  <a:pt x="3822" y="59722"/>
                </a:lnTo>
                <a:lnTo>
                  <a:pt x="2547" y="66604"/>
                </a:lnTo>
                <a:lnTo>
                  <a:pt x="1698" y="74168"/>
                </a:lnTo>
                <a:lnTo>
                  <a:pt x="1133" y="82187"/>
                </a:lnTo>
                <a:lnTo>
                  <a:pt x="754" y="89519"/>
                </a:lnTo>
                <a:lnTo>
                  <a:pt x="336" y="102955"/>
                </a:lnTo>
                <a:lnTo>
                  <a:pt x="20" y="160019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9"/>
          <p:cNvSpPr/>
          <p:nvPr/>
        </p:nvSpPr>
        <p:spPr>
          <a:xfrm>
            <a:off x="7143750" y="4089797"/>
            <a:ext cx="8931" cy="250032"/>
          </a:xfrm>
          <a:custGeom>
            <a:avLst/>
            <a:gdLst/>
            <a:ahLst/>
            <a:cxnLst/>
            <a:rect l="0" t="0" r="0" b="0"/>
            <a:pathLst>
              <a:path w="8931" h="250032">
                <a:moveTo>
                  <a:pt x="0" y="0"/>
                </a:moveTo>
                <a:lnTo>
                  <a:pt x="0" y="18043"/>
                </a:lnTo>
                <a:lnTo>
                  <a:pt x="992" y="21950"/>
                </a:lnTo>
                <a:lnTo>
                  <a:pt x="2646" y="25548"/>
                </a:lnTo>
                <a:lnTo>
                  <a:pt x="4739" y="28938"/>
                </a:lnTo>
                <a:lnTo>
                  <a:pt x="6137" y="33183"/>
                </a:lnTo>
                <a:lnTo>
                  <a:pt x="7068" y="37997"/>
                </a:lnTo>
                <a:lnTo>
                  <a:pt x="7689" y="43191"/>
                </a:lnTo>
                <a:lnTo>
                  <a:pt x="8103" y="49629"/>
                </a:lnTo>
                <a:lnTo>
                  <a:pt x="8378" y="56900"/>
                </a:lnTo>
                <a:lnTo>
                  <a:pt x="8766" y="81351"/>
                </a:lnTo>
                <a:lnTo>
                  <a:pt x="893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0"/>
          <p:cNvSpPr/>
          <p:nvPr/>
        </p:nvSpPr>
        <p:spPr>
          <a:xfrm>
            <a:off x="7241977" y="4071938"/>
            <a:ext cx="17860" cy="276821"/>
          </a:xfrm>
          <a:custGeom>
            <a:avLst/>
            <a:gdLst/>
            <a:ahLst/>
            <a:cxnLst/>
            <a:rect l="0" t="0" r="0" b="0"/>
            <a:pathLst>
              <a:path w="17860" h="276821">
                <a:moveTo>
                  <a:pt x="0" y="0"/>
                </a:moveTo>
                <a:lnTo>
                  <a:pt x="0" y="34551"/>
                </a:lnTo>
                <a:lnTo>
                  <a:pt x="992" y="40894"/>
                </a:lnTo>
                <a:lnTo>
                  <a:pt x="2645" y="48098"/>
                </a:lnTo>
                <a:lnTo>
                  <a:pt x="4739" y="55878"/>
                </a:lnTo>
                <a:lnTo>
                  <a:pt x="6136" y="64041"/>
                </a:lnTo>
                <a:lnTo>
                  <a:pt x="7067" y="72459"/>
                </a:lnTo>
                <a:lnTo>
                  <a:pt x="7688" y="81048"/>
                </a:lnTo>
                <a:lnTo>
                  <a:pt x="8102" y="89751"/>
                </a:lnTo>
                <a:lnTo>
                  <a:pt x="8561" y="107358"/>
                </a:lnTo>
                <a:lnTo>
                  <a:pt x="8820" y="138745"/>
                </a:lnTo>
                <a:lnTo>
                  <a:pt x="9849" y="149052"/>
                </a:lnTo>
                <a:lnTo>
                  <a:pt x="11526" y="158899"/>
                </a:lnTo>
                <a:lnTo>
                  <a:pt x="13637" y="168440"/>
                </a:lnTo>
                <a:lnTo>
                  <a:pt x="15044" y="177778"/>
                </a:lnTo>
                <a:lnTo>
                  <a:pt x="15982" y="186980"/>
                </a:lnTo>
                <a:lnTo>
                  <a:pt x="16608" y="196091"/>
                </a:lnTo>
                <a:lnTo>
                  <a:pt x="17303" y="211506"/>
                </a:lnTo>
                <a:lnTo>
                  <a:pt x="17694" y="231340"/>
                </a:lnTo>
                <a:lnTo>
                  <a:pt x="17859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1"/>
          <p:cNvSpPr/>
          <p:nvPr/>
        </p:nvSpPr>
        <p:spPr>
          <a:xfrm>
            <a:off x="7366992" y="4071938"/>
            <a:ext cx="1" cy="214313"/>
          </a:xfrm>
          <a:custGeom>
            <a:avLst/>
            <a:gdLst/>
            <a:ahLst/>
            <a:cxnLst/>
            <a:rect l="0" t="0" r="0" b="0"/>
            <a:pathLst>
              <a:path w="1" h="214313">
                <a:moveTo>
                  <a:pt x="0" y="0"/>
                </a:move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358063" y="4286250"/>
            <a:ext cx="2646" cy="1"/>
          </a:xfrm>
          <a:custGeom>
            <a:avLst/>
            <a:gdLst/>
            <a:ahLst/>
            <a:cxnLst/>
            <a:rect l="0" t="0" r="0" b="0"/>
            <a:pathLst>
              <a:path w="2646" h="1">
                <a:moveTo>
                  <a:pt x="0" y="0"/>
                </a:moveTo>
                <a:lnTo>
                  <a:pt x="2645" y="0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3"/>
          <p:cNvSpPr/>
          <p:nvPr/>
        </p:nvSpPr>
        <p:spPr>
          <a:xfrm>
            <a:off x="7465219" y="4080867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17859" y="0"/>
                </a:moveTo>
                <a:lnTo>
                  <a:pt x="17859" y="42240"/>
                </a:lnTo>
                <a:lnTo>
                  <a:pt x="16867" y="48004"/>
                </a:lnTo>
                <a:lnTo>
                  <a:pt x="15214" y="53831"/>
                </a:lnTo>
                <a:lnTo>
                  <a:pt x="13119" y="59700"/>
                </a:lnTo>
                <a:lnTo>
                  <a:pt x="11722" y="66589"/>
                </a:lnTo>
                <a:lnTo>
                  <a:pt x="10791" y="74158"/>
                </a:lnTo>
                <a:lnTo>
                  <a:pt x="10170" y="82181"/>
                </a:lnTo>
                <a:lnTo>
                  <a:pt x="9757" y="90506"/>
                </a:lnTo>
                <a:lnTo>
                  <a:pt x="9298" y="107694"/>
                </a:lnTo>
                <a:lnTo>
                  <a:pt x="8962" y="153093"/>
                </a:lnTo>
                <a:lnTo>
                  <a:pt x="8932" y="193067"/>
                </a:lnTo>
                <a:lnTo>
                  <a:pt x="7939" y="198165"/>
                </a:lnTo>
                <a:lnTo>
                  <a:pt x="6285" y="202555"/>
                </a:lnTo>
                <a:lnTo>
                  <a:pt x="4189" y="206474"/>
                </a:lnTo>
                <a:lnTo>
                  <a:pt x="2793" y="210079"/>
                </a:lnTo>
                <a:lnTo>
                  <a:pt x="1862" y="213475"/>
                </a:lnTo>
                <a:lnTo>
                  <a:pt x="1241" y="216731"/>
                </a:lnTo>
                <a:lnTo>
                  <a:pt x="828" y="219893"/>
                </a:lnTo>
                <a:lnTo>
                  <a:pt x="551" y="222995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4"/>
          <p:cNvSpPr/>
          <p:nvPr/>
        </p:nvSpPr>
        <p:spPr>
          <a:xfrm>
            <a:off x="7590234" y="4054078"/>
            <a:ext cx="17861" cy="232173"/>
          </a:xfrm>
          <a:custGeom>
            <a:avLst/>
            <a:gdLst/>
            <a:ahLst/>
            <a:cxnLst/>
            <a:rect l="0" t="0" r="0" b="0"/>
            <a:pathLst>
              <a:path w="17861" h="232173">
                <a:moveTo>
                  <a:pt x="17860" y="0"/>
                </a:moveTo>
                <a:lnTo>
                  <a:pt x="10171" y="15377"/>
                </a:lnTo>
                <a:lnTo>
                  <a:pt x="9757" y="18189"/>
                </a:lnTo>
                <a:lnTo>
                  <a:pt x="9481" y="22048"/>
                </a:lnTo>
                <a:lnTo>
                  <a:pt x="9298" y="26605"/>
                </a:lnTo>
                <a:lnTo>
                  <a:pt x="9093" y="36959"/>
                </a:lnTo>
                <a:lnTo>
                  <a:pt x="8932" y="116262"/>
                </a:lnTo>
                <a:lnTo>
                  <a:pt x="7939" y="125133"/>
                </a:lnTo>
                <a:lnTo>
                  <a:pt x="6285" y="134024"/>
                </a:lnTo>
                <a:lnTo>
                  <a:pt x="4190" y="142927"/>
                </a:lnTo>
                <a:lnTo>
                  <a:pt x="2793" y="150848"/>
                </a:lnTo>
                <a:lnTo>
                  <a:pt x="1863" y="158112"/>
                </a:lnTo>
                <a:lnTo>
                  <a:pt x="1241" y="164939"/>
                </a:lnTo>
                <a:lnTo>
                  <a:pt x="828" y="172468"/>
                </a:lnTo>
                <a:lnTo>
                  <a:pt x="369" y="188769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5"/>
          <p:cNvSpPr/>
          <p:nvPr/>
        </p:nvSpPr>
        <p:spPr>
          <a:xfrm>
            <a:off x="7116961" y="4071938"/>
            <a:ext cx="401728" cy="214313"/>
          </a:xfrm>
          <a:custGeom>
            <a:avLst/>
            <a:gdLst/>
            <a:ahLst/>
            <a:cxnLst/>
            <a:rect l="0" t="0" r="0" b="0"/>
            <a:pathLst>
              <a:path w="401728" h="214313">
                <a:moveTo>
                  <a:pt x="392906" y="0"/>
                </a:moveTo>
                <a:lnTo>
                  <a:pt x="401727" y="0"/>
                </a:lnTo>
                <a:lnTo>
                  <a:pt x="393271" y="0"/>
                </a:lnTo>
                <a:lnTo>
                  <a:pt x="386841" y="6136"/>
                </a:lnTo>
                <a:lnTo>
                  <a:pt x="379613" y="13302"/>
                </a:lnTo>
                <a:lnTo>
                  <a:pt x="377099" y="14821"/>
                </a:lnTo>
                <a:lnTo>
                  <a:pt x="368820" y="17951"/>
                </a:lnTo>
                <a:lnTo>
                  <a:pt x="363018" y="22200"/>
                </a:lnTo>
                <a:lnTo>
                  <a:pt x="357133" y="27395"/>
                </a:lnTo>
                <a:lnTo>
                  <a:pt x="350218" y="33011"/>
                </a:lnTo>
                <a:lnTo>
                  <a:pt x="340530" y="38815"/>
                </a:lnTo>
                <a:lnTo>
                  <a:pt x="329609" y="44701"/>
                </a:lnTo>
                <a:lnTo>
                  <a:pt x="294611" y="62512"/>
                </a:lnTo>
                <a:lnTo>
                  <a:pt x="288680" y="65487"/>
                </a:lnTo>
                <a:lnTo>
                  <a:pt x="281750" y="68462"/>
                </a:lnTo>
                <a:lnTo>
                  <a:pt x="274154" y="71439"/>
                </a:lnTo>
                <a:lnTo>
                  <a:pt x="266112" y="74415"/>
                </a:lnTo>
                <a:lnTo>
                  <a:pt x="258767" y="77391"/>
                </a:lnTo>
                <a:lnTo>
                  <a:pt x="251887" y="80367"/>
                </a:lnTo>
                <a:lnTo>
                  <a:pt x="245315" y="83344"/>
                </a:lnTo>
                <a:lnTo>
                  <a:pt x="237958" y="86320"/>
                </a:lnTo>
                <a:lnTo>
                  <a:pt x="221845" y="92273"/>
                </a:lnTo>
                <a:lnTo>
                  <a:pt x="213381" y="96241"/>
                </a:lnTo>
                <a:lnTo>
                  <a:pt x="204761" y="100872"/>
                </a:lnTo>
                <a:lnTo>
                  <a:pt x="196039" y="105943"/>
                </a:lnTo>
                <a:lnTo>
                  <a:pt x="181055" y="114224"/>
                </a:lnTo>
                <a:lnTo>
                  <a:pt x="161463" y="124463"/>
                </a:lnTo>
                <a:lnTo>
                  <a:pt x="155267" y="127624"/>
                </a:lnTo>
                <a:lnTo>
                  <a:pt x="148160" y="131715"/>
                </a:lnTo>
                <a:lnTo>
                  <a:pt x="140445" y="136427"/>
                </a:lnTo>
                <a:lnTo>
                  <a:pt x="132325" y="141553"/>
                </a:lnTo>
                <a:lnTo>
                  <a:pt x="124928" y="145962"/>
                </a:lnTo>
                <a:lnTo>
                  <a:pt x="118011" y="149894"/>
                </a:lnTo>
                <a:lnTo>
                  <a:pt x="105035" y="156909"/>
                </a:lnTo>
                <a:lnTo>
                  <a:pt x="80536" y="169496"/>
                </a:lnTo>
                <a:lnTo>
                  <a:pt x="20839" y="199426"/>
                </a:lnTo>
                <a:lnTo>
                  <a:pt x="11577" y="205381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16"/>
          <p:cNvSpPr/>
          <p:nvPr/>
        </p:nvSpPr>
        <p:spPr>
          <a:xfrm>
            <a:off x="7715250" y="4036220"/>
            <a:ext cx="17490" cy="214312"/>
          </a:xfrm>
          <a:custGeom>
            <a:avLst/>
            <a:gdLst/>
            <a:ahLst/>
            <a:cxnLst/>
            <a:rect l="0" t="0" r="0" b="0"/>
            <a:pathLst>
              <a:path w="17490" h="214312">
                <a:moveTo>
                  <a:pt x="0" y="8928"/>
                </a:moveTo>
                <a:lnTo>
                  <a:pt x="0" y="0"/>
                </a:lnTo>
                <a:lnTo>
                  <a:pt x="0" y="12428"/>
                </a:lnTo>
                <a:lnTo>
                  <a:pt x="992" y="15230"/>
                </a:lnTo>
                <a:lnTo>
                  <a:pt x="2646" y="18091"/>
                </a:lnTo>
                <a:lnTo>
                  <a:pt x="4739" y="20990"/>
                </a:lnTo>
                <a:lnTo>
                  <a:pt x="6136" y="24907"/>
                </a:lnTo>
                <a:lnTo>
                  <a:pt x="7068" y="29502"/>
                </a:lnTo>
                <a:lnTo>
                  <a:pt x="7689" y="34551"/>
                </a:lnTo>
                <a:lnTo>
                  <a:pt x="8103" y="39901"/>
                </a:lnTo>
                <a:lnTo>
                  <a:pt x="8378" y="45451"/>
                </a:lnTo>
                <a:lnTo>
                  <a:pt x="8685" y="56911"/>
                </a:lnTo>
                <a:lnTo>
                  <a:pt x="8820" y="68619"/>
                </a:lnTo>
                <a:lnTo>
                  <a:pt x="9849" y="74519"/>
                </a:lnTo>
                <a:lnTo>
                  <a:pt x="11526" y="80437"/>
                </a:lnTo>
                <a:lnTo>
                  <a:pt x="13638" y="86366"/>
                </a:lnTo>
                <a:lnTo>
                  <a:pt x="15045" y="92304"/>
                </a:lnTo>
                <a:lnTo>
                  <a:pt x="15983" y="98246"/>
                </a:lnTo>
                <a:lnTo>
                  <a:pt x="16608" y="104192"/>
                </a:lnTo>
                <a:lnTo>
                  <a:pt x="17025" y="111133"/>
                </a:lnTo>
                <a:lnTo>
                  <a:pt x="17489" y="126782"/>
                </a:lnTo>
                <a:lnTo>
                  <a:pt x="16620" y="134130"/>
                </a:lnTo>
                <a:lnTo>
                  <a:pt x="15049" y="141014"/>
                </a:lnTo>
                <a:lnTo>
                  <a:pt x="13009" y="147587"/>
                </a:lnTo>
                <a:lnTo>
                  <a:pt x="11649" y="153954"/>
                </a:lnTo>
                <a:lnTo>
                  <a:pt x="10743" y="160182"/>
                </a:lnTo>
                <a:lnTo>
                  <a:pt x="10138" y="166319"/>
                </a:lnTo>
                <a:lnTo>
                  <a:pt x="9736" y="172395"/>
                </a:lnTo>
                <a:lnTo>
                  <a:pt x="9467" y="178429"/>
                </a:lnTo>
                <a:lnTo>
                  <a:pt x="9089" y="193758"/>
                </a:lnTo>
                <a:lnTo>
                  <a:pt x="8930" y="2143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17"/>
          <p:cNvSpPr/>
          <p:nvPr/>
        </p:nvSpPr>
        <p:spPr>
          <a:xfrm>
            <a:off x="7313414" y="4580930"/>
            <a:ext cx="8930" cy="223244"/>
          </a:xfrm>
          <a:custGeom>
            <a:avLst/>
            <a:gdLst/>
            <a:ahLst/>
            <a:cxnLst/>
            <a:rect l="0" t="0" r="0" b="0"/>
            <a:pathLst>
              <a:path w="8930" h="223244">
                <a:moveTo>
                  <a:pt x="0" y="0"/>
                </a:moveTo>
                <a:lnTo>
                  <a:pt x="0" y="4740"/>
                </a:lnTo>
                <a:lnTo>
                  <a:pt x="992" y="7128"/>
                </a:lnTo>
                <a:lnTo>
                  <a:pt x="2646" y="9713"/>
                </a:lnTo>
                <a:lnTo>
                  <a:pt x="4739" y="12428"/>
                </a:lnTo>
                <a:lnTo>
                  <a:pt x="6137" y="16223"/>
                </a:lnTo>
                <a:lnTo>
                  <a:pt x="7068" y="20737"/>
                </a:lnTo>
                <a:lnTo>
                  <a:pt x="7689" y="25731"/>
                </a:lnTo>
                <a:lnTo>
                  <a:pt x="8103" y="31044"/>
                </a:lnTo>
                <a:lnTo>
                  <a:pt x="8378" y="36571"/>
                </a:lnTo>
                <a:lnTo>
                  <a:pt x="8685" y="48004"/>
                </a:lnTo>
                <a:lnTo>
                  <a:pt x="8929" y="138659"/>
                </a:lnTo>
                <a:lnTo>
                  <a:pt x="7937" y="146017"/>
                </a:lnTo>
                <a:lnTo>
                  <a:pt x="6283" y="153900"/>
                </a:lnTo>
                <a:lnTo>
                  <a:pt x="4189" y="162131"/>
                </a:lnTo>
                <a:lnTo>
                  <a:pt x="2793" y="169603"/>
                </a:lnTo>
                <a:lnTo>
                  <a:pt x="1862" y="176568"/>
                </a:lnTo>
                <a:lnTo>
                  <a:pt x="1241" y="183197"/>
                </a:lnTo>
                <a:lnTo>
                  <a:pt x="827" y="189600"/>
                </a:lnTo>
                <a:lnTo>
                  <a:pt x="551" y="195854"/>
                </a:lnTo>
                <a:lnTo>
                  <a:pt x="163" y="211489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18"/>
          <p:cNvSpPr/>
          <p:nvPr/>
        </p:nvSpPr>
        <p:spPr>
          <a:xfrm>
            <a:off x="7277695" y="5036344"/>
            <a:ext cx="8931" cy="223244"/>
          </a:xfrm>
          <a:custGeom>
            <a:avLst/>
            <a:gdLst/>
            <a:ahLst/>
            <a:cxnLst/>
            <a:rect l="0" t="0" r="0" b="0"/>
            <a:pathLst>
              <a:path w="8931" h="223244">
                <a:moveTo>
                  <a:pt x="8930" y="0"/>
                </a:moveTo>
                <a:lnTo>
                  <a:pt x="4190" y="0"/>
                </a:lnTo>
                <a:lnTo>
                  <a:pt x="2793" y="1984"/>
                </a:lnTo>
                <a:lnTo>
                  <a:pt x="1862" y="5292"/>
                </a:lnTo>
                <a:lnTo>
                  <a:pt x="369" y="15376"/>
                </a:lnTo>
                <a:lnTo>
                  <a:pt x="163" y="22047"/>
                </a:lnTo>
                <a:lnTo>
                  <a:pt x="0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19"/>
          <p:cNvSpPr/>
          <p:nvPr/>
        </p:nvSpPr>
        <p:spPr>
          <a:xfrm>
            <a:off x="7367101" y="5000625"/>
            <a:ext cx="8822" cy="285751"/>
          </a:xfrm>
          <a:custGeom>
            <a:avLst/>
            <a:gdLst/>
            <a:ahLst/>
            <a:cxnLst/>
            <a:rect l="0" t="0" r="0" b="0"/>
            <a:pathLst>
              <a:path w="8822" h="285751">
                <a:moveTo>
                  <a:pt x="8821" y="0"/>
                </a:moveTo>
                <a:lnTo>
                  <a:pt x="8821" y="64363"/>
                </a:lnTo>
                <a:lnTo>
                  <a:pt x="7829" y="72675"/>
                </a:lnTo>
                <a:lnTo>
                  <a:pt x="6175" y="81192"/>
                </a:lnTo>
                <a:lnTo>
                  <a:pt x="4081" y="89847"/>
                </a:lnTo>
                <a:lnTo>
                  <a:pt x="2684" y="98593"/>
                </a:lnTo>
                <a:lnTo>
                  <a:pt x="1753" y="107401"/>
                </a:lnTo>
                <a:lnTo>
                  <a:pt x="1132" y="116249"/>
                </a:lnTo>
                <a:lnTo>
                  <a:pt x="718" y="125124"/>
                </a:lnTo>
                <a:lnTo>
                  <a:pt x="259" y="142923"/>
                </a:lnTo>
                <a:lnTo>
                  <a:pt x="0" y="174419"/>
                </a:lnTo>
                <a:lnTo>
                  <a:pt x="956" y="184740"/>
                </a:lnTo>
                <a:lnTo>
                  <a:pt x="2585" y="194598"/>
                </a:lnTo>
                <a:lnTo>
                  <a:pt x="4664" y="204146"/>
                </a:lnTo>
                <a:lnTo>
                  <a:pt x="6049" y="213488"/>
                </a:lnTo>
                <a:lnTo>
                  <a:pt x="6973" y="222693"/>
                </a:lnTo>
                <a:lnTo>
                  <a:pt x="7588" y="231805"/>
                </a:lnTo>
                <a:lnTo>
                  <a:pt x="8274" y="247222"/>
                </a:lnTo>
                <a:lnTo>
                  <a:pt x="8658" y="267059"/>
                </a:lnTo>
                <a:lnTo>
                  <a:pt x="8821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0"/>
          <p:cNvSpPr/>
          <p:nvPr/>
        </p:nvSpPr>
        <p:spPr>
          <a:xfrm>
            <a:off x="7081242" y="5500688"/>
            <a:ext cx="34357" cy="250032"/>
          </a:xfrm>
          <a:custGeom>
            <a:avLst/>
            <a:gdLst/>
            <a:ahLst/>
            <a:cxnLst/>
            <a:rect l="0" t="0" r="0" b="0"/>
            <a:pathLst>
              <a:path w="34357" h="250032">
                <a:moveTo>
                  <a:pt x="0" y="0"/>
                </a:moveTo>
                <a:lnTo>
                  <a:pt x="0" y="4740"/>
                </a:lnTo>
                <a:lnTo>
                  <a:pt x="992" y="7129"/>
                </a:lnTo>
                <a:lnTo>
                  <a:pt x="2646" y="9714"/>
                </a:lnTo>
                <a:lnTo>
                  <a:pt x="4739" y="12429"/>
                </a:lnTo>
                <a:lnTo>
                  <a:pt x="7128" y="15231"/>
                </a:lnTo>
                <a:lnTo>
                  <a:pt x="9714" y="18092"/>
                </a:lnTo>
                <a:lnTo>
                  <a:pt x="12428" y="20991"/>
                </a:lnTo>
                <a:lnTo>
                  <a:pt x="14238" y="24908"/>
                </a:lnTo>
                <a:lnTo>
                  <a:pt x="15447" y="29504"/>
                </a:lnTo>
                <a:lnTo>
                  <a:pt x="16250" y="34552"/>
                </a:lnTo>
                <a:lnTo>
                  <a:pt x="17779" y="39902"/>
                </a:lnTo>
                <a:lnTo>
                  <a:pt x="19790" y="45453"/>
                </a:lnTo>
                <a:lnTo>
                  <a:pt x="22123" y="51137"/>
                </a:lnTo>
                <a:lnTo>
                  <a:pt x="23679" y="56912"/>
                </a:lnTo>
                <a:lnTo>
                  <a:pt x="24715" y="62746"/>
                </a:lnTo>
                <a:lnTo>
                  <a:pt x="25406" y="68620"/>
                </a:lnTo>
                <a:lnTo>
                  <a:pt x="26859" y="74520"/>
                </a:lnTo>
                <a:lnTo>
                  <a:pt x="28820" y="80438"/>
                </a:lnTo>
                <a:lnTo>
                  <a:pt x="31120" y="86368"/>
                </a:lnTo>
                <a:lnTo>
                  <a:pt x="32652" y="93297"/>
                </a:lnTo>
                <a:lnTo>
                  <a:pt x="33675" y="100894"/>
                </a:lnTo>
                <a:lnTo>
                  <a:pt x="34356" y="108934"/>
                </a:lnTo>
                <a:lnTo>
                  <a:pt x="33818" y="117271"/>
                </a:lnTo>
                <a:lnTo>
                  <a:pt x="32467" y="125806"/>
                </a:lnTo>
                <a:lnTo>
                  <a:pt x="30575" y="134473"/>
                </a:lnTo>
                <a:lnTo>
                  <a:pt x="29313" y="142234"/>
                </a:lnTo>
                <a:lnTo>
                  <a:pt x="28471" y="149393"/>
                </a:lnTo>
                <a:lnTo>
                  <a:pt x="27910" y="156150"/>
                </a:lnTo>
                <a:lnTo>
                  <a:pt x="27536" y="163631"/>
                </a:lnTo>
                <a:lnTo>
                  <a:pt x="27122" y="179881"/>
                </a:lnTo>
                <a:lnTo>
                  <a:pt x="26019" y="188382"/>
                </a:lnTo>
                <a:lnTo>
                  <a:pt x="24291" y="197025"/>
                </a:lnTo>
                <a:lnTo>
                  <a:pt x="22147" y="205764"/>
                </a:lnTo>
                <a:lnTo>
                  <a:pt x="20718" y="212583"/>
                </a:lnTo>
                <a:lnTo>
                  <a:pt x="19765" y="218120"/>
                </a:lnTo>
                <a:lnTo>
                  <a:pt x="19130" y="222804"/>
                </a:lnTo>
                <a:lnTo>
                  <a:pt x="18707" y="227911"/>
                </a:lnTo>
                <a:lnTo>
                  <a:pt x="18424" y="233300"/>
                </a:lnTo>
                <a:lnTo>
                  <a:pt x="17860" y="2500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1"/>
          <p:cNvSpPr/>
          <p:nvPr/>
        </p:nvSpPr>
        <p:spPr>
          <a:xfrm>
            <a:off x="7188398" y="5482829"/>
            <a:ext cx="8930" cy="267891"/>
          </a:xfrm>
          <a:custGeom>
            <a:avLst/>
            <a:gdLst/>
            <a:ahLst/>
            <a:cxnLst/>
            <a:rect l="0" t="0" r="0" b="0"/>
            <a:pathLst>
              <a:path w="8930" h="267891">
                <a:moveTo>
                  <a:pt x="0" y="0"/>
                </a:moveTo>
                <a:lnTo>
                  <a:pt x="0" y="42317"/>
                </a:lnTo>
                <a:lnTo>
                  <a:pt x="993" y="49047"/>
                </a:lnTo>
                <a:lnTo>
                  <a:pt x="2646" y="56510"/>
                </a:lnTo>
                <a:lnTo>
                  <a:pt x="4740" y="64463"/>
                </a:lnTo>
                <a:lnTo>
                  <a:pt x="6137" y="71749"/>
                </a:lnTo>
                <a:lnTo>
                  <a:pt x="7068" y="78590"/>
                </a:lnTo>
                <a:lnTo>
                  <a:pt x="7689" y="85135"/>
                </a:lnTo>
                <a:lnTo>
                  <a:pt x="8103" y="93468"/>
                </a:lnTo>
                <a:lnTo>
                  <a:pt x="8562" y="113309"/>
                </a:lnTo>
                <a:lnTo>
                  <a:pt x="8929" y="237596"/>
                </a:lnTo>
                <a:lnTo>
                  <a:pt x="7937" y="242733"/>
                </a:lnTo>
                <a:lnTo>
                  <a:pt x="6284" y="247150"/>
                </a:lnTo>
                <a:lnTo>
                  <a:pt x="4189" y="251087"/>
                </a:lnTo>
                <a:lnTo>
                  <a:pt x="2793" y="254703"/>
                </a:lnTo>
                <a:lnTo>
                  <a:pt x="1862" y="258107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2"/>
          <p:cNvSpPr/>
          <p:nvPr/>
        </p:nvSpPr>
        <p:spPr>
          <a:xfrm>
            <a:off x="7259836" y="5473899"/>
            <a:ext cx="26668" cy="276821"/>
          </a:xfrm>
          <a:custGeom>
            <a:avLst/>
            <a:gdLst/>
            <a:ahLst/>
            <a:cxnLst/>
            <a:rect l="0" t="0" r="0" b="0"/>
            <a:pathLst>
              <a:path w="26668" h="276821">
                <a:moveTo>
                  <a:pt x="0" y="0"/>
                </a:moveTo>
                <a:lnTo>
                  <a:pt x="0" y="12429"/>
                </a:lnTo>
                <a:lnTo>
                  <a:pt x="992" y="15231"/>
                </a:lnTo>
                <a:lnTo>
                  <a:pt x="2646" y="18092"/>
                </a:lnTo>
                <a:lnTo>
                  <a:pt x="4739" y="20991"/>
                </a:lnTo>
                <a:lnTo>
                  <a:pt x="7128" y="24908"/>
                </a:lnTo>
                <a:lnTo>
                  <a:pt x="9713" y="29503"/>
                </a:lnTo>
                <a:lnTo>
                  <a:pt x="12429" y="34552"/>
                </a:lnTo>
                <a:lnTo>
                  <a:pt x="14238" y="39902"/>
                </a:lnTo>
                <a:lnTo>
                  <a:pt x="15446" y="45453"/>
                </a:lnTo>
                <a:lnTo>
                  <a:pt x="16250" y="51137"/>
                </a:lnTo>
                <a:lnTo>
                  <a:pt x="17778" y="57905"/>
                </a:lnTo>
                <a:lnTo>
                  <a:pt x="19789" y="65392"/>
                </a:lnTo>
                <a:lnTo>
                  <a:pt x="22123" y="73360"/>
                </a:lnTo>
                <a:lnTo>
                  <a:pt x="23678" y="80657"/>
                </a:lnTo>
                <a:lnTo>
                  <a:pt x="24715" y="87506"/>
                </a:lnTo>
                <a:lnTo>
                  <a:pt x="25406" y="94056"/>
                </a:lnTo>
                <a:lnTo>
                  <a:pt x="25867" y="101399"/>
                </a:lnTo>
                <a:lnTo>
                  <a:pt x="26380" y="117496"/>
                </a:lnTo>
                <a:lnTo>
                  <a:pt x="26667" y="143293"/>
                </a:lnTo>
                <a:lnTo>
                  <a:pt x="25716" y="152083"/>
                </a:lnTo>
                <a:lnTo>
                  <a:pt x="24089" y="160920"/>
                </a:lnTo>
                <a:lnTo>
                  <a:pt x="22013" y="169788"/>
                </a:lnTo>
                <a:lnTo>
                  <a:pt x="20628" y="178676"/>
                </a:lnTo>
                <a:lnTo>
                  <a:pt x="19705" y="187578"/>
                </a:lnTo>
                <a:lnTo>
                  <a:pt x="19089" y="196490"/>
                </a:lnTo>
                <a:lnTo>
                  <a:pt x="18679" y="204415"/>
                </a:lnTo>
                <a:lnTo>
                  <a:pt x="18224" y="218512"/>
                </a:lnTo>
                <a:lnTo>
                  <a:pt x="17111" y="225050"/>
                </a:lnTo>
                <a:lnTo>
                  <a:pt x="15375" y="231393"/>
                </a:lnTo>
                <a:lnTo>
                  <a:pt x="13226" y="237606"/>
                </a:lnTo>
                <a:lnTo>
                  <a:pt x="11794" y="243732"/>
                </a:lnTo>
                <a:lnTo>
                  <a:pt x="10840" y="249801"/>
                </a:lnTo>
                <a:lnTo>
                  <a:pt x="10202" y="255831"/>
                </a:lnTo>
                <a:lnTo>
                  <a:pt x="9778" y="260843"/>
                </a:lnTo>
                <a:lnTo>
                  <a:pt x="9307" y="269058"/>
                </a:lnTo>
                <a:lnTo>
                  <a:pt x="893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3"/>
          <p:cNvSpPr/>
          <p:nvPr/>
        </p:nvSpPr>
        <p:spPr>
          <a:xfrm>
            <a:off x="7366992" y="5464969"/>
            <a:ext cx="17492" cy="267891"/>
          </a:xfrm>
          <a:custGeom>
            <a:avLst/>
            <a:gdLst/>
            <a:ahLst/>
            <a:cxnLst/>
            <a:rect l="0" t="0" r="0" b="0"/>
            <a:pathLst>
              <a:path w="17492" h="267891">
                <a:moveTo>
                  <a:pt x="0" y="0"/>
                </a:moveTo>
                <a:lnTo>
                  <a:pt x="0" y="4740"/>
                </a:lnTo>
                <a:lnTo>
                  <a:pt x="992" y="7128"/>
                </a:lnTo>
                <a:lnTo>
                  <a:pt x="2646" y="9713"/>
                </a:lnTo>
                <a:lnTo>
                  <a:pt x="7689" y="16250"/>
                </a:lnTo>
                <a:lnTo>
                  <a:pt x="8103" y="18771"/>
                </a:lnTo>
                <a:lnTo>
                  <a:pt x="8562" y="26863"/>
                </a:lnTo>
                <a:lnTo>
                  <a:pt x="8766" y="37074"/>
                </a:lnTo>
                <a:lnTo>
                  <a:pt x="8898" y="59799"/>
                </a:lnTo>
                <a:lnTo>
                  <a:pt x="9900" y="66655"/>
                </a:lnTo>
                <a:lnTo>
                  <a:pt x="11561" y="74202"/>
                </a:lnTo>
                <a:lnTo>
                  <a:pt x="13661" y="82210"/>
                </a:lnTo>
                <a:lnTo>
                  <a:pt x="15061" y="90526"/>
                </a:lnTo>
                <a:lnTo>
                  <a:pt x="15994" y="99045"/>
                </a:lnTo>
                <a:lnTo>
                  <a:pt x="16615" y="107702"/>
                </a:lnTo>
                <a:lnTo>
                  <a:pt x="17029" y="116450"/>
                </a:lnTo>
                <a:lnTo>
                  <a:pt x="17491" y="134107"/>
                </a:lnTo>
                <a:lnTo>
                  <a:pt x="16622" y="142983"/>
                </a:lnTo>
                <a:lnTo>
                  <a:pt x="15050" y="151877"/>
                </a:lnTo>
                <a:lnTo>
                  <a:pt x="13009" y="160782"/>
                </a:lnTo>
                <a:lnTo>
                  <a:pt x="11650" y="169695"/>
                </a:lnTo>
                <a:lnTo>
                  <a:pt x="10743" y="178615"/>
                </a:lnTo>
                <a:lnTo>
                  <a:pt x="10138" y="187538"/>
                </a:lnTo>
                <a:lnTo>
                  <a:pt x="9467" y="202743"/>
                </a:lnTo>
                <a:lnTo>
                  <a:pt x="9288" y="209576"/>
                </a:lnTo>
                <a:lnTo>
                  <a:pt x="8176" y="216116"/>
                </a:lnTo>
                <a:lnTo>
                  <a:pt x="6443" y="222460"/>
                </a:lnTo>
                <a:lnTo>
                  <a:pt x="4296" y="228674"/>
                </a:lnTo>
                <a:lnTo>
                  <a:pt x="2864" y="234801"/>
                </a:lnTo>
                <a:lnTo>
                  <a:pt x="1909" y="240870"/>
                </a:lnTo>
                <a:lnTo>
                  <a:pt x="1273" y="246900"/>
                </a:lnTo>
                <a:lnTo>
                  <a:pt x="849" y="251912"/>
                </a:lnTo>
                <a:lnTo>
                  <a:pt x="565" y="256246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4"/>
          <p:cNvSpPr/>
          <p:nvPr/>
        </p:nvSpPr>
        <p:spPr>
          <a:xfrm>
            <a:off x="7018734" y="5447110"/>
            <a:ext cx="446486" cy="321470"/>
          </a:xfrm>
          <a:custGeom>
            <a:avLst/>
            <a:gdLst/>
            <a:ahLst/>
            <a:cxnLst/>
            <a:rect l="0" t="0" r="0" b="0"/>
            <a:pathLst>
              <a:path w="446486" h="321470">
                <a:moveTo>
                  <a:pt x="446485" y="0"/>
                </a:moveTo>
                <a:lnTo>
                  <a:pt x="446485" y="4740"/>
                </a:lnTo>
                <a:lnTo>
                  <a:pt x="445493" y="6137"/>
                </a:lnTo>
                <a:lnTo>
                  <a:pt x="443839" y="7068"/>
                </a:lnTo>
                <a:lnTo>
                  <a:pt x="441745" y="7689"/>
                </a:lnTo>
                <a:lnTo>
                  <a:pt x="436771" y="11024"/>
                </a:lnTo>
                <a:lnTo>
                  <a:pt x="430261" y="15814"/>
                </a:lnTo>
                <a:lnTo>
                  <a:pt x="420754" y="21249"/>
                </a:lnTo>
                <a:lnTo>
                  <a:pt x="409913" y="29619"/>
                </a:lnTo>
                <a:lnTo>
                  <a:pt x="404244" y="34629"/>
                </a:lnTo>
                <a:lnTo>
                  <a:pt x="397489" y="38961"/>
                </a:lnTo>
                <a:lnTo>
                  <a:pt x="390008" y="42841"/>
                </a:lnTo>
                <a:lnTo>
                  <a:pt x="382045" y="46420"/>
                </a:lnTo>
                <a:lnTo>
                  <a:pt x="373758" y="49799"/>
                </a:lnTo>
                <a:lnTo>
                  <a:pt x="365259" y="53043"/>
                </a:lnTo>
                <a:lnTo>
                  <a:pt x="356614" y="56198"/>
                </a:lnTo>
                <a:lnTo>
                  <a:pt x="346885" y="60286"/>
                </a:lnTo>
                <a:lnTo>
                  <a:pt x="336428" y="64995"/>
                </a:lnTo>
                <a:lnTo>
                  <a:pt x="314227" y="75520"/>
                </a:lnTo>
                <a:lnTo>
                  <a:pt x="291131" y="86812"/>
                </a:lnTo>
                <a:lnTo>
                  <a:pt x="278423" y="93593"/>
                </a:lnTo>
                <a:lnTo>
                  <a:pt x="251074" y="109066"/>
                </a:lnTo>
                <a:lnTo>
                  <a:pt x="237828" y="117359"/>
                </a:lnTo>
                <a:lnTo>
                  <a:pt x="225029" y="125864"/>
                </a:lnTo>
                <a:lnTo>
                  <a:pt x="212528" y="134511"/>
                </a:lnTo>
                <a:lnTo>
                  <a:pt x="199232" y="143252"/>
                </a:lnTo>
                <a:lnTo>
                  <a:pt x="171229" y="160902"/>
                </a:lnTo>
                <a:lnTo>
                  <a:pt x="157809" y="169776"/>
                </a:lnTo>
                <a:lnTo>
                  <a:pt x="132315" y="187573"/>
                </a:lnTo>
                <a:lnTo>
                  <a:pt x="120953" y="197478"/>
                </a:lnTo>
                <a:lnTo>
                  <a:pt x="110400" y="208051"/>
                </a:lnTo>
                <a:lnTo>
                  <a:pt x="100389" y="219068"/>
                </a:lnTo>
                <a:lnTo>
                  <a:pt x="81329" y="239246"/>
                </a:lnTo>
                <a:lnTo>
                  <a:pt x="72078" y="248794"/>
                </a:lnTo>
                <a:lnTo>
                  <a:pt x="62935" y="257144"/>
                </a:lnTo>
                <a:lnTo>
                  <a:pt x="53863" y="264695"/>
                </a:lnTo>
                <a:lnTo>
                  <a:pt x="44839" y="271714"/>
                </a:lnTo>
                <a:lnTo>
                  <a:pt x="36838" y="278377"/>
                </a:lnTo>
                <a:lnTo>
                  <a:pt x="29520" y="284803"/>
                </a:lnTo>
                <a:lnTo>
                  <a:pt x="17089" y="296243"/>
                </a:lnTo>
                <a:lnTo>
                  <a:pt x="8256" y="304635"/>
                </a:lnTo>
                <a:lnTo>
                  <a:pt x="5505" y="308262"/>
                </a:lnTo>
                <a:lnTo>
                  <a:pt x="3669" y="311672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5"/>
          <p:cNvSpPr/>
          <p:nvPr/>
        </p:nvSpPr>
        <p:spPr>
          <a:xfrm>
            <a:off x="7563445" y="5491758"/>
            <a:ext cx="34446" cy="214313"/>
          </a:xfrm>
          <a:custGeom>
            <a:avLst/>
            <a:gdLst/>
            <a:ahLst/>
            <a:cxnLst/>
            <a:rect l="0" t="0" r="0" b="0"/>
            <a:pathLst>
              <a:path w="34446" h="214313">
                <a:moveTo>
                  <a:pt x="17860" y="0"/>
                </a:moveTo>
                <a:lnTo>
                  <a:pt x="17860" y="4740"/>
                </a:lnTo>
                <a:lnTo>
                  <a:pt x="18852" y="6137"/>
                </a:lnTo>
                <a:lnTo>
                  <a:pt x="20505" y="7068"/>
                </a:lnTo>
                <a:lnTo>
                  <a:pt x="22599" y="7688"/>
                </a:lnTo>
                <a:lnTo>
                  <a:pt x="23996" y="10086"/>
                </a:lnTo>
                <a:lnTo>
                  <a:pt x="24927" y="13670"/>
                </a:lnTo>
                <a:lnTo>
                  <a:pt x="25548" y="18043"/>
                </a:lnTo>
                <a:lnTo>
                  <a:pt x="25962" y="22943"/>
                </a:lnTo>
                <a:lnTo>
                  <a:pt x="26237" y="28193"/>
                </a:lnTo>
                <a:lnTo>
                  <a:pt x="26421" y="33678"/>
                </a:lnTo>
                <a:lnTo>
                  <a:pt x="27536" y="39320"/>
                </a:lnTo>
                <a:lnTo>
                  <a:pt x="29271" y="45065"/>
                </a:lnTo>
                <a:lnTo>
                  <a:pt x="31421" y="50879"/>
                </a:lnTo>
                <a:lnTo>
                  <a:pt x="32853" y="56740"/>
                </a:lnTo>
                <a:lnTo>
                  <a:pt x="33809" y="62632"/>
                </a:lnTo>
                <a:lnTo>
                  <a:pt x="34445" y="68543"/>
                </a:lnTo>
                <a:lnTo>
                  <a:pt x="33878" y="74469"/>
                </a:lnTo>
                <a:lnTo>
                  <a:pt x="32507" y="80404"/>
                </a:lnTo>
                <a:lnTo>
                  <a:pt x="30601" y="86345"/>
                </a:lnTo>
                <a:lnTo>
                  <a:pt x="29330" y="93282"/>
                </a:lnTo>
                <a:lnTo>
                  <a:pt x="28484" y="100883"/>
                </a:lnTo>
                <a:lnTo>
                  <a:pt x="27919" y="108927"/>
                </a:lnTo>
                <a:lnTo>
                  <a:pt x="26550" y="117267"/>
                </a:lnTo>
                <a:lnTo>
                  <a:pt x="24646" y="125802"/>
                </a:lnTo>
                <a:lnTo>
                  <a:pt x="22383" y="134470"/>
                </a:lnTo>
                <a:lnTo>
                  <a:pt x="19883" y="142233"/>
                </a:lnTo>
                <a:lnTo>
                  <a:pt x="17225" y="149392"/>
                </a:lnTo>
                <a:lnTo>
                  <a:pt x="14460" y="156149"/>
                </a:lnTo>
                <a:lnTo>
                  <a:pt x="12617" y="162639"/>
                </a:lnTo>
                <a:lnTo>
                  <a:pt x="11387" y="168949"/>
                </a:lnTo>
                <a:lnTo>
                  <a:pt x="10569" y="175140"/>
                </a:lnTo>
                <a:lnTo>
                  <a:pt x="9030" y="181252"/>
                </a:lnTo>
                <a:lnTo>
                  <a:pt x="7012" y="187312"/>
                </a:lnTo>
                <a:lnTo>
                  <a:pt x="4675" y="193336"/>
                </a:lnTo>
                <a:lnTo>
                  <a:pt x="3116" y="198343"/>
                </a:lnTo>
                <a:lnTo>
                  <a:pt x="2078" y="202673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26"/>
          <p:cNvSpPr/>
          <p:nvPr/>
        </p:nvSpPr>
        <p:spPr>
          <a:xfrm>
            <a:off x="7643813" y="5473899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0" y="0"/>
                </a:moveTo>
                <a:lnTo>
                  <a:pt x="0" y="21864"/>
                </a:lnTo>
                <a:lnTo>
                  <a:pt x="992" y="26483"/>
                </a:lnTo>
                <a:lnTo>
                  <a:pt x="2645" y="32538"/>
                </a:lnTo>
                <a:lnTo>
                  <a:pt x="4739" y="39552"/>
                </a:lnTo>
                <a:lnTo>
                  <a:pt x="6136" y="46211"/>
                </a:lnTo>
                <a:lnTo>
                  <a:pt x="7067" y="52636"/>
                </a:lnTo>
                <a:lnTo>
                  <a:pt x="7688" y="58903"/>
                </a:lnTo>
                <a:lnTo>
                  <a:pt x="9094" y="66058"/>
                </a:lnTo>
                <a:lnTo>
                  <a:pt x="11023" y="73804"/>
                </a:lnTo>
                <a:lnTo>
                  <a:pt x="13301" y="81945"/>
                </a:lnTo>
                <a:lnTo>
                  <a:pt x="14821" y="90349"/>
                </a:lnTo>
                <a:lnTo>
                  <a:pt x="15833" y="98928"/>
                </a:lnTo>
                <a:lnTo>
                  <a:pt x="16509" y="107623"/>
                </a:lnTo>
                <a:lnTo>
                  <a:pt x="16959" y="116398"/>
                </a:lnTo>
                <a:lnTo>
                  <a:pt x="17459" y="134084"/>
                </a:lnTo>
                <a:lnTo>
                  <a:pt x="17843" y="195675"/>
                </a:lnTo>
                <a:lnTo>
                  <a:pt x="17859" y="25896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27"/>
          <p:cNvSpPr/>
          <p:nvPr/>
        </p:nvSpPr>
        <p:spPr>
          <a:xfrm>
            <a:off x="7706320" y="5491758"/>
            <a:ext cx="26790" cy="267891"/>
          </a:xfrm>
          <a:custGeom>
            <a:avLst/>
            <a:gdLst/>
            <a:ahLst/>
            <a:cxnLst/>
            <a:rect l="0" t="0" r="0" b="0"/>
            <a:pathLst>
              <a:path w="26790" h="267891">
                <a:moveTo>
                  <a:pt x="26789" y="0"/>
                </a:moveTo>
                <a:lnTo>
                  <a:pt x="26789" y="64540"/>
                </a:lnTo>
                <a:lnTo>
                  <a:pt x="25797" y="72792"/>
                </a:lnTo>
                <a:lnTo>
                  <a:pt x="24144" y="81270"/>
                </a:lnTo>
                <a:lnTo>
                  <a:pt x="22049" y="89899"/>
                </a:lnTo>
                <a:lnTo>
                  <a:pt x="20653" y="98628"/>
                </a:lnTo>
                <a:lnTo>
                  <a:pt x="19722" y="107423"/>
                </a:lnTo>
                <a:lnTo>
                  <a:pt x="19101" y="116264"/>
                </a:lnTo>
                <a:lnTo>
                  <a:pt x="18687" y="125134"/>
                </a:lnTo>
                <a:lnTo>
                  <a:pt x="18228" y="142928"/>
                </a:lnTo>
                <a:lnTo>
                  <a:pt x="17968" y="169679"/>
                </a:lnTo>
                <a:lnTo>
                  <a:pt x="16940" y="178604"/>
                </a:lnTo>
                <a:lnTo>
                  <a:pt x="15262" y="187530"/>
                </a:lnTo>
                <a:lnTo>
                  <a:pt x="13151" y="196458"/>
                </a:lnTo>
                <a:lnTo>
                  <a:pt x="11745" y="204393"/>
                </a:lnTo>
                <a:lnTo>
                  <a:pt x="10807" y="211669"/>
                </a:lnTo>
                <a:lnTo>
                  <a:pt x="10181" y="218503"/>
                </a:lnTo>
                <a:lnTo>
                  <a:pt x="9763" y="225043"/>
                </a:lnTo>
                <a:lnTo>
                  <a:pt x="9301" y="237602"/>
                </a:lnTo>
                <a:lnTo>
                  <a:pt x="8185" y="242737"/>
                </a:lnTo>
                <a:lnTo>
                  <a:pt x="6449" y="247153"/>
                </a:lnTo>
                <a:lnTo>
                  <a:pt x="4299" y="251089"/>
                </a:lnTo>
                <a:lnTo>
                  <a:pt x="2867" y="254705"/>
                </a:lnTo>
                <a:lnTo>
                  <a:pt x="1911" y="258108"/>
                </a:lnTo>
                <a:lnTo>
                  <a:pt x="0" y="26789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28"/>
          <p:cNvSpPr/>
          <p:nvPr/>
        </p:nvSpPr>
        <p:spPr>
          <a:xfrm>
            <a:off x="7804547" y="5491758"/>
            <a:ext cx="17860" cy="232173"/>
          </a:xfrm>
          <a:custGeom>
            <a:avLst/>
            <a:gdLst/>
            <a:ahLst/>
            <a:cxnLst/>
            <a:rect l="0" t="0" r="0" b="0"/>
            <a:pathLst>
              <a:path w="17860" h="232173">
                <a:moveTo>
                  <a:pt x="17859" y="0"/>
                </a:moveTo>
                <a:lnTo>
                  <a:pt x="17859" y="124210"/>
                </a:lnTo>
                <a:lnTo>
                  <a:pt x="16867" y="133408"/>
                </a:lnTo>
                <a:lnTo>
                  <a:pt x="15214" y="142516"/>
                </a:lnTo>
                <a:lnTo>
                  <a:pt x="13119" y="151565"/>
                </a:lnTo>
                <a:lnTo>
                  <a:pt x="11722" y="161567"/>
                </a:lnTo>
                <a:lnTo>
                  <a:pt x="10791" y="172204"/>
                </a:lnTo>
                <a:lnTo>
                  <a:pt x="10171" y="183263"/>
                </a:lnTo>
                <a:lnTo>
                  <a:pt x="8764" y="192621"/>
                </a:lnTo>
                <a:lnTo>
                  <a:pt x="6835" y="200844"/>
                </a:lnTo>
                <a:lnTo>
                  <a:pt x="4557" y="208310"/>
                </a:lnTo>
                <a:lnTo>
                  <a:pt x="3038" y="214280"/>
                </a:lnTo>
                <a:lnTo>
                  <a:pt x="2025" y="219252"/>
                </a:lnTo>
                <a:lnTo>
                  <a:pt x="0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29"/>
          <p:cNvSpPr/>
          <p:nvPr/>
        </p:nvSpPr>
        <p:spPr>
          <a:xfrm>
            <a:off x="7563445" y="5509618"/>
            <a:ext cx="339329" cy="276821"/>
          </a:xfrm>
          <a:custGeom>
            <a:avLst/>
            <a:gdLst/>
            <a:ahLst/>
            <a:cxnLst/>
            <a:rect l="0" t="0" r="0" b="0"/>
            <a:pathLst>
              <a:path w="339329" h="276821">
                <a:moveTo>
                  <a:pt x="339328" y="0"/>
                </a:moveTo>
                <a:lnTo>
                  <a:pt x="339328" y="4740"/>
                </a:lnTo>
                <a:lnTo>
                  <a:pt x="338336" y="6136"/>
                </a:lnTo>
                <a:lnTo>
                  <a:pt x="336683" y="7068"/>
                </a:lnTo>
                <a:lnTo>
                  <a:pt x="334588" y="7689"/>
                </a:lnTo>
                <a:lnTo>
                  <a:pt x="329614" y="11024"/>
                </a:lnTo>
                <a:lnTo>
                  <a:pt x="323105" y="15814"/>
                </a:lnTo>
                <a:lnTo>
                  <a:pt x="307292" y="25080"/>
                </a:lnTo>
                <a:lnTo>
                  <a:pt x="292348" y="34628"/>
                </a:lnTo>
                <a:lnTo>
                  <a:pt x="285187" y="39953"/>
                </a:lnTo>
                <a:lnTo>
                  <a:pt x="278430" y="45487"/>
                </a:lnTo>
                <a:lnTo>
                  <a:pt x="271940" y="51160"/>
                </a:lnTo>
                <a:lnTo>
                  <a:pt x="263645" y="56927"/>
                </a:lnTo>
                <a:lnTo>
                  <a:pt x="254145" y="62756"/>
                </a:lnTo>
                <a:lnTo>
                  <a:pt x="243844" y="68626"/>
                </a:lnTo>
                <a:lnTo>
                  <a:pt x="221815" y="80440"/>
                </a:lnTo>
                <a:lnTo>
                  <a:pt x="210384" y="86369"/>
                </a:lnTo>
                <a:lnTo>
                  <a:pt x="198796" y="93298"/>
                </a:lnTo>
                <a:lnTo>
                  <a:pt x="187101" y="100893"/>
                </a:lnTo>
                <a:lnTo>
                  <a:pt x="175335" y="108934"/>
                </a:lnTo>
                <a:lnTo>
                  <a:pt x="151680" y="125805"/>
                </a:lnTo>
                <a:lnTo>
                  <a:pt x="139815" y="134472"/>
                </a:lnTo>
                <a:lnTo>
                  <a:pt x="127936" y="144218"/>
                </a:lnTo>
                <a:lnTo>
                  <a:pt x="116049" y="154684"/>
                </a:lnTo>
                <a:lnTo>
                  <a:pt x="104155" y="165631"/>
                </a:lnTo>
                <a:lnTo>
                  <a:pt x="80357" y="188376"/>
                </a:lnTo>
                <a:lnTo>
                  <a:pt x="37481" y="230576"/>
                </a:lnTo>
                <a:lnTo>
                  <a:pt x="28956" y="240037"/>
                </a:lnTo>
                <a:lnTo>
                  <a:pt x="21289" y="249322"/>
                </a:lnTo>
                <a:lnTo>
                  <a:pt x="0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9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Survey to find probability</a:t>
            </a:r>
            <a:br>
              <a:rPr lang="en-US" dirty="0" smtClean="0"/>
            </a:br>
            <a:r>
              <a:rPr lang="en-US" dirty="0" smtClean="0"/>
              <a:t>Survey where you would like to live.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What’s the probability that the teen would say large city: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66800" y="3370997"/>
            <a:ext cx="3048000" cy="2743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0"/>
          <p:cNvSpPr/>
          <p:nvPr/>
        </p:nvSpPr>
        <p:spPr>
          <a:xfrm>
            <a:off x="1175343" y="3384352"/>
            <a:ext cx="1546374" cy="1910954"/>
          </a:xfrm>
          <a:custGeom>
            <a:avLst/>
            <a:gdLst/>
            <a:ahLst/>
            <a:cxnLst/>
            <a:rect l="0" t="0" r="0" b="0"/>
            <a:pathLst>
              <a:path w="1546374" h="1910954">
                <a:moveTo>
                  <a:pt x="1546373" y="0"/>
                </a:moveTo>
                <a:lnTo>
                  <a:pt x="1538676" y="7688"/>
                </a:lnTo>
                <a:lnTo>
                  <a:pt x="1537986" y="11024"/>
                </a:lnTo>
                <a:lnTo>
                  <a:pt x="1537466" y="29888"/>
                </a:lnTo>
                <a:lnTo>
                  <a:pt x="1534476" y="32824"/>
                </a:lnTo>
                <a:lnTo>
                  <a:pt x="1523208" y="38731"/>
                </a:lnTo>
                <a:lnTo>
                  <a:pt x="1519012" y="42688"/>
                </a:lnTo>
                <a:lnTo>
                  <a:pt x="1516214" y="47310"/>
                </a:lnTo>
                <a:lnTo>
                  <a:pt x="1513105" y="57738"/>
                </a:lnTo>
                <a:lnTo>
                  <a:pt x="1510362" y="74764"/>
                </a:lnTo>
                <a:lnTo>
                  <a:pt x="1503689" y="98296"/>
                </a:lnTo>
                <a:lnTo>
                  <a:pt x="1501580" y="110163"/>
                </a:lnTo>
                <a:lnTo>
                  <a:pt x="1495801" y="128001"/>
                </a:lnTo>
                <a:lnTo>
                  <a:pt x="1485845" y="179378"/>
                </a:lnTo>
                <a:lnTo>
                  <a:pt x="1481333" y="232240"/>
                </a:lnTo>
                <a:lnTo>
                  <a:pt x="1476781" y="261627"/>
                </a:lnTo>
                <a:lnTo>
                  <a:pt x="1474123" y="312706"/>
                </a:lnTo>
                <a:lnTo>
                  <a:pt x="1467201" y="369507"/>
                </a:lnTo>
                <a:lnTo>
                  <a:pt x="1459019" y="428679"/>
                </a:lnTo>
                <a:lnTo>
                  <a:pt x="1451111" y="488163"/>
                </a:lnTo>
                <a:lnTo>
                  <a:pt x="1446005" y="538429"/>
                </a:lnTo>
                <a:lnTo>
                  <a:pt x="1440472" y="591095"/>
                </a:lnTo>
                <a:lnTo>
                  <a:pt x="1433236" y="639716"/>
                </a:lnTo>
                <a:lnTo>
                  <a:pt x="1430777" y="690183"/>
                </a:lnTo>
                <a:lnTo>
                  <a:pt x="1427702" y="730358"/>
                </a:lnTo>
                <a:lnTo>
                  <a:pt x="1422510" y="779488"/>
                </a:lnTo>
                <a:lnTo>
                  <a:pt x="1420492" y="832555"/>
                </a:lnTo>
                <a:lnTo>
                  <a:pt x="1413570" y="887879"/>
                </a:lnTo>
                <a:lnTo>
                  <a:pt x="1405387" y="946661"/>
                </a:lnTo>
                <a:lnTo>
                  <a:pt x="1402630" y="998964"/>
                </a:lnTo>
                <a:lnTo>
                  <a:pt x="1394276" y="1053601"/>
                </a:lnTo>
                <a:lnTo>
                  <a:pt x="1380239" y="1107272"/>
                </a:lnTo>
                <a:lnTo>
                  <a:pt x="1374622" y="1140352"/>
                </a:lnTo>
                <a:lnTo>
                  <a:pt x="1370722" y="1153730"/>
                </a:lnTo>
                <a:lnTo>
                  <a:pt x="1367532" y="1172417"/>
                </a:lnTo>
                <a:lnTo>
                  <a:pt x="1360709" y="1196509"/>
                </a:lnTo>
                <a:lnTo>
                  <a:pt x="1357939" y="1226335"/>
                </a:lnTo>
                <a:lnTo>
                  <a:pt x="1349583" y="1254932"/>
                </a:lnTo>
                <a:lnTo>
                  <a:pt x="1343833" y="1264691"/>
                </a:lnTo>
                <a:lnTo>
                  <a:pt x="1340695" y="1273865"/>
                </a:lnTo>
                <a:lnTo>
                  <a:pt x="1334910" y="1282868"/>
                </a:lnTo>
                <a:lnTo>
                  <a:pt x="1332250" y="1293037"/>
                </a:lnTo>
                <a:lnTo>
                  <a:pt x="1331967" y="1299021"/>
                </a:lnTo>
                <a:lnTo>
                  <a:pt x="1330933" y="1300592"/>
                </a:lnTo>
                <a:lnTo>
                  <a:pt x="1329251" y="1301639"/>
                </a:lnTo>
                <a:lnTo>
                  <a:pt x="1324161" y="1303320"/>
                </a:lnTo>
                <a:lnTo>
                  <a:pt x="1323744" y="1304451"/>
                </a:lnTo>
                <a:lnTo>
                  <a:pt x="1322941" y="1312285"/>
                </a:lnTo>
                <a:lnTo>
                  <a:pt x="1322911" y="1320319"/>
                </a:lnTo>
                <a:lnTo>
                  <a:pt x="1321917" y="1320744"/>
                </a:lnTo>
                <a:lnTo>
                  <a:pt x="1315213" y="1321482"/>
                </a:lnTo>
                <a:lnTo>
                  <a:pt x="1314798" y="1322511"/>
                </a:lnTo>
                <a:lnTo>
                  <a:pt x="1314338" y="1326301"/>
                </a:lnTo>
                <a:lnTo>
                  <a:pt x="1313222" y="1327708"/>
                </a:lnTo>
                <a:lnTo>
                  <a:pt x="1311485" y="1328646"/>
                </a:lnTo>
                <a:lnTo>
                  <a:pt x="1306906" y="1329689"/>
                </a:lnTo>
                <a:lnTo>
                  <a:pt x="1301561" y="1330153"/>
                </a:lnTo>
                <a:lnTo>
                  <a:pt x="1299738" y="1331268"/>
                </a:lnTo>
                <a:lnTo>
                  <a:pt x="1298523" y="1333004"/>
                </a:lnTo>
                <a:lnTo>
                  <a:pt x="1297713" y="1335154"/>
                </a:lnTo>
                <a:lnTo>
                  <a:pt x="1291827" y="1342920"/>
                </a:lnTo>
                <a:lnTo>
                  <a:pt x="1288284" y="1344741"/>
                </a:lnTo>
                <a:lnTo>
                  <a:pt x="1274798" y="1348296"/>
                </a:lnTo>
                <a:lnTo>
                  <a:pt x="1244474" y="1366411"/>
                </a:lnTo>
                <a:lnTo>
                  <a:pt x="1231471" y="1375222"/>
                </a:lnTo>
                <a:lnTo>
                  <a:pt x="1185770" y="1398986"/>
                </a:lnTo>
                <a:lnTo>
                  <a:pt x="1167949" y="1408906"/>
                </a:lnTo>
                <a:lnTo>
                  <a:pt x="1149096" y="1422981"/>
                </a:lnTo>
                <a:lnTo>
                  <a:pt x="1119184" y="1439774"/>
                </a:lnTo>
                <a:lnTo>
                  <a:pt x="1105238" y="1449524"/>
                </a:lnTo>
                <a:lnTo>
                  <a:pt x="1054475" y="1476292"/>
                </a:lnTo>
                <a:lnTo>
                  <a:pt x="1010022" y="1498572"/>
                </a:lnTo>
                <a:lnTo>
                  <a:pt x="965360" y="1520088"/>
                </a:lnTo>
                <a:lnTo>
                  <a:pt x="920672" y="1541945"/>
                </a:lnTo>
                <a:lnTo>
                  <a:pt x="875979" y="1564311"/>
                </a:lnTo>
                <a:lnTo>
                  <a:pt x="828638" y="1587443"/>
                </a:lnTo>
                <a:lnTo>
                  <a:pt x="787836" y="1600987"/>
                </a:lnTo>
                <a:lnTo>
                  <a:pt x="742065" y="1623288"/>
                </a:lnTo>
                <a:lnTo>
                  <a:pt x="715134" y="1636211"/>
                </a:lnTo>
                <a:lnTo>
                  <a:pt x="696237" y="1645971"/>
                </a:lnTo>
                <a:lnTo>
                  <a:pt x="654383" y="1660320"/>
                </a:lnTo>
                <a:lnTo>
                  <a:pt x="612385" y="1672709"/>
                </a:lnTo>
                <a:lnTo>
                  <a:pt x="572969" y="1690847"/>
                </a:lnTo>
                <a:lnTo>
                  <a:pt x="533844" y="1705014"/>
                </a:lnTo>
                <a:lnTo>
                  <a:pt x="492899" y="1717367"/>
                </a:lnTo>
                <a:lnTo>
                  <a:pt x="430406" y="1743014"/>
                </a:lnTo>
                <a:lnTo>
                  <a:pt x="392571" y="1756917"/>
                </a:lnTo>
                <a:lnTo>
                  <a:pt x="350520" y="1775097"/>
                </a:lnTo>
                <a:lnTo>
                  <a:pt x="304163" y="1792630"/>
                </a:lnTo>
                <a:lnTo>
                  <a:pt x="265558" y="1810814"/>
                </a:lnTo>
                <a:lnTo>
                  <a:pt x="221503" y="1827357"/>
                </a:lnTo>
                <a:lnTo>
                  <a:pt x="178513" y="1842458"/>
                </a:lnTo>
                <a:lnTo>
                  <a:pt x="136693" y="1857370"/>
                </a:lnTo>
                <a:lnTo>
                  <a:pt x="104627" y="1871265"/>
                </a:lnTo>
                <a:lnTo>
                  <a:pt x="80515" y="1877096"/>
                </a:lnTo>
                <a:lnTo>
                  <a:pt x="50660" y="1889370"/>
                </a:lnTo>
                <a:lnTo>
                  <a:pt x="26817" y="1895004"/>
                </a:lnTo>
                <a:lnTo>
                  <a:pt x="11587" y="1899943"/>
                </a:lnTo>
                <a:lnTo>
                  <a:pt x="7725" y="1900637"/>
                </a:lnTo>
                <a:lnTo>
                  <a:pt x="5150" y="1902091"/>
                </a:lnTo>
                <a:lnTo>
                  <a:pt x="3433" y="1904053"/>
                </a:lnTo>
                <a:lnTo>
                  <a:pt x="0" y="1910953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1"/>
          <p:cNvSpPr/>
          <p:nvPr/>
        </p:nvSpPr>
        <p:spPr>
          <a:xfrm>
            <a:off x="1523947" y="3875484"/>
            <a:ext cx="8939" cy="258962"/>
          </a:xfrm>
          <a:custGeom>
            <a:avLst/>
            <a:gdLst/>
            <a:ahLst/>
            <a:cxnLst/>
            <a:rect l="0" t="0" r="0" b="0"/>
            <a:pathLst>
              <a:path w="8939" h="258962">
                <a:moveTo>
                  <a:pt x="8938" y="0"/>
                </a:moveTo>
                <a:lnTo>
                  <a:pt x="4193" y="0"/>
                </a:lnTo>
                <a:lnTo>
                  <a:pt x="2795" y="993"/>
                </a:lnTo>
                <a:lnTo>
                  <a:pt x="1864" y="2646"/>
                </a:lnTo>
                <a:lnTo>
                  <a:pt x="368" y="7689"/>
                </a:lnTo>
                <a:lnTo>
                  <a:pt x="109" y="13303"/>
                </a:lnTo>
                <a:lnTo>
                  <a:pt x="1066" y="16806"/>
                </a:lnTo>
                <a:lnTo>
                  <a:pt x="2697" y="21126"/>
                </a:lnTo>
                <a:lnTo>
                  <a:pt x="4777" y="25991"/>
                </a:lnTo>
                <a:lnTo>
                  <a:pt x="6164" y="30226"/>
                </a:lnTo>
                <a:lnTo>
                  <a:pt x="7089" y="34041"/>
                </a:lnTo>
                <a:lnTo>
                  <a:pt x="7706" y="37578"/>
                </a:lnTo>
                <a:lnTo>
                  <a:pt x="7123" y="42911"/>
                </a:lnTo>
                <a:lnTo>
                  <a:pt x="5742" y="49443"/>
                </a:lnTo>
                <a:lnTo>
                  <a:pt x="3828" y="56775"/>
                </a:lnTo>
                <a:lnTo>
                  <a:pt x="2552" y="63647"/>
                </a:lnTo>
                <a:lnTo>
                  <a:pt x="1701" y="70213"/>
                </a:lnTo>
                <a:lnTo>
                  <a:pt x="1134" y="76574"/>
                </a:lnTo>
                <a:lnTo>
                  <a:pt x="756" y="83792"/>
                </a:lnTo>
                <a:lnTo>
                  <a:pt x="336" y="99749"/>
                </a:lnTo>
                <a:lnTo>
                  <a:pt x="13" y="158700"/>
                </a:lnTo>
                <a:lnTo>
                  <a:pt x="0" y="258961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2"/>
          <p:cNvSpPr/>
          <p:nvPr/>
        </p:nvSpPr>
        <p:spPr>
          <a:xfrm>
            <a:off x="1586552" y="3929098"/>
            <a:ext cx="80413" cy="124932"/>
          </a:xfrm>
          <a:custGeom>
            <a:avLst/>
            <a:gdLst/>
            <a:ahLst/>
            <a:cxnLst/>
            <a:rect l="0" t="0" r="0" b="0"/>
            <a:pathLst>
              <a:path w="80413" h="124932">
                <a:moveTo>
                  <a:pt x="53596" y="44613"/>
                </a:moveTo>
                <a:lnTo>
                  <a:pt x="53596" y="13570"/>
                </a:lnTo>
                <a:lnTo>
                  <a:pt x="52603" y="12011"/>
                </a:lnTo>
                <a:lnTo>
                  <a:pt x="50948" y="10972"/>
                </a:lnTo>
                <a:lnTo>
                  <a:pt x="48851" y="10280"/>
                </a:lnTo>
                <a:lnTo>
                  <a:pt x="47453" y="8826"/>
                </a:lnTo>
                <a:lnTo>
                  <a:pt x="46521" y="6864"/>
                </a:lnTo>
                <a:lnTo>
                  <a:pt x="45900" y="4565"/>
                </a:lnTo>
                <a:lnTo>
                  <a:pt x="44493" y="3031"/>
                </a:lnTo>
                <a:lnTo>
                  <a:pt x="42561" y="2009"/>
                </a:lnTo>
                <a:lnTo>
                  <a:pt x="40281" y="1327"/>
                </a:lnTo>
                <a:lnTo>
                  <a:pt x="37767" y="873"/>
                </a:lnTo>
                <a:lnTo>
                  <a:pt x="35098" y="570"/>
                </a:lnTo>
                <a:lnTo>
                  <a:pt x="28423" y="84"/>
                </a:lnTo>
                <a:lnTo>
                  <a:pt x="24862" y="18"/>
                </a:lnTo>
                <a:lnTo>
                  <a:pt x="22522" y="0"/>
                </a:lnTo>
                <a:lnTo>
                  <a:pt x="20962" y="981"/>
                </a:lnTo>
                <a:lnTo>
                  <a:pt x="19922" y="2626"/>
                </a:lnTo>
                <a:lnTo>
                  <a:pt x="19229" y="4715"/>
                </a:lnTo>
                <a:lnTo>
                  <a:pt x="17773" y="7100"/>
                </a:lnTo>
                <a:lnTo>
                  <a:pt x="15810" y="9683"/>
                </a:lnTo>
                <a:lnTo>
                  <a:pt x="13508" y="12397"/>
                </a:lnTo>
                <a:lnTo>
                  <a:pt x="11973" y="15198"/>
                </a:lnTo>
                <a:lnTo>
                  <a:pt x="10950" y="18058"/>
                </a:lnTo>
                <a:lnTo>
                  <a:pt x="10267" y="20956"/>
                </a:lnTo>
                <a:lnTo>
                  <a:pt x="8820" y="23881"/>
                </a:lnTo>
                <a:lnTo>
                  <a:pt x="6861" y="26823"/>
                </a:lnTo>
                <a:lnTo>
                  <a:pt x="4562" y="29777"/>
                </a:lnTo>
                <a:lnTo>
                  <a:pt x="3030" y="33730"/>
                </a:lnTo>
                <a:lnTo>
                  <a:pt x="2008" y="38349"/>
                </a:lnTo>
                <a:lnTo>
                  <a:pt x="1327" y="43414"/>
                </a:lnTo>
                <a:lnTo>
                  <a:pt x="873" y="48774"/>
                </a:lnTo>
                <a:lnTo>
                  <a:pt x="570" y="54333"/>
                </a:lnTo>
                <a:lnTo>
                  <a:pt x="234" y="65800"/>
                </a:lnTo>
                <a:lnTo>
                  <a:pt x="0" y="95261"/>
                </a:lnTo>
                <a:lnTo>
                  <a:pt x="981" y="100206"/>
                </a:lnTo>
                <a:lnTo>
                  <a:pt x="2629" y="104495"/>
                </a:lnTo>
                <a:lnTo>
                  <a:pt x="4720" y="108347"/>
                </a:lnTo>
                <a:lnTo>
                  <a:pt x="7108" y="111908"/>
                </a:lnTo>
                <a:lnTo>
                  <a:pt x="9693" y="115273"/>
                </a:lnTo>
                <a:lnTo>
                  <a:pt x="16232" y="123063"/>
                </a:lnTo>
                <a:lnTo>
                  <a:pt x="17762" y="123702"/>
                </a:lnTo>
                <a:lnTo>
                  <a:pt x="19775" y="124128"/>
                </a:lnTo>
                <a:lnTo>
                  <a:pt x="25397" y="124812"/>
                </a:lnTo>
                <a:lnTo>
                  <a:pt x="26851" y="124868"/>
                </a:lnTo>
                <a:lnTo>
                  <a:pt x="31116" y="124931"/>
                </a:lnTo>
                <a:lnTo>
                  <a:pt x="33643" y="123955"/>
                </a:lnTo>
                <a:lnTo>
                  <a:pt x="36321" y="122312"/>
                </a:lnTo>
                <a:lnTo>
                  <a:pt x="39100" y="120225"/>
                </a:lnTo>
                <a:lnTo>
                  <a:pt x="41946" y="117841"/>
                </a:lnTo>
                <a:lnTo>
                  <a:pt x="44836" y="115260"/>
                </a:lnTo>
                <a:lnTo>
                  <a:pt x="47756" y="112547"/>
                </a:lnTo>
                <a:lnTo>
                  <a:pt x="49703" y="109747"/>
                </a:lnTo>
                <a:lnTo>
                  <a:pt x="51001" y="106887"/>
                </a:lnTo>
                <a:lnTo>
                  <a:pt x="51866" y="103988"/>
                </a:lnTo>
                <a:lnTo>
                  <a:pt x="53436" y="101064"/>
                </a:lnTo>
                <a:lnTo>
                  <a:pt x="55476" y="98122"/>
                </a:lnTo>
                <a:lnTo>
                  <a:pt x="57829" y="95168"/>
                </a:lnTo>
                <a:lnTo>
                  <a:pt x="59397" y="92207"/>
                </a:lnTo>
                <a:lnTo>
                  <a:pt x="60443" y="89241"/>
                </a:lnTo>
                <a:lnTo>
                  <a:pt x="61140" y="86271"/>
                </a:lnTo>
                <a:lnTo>
                  <a:pt x="61605" y="83299"/>
                </a:lnTo>
                <a:lnTo>
                  <a:pt x="61915" y="80326"/>
                </a:lnTo>
                <a:lnTo>
                  <a:pt x="62412" y="73165"/>
                </a:lnTo>
                <a:lnTo>
                  <a:pt x="62480" y="69539"/>
                </a:lnTo>
                <a:lnTo>
                  <a:pt x="62534" y="62508"/>
                </a:lnTo>
                <a:lnTo>
                  <a:pt x="62535" y="70164"/>
                </a:lnTo>
                <a:lnTo>
                  <a:pt x="63528" y="71569"/>
                </a:lnTo>
                <a:lnTo>
                  <a:pt x="65183" y="73498"/>
                </a:lnTo>
                <a:lnTo>
                  <a:pt x="67280" y="75776"/>
                </a:lnTo>
                <a:lnTo>
                  <a:pt x="68678" y="78287"/>
                </a:lnTo>
                <a:lnTo>
                  <a:pt x="69610" y="80953"/>
                </a:lnTo>
                <a:lnTo>
                  <a:pt x="70231" y="83722"/>
                </a:lnTo>
                <a:lnTo>
                  <a:pt x="70645" y="86561"/>
                </a:lnTo>
                <a:lnTo>
                  <a:pt x="70921" y="89446"/>
                </a:lnTo>
                <a:lnTo>
                  <a:pt x="71105" y="92360"/>
                </a:lnTo>
                <a:lnTo>
                  <a:pt x="71310" y="98246"/>
                </a:lnTo>
                <a:lnTo>
                  <a:pt x="71364" y="101204"/>
                </a:lnTo>
                <a:lnTo>
                  <a:pt x="72394" y="104168"/>
                </a:lnTo>
                <a:lnTo>
                  <a:pt x="74073" y="107137"/>
                </a:lnTo>
                <a:lnTo>
                  <a:pt x="80412" y="11605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3"/>
          <p:cNvSpPr/>
          <p:nvPr/>
        </p:nvSpPr>
        <p:spPr>
          <a:xfrm>
            <a:off x="1702719" y="3894622"/>
            <a:ext cx="44693" cy="150527"/>
          </a:xfrm>
          <a:custGeom>
            <a:avLst/>
            <a:gdLst/>
            <a:ahLst/>
            <a:cxnLst/>
            <a:rect l="0" t="0" r="0" b="0"/>
            <a:pathLst>
              <a:path w="44693" h="150527">
                <a:moveTo>
                  <a:pt x="26815" y="150526"/>
                </a:moveTo>
                <a:lnTo>
                  <a:pt x="26815" y="138098"/>
                </a:lnTo>
                <a:lnTo>
                  <a:pt x="25822" y="135295"/>
                </a:lnTo>
                <a:lnTo>
                  <a:pt x="24166" y="132435"/>
                </a:lnTo>
                <a:lnTo>
                  <a:pt x="22070" y="129535"/>
                </a:lnTo>
                <a:lnTo>
                  <a:pt x="20672" y="125619"/>
                </a:lnTo>
                <a:lnTo>
                  <a:pt x="19740" y="121022"/>
                </a:lnTo>
                <a:lnTo>
                  <a:pt x="19119" y="115974"/>
                </a:lnTo>
                <a:lnTo>
                  <a:pt x="17712" y="110625"/>
                </a:lnTo>
                <a:lnTo>
                  <a:pt x="15780" y="105073"/>
                </a:lnTo>
                <a:lnTo>
                  <a:pt x="13499" y="99388"/>
                </a:lnTo>
                <a:lnTo>
                  <a:pt x="10986" y="94606"/>
                </a:lnTo>
                <a:lnTo>
                  <a:pt x="8317" y="90426"/>
                </a:lnTo>
                <a:lnTo>
                  <a:pt x="5544" y="86647"/>
                </a:lnTo>
                <a:lnTo>
                  <a:pt x="3696" y="82143"/>
                </a:lnTo>
                <a:lnTo>
                  <a:pt x="2464" y="77156"/>
                </a:lnTo>
                <a:lnTo>
                  <a:pt x="1642" y="71847"/>
                </a:lnTo>
                <a:lnTo>
                  <a:pt x="1094" y="67316"/>
                </a:lnTo>
                <a:lnTo>
                  <a:pt x="729" y="63303"/>
                </a:lnTo>
                <a:lnTo>
                  <a:pt x="486" y="59635"/>
                </a:lnTo>
                <a:lnTo>
                  <a:pt x="324" y="56198"/>
                </a:lnTo>
                <a:lnTo>
                  <a:pt x="144" y="49733"/>
                </a:lnTo>
                <a:lnTo>
                  <a:pt x="0" y="12475"/>
                </a:lnTo>
                <a:lnTo>
                  <a:pt x="993" y="10867"/>
                </a:lnTo>
                <a:lnTo>
                  <a:pt x="2648" y="9795"/>
                </a:lnTo>
                <a:lnTo>
                  <a:pt x="7695" y="8075"/>
                </a:lnTo>
                <a:lnTo>
                  <a:pt x="9103" y="6941"/>
                </a:lnTo>
                <a:lnTo>
                  <a:pt x="11034" y="5194"/>
                </a:lnTo>
                <a:lnTo>
                  <a:pt x="13315" y="3036"/>
                </a:lnTo>
                <a:lnTo>
                  <a:pt x="15829" y="1598"/>
                </a:lnTo>
                <a:lnTo>
                  <a:pt x="18498" y="639"/>
                </a:lnTo>
                <a:lnTo>
                  <a:pt x="21270" y="0"/>
                </a:lnTo>
                <a:lnTo>
                  <a:pt x="23118" y="566"/>
                </a:lnTo>
                <a:lnTo>
                  <a:pt x="24351" y="1936"/>
                </a:lnTo>
                <a:lnTo>
                  <a:pt x="25172" y="3841"/>
                </a:lnTo>
                <a:lnTo>
                  <a:pt x="26713" y="5111"/>
                </a:lnTo>
                <a:lnTo>
                  <a:pt x="28733" y="5958"/>
                </a:lnTo>
                <a:lnTo>
                  <a:pt x="31073" y="6522"/>
                </a:lnTo>
                <a:lnTo>
                  <a:pt x="33627" y="6898"/>
                </a:lnTo>
                <a:lnTo>
                  <a:pt x="36322" y="7150"/>
                </a:lnTo>
                <a:lnTo>
                  <a:pt x="44692" y="7651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4"/>
          <p:cNvSpPr/>
          <p:nvPr/>
        </p:nvSpPr>
        <p:spPr>
          <a:xfrm>
            <a:off x="1792259" y="3866674"/>
            <a:ext cx="107076" cy="214194"/>
          </a:xfrm>
          <a:custGeom>
            <a:avLst/>
            <a:gdLst/>
            <a:ahLst/>
            <a:cxnLst/>
            <a:rect l="0" t="0" r="0" b="0"/>
            <a:pathLst>
              <a:path w="107076" h="214194">
                <a:moveTo>
                  <a:pt x="80292" y="26670"/>
                </a:moveTo>
                <a:lnTo>
                  <a:pt x="80292" y="18981"/>
                </a:lnTo>
                <a:lnTo>
                  <a:pt x="77644" y="15646"/>
                </a:lnTo>
                <a:lnTo>
                  <a:pt x="72596" y="10161"/>
                </a:lnTo>
                <a:lnTo>
                  <a:pt x="66977" y="4470"/>
                </a:lnTo>
                <a:lnTo>
                  <a:pt x="64463" y="2940"/>
                </a:lnTo>
                <a:lnTo>
                  <a:pt x="61794" y="1920"/>
                </a:lnTo>
                <a:lnTo>
                  <a:pt x="59021" y="1240"/>
                </a:lnTo>
                <a:lnTo>
                  <a:pt x="56180" y="787"/>
                </a:lnTo>
                <a:lnTo>
                  <a:pt x="53292" y="485"/>
                </a:lnTo>
                <a:lnTo>
                  <a:pt x="46267" y="0"/>
                </a:lnTo>
                <a:lnTo>
                  <a:pt x="44698" y="952"/>
                </a:lnTo>
                <a:lnTo>
                  <a:pt x="42658" y="2580"/>
                </a:lnTo>
                <a:lnTo>
                  <a:pt x="40305" y="4656"/>
                </a:lnTo>
                <a:lnTo>
                  <a:pt x="35042" y="9610"/>
                </a:lnTo>
                <a:lnTo>
                  <a:pt x="14710" y="29693"/>
                </a:lnTo>
                <a:lnTo>
                  <a:pt x="11741" y="33646"/>
                </a:lnTo>
                <a:lnTo>
                  <a:pt x="8769" y="38266"/>
                </a:lnTo>
                <a:lnTo>
                  <a:pt x="5794" y="43330"/>
                </a:lnTo>
                <a:lnTo>
                  <a:pt x="3811" y="48691"/>
                </a:lnTo>
                <a:lnTo>
                  <a:pt x="2489" y="54249"/>
                </a:lnTo>
                <a:lnTo>
                  <a:pt x="1608" y="59938"/>
                </a:lnTo>
                <a:lnTo>
                  <a:pt x="1020" y="64724"/>
                </a:lnTo>
                <a:lnTo>
                  <a:pt x="628" y="68906"/>
                </a:lnTo>
                <a:lnTo>
                  <a:pt x="367" y="72687"/>
                </a:lnTo>
                <a:lnTo>
                  <a:pt x="193" y="77191"/>
                </a:lnTo>
                <a:lnTo>
                  <a:pt x="0" y="87489"/>
                </a:lnTo>
                <a:lnTo>
                  <a:pt x="941" y="92020"/>
                </a:lnTo>
                <a:lnTo>
                  <a:pt x="2562" y="96033"/>
                </a:lnTo>
                <a:lnTo>
                  <a:pt x="4636" y="99701"/>
                </a:lnTo>
                <a:lnTo>
                  <a:pt x="7012" y="103139"/>
                </a:lnTo>
                <a:lnTo>
                  <a:pt x="9589" y="106423"/>
                </a:lnTo>
                <a:lnTo>
                  <a:pt x="12300" y="109604"/>
                </a:lnTo>
                <a:lnTo>
                  <a:pt x="15100" y="111725"/>
                </a:lnTo>
                <a:lnTo>
                  <a:pt x="17961" y="113139"/>
                </a:lnTo>
                <a:lnTo>
                  <a:pt x="20861" y="114081"/>
                </a:lnTo>
                <a:lnTo>
                  <a:pt x="23787" y="114710"/>
                </a:lnTo>
                <a:lnTo>
                  <a:pt x="26731" y="115128"/>
                </a:lnTo>
                <a:lnTo>
                  <a:pt x="29687" y="115408"/>
                </a:lnTo>
                <a:lnTo>
                  <a:pt x="32651" y="114602"/>
                </a:lnTo>
                <a:lnTo>
                  <a:pt x="35620" y="113073"/>
                </a:lnTo>
                <a:lnTo>
                  <a:pt x="38593" y="111060"/>
                </a:lnTo>
                <a:lnTo>
                  <a:pt x="41568" y="108727"/>
                </a:lnTo>
                <a:lnTo>
                  <a:pt x="44544" y="106179"/>
                </a:lnTo>
                <a:lnTo>
                  <a:pt x="47522" y="103489"/>
                </a:lnTo>
                <a:lnTo>
                  <a:pt x="53478" y="97853"/>
                </a:lnTo>
                <a:lnTo>
                  <a:pt x="65395" y="86151"/>
                </a:lnTo>
                <a:lnTo>
                  <a:pt x="67381" y="83191"/>
                </a:lnTo>
                <a:lnTo>
                  <a:pt x="69588" y="77257"/>
                </a:lnTo>
                <a:lnTo>
                  <a:pt x="71170" y="74285"/>
                </a:lnTo>
                <a:lnTo>
                  <a:pt x="73217" y="71312"/>
                </a:lnTo>
                <a:lnTo>
                  <a:pt x="75576" y="68337"/>
                </a:lnTo>
                <a:lnTo>
                  <a:pt x="77148" y="64370"/>
                </a:lnTo>
                <a:lnTo>
                  <a:pt x="78196" y="59741"/>
                </a:lnTo>
                <a:lnTo>
                  <a:pt x="79878" y="47534"/>
                </a:lnTo>
                <a:lnTo>
                  <a:pt x="80108" y="43219"/>
                </a:lnTo>
                <a:lnTo>
                  <a:pt x="80210" y="37994"/>
                </a:lnTo>
                <a:lnTo>
                  <a:pt x="80289" y="27170"/>
                </a:lnTo>
                <a:lnTo>
                  <a:pt x="82939" y="26892"/>
                </a:lnTo>
                <a:lnTo>
                  <a:pt x="85036" y="26818"/>
                </a:lnTo>
                <a:lnTo>
                  <a:pt x="86434" y="27761"/>
                </a:lnTo>
                <a:lnTo>
                  <a:pt x="87366" y="29381"/>
                </a:lnTo>
                <a:lnTo>
                  <a:pt x="88402" y="33828"/>
                </a:lnTo>
                <a:lnTo>
                  <a:pt x="88862" y="39111"/>
                </a:lnTo>
                <a:lnTo>
                  <a:pt x="89067" y="44767"/>
                </a:lnTo>
                <a:lnTo>
                  <a:pt x="89122" y="47664"/>
                </a:lnTo>
                <a:lnTo>
                  <a:pt x="90151" y="51581"/>
                </a:lnTo>
                <a:lnTo>
                  <a:pt x="91830" y="56175"/>
                </a:lnTo>
                <a:lnTo>
                  <a:pt x="93943" y="61223"/>
                </a:lnTo>
                <a:lnTo>
                  <a:pt x="95352" y="66572"/>
                </a:lnTo>
                <a:lnTo>
                  <a:pt x="96291" y="72123"/>
                </a:lnTo>
                <a:lnTo>
                  <a:pt x="96917" y="77808"/>
                </a:lnTo>
                <a:lnTo>
                  <a:pt x="97334" y="83582"/>
                </a:lnTo>
                <a:lnTo>
                  <a:pt x="97613" y="89416"/>
                </a:lnTo>
                <a:lnTo>
                  <a:pt x="97798" y="95290"/>
                </a:lnTo>
                <a:lnTo>
                  <a:pt x="98915" y="101190"/>
                </a:lnTo>
                <a:lnTo>
                  <a:pt x="100653" y="107107"/>
                </a:lnTo>
                <a:lnTo>
                  <a:pt x="102805" y="113037"/>
                </a:lnTo>
                <a:lnTo>
                  <a:pt x="104239" y="119966"/>
                </a:lnTo>
                <a:lnTo>
                  <a:pt x="105195" y="127563"/>
                </a:lnTo>
                <a:lnTo>
                  <a:pt x="105833" y="135604"/>
                </a:lnTo>
                <a:lnTo>
                  <a:pt x="106258" y="142948"/>
                </a:lnTo>
                <a:lnTo>
                  <a:pt x="106730" y="156401"/>
                </a:lnTo>
                <a:lnTo>
                  <a:pt x="106996" y="170391"/>
                </a:lnTo>
                <a:lnTo>
                  <a:pt x="107075" y="185560"/>
                </a:lnTo>
                <a:lnTo>
                  <a:pt x="106093" y="190143"/>
                </a:lnTo>
                <a:lnTo>
                  <a:pt x="104445" y="194192"/>
                </a:lnTo>
                <a:lnTo>
                  <a:pt x="102353" y="197882"/>
                </a:lnTo>
                <a:lnTo>
                  <a:pt x="100958" y="201334"/>
                </a:lnTo>
                <a:lnTo>
                  <a:pt x="99409" y="207817"/>
                </a:lnTo>
                <a:lnTo>
                  <a:pt x="98536" y="212304"/>
                </a:lnTo>
                <a:lnTo>
                  <a:pt x="97421" y="212934"/>
                </a:lnTo>
                <a:lnTo>
                  <a:pt x="95684" y="213353"/>
                </a:lnTo>
                <a:lnTo>
                  <a:pt x="93533" y="213634"/>
                </a:lnTo>
                <a:lnTo>
                  <a:pt x="91105" y="213820"/>
                </a:lnTo>
                <a:lnTo>
                  <a:pt x="88494" y="213945"/>
                </a:lnTo>
                <a:lnTo>
                  <a:pt x="80292" y="214193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5"/>
          <p:cNvSpPr/>
          <p:nvPr/>
        </p:nvSpPr>
        <p:spPr>
          <a:xfrm>
            <a:off x="1988753" y="3822061"/>
            <a:ext cx="160895" cy="133633"/>
          </a:xfrm>
          <a:custGeom>
            <a:avLst/>
            <a:gdLst/>
            <a:ahLst/>
            <a:cxnLst/>
            <a:rect l="0" t="0" r="0" b="0"/>
            <a:pathLst>
              <a:path w="160895" h="133633">
                <a:moveTo>
                  <a:pt x="0" y="89142"/>
                </a:moveTo>
                <a:lnTo>
                  <a:pt x="0" y="84402"/>
                </a:lnTo>
                <a:lnTo>
                  <a:pt x="993" y="82013"/>
                </a:lnTo>
                <a:lnTo>
                  <a:pt x="2648" y="79429"/>
                </a:lnTo>
                <a:lnTo>
                  <a:pt x="4745" y="76713"/>
                </a:lnTo>
                <a:lnTo>
                  <a:pt x="7136" y="74903"/>
                </a:lnTo>
                <a:lnTo>
                  <a:pt x="9723" y="73696"/>
                </a:lnTo>
                <a:lnTo>
                  <a:pt x="12441" y="72892"/>
                </a:lnTo>
                <a:lnTo>
                  <a:pt x="15246" y="71363"/>
                </a:lnTo>
                <a:lnTo>
                  <a:pt x="18109" y="69352"/>
                </a:lnTo>
                <a:lnTo>
                  <a:pt x="21011" y="67019"/>
                </a:lnTo>
                <a:lnTo>
                  <a:pt x="23939" y="65464"/>
                </a:lnTo>
                <a:lnTo>
                  <a:pt x="26884" y="64427"/>
                </a:lnTo>
                <a:lnTo>
                  <a:pt x="29841" y="63736"/>
                </a:lnTo>
                <a:lnTo>
                  <a:pt x="32805" y="62283"/>
                </a:lnTo>
                <a:lnTo>
                  <a:pt x="35774" y="60322"/>
                </a:lnTo>
                <a:lnTo>
                  <a:pt x="38747" y="58022"/>
                </a:lnTo>
                <a:lnTo>
                  <a:pt x="40729" y="55497"/>
                </a:lnTo>
                <a:lnTo>
                  <a:pt x="42050" y="52821"/>
                </a:lnTo>
                <a:lnTo>
                  <a:pt x="42931" y="50046"/>
                </a:lnTo>
                <a:lnTo>
                  <a:pt x="44511" y="47203"/>
                </a:lnTo>
                <a:lnTo>
                  <a:pt x="46558" y="44315"/>
                </a:lnTo>
                <a:lnTo>
                  <a:pt x="48916" y="41398"/>
                </a:lnTo>
                <a:lnTo>
                  <a:pt x="50487" y="38461"/>
                </a:lnTo>
                <a:lnTo>
                  <a:pt x="51535" y="35511"/>
                </a:lnTo>
                <a:lnTo>
                  <a:pt x="52234" y="32553"/>
                </a:lnTo>
                <a:lnTo>
                  <a:pt x="52700" y="29588"/>
                </a:lnTo>
                <a:lnTo>
                  <a:pt x="53010" y="26619"/>
                </a:lnTo>
                <a:lnTo>
                  <a:pt x="53217" y="23647"/>
                </a:lnTo>
                <a:lnTo>
                  <a:pt x="53355" y="20675"/>
                </a:lnTo>
                <a:lnTo>
                  <a:pt x="53508" y="14725"/>
                </a:lnTo>
                <a:lnTo>
                  <a:pt x="53595" y="5798"/>
                </a:lnTo>
                <a:lnTo>
                  <a:pt x="52613" y="3814"/>
                </a:lnTo>
                <a:lnTo>
                  <a:pt x="50966" y="2491"/>
                </a:lnTo>
                <a:lnTo>
                  <a:pt x="45932" y="368"/>
                </a:lnTo>
                <a:lnTo>
                  <a:pt x="42595" y="77"/>
                </a:lnTo>
                <a:lnTo>
                  <a:pt x="40315" y="0"/>
                </a:lnTo>
                <a:lnTo>
                  <a:pt x="37801" y="941"/>
                </a:lnTo>
                <a:lnTo>
                  <a:pt x="35132" y="2560"/>
                </a:lnTo>
                <a:lnTo>
                  <a:pt x="32360" y="4632"/>
                </a:lnTo>
                <a:lnTo>
                  <a:pt x="29519" y="7005"/>
                </a:lnTo>
                <a:lnTo>
                  <a:pt x="26631" y="9580"/>
                </a:lnTo>
                <a:lnTo>
                  <a:pt x="23713" y="12288"/>
                </a:lnTo>
                <a:lnTo>
                  <a:pt x="21767" y="16078"/>
                </a:lnTo>
                <a:lnTo>
                  <a:pt x="20470" y="20589"/>
                </a:lnTo>
                <a:lnTo>
                  <a:pt x="19606" y="25581"/>
                </a:lnTo>
                <a:lnTo>
                  <a:pt x="18036" y="30893"/>
                </a:lnTo>
                <a:lnTo>
                  <a:pt x="15997" y="36419"/>
                </a:lnTo>
                <a:lnTo>
                  <a:pt x="13644" y="42087"/>
                </a:lnTo>
                <a:lnTo>
                  <a:pt x="12075" y="47850"/>
                </a:lnTo>
                <a:lnTo>
                  <a:pt x="11030" y="53676"/>
                </a:lnTo>
                <a:lnTo>
                  <a:pt x="10332" y="59545"/>
                </a:lnTo>
                <a:lnTo>
                  <a:pt x="10861" y="65442"/>
                </a:lnTo>
                <a:lnTo>
                  <a:pt x="12206" y="71358"/>
                </a:lnTo>
                <a:lnTo>
                  <a:pt x="14096" y="77286"/>
                </a:lnTo>
                <a:lnTo>
                  <a:pt x="15357" y="83222"/>
                </a:lnTo>
                <a:lnTo>
                  <a:pt x="16197" y="89165"/>
                </a:lnTo>
                <a:lnTo>
                  <a:pt x="16757" y="95110"/>
                </a:lnTo>
                <a:lnTo>
                  <a:pt x="19116" y="100066"/>
                </a:lnTo>
                <a:lnTo>
                  <a:pt x="22676" y="104363"/>
                </a:lnTo>
                <a:lnTo>
                  <a:pt x="27035" y="108219"/>
                </a:lnTo>
                <a:lnTo>
                  <a:pt x="31928" y="111781"/>
                </a:lnTo>
                <a:lnTo>
                  <a:pt x="37176" y="115149"/>
                </a:lnTo>
                <a:lnTo>
                  <a:pt x="42661" y="118386"/>
                </a:lnTo>
                <a:lnTo>
                  <a:pt x="48304" y="121537"/>
                </a:lnTo>
                <a:lnTo>
                  <a:pt x="59871" y="127683"/>
                </a:lnTo>
                <a:lnTo>
                  <a:pt x="65737" y="129719"/>
                </a:lnTo>
                <a:lnTo>
                  <a:pt x="71633" y="131076"/>
                </a:lnTo>
                <a:lnTo>
                  <a:pt x="77550" y="131981"/>
                </a:lnTo>
                <a:lnTo>
                  <a:pt x="83482" y="132584"/>
                </a:lnTo>
                <a:lnTo>
                  <a:pt x="89422" y="132986"/>
                </a:lnTo>
                <a:lnTo>
                  <a:pt x="95369" y="133255"/>
                </a:lnTo>
                <a:lnTo>
                  <a:pt x="109922" y="133552"/>
                </a:lnTo>
                <a:lnTo>
                  <a:pt x="117974" y="133632"/>
                </a:lnTo>
                <a:lnTo>
                  <a:pt x="125328" y="132692"/>
                </a:lnTo>
                <a:lnTo>
                  <a:pt x="132218" y="131074"/>
                </a:lnTo>
                <a:lnTo>
                  <a:pt x="138797" y="129003"/>
                </a:lnTo>
                <a:lnTo>
                  <a:pt x="144176" y="127622"/>
                </a:lnTo>
                <a:lnTo>
                  <a:pt x="148755" y="126702"/>
                </a:lnTo>
                <a:lnTo>
                  <a:pt x="160894" y="124861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6"/>
          <p:cNvSpPr/>
          <p:nvPr/>
        </p:nvSpPr>
        <p:spPr>
          <a:xfrm>
            <a:off x="1658180" y="4188023"/>
            <a:ext cx="151802" cy="116040"/>
          </a:xfrm>
          <a:custGeom>
            <a:avLst/>
            <a:gdLst/>
            <a:ahLst/>
            <a:cxnLst/>
            <a:rect l="0" t="0" r="0" b="0"/>
            <a:pathLst>
              <a:path w="151802" h="116040">
                <a:moveTo>
                  <a:pt x="62416" y="0"/>
                </a:moveTo>
                <a:lnTo>
                  <a:pt x="57670" y="0"/>
                </a:lnTo>
                <a:lnTo>
                  <a:pt x="55279" y="993"/>
                </a:lnTo>
                <a:lnTo>
                  <a:pt x="52692" y="2646"/>
                </a:lnTo>
                <a:lnTo>
                  <a:pt x="49974" y="4741"/>
                </a:lnTo>
                <a:lnTo>
                  <a:pt x="47169" y="6137"/>
                </a:lnTo>
                <a:lnTo>
                  <a:pt x="44306" y="7068"/>
                </a:lnTo>
                <a:lnTo>
                  <a:pt x="41404" y="7689"/>
                </a:lnTo>
                <a:lnTo>
                  <a:pt x="38476" y="9094"/>
                </a:lnTo>
                <a:lnTo>
                  <a:pt x="35531" y="11025"/>
                </a:lnTo>
                <a:lnTo>
                  <a:pt x="32574" y="13303"/>
                </a:lnTo>
                <a:lnTo>
                  <a:pt x="29610" y="16806"/>
                </a:lnTo>
                <a:lnTo>
                  <a:pt x="26641" y="21126"/>
                </a:lnTo>
                <a:lnTo>
                  <a:pt x="23668" y="25990"/>
                </a:lnTo>
                <a:lnTo>
                  <a:pt x="20693" y="30225"/>
                </a:lnTo>
                <a:lnTo>
                  <a:pt x="17717" y="34041"/>
                </a:lnTo>
                <a:lnTo>
                  <a:pt x="14739" y="37577"/>
                </a:lnTo>
                <a:lnTo>
                  <a:pt x="11761" y="41918"/>
                </a:lnTo>
                <a:lnTo>
                  <a:pt x="8782" y="46797"/>
                </a:lnTo>
                <a:lnTo>
                  <a:pt x="5803" y="52034"/>
                </a:lnTo>
                <a:lnTo>
                  <a:pt x="3817" y="56518"/>
                </a:lnTo>
                <a:lnTo>
                  <a:pt x="2493" y="60499"/>
                </a:lnTo>
                <a:lnTo>
                  <a:pt x="1611" y="64145"/>
                </a:lnTo>
                <a:lnTo>
                  <a:pt x="1023" y="68561"/>
                </a:lnTo>
                <a:lnTo>
                  <a:pt x="630" y="73489"/>
                </a:lnTo>
                <a:lnTo>
                  <a:pt x="194" y="83264"/>
                </a:lnTo>
                <a:lnTo>
                  <a:pt x="0" y="90915"/>
                </a:lnTo>
                <a:lnTo>
                  <a:pt x="942" y="94345"/>
                </a:lnTo>
                <a:lnTo>
                  <a:pt x="2563" y="97623"/>
                </a:lnTo>
                <a:lnTo>
                  <a:pt x="4637" y="100801"/>
                </a:lnTo>
                <a:lnTo>
                  <a:pt x="7012" y="103912"/>
                </a:lnTo>
                <a:lnTo>
                  <a:pt x="9589" y="106978"/>
                </a:lnTo>
                <a:lnTo>
                  <a:pt x="12300" y="110014"/>
                </a:lnTo>
                <a:lnTo>
                  <a:pt x="16094" y="112038"/>
                </a:lnTo>
                <a:lnTo>
                  <a:pt x="20610" y="113387"/>
                </a:lnTo>
                <a:lnTo>
                  <a:pt x="25606" y="114287"/>
                </a:lnTo>
                <a:lnTo>
                  <a:pt x="30924" y="114887"/>
                </a:lnTo>
                <a:lnTo>
                  <a:pt x="36455" y="115286"/>
                </a:lnTo>
                <a:lnTo>
                  <a:pt x="42129" y="115553"/>
                </a:lnTo>
                <a:lnTo>
                  <a:pt x="53730" y="115850"/>
                </a:lnTo>
                <a:lnTo>
                  <a:pt x="82108" y="116039"/>
                </a:lnTo>
                <a:lnTo>
                  <a:pt x="89449" y="115063"/>
                </a:lnTo>
                <a:lnTo>
                  <a:pt x="96328" y="113420"/>
                </a:lnTo>
                <a:lnTo>
                  <a:pt x="102901" y="111332"/>
                </a:lnTo>
                <a:lnTo>
                  <a:pt x="109269" y="108948"/>
                </a:lnTo>
                <a:lnTo>
                  <a:pt x="115501" y="106366"/>
                </a:lnTo>
                <a:lnTo>
                  <a:pt x="121642" y="103653"/>
                </a:lnTo>
                <a:lnTo>
                  <a:pt x="126729" y="101845"/>
                </a:lnTo>
                <a:lnTo>
                  <a:pt x="131114" y="100638"/>
                </a:lnTo>
                <a:lnTo>
                  <a:pt x="135030" y="99835"/>
                </a:lnTo>
                <a:lnTo>
                  <a:pt x="138634" y="99299"/>
                </a:lnTo>
                <a:lnTo>
                  <a:pt x="142030" y="98941"/>
                </a:lnTo>
                <a:lnTo>
                  <a:pt x="151801" y="98227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7"/>
          <p:cNvSpPr/>
          <p:nvPr/>
        </p:nvSpPr>
        <p:spPr>
          <a:xfrm>
            <a:off x="1854674" y="4205883"/>
            <a:ext cx="8940" cy="71438"/>
          </a:xfrm>
          <a:custGeom>
            <a:avLst/>
            <a:gdLst/>
            <a:ahLst/>
            <a:cxnLst/>
            <a:rect l="0" t="0" r="0" b="0"/>
            <a:pathLst>
              <a:path w="8940" h="71438">
                <a:moveTo>
                  <a:pt x="0" y="0"/>
                </a:moveTo>
                <a:lnTo>
                  <a:pt x="0" y="37576"/>
                </a:lnTo>
                <a:lnTo>
                  <a:pt x="993" y="40926"/>
                </a:lnTo>
                <a:lnTo>
                  <a:pt x="2648" y="44151"/>
                </a:lnTo>
                <a:lnTo>
                  <a:pt x="4745" y="47293"/>
                </a:lnTo>
                <a:lnTo>
                  <a:pt x="6143" y="50381"/>
                </a:lnTo>
                <a:lnTo>
                  <a:pt x="7075" y="53431"/>
                </a:lnTo>
                <a:lnTo>
                  <a:pt x="7696" y="56456"/>
                </a:lnTo>
                <a:lnTo>
                  <a:pt x="8110" y="59466"/>
                </a:lnTo>
                <a:lnTo>
                  <a:pt x="8386" y="62464"/>
                </a:lnTo>
                <a:lnTo>
                  <a:pt x="8939" y="71437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36797" y="4161234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thickThin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9"/>
          <p:cNvSpPr/>
          <p:nvPr/>
        </p:nvSpPr>
        <p:spPr>
          <a:xfrm>
            <a:off x="1935121" y="4098727"/>
            <a:ext cx="53633" cy="196454"/>
          </a:xfrm>
          <a:custGeom>
            <a:avLst/>
            <a:gdLst/>
            <a:ahLst/>
            <a:cxnLst/>
            <a:rect l="0" t="0" r="0" b="0"/>
            <a:pathLst>
              <a:path w="53633" h="196454">
                <a:moveTo>
                  <a:pt x="0" y="0"/>
                </a:moveTo>
                <a:lnTo>
                  <a:pt x="0" y="18042"/>
                </a:lnTo>
                <a:lnTo>
                  <a:pt x="993" y="21950"/>
                </a:lnTo>
                <a:lnTo>
                  <a:pt x="2649" y="25548"/>
                </a:lnTo>
                <a:lnTo>
                  <a:pt x="4745" y="28938"/>
                </a:lnTo>
                <a:lnTo>
                  <a:pt x="6143" y="33182"/>
                </a:lnTo>
                <a:lnTo>
                  <a:pt x="7075" y="37996"/>
                </a:lnTo>
                <a:lnTo>
                  <a:pt x="7696" y="43190"/>
                </a:lnTo>
                <a:lnTo>
                  <a:pt x="9104" y="48637"/>
                </a:lnTo>
                <a:lnTo>
                  <a:pt x="11035" y="54252"/>
                </a:lnTo>
                <a:lnTo>
                  <a:pt x="13316" y="59981"/>
                </a:lnTo>
                <a:lnTo>
                  <a:pt x="14836" y="65784"/>
                </a:lnTo>
                <a:lnTo>
                  <a:pt x="15850" y="71637"/>
                </a:lnTo>
                <a:lnTo>
                  <a:pt x="16526" y="77524"/>
                </a:lnTo>
                <a:lnTo>
                  <a:pt x="17969" y="84424"/>
                </a:lnTo>
                <a:lnTo>
                  <a:pt x="19925" y="92002"/>
                </a:lnTo>
                <a:lnTo>
                  <a:pt x="22222" y="100030"/>
                </a:lnTo>
                <a:lnTo>
                  <a:pt x="23753" y="107366"/>
                </a:lnTo>
                <a:lnTo>
                  <a:pt x="24774" y="114241"/>
                </a:lnTo>
                <a:lnTo>
                  <a:pt x="25455" y="120809"/>
                </a:lnTo>
                <a:lnTo>
                  <a:pt x="26902" y="127172"/>
                </a:lnTo>
                <a:lnTo>
                  <a:pt x="28859" y="133398"/>
                </a:lnTo>
                <a:lnTo>
                  <a:pt x="31158" y="139533"/>
                </a:lnTo>
                <a:lnTo>
                  <a:pt x="32690" y="145608"/>
                </a:lnTo>
                <a:lnTo>
                  <a:pt x="33711" y="151642"/>
                </a:lnTo>
                <a:lnTo>
                  <a:pt x="34392" y="157649"/>
                </a:lnTo>
                <a:lnTo>
                  <a:pt x="35840" y="162646"/>
                </a:lnTo>
                <a:lnTo>
                  <a:pt x="37798" y="166970"/>
                </a:lnTo>
                <a:lnTo>
                  <a:pt x="40096" y="170844"/>
                </a:lnTo>
                <a:lnTo>
                  <a:pt x="41628" y="174419"/>
                </a:lnTo>
                <a:lnTo>
                  <a:pt x="42650" y="177795"/>
                </a:lnTo>
                <a:lnTo>
                  <a:pt x="43331" y="181038"/>
                </a:lnTo>
                <a:lnTo>
                  <a:pt x="44778" y="184192"/>
                </a:lnTo>
                <a:lnTo>
                  <a:pt x="46736" y="187286"/>
                </a:lnTo>
                <a:lnTo>
                  <a:pt x="53632" y="196453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0"/>
          <p:cNvSpPr/>
          <p:nvPr/>
        </p:nvSpPr>
        <p:spPr>
          <a:xfrm>
            <a:off x="1908305" y="4188033"/>
            <a:ext cx="107264" cy="17851"/>
          </a:xfrm>
          <a:custGeom>
            <a:avLst/>
            <a:gdLst/>
            <a:ahLst/>
            <a:cxnLst/>
            <a:rect l="0" t="0" r="0" b="0"/>
            <a:pathLst>
              <a:path w="107264" h="17851">
                <a:moveTo>
                  <a:pt x="0" y="17850"/>
                </a:moveTo>
                <a:lnTo>
                  <a:pt x="0" y="10162"/>
                </a:lnTo>
                <a:lnTo>
                  <a:pt x="994" y="9748"/>
                </a:lnTo>
                <a:lnTo>
                  <a:pt x="2649" y="9472"/>
                </a:lnTo>
                <a:lnTo>
                  <a:pt x="8571" y="8953"/>
                </a:lnTo>
                <a:lnTo>
                  <a:pt x="9687" y="7950"/>
                </a:lnTo>
                <a:lnTo>
                  <a:pt x="13575" y="4189"/>
                </a:lnTo>
                <a:lnTo>
                  <a:pt x="16002" y="2790"/>
                </a:lnTo>
                <a:lnTo>
                  <a:pt x="18614" y="1857"/>
                </a:lnTo>
                <a:lnTo>
                  <a:pt x="21348" y="1235"/>
                </a:lnTo>
                <a:lnTo>
                  <a:pt x="25157" y="820"/>
                </a:lnTo>
                <a:lnTo>
                  <a:pt x="29683" y="543"/>
                </a:lnTo>
                <a:lnTo>
                  <a:pt x="39015" y="236"/>
                </a:lnTo>
                <a:lnTo>
                  <a:pt x="50846" y="63"/>
                </a:lnTo>
                <a:lnTo>
                  <a:pt x="77886" y="0"/>
                </a:lnTo>
                <a:lnTo>
                  <a:pt x="82712" y="989"/>
                </a:lnTo>
                <a:lnTo>
                  <a:pt x="86923" y="2640"/>
                </a:lnTo>
                <a:lnTo>
                  <a:pt x="90724" y="4734"/>
                </a:lnTo>
                <a:lnTo>
                  <a:pt x="94251" y="6129"/>
                </a:lnTo>
                <a:lnTo>
                  <a:pt x="97595" y="7059"/>
                </a:lnTo>
                <a:lnTo>
                  <a:pt x="107263" y="892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1"/>
          <p:cNvSpPr/>
          <p:nvPr/>
        </p:nvSpPr>
        <p:spPr>
          <a:xfrm>
            <a:off x="2060261" y="4170164"/>
            <a:ext cx="98325" cy="62509"/>
          </a:xfrm>
          <a:custGeom>
            <a:avLst/>
            <a:gdLst/>
            <a:ahLst/>
            <a:cxnLst/>
            <a:rect l="0" t="0" r="0" b="0"/>
            <a:pathLst>
              <a:path w="98325" h="62509">
                <a:moveTo>
                  <a:pt x="0" y="0"/>
                </a:moveTo>
                <a:lnTo>
                  <a:pt x="0" y="7689"/>
                </a:lnTo>
                <a:lnTo>
                  <a:pt x="993" y="9094"/>
                </a:lnTo>
                <a:lnTo>
                  <a:pt x="2649" y="11024"/>
                </a:lnTo>
                <a:lnTo>
                  <a:pt x="4745" y="13303"/>
                </a:lnTo>
                <a:lnTo>
                  <a:pt x="9723" y="18480"/>
                </a:lnTo>
                <a:lnTo>
                  <a:pt x="21012" y="29889"/>
                </a:lnTo>
                <a:lnTo>
                  <a:pt x="24933" y="32824"/>
                </a:lnTo>
                <a:lnTo>
                  <a:pt x="29533" y="35774"/>
                </a:lnTo>
                <a:lnTo>
                  <a:pt x="34587" y="38732"/>
                </a:lnTo>
                <a:lnTo>
                  <a:pt x="38948" y="41696"/>
                </a:lnTo>
                <a:lnTo>
                  <a:pt x="42850" y="44665"/>
                </a:lnTo>
                <a:lnTo>
                  <a:pt x="46444" y="47636"/>
                </a:lnTo>
                <a:lnTo>
                  <a:pt x="50826" y="50609"/>
                </a:lnTo>
                <a:lnTo>
                  <a:pt x="55734" y="53583"/>
                </a:lnTo>
                <a:lnTo>
                  <a:pt x="60992" y="56558"/>
                </a:lnTo>
                <a:lnTo>
                  <a:pt x="65491" y="58541"/>
                </a:lnTo>
                <a:lnTo>
                  <a:pt x="69483" y="59864"/>
                </a:lnTo>
                <a:lnTo>
                  <a:pt x="73138" y="60745"/>
                </a:lnTo>
                <a:lnTo>
                  <a:pt x="76567" y="61333"/>
                </a:lnTo>
                <a:lnTo>
                  <a:pt x="79847" y="61724"/>
                </a:lnTo>
                <a:lnTo>
                  <a:pt x="83027" y="61986"/>
                </a:lnTo>
                <a:lnTo>
                  <a:pt x="86140" y="62159"/>
                </a:lnTo>
                <a:lnTo>
                  <a:pt x="98324" y="6250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2"/>
          <p:cNvSpPr/>
          <p:nvPr/>
        </p:nvSpPr>
        <p:spPr>
          <a:xfrm>
            <a:off x="2167524" y="4125516"/>
            <a:ext cx="8940" cy="250032"/>
          </a:xfrm>
          <a:custGeom>
            <a:avLst/>
            <a:gdLst/>
            <a:ahLst/>
            <a:cxnLst/>
            <a:rect l="0" t="0" r="0" b="0"/>
            <a:pathLst>
              <a:path w="8940" h="250032">
                <a:moveTo>
                  <a:pt x="8939" y="0"/>
                </a:moveTo>
                <a:lnTo>
                  <a:pt x="8939" y="13302"/>
                </a:lnTo>
                <a:lnTo>
                  <a:pt x="7946" y="15813"/>
                </a:lnTo>
                <a:lnTo>
                  <a:pt x="6290" y="18480"/>
                </a:lnTo>
                <a:lnTo>
                  <a:pt x="4193" y="21249"/>
                </a:lnTo>
                <a:lnTo>
                  <a:pt x="2796" y="25080"/>
                </a:lnTo>
                <a:lnTo>
                  <a:pt x="1864" y="29618"/>
                </a:lnTo>
                <a:lnTo>
                  <a:pt x="1242" y="34629"/>
                </a:lnTo>
                <a:lnTo>
                  <a:pt x="828" y="39953"/>
                </a:lnTo>
                <a:lnTo>
                  <a:pt x="552" y="45487"/>
                </a:lnTo>
                <a:lnTo>
                  <a:pt x="245" y="56927"/>
                </a:lnTo>
                <a:lnTo>
                  <a:pt x="0" y="223246"/>
                </a:lnTo>
                <a:lnTo>
                  <a:pt x="993" y="230190"/>
                </a:lnTo>
                <a:lnTo>
                  <a:pt x="2649" y="235812"/>
                </a:lnTo>
                <a:lnTo>
                  <a:pt x="8939" y="250031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3"/>
          <p:cNvSpPr/>
          <p:nvPr/>
        </p:nvSpPr>
        <p:spPr>
          <a:xfrm>
            <a:off x="1801043" y="4429125"/>
            <a:ext cx="17878" cy="232173"/>
          </a:xfrm>
          <a:custGeom>
            <a:avLst/>
            <a:gdLst/>
            <a:ahLst/>
            <a:cxnLst/>
            <a:rect l="0" t="0" r="0" b="0"/>
            <a:pathLst>
              <a:path w="17878" h="232173">
                <a:moveTo>
                  <a:pt x="0" y="0"/>
                </a:moveTo>
                <a:lnTo>
                  <a:pt x="0" y="99663"/>
                </a:lnTo>
                <a:lnTo>
                  <a:pt x="993" y="108114"/>
                </a:lnTo>
                <a:lnTo>
                  <a:pt x="2648" y="116725"/>
                </a:lnTo>
                <a:lnTo>
                  <a:pt x="4745" y="125441"/>
                </a:lnTo>
                <a:lnTo>
                  <a:pt x="6142" y="134229"/>
                </a:lnTo>
                <a:lnTo>
                  <a:pt x="7074" y="143065"/>
                </a:lnTo>
                <a:lnTo>
                  <a:pt x="7696" y="151931"/>
                </a:lnTo>
                <a:lnTo>
                  <a:pt x="8110" y="159826"/>
                </a:lnTo>
                <a:lnTo>
                  <a:pt x="8570" y="173891"/>
                </a:lnTo>
                <a:lnTo>
                  <a:pt x="8829" y="192965"/>
                </a:lnTo>
                <a:lnTo>
                  <a:pt x="9858" y="198096"/>
                </a:lnTo>
                <a:lnTo>
                  <a:pt x="11538" y="202509"/>
                </a:lnTo>
                <a:lnTo>
                  <a:pt x="13651" y="206444"/>
                </a:lnTo>
                <a:lnTo>
                  <a:pt x="15060" y="210059"/>
                </a:lnTo>
                <a:lnTo>
                  <a:pt x="15998" y="213461"/>
                </a:lnTo>
                <a:lnTo>
                  <a:pt x="16625" y="216722"/>
                </a:lnTo>
                <a:lnTo>
                  <a:pt x="17042" y="219887"/>
                </a:lnTo>
                <a:lnTo>
                  <a:pt x="17506" y="226051"/>
                </a:lnTo>
                <a:lnTo>
                  <a:pt x="17877" y="232172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4"/>
          <p:cNvSpPr/>
          <p:nvPr/>
        </p:nvSpPr>
        <p:spPr>
          <a:xfrm>
            <a:off x="1868599" y="4402336"/>
            <a:ext cx="119878" cy="214268"/>
          </a:xfrm>
          <a:custGeom>
            <a:avLst/>
            <a:gdLst/>
            <a:ahLst/>
            <a:cxnLst/>
            <a:rect l="0" t="0" r="0" b="0"/>
            <a:pathLst>
              <a:path w="119878" h="214268">
                <a:moveTo>
                  <a:pt x="66522" y="0"/>
                </a:moveTo>
                <a:lnTo>
                  <a:pt x="54081" y="12429"/>
                </a:lnTo>
                <a:lnTo>
                  <a:pt x="50283" y="15231"/>
                </a:lnTo>
                <a:lnTo>
                  <a:pt x="45764" y="18092"/>
                </a:lnTo>
                <a:lnTo>
                  <a:pt x="40765" y="20991"/>
                </a:lnTo>
                <a:lnTo>
                  <a:pt x="36440" y="23916"/>
                </a:lnTo>
                <a:lnTo>
                  <a:pt x="32563" y="26858"/>
                </a:lnTo>
                <a:lnTo>
                  <a:pt x="28985" y="29812"/>
                </a:lnTo>
                <a:lnTo>
                  <a:pt x="25607" y="33765"/>
                </a:lnTo>
                <a:lnTo>
                  <a:pt x="22361" y="38385"/>
                </a:lnTo>
                <a:lnTo>
                  <a:pt x="19204" y="43449"/>
                </a:lnTo>
                <a:lnTo>
                  <a:pt x="16107" y="47818"/>
                </a:lnTo>
                <a:lnTo>
                  <a:pt x="13048" y="51722"/>
                </a:lnTo>
                <a:lnTo>
                  <a:pt x="10016" y="55317"/>
                </a:lnTo>
                <a:lnTo>
                  <a:pt x="7002" y="58706"/>
                </a:lnTo>
                <a:lnTo>
                  <a:pt x="1004" y="65118"/>
                </a:lnTo>
                <a:lnTo>
                  <a:pt x="0" y="67225"/>
                </a:lnTo>
                <a:lnTo>
                  <a:pt x="324" y="68629"/>
                </a:lnTo>
                <a:lnTo>
                  <a:pt x="1534" y="69565"/>
                </a:lnTo>
                <a:lnTo>
                  <a:pt x="2340" y="71182"/>
                </a:lnTo>
                <a:lnTo>
                  <a:pt x="3235" y="75623"/>
                </a:lnTo>
                <a:lnTo>
                  <a:pt x="4467" y="77205"/>
                </a:lnTo>
                <a:lnTo>
                  <a:pt x="6282" y="78259"/>
                </a:lnTo>
                <a:lnTo>
                  <a:pt x="8485" y="78962"/>
                </a:lnTo>
                <a:lnTo>
                  <a:pt x="11940" y="79430"/>
                </a:lnTo>
                <a:lnTo>
                  <a:pt x="16230" y="79743"/>
                </a:lnTo>
                <a:lnTo>
                  <a:pt x="21076" y="79951"/>
                </a:lnTo>
                <a:lnTo>
                  <a:pt x="26293" y="81082"/>
                </a:lnTo>
                <a:lnTo>
                  <a:pt x="31757" y="82828"/>
                </a:lnTo>
                <a:lnTo>
                  <a:pt x="37386" y="84985"/>
                </a:lnTo>
                <a:lnTo>
                  <a:pt x="42132" y="86422"/>
                </a:lnTo>
                <a:lnTo>
                  <a:pt x="46290" y="87381"/>
                </a:lnTo>
                <a:lnTo>
                  <a:pt x="50054" y="88020"/>
                </a:lnTo>
                <a:lnTo>
                  <a:pt x="54550" y="89438"/>
                </a:lnTo>
                <a:lnTo>
                  <a:pt x="59534" y="91375"/>
                </a:lnTo>
                <a:lnTo>
                  <a:pt x="64843" y="93659"/>
                </a:lnTo>
                <a:lnTo>
                  <a:pt x="70369" y="95182"/>
                </a:lnTo>
                <a:lnTo>
                  <a:pt x="76039" y="96196"/>
                </a:lnTo>
                <a:lnTo>
                  <a:pt x="81805" y="96873"/>
                </a:lnTo>
                <a:lnTo>
                  <a:pt x="86643" y="98317"/>
                </a:lnTo>
                <a:lnTo>
                  <a:pt x="90861" y="100272"/>
                </a:lnTo>
                <a:lnTo>
                  <a:pt x="94666" y="102567"/>
                </a:lnTo>
                <a:lnTo>
                  <a:pt x="99189" y="105089"/>
                </a:lnTo>
                <a:lnTo>
                  <a:pt x="109512" y="110537"/>
                </a:lnTo>
                <a:lnTo>
                  <a:pt x="113059" y="113379"/>
                </a:lnTo>
                <a:lnTo>
                  <a:pt x="115424" y="116266"/>
                </a:lnTo>
                <a:lnTo>
                  <a:pt x="117001" y="119183"/>
                </a:lnTo>
                <a:lnTo>
                  <a:pt x="118752" y="125070"/>
                </a:lnTo>
                <a:lnTo>
                  <a:pt x="119219" y="128028"/>
                </a:lnTo>
                <a:lnTo>
                  <a:pt x="119531" y="131985"/>
                </a:lnTo>
                <a:lnTo>
                  <a:pt x="119739" y="136607"/>
                </a:lnTo>
                <a:lnTo>
                  <a:pt x="119877" y="141673"/>
                </a:lnTo>
                <a:lnTo>
                  <a:pt x="118976" y="146043"/>
                </a:lnTo>
                <a:lnTo>
                  <a:pt x="117382" y="149949"/>
                </a:lnTo>
                <a:lnTo>
                  <a:pt x="115327" y="153544"/>
                </a:lnTo>
                <a:lnTo>
                  <a:pt x="113042" y="160184"/>
                </a:lnTo>
                <a:lnTo>
                  <a:pt x="112433" y="163345"/>
                </a:lnTo>
                <a:lnTo>
                  <a:pt x="110041" y="166444"/>
                </a:lnTo>
                <a:lnTo>
                  <a:pt x="106460" y="169502"/>
                </a:lnTo>
                <a:lnTo>
                  <a:pt x="102086" y="172532"/>
                </a:lnTo>
                <a:lnTo>
                  <a:pt x="98176" y="175545"/>
                </a:lnTo>
                <a:lnTo>
                  <a:pt x="94577" y="178546"/>
                </a:lnTo>
                <a:lnTo>
                  <a:pt x="91185" y="181539"/>
                </a:lnTo>
                <a:lnTo>
                  <a:pt x="86936" y="184526"/>
                </a:lnTo>
                <a:lnTo>
                  <a:pt x="82118" y="187509"/>
                </a:lnTo>
                <a:lnTo>
                  <a:pt x="76919" y="190491"/>
                </a:lnTo>
                <a:lnTo>
                  <a:pt x="72461" y="193471"/>
                </a:lnTo>
                <a:lnTo>
                  <a:pt x="68495" y="196450"/>
                </a:lnTo>
                <a:lnTo>
                  <a:pt x="64858" y="199427"/>
                </a:lnTo>
                <a:lnTo>
                  <a:pt x="60447" y="202405"/>
                </a:lnTo>
                <a:lnTo>
                  <a:pt x="55520" y="205382"/>
                </a:lnTo>
                <a:lnTo>
                  <a:pt x="50248" y="208359"/>
                </a:lnTo>
                <a:lnTo>
                  <a:pt x="45742" y="210344"/>
                </a:lnTo>
                <a:lnTo>
                  <a:pt x="41743" y="211667"/>
                </a:lnTo>
                <a:lnTo>
                  <a:pt x="38085" y="212549"/>
                </a:lnTo>
                <a:lnTo>
                  <a:pt x="34653" y="213137"/>
                </a:lnTo>
                <a:lnTo>
                  <a:pt x="31371" y="213529"/>
                </a:lnTo>
                <a:lnTo>
                  <a:pt x="22388" y="214267"/>
                </a:lnTo>
                <a:lnTo>
                  <a:pt x="22078" y="211647"/>
                </a:lnTo>
                <a:lnTo>
                  <a:pt x="21829" y="205384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5"/>
          <p:cNvSpPr/>
          <p:nvPr/>
        </p:nvSpPr>
        <p:spPr>
          <a:xfrm>
            <a:off x="2034001" y="4384477"/>
            <a:ext cx="132955" cy="178595"/>
          </a:xfrm>
          <a:custGeom>
            <a:avLst/>
            <a:gdLst/>
            <a:ahLst/>
            <a:cxnLst/>
            <a:rect l="0" t="0" r="0" b="0"/>
            <a:pathLst>
              <a:path w="132955" h="178595">
                <a:moveTo>
                  <a:pt x="70953" y="0"/>
                </a:moveTo>
                <a:lnTo>
                  <a:pt x="58512" y="0"/>
                </a:lnTo>
                <a:lnTo>
                  <a:pt x="55707" y="992"/>
                </a:lnTo>
                <a:lnTo>
                  <a:pt x="52843" y="2645"/>
                </a:lnTo>
                <a:lnTo>
                  <a:pt x="49941" y="4740"/>
                </a:lnTo>
                <a:lnTo>
                  <a:pt x="47013" y="6136"/>
                </a:lnTo>
                <a:lnTo>
                  <a:pt x="44068" y="7068"/>
                </a:lnTo>
                <a:lnTo>
                  <a:pt x="41112" y="7688"/>
                </a:lnTo>
                <a:lnTo>
                  <a:pt x="37154" y="9094"/>
                </a:lnTo>
                <a:lnTo>
                  <a:pt x="32530" y="11024"/>
                </a:lnTo>
                <a:lnTo>
                  <a:pt x="27460" y="13302"/>
                </a:lnTo>
                <a:lnTo>
                  <a:pt x="23088" y="16806"/>
                </a:lnTo>
                <a:lnTo>
                  <a:pt x="19179" y="21125"/>
                </a:lnTo>
                <a:lnTo>
                  <a:pt x="15580" y="25990"/>
                </a:lnTo>
                <a:lnTo>
                  <a:pt x="12188" y="29233"/>
                </a:lnTo>
                <a:lnTo>
                  <a:pt x="8933" y="31395"/>
                </a:lnTo>
                <a:lnTo>
                  <a:pt x="5770" y="32836"/>
                </a:lnTo>
                <a:lnTo>
                  <a:pt x="3662" y="34789"/>
                </a:lnTo>
                <a:lnTo>
                  <a:pt x="2256" y="37083"/>
                </a:lnTo>
                <a:lnTo>
                  <a:pt x="0" y="43154"/>
                </a:lnTo>
                <a:lnTo>
                  <a:pt x="808" y="44644"/>
                </a:lnTo>
                <a:lnTo>
                  <a:pt x="4354" y="48945"/>
                </a:lnTo>
                <a:lnTo>
                  <a:pt x="7683" y="50490"/>
                </a:lnTo>
                <a:lnTo>
                  <a:pt x="11889" y="51519"/>
                </a:lnTo>
                <a:lnTo>
                  <a:pt x="16680" y="52206"/>
                </a:lnTo>
                <a:lnTo>
                  <a:pt x="21859" y="53655"/>
                </a:lnTo>
                <a:lnTo>
                  <a:pt x="27299" y="55614"/>
                </a:lnTo>
                <a:lnTo>
                  <a:pt x="32912" y="57912"/>
                </a:lnTo>
                <a:lnTo>
                  <a:pt x="38640" y="60436"/>
                </a:lnTo>
                <a:lnTo>
                  <a:pt x="50302" y="65886"/>
                </a:lnTo>
                <a:lnTo>
                  <a:pt x="103733" y="92283"/>
                </a:lnTo>
                <a:lnTo>
                  <a:pt x="108697" y="95257"/>
                </a:lnTo>
                <a:lnTo>
                  <a:pt x="113000" y="98230"/>
                </a:lnTo>
                <a:lnTo>
                  <a:pt x="116861" y="101205"/>
                </a:lnTo>
                <a:lnTo>
                  <a:pt x="120429" y="104181"/>
                </a:lnTo>
                <a:lnTo>
                  <a:pt x="123800" y="107157"/>
                </a:lnTo>
                <a:lnTo>
                  <a:pt x="127042" y="110134"/>
                </a:lnTo>
                <a:lnTo>
                  <a:pt x="129202" y="113110"/>
                </a:lnTo>
                <a:lnTo>
                  <a:pt x="130642" y="116086"/>
                </a:lnTo>
                <a:lnTo>
                  <a:pt x="131602" y="119062"/>
                </a:lnTo>
                <a:lnTo>
                  <a:pt x="132243" y="122039"/>
                </a:lnTo>
                <a:lnTo>
                  <a:pt x="132669" y="125016"/>
                </a:lnTo>
                <a:lnTo>
                  <a:pt x="132954" y="127992"/>
                </a:lnTo>
                <a:lnTo>
                  <a:pt x="132151" y="130968"/>
                </a:lnTo>
                <a:lnTo>
                  <a:pt x="130622" y="133945"/>
                </a:lnTo>
                <a:lnTo>
                  <a:pt x="128609" y="136922"/>
                </a:lnTo>
                <a:lnTo>
                  <a:pt x="126275" y="139898"/>
                </a:lnTo>
                <a:lnTo>
                  <a:pt x="123725" y="142875"/>
                </a:lnTo>
                <a:lnTo>
                  <a:pt x="121032" y="145852"/>
                </a:lnTo>
                <a:lnTo>
                  <a:pt x="115391" y="151805"/>
                </a:lnTo>
                <a:lnTo>
                  <a:pt x="103677" y="163711"/>
                </a:lnTo>
                <a:lnTo>
                  <a:pt x="99721" y="165695"/>
                </a:lnTo>
                <a:lnTo>
                  <a:pt x="95098" y="167018"/>
                </a:lnTo>
                <a:lnTo>
                  <a:pt x="90029" y="167900"/>
                </a:lnTo>
                <a:lnTo>
                  <a:pt x="85657" y="169480"/>
                </a:lnTo>
                <a:lnTo>
                  <a:pt x="81749" y="171526"/>
                </a:lnTo>
                <a:lnTo>
                  <a:pt x="78150" y="173882"/>
                </a:lnTo>
                <a:lnTo>
                  <a:pt x="74758" y="175452"/>
                </a:lnTo>
                <a:lnTo>
                  <a:pt x="71503" y="176500"/>
                </a:lnTo>
                <a:lnTo>
                  <a:pt x="68340" y="177197"/>
                </a:lnTo>
                <a:lnTo>
                  <a:pt x="65239" y="177663"/>
                </a:lnTo>
                <a:lnTo>
                  <a:pt x="62177" y="177973"/>
                </a:lnTo>
                <a:lnTo>
                  <a:pt x="59144" y="178180"/>
                </a:lnTo>
                <a:lnTo>
                  <a:pt x="56128" y="178318"/>
                </a:lnTo>
                <a:lnTo>
                  <a:pt x="44137" y="178594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6"/>
          <p:cNvSpPr/>
          <p:nvPr/>
        </p:nvSpPr>
        <p:spPr>
          <a:xfrm>
            <a:off x="2525067" y="4196953"/>
            <a:ext cx="1492742" cy="473275"/>
          </a:xfrm>
          <a:custGeom>
            <a:avLst/>
            <a:gdLst/>
            <a:ahLst/>
            <a:cxnLst/>
            <a:rect l="0" t="0" r="0" b="0"/>
            <a:pathLst>
              <a:path w="1492742" h="473275">
                <a:moveTo>
                  <a:pt x="0" y="473274"/>
                </a:moveTo>
                <a:lnTo>
                  <a:pt x="0" y="468533"/>
                </a:lnTo>
                <a:lnTo>
                  <a:pt x="993" y="467136"/>
                </a:lnTo>
                <a:lnTo>
                  <a:pt x="2648" y="466205"/>
                </a:lnTo>
                <a:lnTo>
                  <a:pt x="7136" y="465171"/>
                </a:lnTo>
                <a:lnTo>
                  <a:pt x="12441" y="464712"/>
                </a:lnTo>
                <a:lnTo>
                  <a:pt x="15246" y="463597"/>
                </a:lnTo>
                <a:lnTo>
                  <a:pt x="21012" y="459712"/>
                </a:lnTo>
                <a:lnTo>
                  <a:pt x="32181" y="457324"/>
                </a:lnTo>
                <a:lnTo>
                  <a:pt x="39331" y="456687"/>
                </a:lnTo>
                <a:lnTo>
                  <a:pt x="46084" y="454279"/>
                </a:lnTo>
                <a:lnTo>
                  <a:pt x="66072" y="443392"/>
                </a:lnTo>
                <a:lnTo>
                  <a:pt x="90423" y="437300"/>
                </a:lnTo>
                <a:lnTo>
                  <a:pt x="117502" y="424801"/>
                </a:lnTo>
                <a:lnTo>
                  <a:pt x="159091" y="411186"/>
                </a:lnTo>
                <a:lnTo>
                  <a:pt x="201037" y="398942"/>
                </a:lnTo>
                <a:lnTo>
                  <a:pt x="271260" y="381007"/>
                </a:lnTo>
                <a:lnTo>
                  <a:pt x="306928" y="367332"/>
                </a:lnTo>
                <a:lnTo>
                  <a:pt x="342656" y="355452"/>
                </a:lnTo>
                <a:lnTo>
                  <a:pt x="396463" y="336413"/>
                </a:lnTo>
                <a:lnTo>
                  <a:pt x="434183" y="324353"/>
                </a:lnTo>
                <a:lnTo>
                  <a:pt x="470520" y="309646"/>
                </a:lnTo>
                <a:lnTo>
                  <a:pt x="506446" y="297570"/>
                </a:lnTo>
                <a:lnTo>
                  <a:pt x="543245" y="282858"/>
                </a:lnTo>
                <a:lnTo>
                  <a:pt x="584164" y="270782"/>
                </a:lnTo>
                <a:lnTo>
                  <a:pt x="621890" y="256069"/>
                </a:lnTo>
                <a:lnTo>
                  <a:pt x="658229" y="243993"/>
                </a:lnTo>
                <a:lnTo>
                  <a:pt x="694156" y="229280"/>
                </a:lnTo>
                <a:lnTo>
                  <a:pt x="730955" y="217204"/>
                </a:lnTo>
                <a:lnTo>
                  <a:pt x="771874" y="202491"/>
                </a:lnTo>
                <a:lnTo>
                  <a:pt x="809600" y="191407"/>
                </a:lnTo>
                <a:lnTo>
                  <a:pt x="846931" y="180847"/>
                </a:lnTo>
                <a:lnTo>
                  <a:pt x="888009" y="166583"/>
                </a:lnTo>
                <a:lnTo>
                  <a:pt x="925782" y="155632"/>
                </a:lnTo>
                <a:lnTo>
                  <a:pt x="986111" y="140011"/>
                </a:lnTo>
                <a:lnTo>
                  <a:pt x="1057721" y="122049"/>
                </a:lnTo>
                <a:lnTo>
                  <a:pt x="1088736" y="108372"/>
                </a:lnTo>
                <a:lnTo>
                  <a:pt x="1121542" y="96492"/>
                </a:lnTo>
                <a:lnTo>
                  <a:pt x="1167225" y="84581"/>
                </a:lnTo>
                <a:lnTo>
                  <a:pt x="1208619" y="78554"/>
                </a:lnTo>
                <a:lnTo>
                  <a:pt x="1259413" y="66238"/>
                </a:lnTo>
                <a:lnTo>
                  <a:pt x="1304909" y="58259"/>
                </a:lnTo>
                <a:lnTo>
                  <a:pt x="1349708" y="47127"/>
                </a:lnTo>
                <a:lnTo>
                  <a:pt x="1366601" y="44758"/>
                </a:lnTo>
                <a:lnTo>
                  <a:pt x="1393631" y="37799"/>
                </a:lnTo>
                <a:lnTo>
                  <a:pt x="1405986" y="35651"/>
                </a:lnTo>
                <a:lnTo>
                  <a:pt x="1430102" y="28834"/>
                </a:lnTo>
                <a:lnTo>
                  <a:pt x="1436084" y="28152"/>
                </a:lnTo>
                <a:lnTo>
                  <a:pt x="1445379" y="24749"/>
                </a:lnTo>
                <a:lnTo>
                  <a:pt x="1452821" y="20922"/>
                </a:lnTo>
                <a:lnTo>
                  <a:pt x="1459439" y="19220"/>
                </a:lnTo>
                <a:lnTo>
                  <a:pt x="1468749" y="18263"/>
                </a:lnTo>
                <a:lnTo>
                  <a:pt x="1470787" y="17136"/>
                </a:lnTo>
                <a:lnTo>
                  <a:pt x="1472146" y="15393"/>
                </a:lnTo>
                <a:lnTo>
                  <a:pt x="1473052" y="13239"/>
                </a:lnTo>
                <a:lnTo>
                  <a:pt x="1474649" y="11803"/>
                </a:lnTo>
                <a:lnTo>
                  <a:pt x="1476707" y="10845"/>
                </a:lnTo>
                <a:lnTo>
                  <a:pt x="1479072" y="10207"/>
                </a:lnTo>
                <a:lnTo>
                  <a:pt x="1480649" y="8789"/>
                </a:lnTo>
                <a:lnTo>
                  <a:pt x="1481700" y="6852"/>
                </a:lnTo>
                <a:lnTo>
                  <a:pt x="1482401" y="4568"/>
                </a:lnTo>
                <a:lnTo>
                  <a:pt x="1483861" y="3045"/>
                </a:lnTo>
                <a:lnTo>
                  <a:pt x="1485828" y="2030"/>
                </a:lnTo>
                <a:lnTo>
                  <a:pt x="1492741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7"/>
          <p:cNvSpPr/>
          <p:nvPr/>
        </p:nvSpPr>
        <p:spPr>
          <a:xfrm>
            <a:off x="2703838" y="3590112"/>
            <a:ext cx="125109" cy="169287"/>
          </a:xfrm>
          <a:custGeom>
            <a:avLst/>
            <a:gdLst/>
            <a:ahLst/>
            <a:cxnLst/>
            <a:rect l="0" t="0" r="0" b="0"/>
            <a:pathLst>
              <a:path w="125109" h="169287">
                <a:moveTo>
                  <a:pt x="116202" y="17482"/>
                </a:moveTo>
                <a:lnTo>
                  <a:pt x="116202" y="12741"/>
                </a:lnTo>
                <a:lnTo>
                  <a:pt x="117195" y="11345"/>
                </a:lnTo>
                <a:lnTo>
                  <a:pt x="118850" y="10414"/>
                </a:lnTo>
                <a:lnTo>
                  <a:pt x="123898" y="8920"/>
                </a:lnTo>
                <a:lnTo>
                  <a:pt x="124312" y="7805"/>
                </a:lnTo>
                <a:lnTo>
                  <a:pt x="124772" y="3921"/>
                </a:lnTo>
                <a:lnTo>
                  <a:pt x="125108" y="0"/>
                </a:lnTo>
                <a:lnTo>
                  <a:pt x="122477" y="2436"/>
                </a:lnTo>
                <a:lnTo>
                  <a:pt x="120386" y="4475"/>
                </a:lnTo>
                <a:lnTo>
                  <a:pt x="117998" y="5834"/>
                </a:lnTo>
                <a:lnTo>
                  <a:pt x="115413" y="6740"/>
                </a:lnTo>
                <a:lnTo>
                  <a:pt x="112696" y="7344"/>
                </a:lnTo>
                <a:lnTo>
                  <a:pt x="108898" y="8739"/>
                </a:lnTo>
                <a:lnTo>
                  <a:pt x="104381" y="10661"/>
                </a:lnTo>
                <a:lnTo>
                  <a:pt x="94064" y="15443"/>
                </a:lnTo>
                <a:lnTo>
                  <a:pt x="82858" y="20875"/>
                </a:lnTo>
                <a:lnTo>
                  <a:pt x="77089" y="24705"/>
                </a:lnTo>
                <a:lnTo>
                  <a:pt x="71256" y="29242"/>
                </a:lnTo>
                <a:lnTo>
                  <a:pt x="65381" y="34252"/>
                </a:lnTo>
                <a:lnTo>
                  <a:pt x="60472" y="38584"/>
                </a:lnTo>
                <a:lnTo>
                  <a:pt x="52368" y="46043"/>
                </a:lnTo>
                <a:lnTo>
                  <a:pt x="37671" y="60261"/>
                </a:lnTo>
                <a:lnTo>
                  <a:pt x="37032" y="61876"/>
                </a:lnTo>
                <a:lnTo>
                  <a:pt x="36323" y="66316"/>
                </a:lnTo>
                <a:lnTo>
                  <a:pt x="37127" y="68890"/>
                </a:lnTo>
                <a:lnTo>
                  <a:pt x="38655" y="71597"/>
                </a:lnTo>
                <a:lnTo>
                  <a:pt x="40668" y="74395"/>
                </a:lnTo>
                <a:lnTo>
                  <a:pt x="43003" y="76260"/>
                </a:lnTo>
                <a:lnTo>
                  <a:pt x="45553" y="77503"/>
                </a:lnTo>
                <a:lnTo>
                  <a:pt x="48246" y="78332"/>
                </a:lnTo>
                <a:lnTo>
                  <a:pt x="52028" y="78885"/>
                </a:lnTo>
                <a:lnTo>
                  <a:pt x="56535" y="79253"/>
                </a:lnTo>
                <a:lnTo>
                  <a:pt x="65847" y="79662"/>
                </a:lnTo>
                <a:lnTo>
                  <a:pt x="73296" y="79844"/>
                </a:lnTo>
                <a:lnTo>
                  <a:pt x="87819" y="79946"/>
                </a:lnTo>
                <a:lnTo>
                  <a:pt x="92314" y="80953"/>
                </a:lnTo>
                <a:lnTo>
                  <a:pt x="96304" y="82616"/>
                </a:lnTo>
                <a:lnTo>
                  <a:pt x="99957" y="84717"/>
                </a:lnTo>
                <a:lnTo>
                  <a:pt x="103385" y="87110"/>
                </a:lnTo>
                <a:lnTo>
                  <a:pt x="106664" y="89697"/>
                </a:lnTo>
                <a:lnTo>
                  <a:pt x="109844" y="92415"/>
                </a:lnTo>
                <a:lnTo>
                  <a:pt x="112956" y="95218"/>
                </a:lnTo>
                <a:lnTo>
                  <a:pt x="123340" y="105060"/>
                </a:lnTo>
                <a:lnTo>
                  <a:pt x="123940" y="106625"/>
                </a:lnTo>
                <a:lnTo>
                  <a:pt x="124607" y="111010"/>
                </a:lnTo>
                <a:lnTo>
                  <a:pt x="124903" y="116266"/>
                </a:lnTo>
                <a:lnTo>
                  <a:pt x="125035" y="121909"/>
                </a:lnTo>
                <a:lnTo>
                  <a:pt x="125093" y="127725"/>
                </a:lnTo>
                <a:lnTo>
                  <a:pt x="124116" y="130665"/>
                </a:lnTo>
                <a:lnTo>
                  <a:pt x="122471" y="133617"/>
                </a:lnTo>
                <a:lnTo>
                  <a:pt x="120381" y="136577"/>
                </a:lnTo>
                <a:lnTo>
                  <a:pt x="117995" y="139542"/>
                </a:lnTo>
                <a:lnTo>
                  <a:pt x="115410" y="142512"/>
                </a:lnTo>
                <a:lnTo>
                  <a:pt x="112695" y="145484"/>
                </a:lnTo>
                <a:lnTo>
                  <a:pt x="107028" y="151431"/>
                </a:lnTo>
                <a:lnTo>
                  <a:pt x="104127" y="154406"/>
                </a:lnTo>
                <a:lnTo>
                  <a:pt x="101200" y="156390"/>
                </a:lnTo>
                <a:lnTo>
                  <a:pt x="98255" y="157712"/>
                </a:lnTo>
                <a:lnTo>
                  <a:pt x="95299" y="158594"/>
                </a:lnTo>
                <a:lnTo>
                  <a:pt x="91342" y="160174"/>
                </a:lnTo>
                <a:lnTo>
                  <a:pt x="86717" y="162219"/>
                </a:lnTo>
                <a:lnTo>
                  <a:pt x="81648" y="164575"/>
                </a:lnTo>
                <a:lnTo>
                  <a:pt x="76281" y="166145"/>
                </a:lnTo>
                <a:lnTo>
                  <a:pt x="70718" y="167192"/>
                </a:lnTo>
                <a:lnTo>
                  <a:pt x="65023" y="167890"/>
                </a:lnTo>
                <a:lnTo>
                  <a:pt x="59239" y="168355"/>
                </a:lnTo>
                <a:lnTo>
                  <a:pt x="53397" y="168666"/>
                </a:lnTo>
                <a:lnTo>
                  <a:pt x="38334" y="169102"/>
                </a:lnTo>
                <a:lnTo>
                  <a:pt x="20203" y="169262"/>
                </a:lnTo>
                <a:lnTo>
                  <a:pt x="0" y="169286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8"/>
          <p:cNvSpPr/>
          <p:nvPr/>
        </p:nvSpPr>
        <p:spPr>
          <a:xfrm>
            <a:off x="2900487" y="3634429"/>
            <a:ext cx="196649" cy="98181"/>
          </a:xfrm>
          <a:custGeom>
            <a:avLst/>
            <a:gdLst/>
            <a:ahLst/>
            <a:cxnLst/>
            <a:rect l="0" t="0" r="0" b="0"/>
            <a:pathLst>
              <a:path w="196649" h="98181">
                <a:moveTo>
                  <a:pt x="0" y="35673"/>
                </a:moveTo>
                <a:lnTo>
                  <a:pt x="0" y="40413"/>
                </a:lnTo>
                <a:lnTo>
                  <a:pt x="993" y="41809"/>
                </a:lnTo>
                <a:lnTo>
                  <a:pt x="2648" y="42740"/>
                </a:lnTo>
                <a:lnTo>
                  <a:pt x="4745" y="43361"/>
                </a:lnTo>
                <a:lnTo>
                  <a:pt x="6143" y="44767"/>
                </a:lnTo>
                <a:lnTo>
                  <a:pt x="7075" y="46696"/>
                </a:lnTo>
                <a:lnTo>
                  <a:pt x="7696" y="48975"/>
                </a:lnTo>
                <a:lnTo>
                  <a:pt x="8110" y="51486"/>
                </a:lnTo>
                <a:lnTo>
                  <a:pt x="8387" y="54152"/>
                </a:lnTo>
                <a:lnTo>
                  <a:pt x="8571" y="56922"/>
                </a:lnTo>
                <a:lnTo>
                  <a:pt x="7700" y="59760"/>
                </a:lnTo>
                <a:lnTo>
                  <a:pt x="6127" y="62646"/>
                </a:lnTo>
                <a:lnTo>
                  <a:pt x="4085" y="65561"/>
                </a:lnTo>
                <a:lnTo>
                  <a:pt x="2723" y="68496"/>
                </a:lnTo>
                <a:lnTo>
                  <a:pt x="1815" y="71446"/>
                </a:lnTo>
                <a:lnTo>
                  <a:pt x="359" y="78568"/>
                </a:lnTo>
                <a:lnTo>
                  <a:pt x="239" y="80144"/>
                </a:lnTo>
                <a:lnTo>
                  <a:pt x="159" y="82188"/>
                </a:lnTo>
                <a:lnTo>
                  <a:pt x="3" y="89128"/>
                </a:lnTo>
                <a:lnTo>
                  <a:pt x="0" y="71205"/>
                </a:lnTo>
                <a:lnTo>
                  <a:pt x="993" y="67298"/>
                </a:lnTo>
                <a:lnTo>
                  <a:pt x="2648" y="63701"/>
                </a:lnTo>
                <a:lnTo>
                  <a:pt x="4745" y="60312"/>
                </a:lnTo>
                <a:lnTo>
                  <a:pt x="6143" y="56067"/>
                </a:lnTo>
                <a:lnTo>
                  <a:pt x="7075" y="51253"/>
                </a:lnTo>
                <a:lnTo>
                  <a:pt x="7696" y="46060"/>
                </a:lnTo>
                <a:lnTo>
                  <a:pt x="8110" y="41605"/>
                </a:lnTo>
                <a:lnTo>
                  <a:pt x="8387" y="37643"/>
                </a:lnTo>
                <a:lnTo>
                  <a:pt x="8571" y="34010"/>
                </a:lnTo>
                <a:lnTo>
                  <a:pt x="9686" y="30595"/>
                </a:lnTo>
                <a:lnTo>
                  <a:pt x="11423" y="27327"/>
                </a:lnTo>
                <a:lnTo>
                  <a:pt x="13575" y="24155"/>
                </a:lnTo>
                <a:lnTo>
                  <a:pt x="16002" y="21049"/>
                </a:lnTo>
                <a:lnTo>
                  <a:pt x="18613" y="17986"/>
                </a:lnTo>
                <a:lnTo>
                  <a:pt x="21347" y="14952"/>
                </a:lnTo>
                <a:lnTo>
                  <a:pt x="27034" y="8935"/>
                </a:lnTo>
                <a:lnTo>
                  <a:pt x="29941" y="5941"/>
                </a:lnTo>
                <a:lnTo>
                  <a:pt x="32872" y="3945"/>
                </a:lnTo>
                <a:lnTo>
                  <a:pt x="38777" y="1728"/>
                </a:lnTo>
                <a:lnTo>
                  <a:pt x="44712" y="742"/>
                </a:lnTo>
                <a:lnTo>
                  <a:pt x="50661" y="304"/>
                </a:lnTo>
                <a:lnTo>
                  <a:pt x="56614" y="109"/>
                </a:lnTo>
                <a:lnTo>
                  <a:pt x="65551" y="0"/>
                </a:lnTo>
                <a:lnTo>
                  <a:pt x="68530" y="977"/>
                </a:lnTo>
                <a:lnTo>
                  <a:pt x="71509" y="2620"/>
                </a:lnTo>
                <a:lnTo>
                  <a:pt x="74488" y="4708"/>
                </a:lnTo>
                <a:lnTo>
                  <a:pt x="77468" y="7092"/>
                </a:lnTo>
                <a:lnTo>
                  <a:pt x="80448" y="9673"/>
                </a:lnTo>
                <a:lnTo>
                  <a:pt x="83427" y="12386"/>
                </a:lnTo>
                <a:lnTo>
                  <a:pt x="85413" y="15187"/>
                </a:lnTo>
                <a:lnTo>
                  <a:pt x="86737" y="18047"/>
                </a:lnTo>
                <a:lnTo>
                  <a:pt x="87620" y="20946"/>
                </a:lnTo>
                <a:lnTo>
                  <a:pt x="89202" y="23871"/>
                </a:lnTo>
                <a:lnTo>
                  <a:pt x="91249" y="26812"/>
                </a:lnTo>
                <a:lnTo>
                  <a:pt x="93608" y="29766"/>
                </a:lnTo>
                <a:lnTo>
                  <a:pt x="95180" y="32727"/>
                </a:lnTo>
                <a:lnTo>
                  <a:pt x="96228" y="35693"/>
                </a:lnTo>
                <a:lnTo>
                  <a:pt x="97910" y="42843"/>
                </a:lnTo>
                <a:lnTo>
                  <a:pt x="98048" y="44421"/>
                </a:lnTo>
                <a:lnTo>
                  <a:pt x="98140" y="46466"/>
                </a:lnTo>
                <a:lnTo>
                  <a:pt x="98313" y="53118"/>
                </a:lnTo>
                <a:lnTo>
                  <a:pt x="98323" y="41067"/>
                </a:lnTo>
                <a:lnTo>
                  <a:pt x="99317" y="38276"/>
                </a:lnTo>
                <a:lnTo>
                  <a:pt x="100972" y="35424"/>
                </a:lnTo>
                <a:lnTo>
                  <a:pt x="103069" y="32530"/>
                </a:lnTo>
                <a:lnTo>
                  <a:pt x="105460" y="30601"/>
                </a:lnTo>
                <a:lnTo>
                  <a:pt x="108047" y="29315"/>
                </a:lnTo>
                <a:lnTo>
                  <a:pt x="110765" y="28458"/>
                </a:lnTo>
                <a:lnTo>
                  <a:pt x="113571" y="26894"/>
                </a:lnTo>
                <a:lnTo>
                  <a:pt x="116434" y="24859"/>
                </a:lnTo>
                <a:lnTo>
                  <a:pt x="119336" y="22510"/>
                </a:lnTo>
                <a:lnTo>
                  <a:pt x="122264" y="19953"/>
                </a:lnTo>
                <a:lnTo>
                  <a:pt x="125208" y="17255"/>
                </a:lnTo>
                <a:lnTo>
                  <a:pt x="128165" y="14465"/>
                </a:lnTo>
                <a:lnTo>
                  <a:pt x="131130" y="12604"/>
                </a:lnTo>
                <a:lnTo>
                  <a:pt x="137071" y="10537"/>
                </a:lnTo>
                <a:lnTo>
                  <a:pt x="143023" y="9618"/>
                </a:lnTo>
                <a:lnTo>
                  <a:pt x="146000" y="9373"/>
                </a:lnTo>
                <a:lnTo>
                  <a:pt x="148979" y="10202"/>
                </a:lnTo>
                <a:lnTo>
                  <a:pt x="151957" y="11747"/>
                </a:lnTo>
                <a:lnTo>
                  <a:pt x="154936" y="13769"/>
                </a:lnTo>
                <a:lnTo>
                  <a:pt x="157915" y="16109"/>
                </a:lnTo>
                <a:lnTo>
                  <a:pt x="160895" y="18662"/>
                </a:lnTo>
                <a:lnTo>
                  <a:pt x="163874" y="21356"/>
                </a:lnTo>
                <a:lnTo>
                  <a:pt x="166853" y="23151"/>
                </a:lnTo>
                <a:lnTo>
                  <a:pt x="172812" y="25146"/>
                </a:lnTo>
                <a:lnTo>
                  <a:pt x="174799" y="26671"/>
                </a:lnTo>
                <a:lnTo>
                  <a:pt x="176123" y="28679"/>
                </a:lnTo>
                <a:lnTo>
                  <a:pt x="177006" y="31010"/>
                </a:lnTo>
                <a:lnTo>
                  <a:pt x="178587" y="33556"/>
                </a:lnTo>
                <a:lnTo>
                  <a:pt x="180635" y="36246"/>
                </a:lnTo>
                <a:lnTo>
                  <a:pt x="182994" y="39032"/>
                </a:lnTo>
                <a:lnTo>
                  <a:pt x="184565" y="41881"/>
                </a:lnTo>
                <a:lnTo>
                  <a:pt x="185614" y="44772"/>
                </a:lnTo>
                <a:lnTo>
                  <a:pt x="186312" y="47692"/>
                </a:lnTo>
                <a:lnTo>
                  <a:pt x="186778" y="50631"/>
                </a:lnTo>
                <a:lnTo>
                  <a:pt x="187089" y="53582"/>
                </a:lnTo>
                <a:lnTo>
                  <a:pt x="187296" y="56542"/>
                </a:lnTo>
                <a:lnTo>
                  <a:pt x="188427" y="60499"/>
                </a:lnTo>
                <a:lnTo>
                  <a:pt x="190174" y="65122"/>
                </a:lnTo>
                <a:lnTo>
                  <a:pt x="195370" y="77319"/>
                </a:lnTo>
                <a:lnTo>
                  <a:pt x="195796" y="79311"/>
                </a:lnTo>
                <a:lnTo>
                  <a:pt x="196080" y="81632"/>
                </a:lnTo>
                <a:lnTo>
                  <a:pt x="196269" y="84172"/>
                </a:lnTo>
                <a:lnTo>
                  <a:pt x="196396" y="86857"/>
                </a:lnTo>
                <a:lnTo>
                  <a:pt x="196648" y="9818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19"/>
          <p:cNvSpPr/>
          <p:nvPr/>
        </p:nvSpPr>
        <p:spPr>
          <a:xfrm>
            <a:off x="3161103" y="3643425"/>
            <a:ext cx="79051" cy="89185"/>
          </a:xfrm>
          <a:custGeom>
            <a:avLst/>
            <a:gdLst/>
            <a:ahLst/>
            <a:cxnLst/>
            <a:rect l="0" t="0" r="0" b="0"/>
            <a:pathLst>
              <a:path w="79051" h="89185">
                <a:moveTo>
                  <a:pt x="61173" y="26677"/>
                </a:moveTo>
                <a:lnTo>
                  <a:pt x="61173" y="4195"/>
                </a:lnTo>
                <a:lnTo>
                  <a:pt x="60180" y="2759"/>
                </a:lnTo>
                <a:lnTo>
                  <a:pt x="58524" y="1802"/>
                </a:lnTo>
                <a:lnTo>
                  <a:pt x="56427" y="1164"/>
                </a:lnTo>
                <a:lnTo>
                  <a:pt x="54036" y="738"/>
                </a:lnTo>
                <a:lnTo>
                  <a:pt x="51449" y="455"/>
                </a:lnTo>
                <a:lnTo>
                  <a:pt x="48731" y="266"/>
                </a:lnTo>
                <a:lnTo>
                  <a:pt x="45926" y="140"/>
                </a:lnTo>
                <a:lnTo>
                  <a:pt x="40161" y="0"/>
                </a:lnTo>
                <a:lnTo>
                  <a:pt x="37233" y="954"/>
                </a:lnTo>
                <a:lnTo>
                  <a:pt x="34288" y="2583"/>
                </a:lnTo>
                <a:lnTo>
                  <a:pt x="31331" y="4661"/>
                </a:lnTo>
                <a:lnTo>
                  <a:pt x="28367" y="7039"/>
                </a:lnTo>
                <a:lnTo>
                  <a:pt x="25398" y="9616"/>
                </a:lnTo>
                <a:lnTo>
                  <a:pt x="22425" y="12326"/>
                </a:lnTo>
                <a:lnTo>
                  <a:pt x="16474" y="17983"/>
                </a:lnTo>
                <a:lnTo>
                  <a:pt x="13496" y="20881"/>
                </a:lnTo>
                <a:lnTo>
                  <a:pt x="11511" y="24797"/>
                </a:lnTo>
                <a:lnTo>
                  <a:pt x="10188" y="29392"/>
                </a:lnTo>
                <a:lnTo>
                  <a:pt x="9305" y="34440"/>
                </a:lnTo>
                <a:lnTo>
                  <a:pt x="7724" y="38798"/>
                </a:lnTo>
                <a:lnTo>
                  <a:pt x="5676" y="42695"/>
                </a:lnTo>
                <a:lnTo>
                  <a:pt x="0" y="51338"/>
                </a:lnTo>
                <a:lnTo>
                  <a:pt x="527" y="53039"/>
                </a:lnTo>
                <a:lnTo>
                  <a:pt x="1872" y="55166"/>
                </a:lnTo>
                <a:lnTo>
                  <a:pt x="3761" y="57576"/>
                </a:lnTo>
                <a:lnTo>
                  <a:pt x="6015" y="59182"/>
                </a:lnTo>
                <a:lnTo>
                  <a:pt x="8510" y="60253"/>
                </a:lnTo>
                <a:lnTo>
                  <a:pt x="11166" y="60967"/>
                </a:lnTo>
                <a:lnTo>
                  <a:pt x="13931" y="61443"/>
                </a:lnTo>
                <a:lnTo>
                  <a:pt x="16767" y="61760"/>
                </a:lnTo>
                <a:lnTo>
                  <a:pt x="19650" y="61972"/>
                </a:lnTo>
                <a:lnTo>
                  <a:pt x="23560" y="62113"/>
                </a:lnTo>
                <a:lnTo>
                  <a:pt x="41457" y="62340"/>
                </a:lnTo>
                <a:lnTo>
                  <a:pt x="68704" y="62395"/>
                </a:lnTo>
                <a:lnTo>
                  <a:pt x="69173" y="63387"/>
                </a:lnTo>
                <a:lnTo>
                  <a:pt x="69486" y="65040"/>
                </a:lnTo>
                <a:lnTo>
                  <a:pt x="69988" y="70084"/>
                </a:lnTo>
                <a:lnTo>
                  <a:pt x="70029" y="71489"/>
                </a:lnTo>
                <a:lnTo>
                  <a:pt x="70100" y="78904"/>
                </a:lnTo>
                <a:lnTo>
                  <a:pt x="71097" y="80347"/>
                </a:lnTo>
                <a:lnTo>
                  <a:pt x="72755" y="82300"/>
                </a:lnTo>
                <a:lnTo>
                  <a:pt x="79050" y="89184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0"/>
          <p:cNvSpPr/>
          <p:nvPr/>
        </p:nvSpPr>
        <p:spPr>
          <a:xfrm>
            <a:off x="3347416" y="3625453"/>
            <a:ext cx="8939" cy="107157"/>
          </a:xfrm>
          <a:custGeom>
            <a:avLst/>
            <a:gdLst/>
            <a:ahLst/>
            <a:cxnLst/>
            <a:rect l="0" t="0" r="0" b="0"/>
            <a:pathLst>
              <a:path w="8939" h="107157">
                <a:moveTo>
                  <a:pt x="0" y="0"/>
                </a:moveTo>
                <a:lnTo>
                  <a:pt x="0" y="61222"/>
                </a:lnTo>
                <a:lnTo>
                  <a:pt x="993" y="65619"/>
                </a:lnTo>
                <a:lnTo>
                  <a:pt x="2648" y="69543"/>
                </a:lnTo>
                <a:lnTo>
                  <a:pt x="4745" y="73151"/>
                </a:lnTo>
                <a:lnTo>
                  <a:pt x="6142" y="77541"/>
                </a:lnTo>
                <a:lnTo>
                  <a:pt x="7074" y="82452"/>
                </a:lnTo>
                <a:lnTo>
                  <a:pt x="8570" y="95110"/>
                </a:lnTo>
                <a:lnTo>
                  <a:pt x="8693" y="97141"/>
                </a:lnTo>
                <a:lnTo>
                  <a:pt x="8938" y="107156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1"/>
          <p:cNvSpPr/>
          <p:nvPr/>
        </p:nvSpPr>
        <p:spPr>
          <a:xfrm>
            <a:off x="3454679" y="3634383"/>
            <a:ext cx="8939" cy="89298"/>
          </a:xfrm>
          <a:custGeom>
            <a:avLst/>
            <a:gdLst/>
            <a:ahLst/>
            <a:cxnLst/>
            <a:rect l="0" t="0" r="0" b="0"/>
            <a:pathLst>
              <a:path w="8939" h="89298">
                <a:moveTo>
                  <a:pt x="8938" y="0"/>
                </a:moveTo>
                <a:lnTo>
                  <a:pt x="8938" y="29812"/>
                </a:lnTo>
                <a:lnTo>
                  <a:pt x="7945" y="33765"/>
                </a:lnTo>
                <a:lnTo>
                  <a:pt x="6290" y="38385"/>
                </a:lnTo>
                <a:lnTo>
                  <a:pt x="4193" y="43449"/>
                </a:lnTo>
                <a:lnTo>
                  <a:pt x="2795" y="48810"/>
                </a:lnTo>
                <a:lnTo>
                  <a:pt x="1864" y="54368"/>
                </a:lnTo>
                <a:lnTo>
                  <a:pt x="1242" y="60058"/>
                </a:lnTo>
                <a:lnTo>
                  <a:pt x="828" y="64843"/>
                </a:lnTo>
                <a:lnTo>
                  <a:pt x="552" y="69025"/>
                </a:lnTo>
                <a:lnTo>
                  <a:pt x="245" y="76319"/>
                </a:lnTo>
                <a:lnTo>
                  <a:pt x="0" y="89297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2"/>
          <p:cNvSpPr/>
          <p:nvPr/>
        </p:nvSpPr>
        <p:spPr>
          <a:xfrm>
            <a:off x="2748640" y="3804047"/>
            <a:ext cx="17769" cy="187524"/>
          </a:xfrm>
          <a:custGeom>
            <a:avLst/>
            <a:gdLst/>
            <a:ahLst/>
            <a:cxnLst/>
            <a:rect l="0" t="0" r="0" b="0"/>
            <a:pathLst>
              <a:path w="17769" h="187524">
                <a:moveTo>
                  <a:pt x="17768" y="0"/>
                </a:moveTo>
                <a:lnTo>
                  <a:pt x="8862" y="0"/>
                </a:lnTo>
                <a:lnTo>
                  <a:pt x="8829" y="68619"/>
                </a:lnTo>
                <a:lnTo>
                  <a:pt x="7837" y="75512"/>
                </a:lnTo>
                <a:lnTo>
                  <a:pt x="6181" y="83084"/>
                </a:lnTo>
                <a:lnTo>
                  <a:pt x="4084" y="91107"/>
                </a:lnTo>
                <a:lnTo>
                  <a:pt x="2687" y="98441"/>
                </a:lnTo>
                <a:lnTo>
                  <a:pt x="1755" y="105315"/>
                </a:lnTo>
                <a:lnTo>
                  <a:pt x="1133" y="111882"/>
                </a:lnTo>
                <a:lnTo>
                  <a:pt x="719" y="118244"/>
                </a:lnTo>
                <a:lnTo>
                  <a:pt x="443" y="124470"/>
                </a:lnTo>
                <a:lnTo>
                  <a:pt x="136" y="136679"/>
                </a:lnTo>
                <a:lnTo>
                  <a:pt x="0" y="148720"/>
                </a:lnTo>
                <a:lnTo>
                  <a:pt x="957" y="153717"/>
                </a:lnTo>
                <a:lnTo>
                  <a:pt x="2588" y="158041"/>
                </a:lnTo>
                <a:lnTo>
                  <a:pt x="4669" y="161915"/>
                </a:lnTo>
                <a:lnTo>
                  <a:pt x="6056" y="165490"/>
                </a:lnTo>
                <a:lnTo>
                  <a:pt x="6980" y="168866"/>
                </a:lnTo>
                <a:lnTo>
                  <a:pt x="7597" y="172108"/>
                </a:lnTo>
                <a:lnTo>
                  <a:pt x="8008" y="175262"/>
                </a:lnTo>
                <a:lnTo>
                  <a:pt x="8282" y="178357"/>
                </a:lnTo>
                <a:lnTo>
                  <a:pt x="8829" y="187523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3"/>
          <p:cNvSpPr/>
          <p:nvPr/>
        </p:nvSpPr>
        <p:spPr>
          <a:xfrm>
            <a:off x="2703838" y="3875484"/>
            <a:ext cx="98325" cy="17861"/>
          </a:xfrm>
          <a:custGeom>
            <a:avLst/>
            <a:gdLst/>
            <a:ahLst/>
            <a:cxnLst/>
            <a:rect l="0" t="0" r="0" b="0"/>
            <a:pathLst>
              <a:path w="98325" h="17861">
                <a:moveTo>
                  <a:pt x="0" y="17860"/>
                </a:moveTo>
                <a:lnTo>
                  <a:pt x="7696" y="10172"/>
                </a:lnTo>
                <a:lnTo>
                  <a:pt x="9104" y="9758"/>
                </a:lnTo>
                <a:lnTo>
                  <a:pt x="11035" y="9482"/>
                </a:lnTo>
                <a:lnTo>
                  <a:pt x="13316" y="9298"/>
                </a:lnTo>
                <a:lnTo>
                  <a:pt x="16823" y="9175"/>
                </a:lnTo>
                <a:lnTo>
                  <a:pt x="26016" y="9039"/>
                </a:lnTo>
                <a:lnTo>
                  <a:pt x="30256" y="8011"/>
                </a:lnTo>
                <a:lnTo>
                  <a:pt x="34075" y="6333"/>
                </a:lnTo>
                <a:lnTo>
                  <a:pt x="37615" y="4222"/>
                </a:lnTo>
                <a:lnTo>
                  <a:pt x="41960" y="2815"/>
                </a:lnTo>
                <a:lnTo>
                  <a:pt x="46844" y="1877"/>
                </a:lnTo>
                <a:lnTo>
                  <a:pt x="52086" y="1251"/>
                </a:lnTo>
                <a:lnTo>
                  <a:pt x="57567" y="834"/>
                </a:lnTo>
                <a:lnTo>
                  <a:pt x="63208" y="557"/>
                </a:lnTo>
                <a:lnTo>
                  <a:pt x="77988" y="165"/>
                </a:lnTo>
                <a:lnTo>
                  <a:pt x="98324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4"/>
          <p:cNvSpPr/>
          <p:nvPr/>
        </p:nvSpPr>
        <p:spPr>
          <a:xfrm>
            <a:off x="2864920" y="3857625"/>
            <a:ext cx="124788" cy="87892"/>
          </a:xfrm>
          <a:custGeom>
            <a:avLst/>
            <a:gdLst/>
            <a:ahLst/>
            <a:cxnLst/>
            <a:rect l="0" t="0" r="0" b="0"/>
            <a:pathLst>
              <a:path w="124788" h="87892">
                <a:moveTo>
                  <a:pt x="71321" y="8930"/>
                </a:moveTo>
                <a:lnTo>
                  <a:pt x="62751" y="368"/>
                </a:lnTo>
                <a:lnTo>
                  <a:pt x="59898" y="164"/>
                </a:lnTo>
                <a:lnTo>
                  <a:pt x="54719" y="33"/>
                </a:lnTo>
                <a:lnTo>
                  <a:pt x="49076" y="10"/>
                </a:lnTo>
                <a:lnTo>
                  <a:pt x="46560" y="999"/>
                </a:lnTo>
                <a:lnTo>
                  <a:pt x="43889" y="2650"/>
                </a:lnTo>
                <a:lnTo>
                  <a:pt x="41115" y="4744"/>
                </a:lnTo>
                <a:lnTo>
                  <a:pt x="38273" y="7131"/>
                </a:lnTo>
                <a:lnTo>
                  <a:pt x="35384" y="9715"/>
                </a:lnTo>
                <a:lnTo>
                  <a:pt x="32466" y="12429"/>
                </a:lnTo>
                <a:lnTo>
                  <a:pt x="28534" y="15232"/>
                </a:lnTo>
                <a:lnTo>
                  <a:pt x="23926" y="18092"/>
                </a:lnTo>
                <a:lnTo>
                  <a:pt x="18868" y="20991"/>
                </a:lnTo>
                <a:lnTo>
                  <a:pt x="14502" y="23916"/>
                </a:lnTo>
                <a:lnTo>
                  <a:pt x="10599" y="26858"/>
                </a:lnTo>
                <a:lnTo>
                  <a:pt x="7004" y="29811"/>
                </a:lnTo>
                <a:lnTo>
                  <a:pt x="4607" y="32773"/>
                </a:lnTo>
                <a:lnTo>
                  <a:pt x="3009" y="35739"/>
                </a:lnTo>
                <a:lnTo>
                  <a:pt x="1943" y="38708"/>
                </a:lnTo>
                <a:lnTo>
                  <a:pt x="1233" y="42673"/>
                </a:lnTo>
                <a:lnTo>
                  <a:pt x="760" y="47301"/>
                </a:lnTo>
                <a:lnTo>
                  <a:pt x="233" y="56741"/>
                </a:lnTo>
                <a:lnTo>
                  <a:pt x="0" y="64245"/>
                </a:lnTo>
                <a:lnTo>
                  <a:pt x="931" y="67634"/>
                </a:lnTo>
                <a:lnTo>
                  <a:pt x="2544" y="70886"/>
                </a:lnTo>
                <a:lnTo>
                  <a:pt x="4613" y="74047"/>
                </a:lnTo>
                <a:lnTo>
                  <a:pt x="6986" y="76153"/>
                </a:lnTo>
                <a:lnTo>
                  <a:pt x="9561" y="77558"/>
                </a:lnTo>
                <a:lnTo>
                  <a:pt x="12271" y="78494"/>
                </a:lnTo>
                <a:lnTo>
                  <a:pt x="16063" y="80111"/>
                </a:lnTo>
                <a:lnTo>
                  <a:pt x="25574" y="84553"/>
                </a:lnTo>
                <a:lnTo>
                  <a:pt x="29898" y="86134"/>
                </a:lnTo>
                <a:lnTo>
                  <a:pt x="33774" y="87188"/>
                </a:lnTo>
                <a:lnTo>
                  <a:pt x="37352" y="87891"/>
                </a:lnTo>
                <a:lnTo>
                  <a:pt x="41723" y="87368"/>
                </a:lnTo>
                <a:lnTo>
                  <a:pt x="46623" y="86026"/>
                </a:lnTo>
                <a:lnTo>
                  <a:pt x="51876" y="84140"/>
                </a:lnTo>
                <a:lnTo>
                  <a:pt x="57365" y="82882"/>
                </a:lnTo>
                <a:lnTo>
                  <a:pt x="63010" y="82044"/>
                </a:lnTo>
                <a:lnTo>
                  <a:pt x="68760" y="81485"/>
                </a:lnTo>
                <a:lnTo>
                  <a:pt x="73586" y="80120"/>
                </a:lnTo>
                <a:lnTo>
                  <a:pt x="77797" y="78218"/>
                </a:lnTo>
                <a:lnTo>
                  <a:pt x="81598" y="75958"/>
                </a:lnTo>
                <a:lnTo>
                  <a:pt x="86118" y="73459"/>
                </a:lnTo>
                <a:lnTo>
                  <a:pt x="96437" y="68036"/>
                </a:lnTo>
                <a:lnTo>
                  <a:pt x="100976" y="65201"/>
                </a:lnTo>
                <a:lnTo>
                  <a:pt x="104996" y="62319"/>
                </a:lnTo>
                <a:lnTo>
                  <a:pt x="108668" y="59405"/>
                </a:lnTo>
                <a:lnTo>
                  <a:pt x="112110" y="56471"/>
                </a:lnTo>
                <a:lnTo>
                  <a:pt x="115398" y="53522"/>
                </a:lnTo>
                <a:lnTo>
                  <a:pt x="118583" y="50564"/>
                </a:lnTo>
                <a:lnTo>
                  <a:pt x="120706" y="47600"/>
                </a:lnTo>
                <a:lnTo>
                  <a:pt x="122122" y="44632"/>
                </a:lnTo>
                <a:lnTo>
                  <a:pt x="123065" y="41661"/>
                </a:lnTo>
                <a:lnTo>
                  <a:pt x="123694" y="38688"/>
                </a:lnTo>
                <a:lnTo>
                  <a:pt x="124114" y="35714"/>
                </a:lnTo>
                <a:lnTo>
                  <a:pt x="124787" y="28552"/>
                </a:lnTo>
                <a:lnTo>
                  <a:pt x="123849" y="26972"/>
                </a:lnTo>
                <a:lnTo>
                  <a:pt x="122231" y="24927"/>
                </a:lnTo>
                <a:lnTo>
                  <a:pt x="120159" y="22571"/>
                </a:lnTo>
                <a:lnTo>
                  <a:pt x="118777" y="20008"/>
                </a:lnTo>
                <a:lnTo>
                  <a:pt x="117856" y="17307"/>
                </a:lnTo>
                <a:lnTo>
                  <a:pt x="117242" y="14515"/>
                </a:lnTo>
                <a:lnTo>
                  <a:pt x="115840" y="12653"/>
                </a:lnTo>
                <a:lnTo>
                  <a:pt x="113912" y="11412"/>
                </a:lnTo>
                <a:lnTo>
                  <a:pt x="108426" y="9420"/>
                </a:lnTo>
                <a:lnTo>
                  <a:pt x="106983" y="8265"/>
                </a:lnTo>
                <a:lnTo>
                  <a:pt x="105027" y="6502"/>
                </a:lnTo>
                <a:lnTo>
                  <a:pt x="98137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5"/>
          <p:cNvSpPr/>
          <p:nvPr/>
        </p:nvSpPr>
        <p:spPr>
          <a:xfrm>
            <a:off x="3061381" y="3830836"/>
            <a:ext cx="214527" cy="89287"/>
          </a:xfrm>
          <a:custGeom>
            <a:avLst/>
            <a:gdLst/>
            <a:ahLst/>
            <a:cxnLst/>
            <a:rect l="0" t="0" r="0" b="0"/>
            <a:pathLst>
              <a:path w="214527" h="89287">
                <a:moveTo>
                  <a:pt x="0" y="0"/>
                </a:moveTo>
                <a:lnTo>
                  <a:pt x="0" y="55317"/>
                </a:lnTo>
                <a:lnTo>
                  <a:pt x="994" y="58706"/>
                </a:lnTo>
                <a:lnTo>
                  <a:pt x="2649" y="61957"/>
                </a:lnTo>
                <a:lnTo>
                  <a:pt x="4745" y="65117"/>
                </a:lnTo>
                <a:lnTo>
                  <a:pt x="6143" y="68217"/>
                </a:lnTo>
                <a:lnTo>
                  <a:pt x="7075" y="71275"/>
                </a:lnTo>
                <a:lnTo>
                  <a:pt x="7696" y="74305"/>
                </a:lnTo>
                <a:lnTo>
                  <a:pt x="9104" y="76326"/>
                </a:lnTo>
                <a:lnTo>
                  <a:pt x="11035" y="77673"/>
                </a:lnTo>
                <a:lnTo>
                  <a:pt x="13316" y="78571"/>
                </a:lnTo>
                <a:lnTo>
                  <a:pt x="15830" y="80162"/>
                </a:lnTo>
                <a:lnTo>
                  <a:pt x="18498" y="82215"/>
                </a:lnTo>
                <a:lnTo>
                  <a:pt x="21271" y="84575"/>
                </a:lnTo>
                <a:lnTo>
                  <a:pt x="24112" y="86149"/>
                </a:lnTo>
                <a:lnTo>
                  <a:pt x="29918" y="87897"/>
                </a:lnTo>
                <a:lnTo>
                  <a:pt x="32857" y="87372"/>
                </a:lnTo>
                <a:lnTo>
                  <a:pt x="35809" y="86029"/>
                </a:lnTo>
                <a:lnTo>
                  <a:pt x="38770" y="84142"/>
                </a:lnTo>
                <a:lnTo>
                  <a:pt x="44709" y="82045"/>
                </a:lnTo>
                <a:lnTo>
                  <a:pt x="50660" y="81113"/>
                </a:lnTo>
                <a:lnTo>
                  <a:pt x="56615" y="80699"/>
                </a:lnTo>
                <a:lnTo>
                  <a:pt x="59593" y="79596"/>
                </a:lnTo>
                <a:lnTo>
                  <a:pt x="62572" y="77868"/>
                </a:lnTo>
                <a:lnTo>
                  <a:pt x="65551" y="75725"/>
                </a:lnTo>
                <a:lnTo>
                  <a:pt x="71509" y="73343"/>
                </a:lnTo>
                <a:lnTo>
                  <a:pt x="78682" y="71814"/>
                </a:lnTo>
                <a:lnTo>
                  <a:pt x="84669" y="71549"/>
                </a:lnTo>
                <a:lnTo>
                  <a:pt x="86242" y="72504"/>
                </a:lnTo>
                <a:lnTo>
                  <a:pt x="87290" y="74133"/>
                </a:lnTo>
                <a:lnTo>
                  <a:pt x="87989" y="76210"/>
                </a:lnTo>
                <a:lnTo>
                  <a:pt x="89447" y="77596"/>
                </a:lnTo>
                <a:lnTo>
                  <a:pt x="91413" y="78520"/>
                </a:lnTo>
                <a:lnTo>
                  <a:pt x="93717" y="79135"/>
                </a:lnTo>
                <a:lnTo>
                  <a:pt x="96246" y="80538"/>
                </a:lnTo>
                <a:lnTo>
                  <a:pt x="98925" y="82465"/>
                </a:lnTo>
                <a:lnTo>
                  <a:pt x="101705" y="84742"/>
                </a:lnTo>
                <a:lnTo>
                  <a:pt x="104551" y="86261"/>
                </a:lnTo>
                <a:lnTo>
                  <a:pt x="110361" y="87947"/>
                </a:lnTo>
                <a:lnTo>
                  <a:pt x="116254" y="88697"/>
                </a:lnTo>
                <a:lnTo>
                  <a:pt x="122184" y="89030"/>
                </a:lnTo>
                <a:lnTo>
                  <a:pt x="128131" y="89178"/>
                </a:lnTo>
                <a:lnTo>
                  <a:pt x="153694" y="89286"/>
                </a:lnTo>
                <a:lnTo>
                  <a:pt x="158081" y="88298"/>
                </a:lnTo>
                <a:lnTo>
                  <a:pt x="162991" y="86646"/>
                </a:lnTo>
                <a:lnTo>
                  <a:pt x="168251" y="84553"/>
                </a:lnTo>
                <a:lnTo>
                  <a:pt x="172751" y="83158"/>
                </a:lnTo>
                <a:lnTo>
                  <a:pt x="176744" y="82228"/>
                </a:lnTo>
                <a:lnTo>
                  <a:pt x="180399" y="81607"/>
                </a:lnTo>
                <a:lnTo>
                  <a:pt x="183830" y="80202"/>
                </a:lnTo>
                <a:lnTo>
                  <a:pt x="187110" y="78273"/>
                </a:lnTo>
                <a:lnTo>
                  <a:pt x="190290" y="75994"/>
                </a:lnTo>
                <a:lnTo>
                  <a:pt x="196471" y="73463"/>
                </a:lnTo>
                <a:lnTo>
                  <a:pt x="199509" y="72788"/>
                </a:lnTo>
                <a:lnTo>
                  <a:pt x="202529" y="71345"/>
                </a:lnTo>
                <a:lnTo>
                  <a:pt x="205535" y="69392"/>
                </a:lnTo>
                <a:lnTo>
                  <a:pt x="208532" y="67097"/>
                </a:lnTo>
                <a:lnTo>
                  <a:pt x="210530" y="64575"/>
                </a:lnTo>
                <a:lnTo>
                  <a:pt x="211862" y="61901"/>
                </a:lnTo>
                <a:lnTo>
                  <a:pt x="212750" y="59127"/>
                </a:lnTo>
                <a:lnTo>
                  <a:pt x="213342" y="56285"/>
                </a:lnTo>
                <a:lnTo>
                  <a:pt x="213737" y="53398"/>
                </a:lnTo>
                <a:lnTo>
                  <a:pt x="214370" y="46377"/>
                </a:lnTo>
                <a:lnTo>
                  <a:pt x="214422" y="44808"/>
                </a:lnTo>
                <a:lnTo>
                  <a:pt x="214526" y="35719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6"/>
          <p:cNvSpPr/>
          <p:nvPr/>
        </p:nvSpPr>
        <p:spPr>
          <a:xfrm>
            <a:off x="3329538" y="3858147"/>
            <a:ext cx="178773" cy="79846"/>
          </a:xfrm>
          <a:custGeom>
            <a:avLst/>
            <a:gdLst/>
            <a:ahLst/>
            <a:cxnLst/>
            <a:rect l="0" t="0" r="0" b="0"/>
            <a:pathLst>
              <a:path w="178773" h="79846">
                <a:moveTo>
                  <a:pt x="0" y="17337"/>
                </a:moveTo>
                <a:lnTo>
                  <a:pt x="0" y="22078"/>
                </a:lnTo>
                <a:lnTo>
                  <a:pt x="994" y="23474"/>
                </a:lnTo>
                <a:lnTo>
                  <a:pt x="2649" y="24405"/>
                </a:lnTo>
                <a:lnTo>
                  <a:pt x="7696" y="25899"/>
                </a:lnTo>
                <a:lnTo>
                  <a:pt x="9104" y="27014"/>
                </a:lnTo>
                <a:lnTo>
                  <a:pt x="11035" y="28749"/>
                </a:lnTo>
                <a:lnTo>
                  <a:pt x="13316" y="30899"/>
                </a:lnTo>
                <a:lnTo>
                  <a:pt x="15830" y="34316"/>
                </a:lnTo>
                <a:lnTo>
                  <a:pt x="18498" y="38578"/>
                </a:lnTo>
                <a:lnTo>
                  <a:pt x="25173" y="50196"/>
                </a:lnTo>
                <a:lnTo>
                  <a:pt x="26714" y="52142"/>
                </a:lnTo>
                <a:lnTo>
                  <a:pt x="28735" y="54431"/>
                </a:lnTo>
                <a:lnTo>
                  <a:pt x="31074" y="56949"/>
                </a:lnTo>
                <a:lnTo>
                  <a:pt x="32635" y="59620"/>
                </a:lnTo>
                <a:lnTo>
                  <a:pt x="33675" y="62393"/>
                </a:lnTo>
                <a:lnTo>
                  <a:pt x="34368" y="65234"/>
                </a:lnTo>
                <a:lnTo>
                  <a:pt x="35823" y="67128"/>
                </a:lnTo>
                <a:lnTo>
                  <a:pt x="37787" y="68390"/>
                </a:lnTo>
                <a:lnTo>
                  <a:pt x="44289" y="70768"/>
                </a:lnTo>
                <a:lnTo>
                  <a:pt x="44424" y="69825"/>
                </a:lnTo>
                <a:lnTo>
                  <a:pt x="44513" y="68204"/>
                </a:lnTo>
                <a:lnTo>
                  <a:pt x="44613" y="63757"/>
                </a:lnTo>
                <a:lnTo>
                  <a:pt x="44692" y="32206"/>
                </a:lnTo>
                <a:lnTo>
                  <a:pt x="45686" y="29235"/>
                </a:lnTo>
                <a:lnTo>
                  <a:pt x="47342" y="26261"/>
                </a:lnTo>
                <a:lnTo>
                  <a:pt x="49438" y="23287"/>
                </a:lnTo>
                <a:lnTo>
                  <a:pt x="51829" y="20311"/>
                </a:lnTo>
                <a:lnTo>
                  <a:pt x="54417" y="17336"/>
                </a:lnTo>
                <a:lnTo>
                  <a:pt x="57135" y="14360"/>
                </a:lnTo>
                <a:lnTo>
                  <a:pt x="62803" y="8407"/>
                </a:lnTo>
                <a:lnTo>
                  <a:pt x="65705" y="5431"/>
                </a:lnTo>
                <a:lnTo>
                  <a:pt x="68633" y="3447"/>
                </a:lnTo>
                <a:lnTo>
                  <a:pt x="71578" y="2124"/>
                </a:lnTo>
                <a:lnTo>
                  <a:pt x="74534" y="1242"/>
                </a:lnTo>
                <a:lnTo>
                  <a:pt x="77499" y="654"/>
                </a:lnTo>
                <a:lnTo>
                  <a:pt x="80468" y="262"/>
                </a:lnTo>
                <a:lnTo>
                  <a:pt x="83440" y="0"/>
                </a:lnTo>
                <a:lnTo>
                  <a:pt x="86416" y="819"/>
                </a:lnTo>
                <a:lnTo>
                  <a:pt x="89392" y="2356"/>
                </a:lnTo>
                <a:lnTo>
                  <a:pt x="92370" y="4373"/>
                </a:lnTo>
                <a:lnTo>
                  <a:pt x="96341" y="5718"/>
                </a:lnTo>
                <a:lnTo>
                  <a:pt x="100975" y="6615"/>
                </a:lnTo>
                <a:lnTo>
                  <a:pt x="106050" y="7212"/>
                </a:lnTo>
                <a:lnTo>
                  <a:pt x="110428" y="8603"/>
                </a:lnTo>
                <a:lnTo>
                  <a:pt x="114339" y="10522"/>
                </a:lnTo>
                <a:lnTo>
                  <a:pt x="117939" y="12794"/>
                </a:lnTo>
                <a:lnTo>
                  <a:pt x="121333" y="15300"/>
                </a:lnTo>
                <a:lnTo>
                  <a:pt x="124588" y="17964"/>
                </a:lnTo>
                <a:lnTo>
                  <a:pt x="127752" y="20731"/>
                </a:lnTo>
                <a:lnTo>
                  <a:pt x="130854" y="23569"/>
                </a:lnTo>
                <a:lnTo>
                  <a:pt x="136950" y="29367"/>
                </a:lnTo>
                <a:lnTo>
                  <a:pt x="162622" y="54803"/>
                </a:lnTo>
                <a:lnTo>
                  <a:pt x="165026" y="58189"/>
                </a:lnTo>
                <a:lnTo>
                  <a:pt x="166629" y="61439"/>
                </a:lnTo>
                <a:lnTo>
                  <a:pt x="167697" y="64598"/>
                </a:lnTo>
                <a:lnTo>
                  <a:pt x="169402" y="67696"/>
                </a:lnTo>
                <a:lnTo>
                  <a:pt x="171532" y="70753"/>
                </a:lnTo>
                <a:lnTo>
                  <a:pt x="178772" y="7984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7"/>
          <p:cNvSpPr/>
          <p:nvPr/>
        </p:nvSpPr>
        <p:spPr>
          <a:xfrm>
            <a:off x="2954533" y="4045194"/>
            <a:ext cx="133665" cy="232127"/>
          </a:xfrm>
          <a:custGeom>
            <a:avLst/>
            <a:gdLst/>
            <a:ahLst/>
            <a:cxnLst/>
            <a:rect l="0" t="0" r="0" b="0"/>
            <a:pathLst>
              <a:path w="133665" h="232127">
                <a:moveTo>
                  <a:pt x="115787" y="62462"/>
                </a:moveTo>
                <a:lnTo>
                  <a:pt x="115787" y="32651"/>
                </a:lnTo>
                <a:lnTo>
                  <a:pt x="114794" y="29689"/>
                </a:lnTo>
                <a:lnTo>
                  <a:pt x="111042" y="23753"/>
                </a:lnTo>
                <a:lnTo>
                  <a:pt x="108650" y="20781"/>
                </a:lnTo>
                <a:lnTo>
                  <a:pt x="106064" y="17808"/>
                </a:lnTo>
                <a:lnTo>
                  <a:pt x="103345" y="14833"/>
                </a:lnTo>
                <a:lnTo>
                  <a:pt x="97677" y="8882"/>
                </a:lnTo>
                <a:lnTo>
                  <a:pt x="94775" y="5906"/>
                </a:lnTo>
                <a:lnTo>
                  <a:pt x="91847" y="3923"/>
                </a:lnTo>
                <a:lnTo>
                  <a:pt x="88902" y="2600"/>
                </a:lnTo>
                <a:lnTo>
                  <a:pt x="85946" y="1718"/>
                </a:lnTo>
                <a:lnTo>
                  <a:pt x="82981" y="1130"/>
                </a:lnTo>
                <a:lnTo>
                  <a:pt x="80012" y="738"/>
                </a:lnTo>
                <a:lnTo>
                  <a:pt x="77040" y="477"/>
                </a:lnTo>
                <a:lnTo>
                  <a:pt x="74064" y="303"/>
                </a:lnTo>
                <a:lnTo>
                  <a:pt x="68110" y="109"/>
                </a:lnTo>
                <a:lnTo>
                  <a:pt x="59175" y="0"/>
                </a:lnTo>
                <a:lnTo>
                  <a:pt x="55202" y="977"/>
                </a:lnTo>
                <a:lnTo>
                  <a:pt x="50568" y="2621"/>
                </a:lnTo>
                <a:lnTo>
                  <a:pt x="45492" y="4708"/>
                </a:lnTo>
                <a:lnTo>
                  <a:pt x="41114" y="7093"/>
                </a:lnTo>
                <a:lnTo>
                  <a:pt x="37203" y="9674"/>
                </a:lnTo>
                <a:lnTo>
                  <a:pt x="33602" y="12387"/>
                </a:lnTo>
                <a:lnTo>
                  <a:pt x="30209" y="15188"/>
                </a:lnTo>
                <a:lnTo>
                  <a:pt x="26953" y="18048"/>
                </a:lnTo>
                <a:lnTo>
                  <a:pt x="23790" y="20946"/>
                </a:lnTo>
                <a:lnTo>
                  <a:pt x="20687" y="24863"/>
                </a:lnTo>
                <a:lnTo>
                  <a:pt x="17626" y="29458"/>
                </a:lnTo>
                <a:lnTo>
                  <a:pt x="14592" y="34507"/>
                </a:lnTo>
                <a:lnTo>
                  <a:pt x="12569" y="38864"/>
                </a:lnTo>
                <a:lnTo>
                  <a:pt x="11221" y="42762"/>
                </a:lnTo>
                <a:lnTo>
                  <a:pt x="10322" y="46352"/>
                </a:lnTo>
                <a:lnTo>
                  <a:pt x="8729" y="50730"/>
                </a:lnTo>
                <a:lnTo>
                  <a:pt x="6675" y="55633"/>
                </a:lnTo>
                <a:lnTo>
                  <a:pt x="4311" y="60886"/>
                </a:lnTo>
                <a:lnTo>
                  <a:pt x="2736" y="66372"/>
                </a:lnTo>
                <a:lnTo>
                  <a:pt x="1686" y="72014"/>
                </a:lnTo>
                <a:lnTo>
                  <a:pt x="986" y="77760"/>
                </a:lnTo>
                <a:lnTo>
                  <a:pt x="519" y="83575"/>
                </a:lnTo>
                <a:lnTo>
                  <a:pt x="208" y="89435"/>
                </a:lnTo>
                <a:lnTo>
                  <a:pt x="0" y="95327"/>
                </a:lnTo>
                <a:lnTo>
                  <a:pt x="855" y="100248"/>
                </a:lnTo>
                <a:lnTo>
                  <a:pt x="2418" y="104519"/>
                </a:lnTo>
                <a:lnTo>
                  <a:pt x="4453" y="108360"/>
                </a:lnTo>
                <a:lnTo>
                  <a:pt x="6803" y="111912"/>
                </a:lnTo>
                <a:lnTo>
                  <a:pt x="9363" y="115273"/>
                </a:lnTo>
                <a:lnTo>
                  <a:pt x="12063" y="118505"/>
                </a:lnTo>
                <a:lnTo>
                  <a:pt x="14856" y="121652"/>
                </a:lnTo>
                <a:lnTo>
                  <a:pt x="20608" y="127795"/>
                </a:lnTo>
                <a:lnTo>
                  <a:pt x="24525" y="129830"/>
                </a:lnTo>
                <a:lnTo>
                  <a:pt x="29123" y="131186"/>
                </a:lnTo>
                <a:lnTo>
                  <a:pt x="34175" y="132091"/>
                </a:lnTo>
                <a:lnTo>
                  <a:pt x="38536" y="132694"/>
                </a:lnTo>
                <a:lnTo>
                  <a:pt x="42436" y="133096"/>
                </a:lnTo>
                <a:lnTo>
                  <a:pt x="46030" y="133364"/>
                </a:lnTo>
                <a:lnTo>
                  <a:pt x="49418" y="133542"/>
                </a:lnTo>
                <a:lnTo>
                  <a:pt x="55832" y="133741"/>
                </a:lnTo>
                <a:lnTo>
                  <a:pt x="65027" y="133853"/>
                </a:lnTo>
                <a:lnTo>
                  <a:pt x="69036" y="132876"/>
                </a:lnTo>
                <a:lnTo>
                  <a:pt x="73694" y="131232"/>
                </a:lnTo>
                <a:lnTo>
                  <a:pt x="78787" y="129145"/>
                </a:lnTo>
                <a:lnTo>
                  <a:pt x="83175" y="126761"/>
                </a:lnTo>
                <a:lnTo>
                  <a:pt x="87093" y="124180"/>
                </a:lnTo>
                <a:lnTo>
                  <a:pt x="90699" y="121467"/>
                </a:lnTo>
                <a:lnTo>
                  <a:pt x="94095" y="118666"/>
                </a:lnTo>
                <a:lnTo>
                  <a:pt x="97353" y="115806"/>
                </a:lnTo>
                <a:lnTo>
                  <a:pt x="100518" y="112908"/>
                </a:lnTo>
                <a:lnTo>
                  <a:pt x="102628" y="109983"/>
                </a:lnTo>
                <a:lnTo>
                  <a:pt x="104973" y="104088"/>
                </a:lnTo>
                <a:lnTo>
                  <a:pt x="108663" y="98161"/>
                </a:lnTo>
                <a:lnTo>
                  <a:pt x="111038" y="95191"/>
                </a:lnTo>
                <a:lnTo>
                  <a:pt x="112620" y="92219"/>
                </a:lnTo>
                <a:lnTo>
                  <a:pt x="114379" y="86271"/>
                </a:lnTo>
                <a:lnTo>
                  <a:pt x="115162" y="80320"/>
                </a:lnTo>
                <a:lnTo>
                  <a:pt x="115509" y="74368"/>
                </a:lnTo>
                <a:lnTo>
                  <a:pt x="115663" y="68415"/>
                </a:lnTo>
                <a:lnTo>
                  <a:pt x="115786" y="53687"/>
                </a:lnTo>
                <a:lnTo>
                  <a:pt x="115787" y="185462"/>
                </a:lnTo>
                <a:lnTo>
                  <a:pt x="116780" y="190103"/>
                </a:lnTo>
                <a:lnTo>
                  <a:pt x="118435" y="194189"/>
                </a:lnTo>
                <a:lnTo>
                  <a:pt x="121930" y="201375"/>
                </a:lnTo>
                <a:lnTo>
                  <a:pt x="123483" y="207875"/>
                </a:lnTo>
                <a:lnTo>
                  <a:pt x="124173" y="214072"/>
                </a:lnTo>
                <a:lnTo>
                  <a:pt x="124480" y="220134"/>
                </a:lnTo>
                <a:lnTo>
                  <a:pt x="124616" y="226135"/>
                </a:lnTo>
                <a:lnTo>
                  <a:pt x="125646" y="228132"/>
                </a:lnTo>
                <a:lnTo>
                  <a:pt x="127326" y="229464"/>
                </a:lnTo>
                <a:lnTo>
                  <a:pt x="133664" y="232126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8"/>
          <p:cNvSpPr/>
          <p:nvPr/>
        </p:nvSpPr>
        <p:spPr>
          <a:xfrm>
            <a:off x="3188027" y="4036219"/>
            <a:ext cx="185636" cy="230359"/>
          </a:xfrm>
          <a:custGeom>
            <a:avLst/>
            <a:gdLst/>
            <a:ahLst/>
            <a:cxnLst/>
            <a:rect l="0" t="0" r="0" b="0"/>
            <a:pathLst>
              <a:path w="185636" h="230359">
                <a:moveTo>
                  <a:pt x="78941" y="17860"/>
                </a:moveTo>
                <a:lnTo>
                  <a:pt x="71245" y="10171"/>
                </a:lnTo>
                <a:lnTo>
                  <a:pt x="69838" y="10749"/>
                </a:lnTo>
                <a:lnTo>
                  <a:pt x="65626" y="14038"/>
                </a:lnTo>
                <a:lnTo>
                  <a:pt x="63112" y="15312"/>
                </a:lnTo>
                <a:lnTo>
                  <a:pt x="57671" y="16727"/>
                </a:lnTo>
                <a:lnTo>
                  <a:pt x="54829" y="19089"/>
                </a:lnTo>
                <a:lnTo>
                  <a:pt x="51941" y="22648"/>
                </a:lnTo>
                <a:lnTo>
                  <a:pt x="49023" y="27005"/>
                </a:lnTo>
                <a:lnTo>
                  <a:pt x="46085" y="30901"/>
                </a:lnTo>
                <a:lnTo>
                  <a:pt x="43132" y="34491"/>
                </a:lnTo>
                <a:lnTo>
                  <a:pt x="40171" y="37877"/>
                </a:lnTo>
                <a:lnTo>
                  <a:pt x="37204" y="43111"/>
                </a:lnTo>
                <a:lnTo>
                  <a:pt x="34232" y="49577"/>
                </a:lnTo>
                <a:lnTo>
                  <a:pt x="31258" y="56863"/>
                </a:lnTo>
                <a:lnTo>
                  <a:pt x="27289" y="63706"/>
                </a:lnTo>
                <a:lnTo>
                  <a:pt x="22657" y="70252"/>
                </a:lnTo>
                <a:lnTo>
                  <a:pt x="17582" y="76600"/>
                </a:lnTo>
                <a:lnTo>
                  <a:pt x="14199" y="83809"/>
                </a:lnTo>
                <a:lnTo>
                  <a:pt x="11944" y="91591"/>
                </a:lnTo>
                <a:lnTo>
                  <a:pt x="10440" y="99756"/>
                </a:lnTo>
                <a:lnTo>
                  <a:pt x="8444" y="108176"/>
                </a:lnTo>
                <a:lnTo>
                  <a:pt x="6120" y="116765"/>
                </a:lnTo>
                <a:lnTo>
                  <a:pt x="3579" y="125469"/>
                </a:lnTo>
                <a:lnTo>
                  <a:pt x="1884" y="134247"/>
                </a:lnTo>
                <a:lnTo>
                  <a:pt x="754" y="143077"/>
                </a:lnTo>
                <a:lnTo>
                  <a:pt x="0" y="151939"/>
                </a:lnTo>
                <a:lnTo>
                  <a:pt x="492" y="159832"/>
                </a:lnTo>
                <a:lnTo>
                  <a:pt x="1812" y="167078"/>
                </a:lnTo>
                <a:lnTo>
                  <a:pt x="3686" y="173893"/>
                </a:lnTo>
                <a:lnTo>
                  <a:pt x="5928" y="180421"/>
                </a:lnTo>
                <a:lnTo>
                  <a:pt x="8416" y="186757"/>
                </a:lnTo>
                <a:lnTo>
                  <a:pt x="11068" y="192965"/>
                </a:lnTo>
                <a:lnTo>
                  <a:pt x="14822" y="198097"/>
                </a:lnTo>
                <a:lnTo>
                  <a:pt x="19311" y="202510"/>
                </a:lnTo>
                <a:lnTo>
                  <a:pt x="24290" y="206444"/>
                </a:lnTo>
                <a:lnTo>
                  <a:pt x="29596" y="210059"/>
                </a:lnTo>
                <a:lnTo>
                  <a:pt x="35119" y="213461"/>
                </a:lnTo>
                <a:lnTo>
                  <a:pt x="40788" y="216721"/>
                </a:lnTo>
                <a:lnTo>
                  <a:pt x="47547" y="219887"/>
                </a:lnTo>
                <a:lnTo>
                  <a:pt x="55032" y="222990"/>
                </a:lnTo>
                <a:lnTo>
                  <a:pt x="63002" y="226050"/>
                </a:lnTo>
                <a:lnTo>
                  <a:pt x="70301" y="228091"/>
                </a:lnTo>
                <a:lnTo>
                  <a:pt x="77154" y="229451"/>
                </a:lnTo>
                <a:lnTo>
                  <a:pt x="83709" y="230358"/>
                </a:lnTo>
                <a:lnTo>
                  <a:pt x="90066" y="229971"/>
                </a:lnTo>
                <a:lnTo>
                  <a:pt x="96289" y="228720"/>
                </a:lnTo>
                <a:lnTo>
                  <a:pt x="102424" y="226894"/>
                </a:lnTo>
                <a:lnTo>
                  <a:pt x="108501" y="224684"/>
                </a:lnTo>
                <a:lnTo>
                  <a:pt x="114539" y="222219"/>
                </a:lnTo>
                <a:lnTo>
                  <a:pt x="120551" y="219583"/>
                </a:lnTo>
                <a:lnTo>
                  <a:pt x="132527" y="214010"/>
                </a:lnTo>
                <a:lnTo>
                  <a:pt x="156400" y="202346"/>
                </a:lnTo>
                <a:lnTo>
                  <a:pt x="161369" y="198398"/>
                </a:lnTo>
                <a:lnTo>
                  <a:pt x="165674" y="193781"/>
                </a:lnTo>
                <a:lnTo>
                  <a:pt x="169538" y="188718"/>
                </a:lnTo>
                <a:lnTo>
                  <a:pt x="173107" y="183359"/>
                </a:lnTo>
                <a:lnTo>
                  <a:pt x="176480" y="177802"/>
                </a:lnTo>
                <a:lnTo>
                  <a:pt x="179721" y="172113"/>
                </a:lnTo>
                <a:lnTo>
                  <a:pt x="181882" y="166336"/>
                </a:lnTo>
                <a:lnTo>
                  <a:pt x="183323" y="160500"/>
                </a:lnTo>
                <a:lnTo>
                  <a:pt x="184283" y="154625"/>
                </a:lnTo>
                <a:lnTo>
                  <a:pt x="184924" y="147732"/>
                </a:lnTo>
                <a:lnTo>
                  <a:pt x="185350" y="140159"/>
                </a:lnTo>
                <a:lnTo>
                  <a:pt x="185635" y="132135"/>
                </a:lnTo>
                <a:lnTo>
                  <a:pt x="184831" y="124801"/>
                </a:lnTo>
                <a:lnTo>
                  <a:pt x="183303" y="117927"/>
                </a:lnTo>
                <a:lnTo>
                  <a:pt x="181291" y="111360"/>
                </a:lnTo>
                <a:lnTo>
                  <a:pt x="177963" y="104998"/>
                </a:lnTo>
                <a:lnTo>
                  <a:pt x="173758" y="98772"/>
                </a:lnTo>
                <a:lnTo>
                  <a:pt x="168968" y="92637"/>
                </a:lnTo>
                <a:lnTo>
                  <a:pt x="164782" y="86563"/>
                </a:lnTo>
                <a:lnTo>
                  <a:pt x="160998" y="80529"/>
                </a:lnTo>
                <a:lnTo>
                  <a:pt x="157482" y="74522"/>
                </a:lnTo>
                <a:lnTo>
                  <a:pt x="153151" y="69525"/>
                </a:lnTo>
                <a:lnTo>
                  <a:pt x="148278" y="65201"/>
                </a:lnTo>
                <a:lnTo>
                  <a:pt x="143043" y="61327"/>
                </a:lnTo>
                <a:lnTo>
                  <a:pt x="137567" y="56759"/>
                </a:lnTo>
                <a:lnTo>
                  <a:pt x="131930" y="51730"/>
                </a:lnTo>
                <a:lnTo>
                  <a:pt x="126185" y="46393"/>
                </a:lnTo>
                <a:lnTo>
                  <a:pt x="119375" y="41843"/>
                </a:lnTo>
                <a:lnTo>
                  <a:pt x="111856" y="37817"/>
                </a:lnTo>
                <a:lnTo>
                  <a:pt x="96550" y="30698"/>
                </a:lnTo>
                <a:lnTo>
                  <a:pt x="64401" y="15005"/>
                </a:lnTo>
                <a:lnTo>
                  <a:pt x="59316" y="11988"/>
                </a:lnTo>
                <a:lnTo>
                  <a:pt x="54933" y="8984"/>
                </a:lnTo>
                <a:lnTo>
                  <a:pt x="43187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29"/>
          <p:cNvSpPr/>
          <p:nvPr/>
        </p:nvSpPr>
        <p:spPr>
          <a:xfrm>
            <a:off x="2471435" y="4652367"/>
            <a:ext cx="1367603" cy="919759"/>
          </a:xfrm>
          <a:custGeom>
            <a:avLst/>
            <a:gdLst/>
            <a:ahLst/>
            <a:cxnLst/>
            <a:rect l="0" t="0" r="0" b="0"/>
            <a:pathLst>
              <a:path w="1367603" h="919759">
                <a:moveTo>
                  <a:pt x="0" y="0"/>
                </a:moveTo>
                <a:lnTo>
                  <a:pt x="8571" y="8562"/>
                </a:lnTo>
                <a:lnTo>
                  <a:pt x="16603" y="8898"/>
                </a:lnTo>
                <a:lnTo>
                  <a:pt x="24762" y="15061"/>
                </a:lnTo>
                <a:lnTo>
                  <a:pt x="33050" y="18022"/>
                </a:lnTo>
                <a:lnTo>
                  <a:pt x="44747" y="27410"/>
                </a:lnTo>
                <a:lnTo>
                  <a:pt x="69525" y="50626"/>
                </a:lnTo>
                <a:lnTo>
                  <a:pt x="107496" y="71440"/>
                </a:lnTo>
                <a:lnTo>
                  <a:pt x="137089" y="87313"/>
                </a:lnTo>
                <a:lnTo>
                  <a:pt x="173809" y="113275"/>
                </a:lnTo>
                <a:lnTo>
                  <a:pt x="210305" y="135572"/>
                </a:lnTo>
                <a:lnTo>
                  <a:pt x="250902" y="154273"/>
                </a:lnTo>
                <a:lnTo>
                  <a:pt x="288912" y="175759"/>
                </a:lnTo>
                <a:lnTo>
                  <a:pt x="331107" y="202817"/>
                </a:lnTo>
                <a:lnTo>
                  <a:pt x="375470" y="225159"/>
                </a:lnTo>
                <a:lnTo>
                  <a:pt x="411185" y="247434"/>
                </a:lnTo>
                <a:lnTo>
                  <a:pt x="464807" y="282807"/>
                </a:lnTo>
                <a:lnTo>
                  <a:pt x="500561" y="301448"/>
                </a:lnTo>
                <a:lnTo>
                  <a:pt x="536315" y="326444"/>
                </a:lnTo>
                <a:lnTo>
                  <a:pt x="572069" y="346264"/>
                </a:lnTo>
                <a:lnTo>
                  <a:pt x="607824" y="369288"/>
                </a:lnTo>
                <a:lnTo>
                  <a:pt x="652516" y="398885"/>
                </a:lnTo>
                <a:lnTo>
                  <a:pt x="679332" y="421467"/>
                </a:lnTo>
                <a:lnTo>
                  <a:pt x="699858" y="433051"/>
                </a:lnTo>
                <a:lnTo>
                  <a:pt x="721229" y="443491"/>
                </a:lnTo>
                <a:lnTo>
                  <a:pt x="786431" y="490697"/>
                </a:lnTo>
                <a:lnTo>
                  <a:pt x="849155" y="532780"/>
                </a:lnTo>
                <a:lnTo>
                  <a:pt x="919844" y="582577"/>
                </a:lnTo>
                <a:lnTo>
                  <a:pt x="965257" y="613063"/>
                </a:lnTo>
                <a:lnTo>
                  <a:pt x="1002970" y="642923"/>
                </a:lnTo>
                <a:lnTo>
                  <a:pt x="1032495" y="666747"/>
                </a:lnTo>
                <a:lnTo>
                  <a:pt x="1063598" y="690562"/>
                </a:lnTo>
                <a:lnTo>
                  <a:pt x="1089899" y="714375"/>
                </a:lnTo>
                <a:lnTo>
                  <a:pt x="1102155" y="725289"/>
                </a:lnTo>
                <a:lnTo>
                  <a:pt x="1143305" y="753898"/>
                </a:lnTo>
                <a:lnTo>
                  <a:pt x="1159009" y="770183"/>
                </a:lnTo>
                <a:lnTo>
                  <a:pt x="1179663" y="782725"/>
                </a:lnTo>
                <a:lnTo>
                  <a:pt x="1199196" y="801592"/>
                </a:lnTo>
                <a:lnTo>
                  <a:pt x="1221887" y="819908"/>
                </a:lnTo>
                <a:lnTo>
                  <a:pt x="1239354" y="835506"/>
                </a:lnTo>
                <a:lnTo>
                  <a:pt x="1249688" y="841964"/>
                </a:lnTo>
                <a:lnTo>
                  <a:pt x="1258254" y="850787"/>
                </a:lnTo>
                <a:lnTo>
                  <a:pt x="1261929" y="855918"/>
                </a:lnTo>
                <a:lnTo>
                  <a:pt x="1266365" y="859339"/>
                </a:lnTo>
                <a:lnTo>
                  <a:pt x="1271309" y="861619"/>
                </a:lnTo>
                <a:lnTo>
                  <a:pt x="1276590" y="863139"/>
                </a:lnTo>
                <a:lnTo>
                  <a:pt x="1281105" y="866138"/>
                </a:lnTo>
                <a:lnTo>
                  <a:pt x="1298669" y="886030"/>
                </a:lnTo>
                <a:lnTo>
                  <a:pt x="1302776" y="888343"/>
                </a:lnTo>
                <a:lnTo>
                  <a:pt x="1317054" y="892590"/>
                </a:lnTo>
                <a:lnTo>
                  <a:pt x="1324611" y="897100"/>
                </a:lnTo>
                <a:lnTo>
                  <a:pt x="1337554" y="907088"/>
                </a:lnTo>
                <a:lnTo>
                  <a:pt x="1343653" y="909165"/>
                </a:lnTo>
                <a:lnTo>
                  <a:pt x="1345677" y="910712"/>
                </a:lnTo>
                <a:lnTo>
                  <a:pt x="1347027" y="912735"/>
                </a:lnTo>
                <a:lnTo>
                  <a:pt x="1347926" y="915076"/>
                </a:lnTo>
                <a:lnTo>
                  <a:pt x="1349519" y="916636"/>
                </a:lnTo>
                <a:lnTo>
                  <a:pt x="1351574" y="917677"/>
                </a:lnTo>
                <a:lnTo>
                  <a:pt x="1357263" y="919347"/>
                </a:lnTo>
                <a:lnTo>
                  <a:pt x="1367602" y="91975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0"/>
          <p:cNvSpPr/>
          <p:nvPr/>
        </p:nvSpPr>
        <p:spPr>
          <a:xfrm>
            <a:off x="2927303" y="4554141"/>
            <a:ext cx="134079" cy="214192"/>
          </a:xfrm>
          <a:custGeom>
            <a:avLst/>
            <a:gdLst/>
            <a:ahLst/>
            <a:cxnLst/>
            <a:rect l="0" t="0" r="0" b="0"/>
            <a:pathLst>
              <a:path w="134079" h="214192">
                <a:moveTo>
                  <a:pt x="134078" y="0"/>
                </a:moveTo>
                <a:lnTo>
                  <a:pt x="129333" y="0"/>
                </a:lnTo>
                <a:lnTo>
                  <a:pt x="126942" y="992"/>
                </a:lnTo>
                <a:lnTo>
                  <a:pt x="124355" y="2645"/>
                </a:lnTo>
                <a:lnTo>
                  <a:pt x="121637" y="4740"/>
                </a:lnTo>
                <a:lnTo>
                  <a:pt x="118832" y="7128"/>
                </a:lnTo>
                <a:lnTo>
                  <a:pt x="115969" y="9713"/>
                </a:lnTo>
                <a:lnTo>
                  <a:pt x="113066" y="12428"/>
                </a:lnTo>
                <a:lnTo>
                  <a:pt x="99492" y="25731"/>
                </a:lnTo>
                <a:lnTo>
                  <a:pt x="94137" y="30052"/>
                </a:lnTo>
                <a:lnTo>
                  <a:pt x="88580" y="33925"/>
                </a:lnTo>
                <a:lnTo>
                  <a:pt x="82890" y="37500"/>
                </a:lnTo>
                <a:lnTo>
                  <a:pt x="77109" y="41867"/>
                </a:lnTo>
                <a:lnTo>
                  <a:pt x="71269" y="46763"/>
                </a:lnTo>
                <a:lnTo>
                  <a:pt x="65390" y="52011"/>
                </a:lnTo>
                <a:lnTo>
                  <a:pt x="53560" y="63133"/>
                </a:lnTo>
                <a:lnTo>
                  <a:pt x="16659" y="99475"/>
                </a:lnTo>
                <a:lnTo>
                  <a:pt x="1920" y="114170"/>
                </a:lnTo>
                <a:lnTo>
                  <a:pt x="1280" y="115800"/>
                </a:lnTo>
                <a:lnTo>
                  <a:pt x="569" y="120258"/>
                </a:lnTo>
                <a:lnTo>
                  <a:pt x="1373" y="121845"/>
                </a:lnTo>
                <a:lnTo>
                  <a:pt x="2901" y="122901"/>
                </a:lnTo>
                <a:lnTo>
                  <a:pt x="4914" y="123606"/>
                </a:lnTo>
                <a:lnTo>
                  <a:pt x="6255" y="123084"/>
                </a:lnTo>
                <a:lnTo>
                  <a:pt x="7150" y="121743"/>
                </a:lnTo>
                <a:lnTo>
                  <a:pt x="7746" y="119857"/>
                </a:lnTo>
                <a:lnTo>
                  <a:pt x="10129" y="118600"/>
                </a:lnTo>
                <a:lnTo>
                  <a:pt x="13705" y="117762"/>
                </a:lnTo>
                <a:lnTo>
                  <a:pt x="18075" y="117203"/>
                </a:lnTo>
                <a:lnTo>
                  <a:pt x="21982" y="116830"/>
                </a:lnTo>
                <a:lnTo>
                  <a:pt x="25579" y="116582"/>
                </a:lnTo>
                <a:lnTo>
                  <a:pt x="28971" y="116416"/>
                </a:lnTo>
                <a:lnTo>
                  <a:pt x="33219" y="115314"/>
                </a:lnTo>
                <a:lnTo>
                  <a:pt x="38036" y="113587"/>
                </a:lnTo>
                <a:lnTo>
                  <a:pt x="43234" y="111443"/>
                </a:lnTo>
                <a:lnTo>
                  <a:pt x="47693" y="110014"/>
                </a:lnTo>
                <a:lnTo>
                  <a:pt x="51659" y="109061"/>
                </a:lnTo>
                <a:lnTo>
                  <a:pt x="55296" y="108426"/>
                </a:lnTo>
                <a:lnTo>
                  <a:pt x="59707" y="108995"/>
                </a:lnTo>
                <a:lnTo>
                  <a:pt x="64634" y="110367"/>
                </a:lnTo>
                <a:lnTo>
                  <a:pt x="69905" y="112273"/>
                </a:lnTo>
                <a:lnTo>
                  <a:pt x="74412" y="113543"/>
                </a:lnTo>
                <a:lnTo>
                  <a:pt x="78410" y="114391"/>
                </a:lnTo>
                <a:lnTo>
                  <a:pt x="82068" y="114956"/>
                </a:lnTo>
                <a:lnTo>
                  <a:pt x="86494" y="116325"/>
                </a:lnTo>
                <a:lnTo>
                  <a:pt x="91430" y="118229"/>
                </a:lnTo>
                <a:lnTo>
                  <a:pt x="96708" y="120492"/>
                </a:lnTo>
                <a:lnTo>
                  <a:pt x="101219" y="122992"/>
                </a:lnTo>
                <a:lnTo>
                  <a:pt x="105220" y="125650"/>
                </a:lnTo>
                <a:lnTo>
                  <a:pt x="108880" y="128415"/>
                </a:lnTo>
                <a:lnTo>
                  <a:pt x="112313" y="131251"/>
                </a:lnTo>
                <a:lnTo>
                  <a:pt x="115596" y="134133"/>
                </a:lnTo>
                <a:lnTo>
                  <a:pt x="118777" y="137047"/>
                </a:lnTo>
                <a:lnTo>
                  <a:pt x="120898" y="139981"/>
                </a:lnTo>
                <a:lnTo>
                  <a:pt x="123254" y="145888"/>
                </a:lnTo>
                <a:lnTo>
                  <a:pt x="124302" y="151821"/>
                </a:lnTo>
                <a:lnTo>
                  <a:pt x="124581" y="154791"/>
                </a:lnTo>
                <a:lnTo>
                  <a:pt x="125760" y="157765"/>
                </a:lnTo>
                <a:lnTo>
                  <a:pt x="129719" y="163714"/>
                </a:lnTo>
                <a:lnTo>
                  <a:pt x="130179" y="166689"/>
                </a:lnTo>
                <a:lnTo>
                  <a:pt x="129492" y="169665"/>
                </a:lnTo>
                <a:lnTo>
                  <a:pt x="127074" y="175618"/>
                </a:lnTo>
                <a:lnTo>
                  <a:pt x="125999" y="181570"/>
                </a:lnTo>
                <a:lnTo>
                  <a:pt x="124720" y="183555"/>
                </a:lnTo>
                <a:lnTo>
                  <a:pt x="122873" y="184877"/>
                </a:lnTo>
                <a:lnTo>
                  <a:pt x="120649" y="185759"/>
                </a:lnTo>
                <a:lnTo>
                  <a:pt x="117180" y="187340"/>
                </a:lnTo>
                <a:lnTo>
                  <a:pt x="108028" y="191741"/>
                </a:lnTo>
                <a:lnTo>
                  <a:pt x="103801" y="194304"/>
                </a:lnTo>
                <a:lnTo>
                  <a:pt x="99989" y="197004"/>
                </a:lnTo>
                <a:lnTo>
                  <a:pt x="96454" y="199797"/>
                </a:lnTo>
                <a:lnTo>
                  <a:pt x="92112" y="201659"/>
                </a:lnTo>
                <a:lnTo>
                  <a:pt x="87230" y="202900"/>
                </a:lnTo>
                <a:lnTo>
                  <a:pt x="81989" y="203728"/>
                </a:lnTo>
                <a:lnTo>
                  <a:pt x="76509" y="205272"/>
                </a:lnTo>
                <a:lnTo>
                  <a:pt x="70870" y="207293"/>
                </a:lnTo>
                <a:lnTo>
                  <a:pt x="65123" y="209633"/>
                </a:lnTo>
                <a:lnTo>
                  <a:pt x="59306" y="211192"/>
                </a:lnTo>
                <a:lnTo>
                  <a:pt x="53442" y="212232"/>
                </a:lnTo>
                <a:lnTo>
                  <a:pt x="47546" y="212926"/>
                </a:lnTo>
                <a:lnTo>
                  <a:pt x="42622" y="213388"/>
                </a:lnTo>
                <a:lnTo>
                  <a:pt x="38347" y="213696"/>
                </a:lnTo>
                <a:lnTo>
                  <a:pt x="34503" y="213901"/>
                </a:lnTo>
                <a:lnTo>
                  <a:pt x="24935" y="214130"/>
                </a:lnTo>
                <a:lnTo>
                  <a:pt x="19603" y="214191"/>
                </a:lnTo>
                <a:lnTo>
                  <a:pt x="16048" y="213239"/>
                </a:lnTo>
                <a:lnTo>
                  <a:pt x="13678" y="211612"/>
                </a:lnTo>
                <a:lnTo>
                  <a:pt x="12098" y="209536"/>
                </a:lnTo>
                <a:lnTo>
                  <a:pt x="10052" y="208151"/>
                </a:lnTo>
                <a:lnTo>
                  <a:pt x="7694" y="207228"/>
                </a:lnTo>
                <a:lnTo>
                  <a:pt x="5129" y="206613"/>
                </a:lnTo>
                <a:lnTo>
                  <a:pt x="3419" y="205211"/>
                </a:lnTo>
                <a:lnTo>
                  <a:pt x="2279" y="203283"/>
                </a:lnTo>
                <a:lnTo>
                  <a:pt x="0" y="196453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1"/>
          <p:cNvSpPr/>
          <p:nvPr/>
        </p:nvSpPr>
        <p:spPr>
          <a:xfrm>
            <a:off x="3132999" y="4580930"/>
            <a:ext cx="98216" cy="102944"/>
          </a:xfrm>
          <a:custGeom>
            <a:avLst/>
            <a:gdLst/>
            <a:ahLst/>
            <a:cxnLst/>
            <a:rect l="0" t="0" r="0" b="0"/>
            <a:pathLst>
              <a:path w="98216" h="102944">
                <a:moveTo>
                  <a:pt x="8829" y="8929"/>
                </a:moveTo>
                <a:lnTo>
                  <a:pt x="4084" y="13670"/>
                </a:lnTo>
                <a:lnTo>
                  <a:pt x="2687" y="16058"/>
                </a:lnTo>
                <a:lnTo>
                  <a:pt x="1755" y="18643"/>
                </a:lnTo>
                <a:lnTo>
                  <a:pt x="1133" y="21358"/>
                </a:lnTo>
                <a:lnTo>
                  <a:pt x="719" y="24161"/>
                </a:lnTo>
                <a:lnTo>
                  <a:pt x="443" y="27021"/>
                </a:lnTo>
                <a:lnTo>
                  <a:pt x="259" y="29920"/>
                </a:lnTo>
                <a:lnTo>
                  <a:pt x="55" y="35787"/>
                </a:lnTo>
                <a:lnTo>
                  <a:pt x="0" y="38741"/>
                </a:lnTo>
                <a:lnTo>
                  <a:pt x="957" y="42694"/>
                </a:lnTo>
                <a:lnTo>
                  <a:pt x="2588" y="47315"/>
                </a:lnTo>
                <a:lnTo>
                  <a:pt x="4669" y="52379"/>
                </a:lnTo>
                <a:lnTo>
                  <a:pt x="6056" y="56747"/>
                </a:lnTo>
                <a:lnTo>
                  <a:pt x="6980" y="60652"/>
                </a:lnTo>
                <a:lnTo>
                  <a:pt x="7597" y="64247"/>
                </a:lnTo>
                <a:lnTo>
                  <a:pt x="9001" y="68628"/>
                </a:lnTo>
                <a:lnTo>
                  <a:pt x="10930" y="73533"/>
                </a:lnTo>
                <a:lnTo>
                  <a:pt x="13209" y="78788"/>
                </a:lnTo>
                <a:lnTo>
                  <a:pt x="14729" y="83283"/>
                </a:lnTo>
                <a:lnTo>
                  <a:pt x="15742" y="87271"/>
                </a:lnTo>
                <a:lnTo>
                  <a:pt x="16417" y="90923"/>
                </a:lnTo>
                <a:lnTo>
                  <a:pt x="17861" y="93358"/>
                </a:lnTo>
                <a:lnTo>
                  <a:pt x="19816" y="94980"/>
                </a:lnTo>
                <a:lnTo>
                  <a:pt x="22113" y="96063"/>
                </a:lnTo>
                <a:lnTo>
                  <a:pt x="24637" y="97776"/>
                </a:lnTo>
                <a:lnTo>
                  <a:pt x="27314" y="99910"/>
                </a:lnTo>
                <a:lnTo>
                  <a:pt x="30091" y="102326"/>
                </a:lnTo>
                <a:lnTo>
                  <a:pt x="32935" y="102943"/>
                </a:lnTo>
                <a:lnTo>
                  <a:pt x="35825" y="102363"/>
                </a:lnTo>
                <a:lnTo>
                  <a:pt x="38745" y="100984"/>
                </a:lnTo>
                <a:lnTo>
                  <a:pt x="42677" y="100065"/>
                </a:lnTo>
                <a:lnTo>
                  <a:pt x="47286" y="99452"/>
                </a:lnTo>
                <a:lnTo>
                  <a:pt x="52344" y="99043"/>
                </a:lnTo>
                <a:lnTo>
                  <a:pt x="56709" y="98772"/>
                </a:lnTo>
                <a:lnTo>
                  <a:pt x="64209" y="98468"/>
                </a:lnTo>
                <a:lnTo>
                  <a:pt x="67599" y="97396"/>
                </a:lnTo>
                <a:lnTo>
                  <a:pt x="70852" y="95688"/>
                </a:lnTo>
                <a:lnTo>
                  <a:pt x="74014" y="93558"/>
                </a:lnTo>
                <a:lnTo>
                  <a:pt x="77115" y="91146"/>
                </a:lnTo>
                <a:lnTo>
                  <a:pt x="80176" y="88545"/>
                </a:lnTo>
                <a:lnTo>
                  <a:pt x="83209" y="85819"/>
                </a:lnTo>
                <a:lnTo>
                  <a:pt x="85232" y="83009"/>
                </a:lnTo>
                <a:lnTo>
                  <a:pt x="86580" y="80144"/>
                </a:lnTo>
                <a:lnTo>
                  <a:pt x="87479" y="77242"/>
                </a:lnTo>
                <a:lnTo>
                  <a:pt x="89071" y="73323"/>
                </a:lnTo>
                <a:lnTo>
                  <a:pt x="91126" y="68725"/>
                </a:lnTo>
                <a:lnTo>
                  <a:pt x="93489" y="63676"/>
                </a:lnTo>
                <a:lnTo>
                  <a:pt x="95064" y="59318"/>
                </a:lnTo>
                <a:lnTo>
                  <a:pt x="96115" y="55420"/>
                </a:lnTo>
                <a:lnTo>
                  <a:pt x="96815" y="51829"/>
                </a:lnTo>
                <a:lnTo>
                  <a:pt x="97282" y="48444"/>
                </a:lnTo>
                <a:lnTo>
                  <a:pt x="97592" y="45194"/>
                </a:lnTo>
                <a:lnTo>
                  <a:pt x="97800" y="42035"/>
                </a:lnTo>
                <a:lnTo>
                  <a:pt x="97938" y="37945"/>
                </a:lnTo>
                <a:lnTo>
                  <a:pt x="98160" y="19769"/>
                </a:lnTo>
                <a:lnTo>
                  <a:pt x="98215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231214" y="4580930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thickThin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3"/>
          <p:cNvSpPr/>
          <p:nvPr/>
        </p:nvSpPr>
        <p:spPr>
          <a:xfrm>
            <a:off x="3266968" y="4411266"/>
            <a:ext cx="97911" cy="205347"/>
          </a:xfrm>
          <a:custGeom>
            <a:avLst/>
            <a:gdLst/>
            <a:ahLst/>
            <a:cxnLst/>
            <a:rect l="0" t="0" r="0" b="0"/>
            <a:pathLst>
              <a:path w="97911" h="205347">
                <a:moveTo>
                  <a:pt x="0" y="0"/>
                </a:moveTo>
                <a:lnTo>
                  <a:pt x="0" y="16250"/>
                </a:lnTo>
                <a:lnTo>
                  <a:pt x="2649" y="19790"/>
                </a:lnTo>
                <a:lnTo>
                  <a:pt x="4746" y="22123"/>
                </a:lnTo>
                <a:lnTo>
                  <a:pt x="6143" y="25662"/>
                </a:lnTo>
                <a:lnTo>
                  <a:pt x="7076" y="30007"/>
                </a:lnTo>
                <a:lnTo>
                  <a:pt x="7696" y="34887"/>
                </a:lnTo>
                <a:lnTo>
                  <a:pt x="8111" y="40125"/>
                </a:lnTo>
                <a:lnTo>
                  <a:pt x="8387" y="45602"/>
                </a:lnTo>
                <a:lnTo>
                  <a:pt x="8571" y="51237"/>
                </a:lnTo>
                <a:lnTo>
                  <a:pt x="8830" y="73389"/>
                </a:lnTo>
                <a:lnTo>
                  <a:pt x="9860" y="81668"/>
                </a:lnTo>
                <a:lnTo>
                  <a:pt x="11539" y="90164"/>
                </a:lnTo>
                <a:lnTo>
                  <a:pt x="13652" y="98805"/>
                </a:lnTo>
                <a:lnTo>
                  <a:pt x="15061" y="106550"/>
                </a:lnTo>
                <a:lnTo>
                  <a:pt x="16000" y="113697"/>
                </a:lnTo>
                <a:lnTo>
                  <a:pt x="16625" y="120447"/>
                </a:lnTo>
                <a:lnTo>
                  <a:pt x="17043" y="126931"/>
                </a:lnTo>
                <a:lnTo>
                  <a:pt x="17507" y="139426"/>
                </a:lnTo>
                <a:lnTo>
                  <a:pt x="17804" y="156489"/>
                </a:lnTo>
                <a:lnTo>
                  <a:pt x="17868" y="172474"/>
                </a:lnTo>
                <a:lnTo>
                  <a:pt x="16878" y="174514"/>
                </a:lnTo>
                <a:lnTo>
                  <a:pt x="15225" y="175874"/>
                </a:lnTo>
                <a:lnTo>
                  <a:pt x="9048" y="178546"/>
                </a:lnTo>
                <a:lnTo>
                  <a:pt x="13716" y="173839"/>
                </a:lnTo>
                <a:lnTo>
                  <a:pt x="15103" y="171456"/>
                </a:lnTo>
                <a:lnTo>
                  <a:pt x="16645" y="166161"/>
                </a:lnTo>
                <a:lnTo>
                  <a:pt x="17330" y="160500"/>
                </a:lnTo>
                <a:lnTo>
                  <a:pt x="17513" y="157602"/>
                </a:lnTo>
                <a:lnTo>
                  <a:pt x="18627" y="153685"/>
                </a:lnTo>
                <a:lnTo>
                  <a:pt x="20364" y="149090"/>
                </a:lnTo>
                <a:lnTo>
                  <a:pt x="22515" y="144042"/>
                </a:lnTo>
                <a:lnTo>
                  <a:pt x="23948" y="139684"/>
                </a:lnTo>
                <a:lnTo>
                  <a:pt x="24904" y="135787"/>
                </a:lnTo>
                <a:lnTo>
                  <a:pt x="25541" y="132196"/>
                </a:lnTo>
                <a:lnTo>
                  <a:pt x="26960" y="129803"/>
                </a:lnTo>
                <a:lnTo>
                  <a:pt x="28898" y="128207"/>
                </a:lnTo>
                <a:lnTo>
                  <a:pt x="31184" y="127143"/>
                </a:lnTo>
                <a:lnTo>
                  <a:pt x="34694" y="126434"/>
                </a:lnTo>
                <a:lnTo>
                  <a:pt x="39020" y="125961"/>
                </a:lnTo>
                <a:lnTo>
                  <a:pt x="43890" y="125646"/>
                </a:lnTo>
                <a:lnTo>
                  <a:pt x="51951" y="125296"/>
                </a:lnTo>
                <a:lnTo>
                  <a:pt x="55491" y="125202"/>
                </a:lnTo>
                <a:lnTo>
                  <a:pt x="58844" y="126132"/>
                </a:lnTo>
                <a:lnTo>
                  <a:pt x="62072" y="127745"/>
                </a:lnTo>
                <a:lnTo>
                  <a:pt x="65218" y="129812"/>
                </a:lnTo>
                <a:lnTo>
                  <a:pt x="68308" y="132182"/>
                </a:lnTo>
                <a:lnTo>
                  <a:pt x="71362" y="134754"/>
                </a:lnTo>
                <a:lnTo>
                  <a:pt x="74390" y="137461"/>
                </a:lnTo>
                <a:lnTo>
                  <a:pt x="77402" y="139266"/>
                </a:lnTo>
                <a:lnTo>
                  <a:pt x="80404" y="140469"/>
                </a:lnTo>
                <a:lnTo>
                  <a:pt x="83398" y="141270"/>
                </a:lnTo>
                <a:lnTo>
                  <a:pt x="85394" y="142797"/>
                </a:lnTo>
                <a:lnTo>
                  <a:pt x="86725" y="144808"/>
                </a:lnTo>
                <a:lnTo>
                  <a:pt x="89196" y="150680"/>
                </a:lnTo>
                <a:lnTo>
                  <a:pt x="93605" y="159904"/>
                </a:lnTo>
                <a:lnTo>
                  <a:pt x="95178" y="164150"/>
                </a:lnTo>
                <a:lnTo>
                  <a:pt x="96227" y="167972"/>
                </a:lnTo>
                <a:lnTo>
                  <a:pt x="96926" y="171512"/>
                </a:lnTo>
                <a:lnTo>
                  <a:pt x="97393" y="174866"/>
                </a:lnTo>
                <a:lnTo>
                  <a:pt x="97910" y="181236"/>
                </a:lnTo>
                <a:lnTo>
                  <a:pt x="97055" y="184324"/>
                </a:lnTo>
                <a:lnTo>
                  <a:pt x="95492" y="187375"/>
                </a:lnTo>
                <a:lnTo>
                  <a:pt x="90592" y="194660"/>
                </a:lnTo>
                <a:lnTo>
                  <a:pt x="89922" y="198302"/>
                </a:lnTo>
                <a:lnTo>
                  <a:pt x="89743" y="200663"/>
                </a:lnTo>
                <a:lnTo>
                  <a:pt x="88631" y="202236"/>
                </a:lnTo>
                <a:lnTo>
                  <a:pt x="86896" y="203285"/>
                </a:lnTo>
                <a:lnTo>
                  <a:pt x="84747" y="203984"/>
                </a:lnTo>
                <a:lnTo>
                  <a:pt x="82320" y="204451"/>
                </a:lnTo>
                <a:lnTo>
                  <a:pt x="79710" y="204762"/>
                </a:lnTo>
                <a:lnTo>
                  <a:pt x="76976" y="204969"/>
                </a:lnTo>
                <a:lnTo>
                  <a:pt x="74161" y="205107"/>
                </a:lnTo>
                <a:lnTo>
                  <a:pt x="68383" y="205260"/>
                </a:lnTo>
                <a:lnTo>
                  <a:pt x="59548" y="205346"/>
                </a:lnTo>
                <a:lnTo>
                  <a:pt x="56583" y="204367"/>
                </a:lnTo>
                <a:lnTo>
                  <a:pt x="53613" y="202721"/>
                </a:lnTo>
                <a:lnTo>
                  <a:pt x="50640" y="200632"/>
                </a:lnTo>
                <a:lnTo>
                  <a:pt x="46671" y="199239"/>
                </a:lnTo>
                <a:lnTo>
                  <a:pt x="42039" y="198310"/>
                </a:lnTo>
                <a:lnTo>
                  <a:pt x="36965" y="197691"/>
                </a:lnTo>
                <a:lnTo>
                  <a:pt x="33582" y="196287"/>
                </a:lnTo>
                <a:lnTo>
                  <a:pt x="31326" y="194358"/>
                </a:lnTo>
                <a:lnTo>
                  <a:pt x="29823" y="192079"/>
                </a:lnTo>
                <a:lnTo>
                  <a:pt x="27827" y="190561"/>
                </a:lnTo>
                <a:lnTo>
                  <a:pt x="25504" y="189549"/>
                </a:lnTo>
                <a:lnTo>
                  <a:pt x="22962" y="188874"/>
                </a:lnTo>
                <a:lnTo>
                  <a:pt x="21267" y="187432"/>
                </a:lnTo>
                <a:lnTo>
                  <a:pt x="20137" y="185478"/>
                </a:lnTo>
                <a:lnTo>
                  <a:pt x="17878" y="178594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4"/>
          <p:cNvSpPr/>
          <p:nvPr/>
        </p:nvSpPr>
        <p:spPr>
          <a:xfrm>
            <a:off x="3445749" y="4482704"/>
            <a:ext cx="89364" cy="98180"/>
          </a:xfrm>
          <a:custGeom>
            <a:avLst/>
            <a:gdLst/>
            <a:ahLst/>
            <a:cxnLst/>
            <a:rect l="0" t="0" r="0" b="0"/>
            <a:pathLst>
              <a:path w="89364" h="98180">
                <a:moveTo>
                  <a:pt x="8929" y="8929"/>
                </a:moveTo>
                <a:lnTo>
                  <a:pt x="1233" y="16617"/>
                </a:lnTo>
                <a:lnTo>
                  <a:pt x="819" y="18023"/>
                </a:lnTo>
                <a:lnTo>
                  <a:pt x="543" y="19953"/>
                </a:lnTo>
                <a:lnTo>
                  <a:pt x="359" y="22231"/>
                </a:lnTo>
                <a:lnTo>
                  <a:pt x="236" y="25735"/>
                </a:lnTo>
                <a:lnTo>
                  <a:pt x="40" y="42969"/>
                </a:lnTo>
                <a:lnTo>
                  <a:pt x="0" y="60963"/>
                </a:lnTo>
                <a:lnTo>
                  <a:pt x="990" y="65446"/>
                </a:lnTo>
                <a:lnTo>
                  <a:pt x="2643" y="69428"/>
                </a:lnTo>
                <a:lnTo>
                  <a:pt x="4739" y="73074"/>
                </a:lnTo>
                <a:lnTo>
                  <a:pt x="6135" y="76497"/>
                </a:lnTo>
                <a:lnTo>
                  <a:pt x="7067" y="79771"/>
                </a:lnTo>
                <a:lnTo>
                  <a:pt x="7687" y="82946"/>
                </a:lnTo>
                <a:lnTo>
                  <a:pt x="9094" y="86054"/>
                </a:lnTo>
                <a:lnTo>
                  <a:pt x="11026" y="89120"/>
                </a:lnTo>
                <a:lnTo>
                  <a:pt x="13307" y="92155"/>
                </a:lnTo>
                <a:lnTo>
                  <a:pt x="16813" y="94178"/>
                </a:lnTo>
                <a:lnTo>
                  <a:pt x="21138" y="95528"/>
                </a:lnTo>
                <a:lnTo>
                  <a:pt x="26007" y="96427"/>
                </a:lnTo>
                <a:lnTo>
                  <a:pt x="30246" y="97027"/>
                </a:lnTo>
                <a:lnTo>
                  <a:pt x="34066" y="97426"/>
                </a:lnTo>
                <a:lnTo>
                  <a:pt x="37605" y="97693"/>
                </a:lnTo>
                <a:lnTo>
                  <a:pt x="40958" y="97870"/>
                </a:lnTo>
                <a:lnTo>
                  <a:pt x="47332" y="98068"/>
                </a:lnTo>
                <a:lnTo>
                  <a:pt x="56504" y="98179"/>
                </a:lnTo>
                <a:lnTo>
                  <a:pt x="59516" y="97202"/>
                </a:lnTo>
                <a:lnTo>
                  <a:pt x="62517" y="95560"/>
                </a:lnTo>
                <a:lnTo>
                  <a:pt x="65511" y="93471"/>
                </a:lnTo>
                <a:lnTo>
                  <a:pt x="68500" y="91087"/>
                </a:lnTo>
                <a:lnTo>
                  <a:pt x="71487" y="88506"/>
                </a:lnTo>
                <a:lnTo>
                  <a:pt x="74470" y="85792"/>
                </a:lnTo>
                <a:lnTo>
                  <a:pt x="80434" y="80132"/>
                </a:lnTo>
                <a:lnTo>
                  <a:pt x="83415" y="77234"/>
                </a:lnTo>
                <a:lnTo>
                  <a:pt x="85402" y="73317"/>
                </a:lnTo>
                <a:lnTo>
                  <a:pt x="86727" y="68722"/>
                </a:lnTo>
                <a:lnTo>
                  <a:pt x="87611" y="63674"/>
                </a:lnTo>
                <a:lnTo>
                  <a:pt x="88199" y="59316"/>
                </a:lnTo>
                <a:lnTo>
                  <a:pt x="88591" y="55419"/>
                </a:lnTo>
                <a:lnTo>
                  <a:pt x="88853" y="51828"/>
                </a:lnTo>
                <a:lnTo>
                  <a:pt x="89028" y="47450"/>
                </a:lnTo>
                <a:lnTo>
                  <a:pt x="89274" y="32800"/>
                </a:lnTo>
                <a:lnTo>
                  <a:pt x="89363" y="20023"/>
                </a:lnTo>
                <a:lnTo>
                  <a:pt x="88374" y="18309"/>
                </a:lnTo>
                <a:lnTo>
                  <a:pt x="86722" y="16174"/>
                </a:lnTo>
                <a:lnTo>
                  <a:pt x="81679" y="10360"/>
                </a:lnTo>
                <a:lnTo>
                  <a:pt x="81266" y="8891"/>
                </a:lnTo>
                <a:lnTo>
                  <a:pt x="80990" y="6920"/>
                </a:lnTo>
                <a:lnTo>
                  <a:pt x="80438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5"/>
          <p:cNvSpPr/>
          <p:nvPr/>
        </p:nvSpPr>
        <p:spPr>
          <a:xfrm>
            <a:off x="3606634" y="4482704"/>
            <a:ext cx="71510" cy="71438"/>
          </a:xfrm>
          <a:custGeom>
            <a:avLst/>
            <a:gdLst/>
            <a:ahLst/>
            <a:cxnLst/>
            <a:rect l="0" t="0" r="0" b="0"/>
            <a:pathLst>
              <a:path w="71510" h="71438">
                <a:moveTo>
                  <a:pt x="0" y="71437"/>
                </a:moveTo>
                <a:lnTo>
                  <a:pt x="0" y="59008"/>
                </a:lnTo>
                <a:lnTo>
                  <a:pt x="993" y="56205"/>
                </a:lnTo>
                <a:lnTo>
                  <a:pt x="2648" y="53345"/>
                </a:lnTo>
                <a:lnTo>
                  <a:pt x="4745" y="50446"/>
                </a:lnTo>
                <a:lnTo>
                  <a:pt x="6143" y="47521"/>
                </a:lnTo>
                <a:lnTo>
                  <a:pt x="7075" y="44579"/>
                </a:lnTo>
                <a:lnTo>
                  <a:pt x="7696" y="41625"/>
                </a:lnTo>
                <a:lnTo>
                  <a:pt x="8110" y="38664"/>
                </a:lnTo>
                <a:lnTo>
                  <a:pt x="8386" y="35698"/>
                </a:lnTo>
                <a:lnTo>
                  <a:pt x="8571" y="32728"/>
                </a:lnTo>
                <a:lnTo>
                  <a:pt x="8775" y="26783"/>
                </a:lnTo>
                <a:lnTo>
                  <a:pt x="8829" y="23808"/>
                </a:lnTo>
                <a:lnTo>
                  <a:pt x="9859" y="20833"/>
                </a:lnTo>
                <a:lnTo>
                  <a:pt x="11539" y="17857"/>
                </a:lnTo>
                <a:lnTo>
                  <a:pt x="13652" y="14881"/>
                </a:lnTo>
                <a:lnTo>
                  <a:pt x="15060" y="11905"/>
                </a:lnTo>
                <a:lnTo>
                  <a:pt x="16000" y="8928"/>
                </a:lnTo>
                <a:lnTo>
                  <a:pt x="16625" y="5952"/>
                </a:lnTo>
                <a:lnTo>
                  <a:pt x="18035" y="3967"/>
                </a:lnTo>
                <a:lnTo>
                  <a:pt x="19969" y="2645"/>
                </a:lnTo>
                <a:lnTo>
                  <a:pt x="25463" y="522"/>
                </a:lnTo>
                <a:lnTo>
                  <a:pt x="26907" y="347"/>
                </a:lnTo>
                <a:lnTo>
                  <a:pt x="28863" y="231"/>
                </a:lnTo>
                <a:lnTo>
                  <a:pt x="34393" y="45"/>
                </a:lnTo>
                <a:lnTo>
                  <a:pt x="65585" y="0"/>
                </a:lnTo>
                <a:lnTo>
                  <a:pt x="67560" y="992"/>
                </a:lnTo>
                <a:lnTo>
                  <a:pt x="68876" y="2645"/>
                </a:lnTo>
                <a:lnTo>
                  <a:pt x="71509" y="8929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6"/>
          <p:cNvSpPr/>
          <p:nvPr/>
        </p:nvSpPr>
        <p:spPr>
          <a:xfrm>
            <a:off x="3713897" y="4330898"/>
            <a:ext cx="115788" cy="196444"/>
          </a:xfrm>
          <a:custGeom>
            <a:avLst/>
            <a:gdLst/>
            <a:ahLst/>
            <a:cxnLst/>
            <a:rect l="0" t="0" r="0" b="0"/>
            <a:pathLst>
              <a:path w="115788" h="196444">
                <a:moveTo>
                  <a:pt x="0" y="0"/>
                </a:moveTo>
                <a:lnTo>
                  <a:pt x="0" y="28680"/>
                </a:lnTo>
                <a:lnTo>
                  <a:pt x="993" y="33010"/>
                </a:lnTo>
                <a:lnTo>
                  <a:pt x="2648" y="37882"/>
                </a:lnTo>
                <a:lnTo>
                  <a:pt x="4745" y="43114"/>
                </a:lnTo>
                <a:lnTo>
                  <a:pt x="6143" y="49579"/>
                </a:lnTo>
                <a:lnTo>
                  <a:pt x="7075" y="56865"/>
                </a:lnTo>
                <a:lnTo>
                  <a:pt x="7696" y="64699"/>
                </a:lnTo>
                <a:lnTo>
                  <a:pt x="9103" y="71906"/>
                </a:lnTo>
                <a:lnTo>
                  <a:pt x="11035" y="78696"/>
                </a:lnTo>
                <a:lnTo>
                  <a:pt x="13316" y="85206"/>
                </a:lnTo>
                <a:lnTo>
                  <a:pt x="14836" y="91531"/>
                </a:lnTo>
                <a:lnTo>
                  <a:pt x="15850" y="97731"/>
                </a:lnTo>
                <a:lnTo>
                  <a:pt x="16525" y="103850"/>
                </a:lnTo>
                <a:lnTo>
                  <a:pt x="16976" y="109913"/>
                </a:lnTo>
                <a:lnTo>
                  <a:pt x="17276" y="115939"/>
                </a:lnTo>
                <a:lnTo>
                  <a:pt x="17476" y="121941"/>
                </a:lnTo>
                <a:lnTo>
                  <a:pt x="18603" y="126935"/>
                </a:lnTo>
                <a:lnTo>
                  <a:pt x="20348" y="131257"/>
                </a:lnTo>
                <a:lnTo>
                  <a:pt x="22504" y="135130"/>
                </a:lnTo>
                <a:lnTo>
                  <a:pt x="23941" y="138704"/>
                </a:lnTo>
                <a:lnTo>
                  <a:pt x="24899" y="142079"/>
                </a:lnTo>
                <a:lnTo>
                  <a:pt x="25538" y="145321"/>
                </a:lnTo>
                <a:lnTo>
                  <a:pt x="25964" y="148475"/>
                </a:lnTo>
                <a:lnTo>
                  <a:pt x="26248" y="151569"/>
                </a:lnTo>
                <a:lnTo>
                  <a:pt x="26563" y="157654"/>
                </a:lnTo>
                <a:lnTo>
                  <a:pt x="26704" y="163665"/>
                </a:lnTo>
                <a:lnTo>
                  <a:pt x="27734" y="165665"/>
                </a:lnTo>
                <a:lnTo>
                  <a:pt x="29414" y="166998"/>
                </a:lnTo>
                <a:lnTo>
                  <a:pt x="34502" y="169138"/>
                </a:lnTo>
                <a:lnTo>
                  <a:pt x="34919" y="168321"/>
                </a:lnTo>
                <a:lnTo>
                  <a:pt x="35507" y="162431"/>
                </a:lnTo>
                <a:lnTo>
                  <a:pt x="35644" y="157190"/>
                </a:lnTo>
                <a:lnTo>
                  <a:pt x="35754" y="99547"/>
                </a:lnTo>
                <a:lnTo>
                  <a:pt x="36747" y="96131"/>
                </a:lnTo>
                <a:lnTo>
                  <a:pt x="38403" y="93852"/>
                </a:lnTo>
                <a:lnTo>
                  <a:pt x="40499" y="92334"/>
                </a:lnTo>
                <a:lnTo>
                  <a:pt x="42890" y="90330"/>
                </a:lnTo>
                <a:lnTo>
                  <a:pt x="45477" y="88001"/>
                </a:lnTo>
                <a:lnTo>
                  <a:pt x="52020" y="81876"/>
                </a:lnTo>
                <a:lnTo>
                  <a:pt x="53551" y="81373"/>
                </a:lnTo>
                <a:lnTo>
                  <a:pt x="55564" y="81038"/>
                </a:lnTo>
                <a:lnTo>
                  <a:pt x="57899" y="80814"/>
                </a:lnTo>
                <a:lnTo>
                  <a:pt x="60449" y="81657"/>
                </a:lnTo>
                <a:lnTo>
                  <a:pt x="63143" y="83212"/>
                </a:lnTo>
                <a:lnTo>
                  <a:pt x="65931" y="85241"/>
                </a:lnTo>
                <a:lnTo>
                  <a:pt x="68783" y="87585"/>
                </a:lnTo>
                <a:lnTo>
                  <a:pt x="71678" y="90140"/>
                </a:lnTo>
                <a:lnTo>
                  <a:pt x="74601" y="92836"/>
                </a:lnTo>
                <a:lnTo>
                  <a:pt x="77543" y="94633"/>
                </a:lnTo>
                <a:lnTo>
                  <a:pt x="80497" y="95831"/>
                </a:lnTo>
                <a:lnTo>
                  <a:pt x="83460" y="96629"/>
                </a:lnTo>
                <a:lnTo>
                  <a:pt x="86428" y="99146"/>
                </a:lnTo>
                <a:lnTo>
                  <a:pt x="89400" y="102809"/>
                </a:lnTo>
                <a:lnTo>
                  <a:pt x="92375" y="107235"/>
                </a:lnTo>
                <a:lnTo>
                  <a:pt x="95351" y="111177"/>
                </a:lnTo>
                <a:lnTo>
                  <a:pt x="98328" y="114798"/>
                </a:lnTo>
                <a:lnTo>
                  <a:pt x="101307" y="118204"/>
                </a:lnTo>
                <a:lnTo>
                  <a:pt x="103292" y="122459"/>
                </a:lnTo>
                <a:lnTo>
                  <a:pt x="104616" y="127280"/>
                </a:lnTo>
                <a:lnTo>
                  <a:pt x="105498" y="132479"/>
                </a:lnTo>
                <a:lnTo>
                  <a:pt x="107079" y="136936"/>
                </a:lnTo>
                <a:lnTo>
                  <a:pt x="109127" y="140900"/>
                </a:lnTo>
                <a:lnTo>
                  <a:pt x="111485" y="144536"/>
                </a:lnTo>
                <a:lnTo>
                  <a:pt x="113057" y="147951"/>
                </a:lnTo>
                <a:lnTo>
                  <a:pt x="114105" y="151220"/>
                </a:lnTo>
                <a:lnTo>
                  <a:pt x="114804" y="154392"/>
                </a:lnTo>
                <a:lnTo>
                  <a:pt x="115270" y="158491"/>
                </a:lnTo>
                <a:lnTo>
                  <a:pt x="115580" y="163207"/>
                </a:lnTo>
                <a:lnTo>
                  <a:pt x="115787" y="168336"/>
                </a:lnTo>
                <a:lnTo>
                  <a:pt x="114932" y="172748"/>
                </a:lnTo>
                <a:lnTo>
                  <a:pt x="113369" y="176682"/>
                </a:lnTo>
                <a:lnTo>
                  <a:pt x="108469" y="185383"/>
                </a:lnTo>
                <a:lnTo>
                  <a:pt x="105150" y="189218"/>
                </a:lnTo>
                <a:lnTo>
                  <a:pt x="102875" y="191630"/>
                </a:lnTo>
                <a:lnTo>
                  <a:pt x="100365" y="193238"/>
                </a:lnTo>
                <a:lnTo>
                  <a:pt x="97698" y="194310"/>
                </a:lnTo>
                <a:lnTo>
                  <a:pt x="94927" y="195025"/>
                </a:lnTo>
                <a:lnTo>
                  <a:pt x="92087" y="195501"/>
                </a:lnTo>
                <a:lnTo>
                  <a:pt x="89200" y="195819"/>
                </a:lnTo>
                <a:lnTo>
                  <a:pt x="82176" y="196328"/>
                </a:lnTo>
                <a:lnTo>
                  <a:pt x="65206" y="196443"/>
                </a:lnTo>
                <a:lnTo>
                  <a:pt x="63334" y="195454"/>
                </a:lnTo>
                <a:lnTo>
                  <a:pt x="61094" y="193803"/>
                </a:lnTo>
                <a:lnTo>
                  <a:pt x="58606" y="191710"/>
                </a:lnTo>
                <a:lnTo>
                  <a:pt x="55955" y="190315"/>
                </a:lnTo>
                <a:lnTo>
                  <a:pt x="53194" y="189384"/>
                </a:lnTo>
                <a:lnTo>
                  <a:pt x="50360" y="188764"/>
                </a:lnTo>
                <a:lnTo>
                  <a:pt x="47478" y="187358"/>
                </a:lnTo>
                <a:lnTo>
                  <a:pt x="44563" y="185429"/>
                </a:lnTo>
                <a:lnTo>
                  <a:pt x="35754" y="17859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7"/>
          <p:cNvSpPr/>
          <p:nvPr/>
        </p:nvSpPr>
        <p:spPr>
          <a:xfrm>
            <a:off x="3919638" y="4393406"/>
            <a:ext cx="105677" cy="133910"/>
          </a:xfrm>
          <a:custGeom>
            <a:avLst/>
            <a:gdLst/>
            <a:ahLst/>
            <a:cxnLst/>
            <a:rect l="0" t="0" r="0" b="0"/>
            <a:pathLst>
              <a:path w="105677" h="133910">
                <a:moveTo>
                  <a:pt x="44539" y="0"/>
                </a:moveTo>
                <a:lnTo>
                  <a:pt x="36843" y="0"/>
                </a:lnTo>
                <a:lnTo>
                  <a:pt x="35436" y="992"/>
                </a:lnTo>
                <a:lnTo>
                  <a:pt x="33504" y="2646"/>
                </a:lnTo>
                <a:lnTo>
                  <a:pt x="31224" y="4741"/>
                </a:lnTo>
                <a:lnTo>
                  <a:pt x="28710" y="6137"/>
                </a:lnTo>
                <a:lnTo>
                  <a:pt x="26041" y="7068"/>
                </a:lnTo>
                <a:lnTo>
                  <a:pt x="23268" y="7689"/>
                </a:lnTo>
                <a:lnTo>
                  <a:pt x="20427" y="9095"/>
                </a:lnTo>
                <a:lnTo>
                  <a:pt x="17539" y="11024"/>
                </a:lnTo>
                <a:lnTo>
                  <a:pt x="14621" y="13303"/>
                </a:lnTo>
                <a:lnTo>
                  <a:pt x="11683" y="15814"/>
                </a:lnTo>
                <a:lnTo>
                  <a:pt x="8730" y="18480"/>
                </a:lnTo>
                <a:lnTo>
                  <a:pt x="366" y="26303"/>
                </a:lnTo>
                <a:lnTo>
                  <a:pt x="77" y="29219"/>
                </a:lnTo>
                <a:lnTo>
                  <a:pt x="0" y="31386"/>
                </a:lnTo>
                <a:lnTo>
                  <a:pt x="942" y="32830"/>
                </a:lnTo>
                <a:lnTo>
                  <a:pt x="2563" y="33793"/>
                </a:lnTo>
                <a:lnTo>
                  <a:pt x="4637" y="34435"/>
                </a:lnTo>
                <a:lnTo>
                  <a:pt x="7013" y="35855"/>
                </a:lnTo>
                <a:lnTo>
                  <a:pt x="9590" y="37794"/>
                </a:lnTo>
                <a:lnTo>
                  <a:pt x="12301" y="40079"/>
                </a:lnTo>
                <a:lnTo>
                  <a:pt x="15102" y="41602"/>
                </a:lnTo>
                <a:lnTo>
                  <a:pt x="17962" y="42618"/>
                </a:lnTo>
                <a:lnTo>
                  <a:pt x="20862" y="43295"/>
                </a:lnTo>
                <a:lnTo>
                  <a:pt x="24781" y="44738"/>
                </a:lnTo>
                <a:lnTo>
                  <a:pt x="29381" y="46693"/>
                </a:lnTo>
                <a:lnTo>
                  <a:pt x="39789" y="51510"/>
                </a:lnTo>
                <a:lnTo>
                  <a:pt x="51035" y="56959"/>
                </a:lnTo>
                <a:lnTo>
                  <a:pt x="55822" y="58809"/>
                </a:lnTo>
                <a:lnTo>
                  <a:pt x="60006" y="60042"/>
                </a:lnTo>
                <a:lnTo>
                  <a:pt x="63789" y="60864"/>
                </a:lnTo>
                <a:lnTo>
                  <a:pt x="68297" y="63396"/>
                </a:lnTo>
                <a:lnTo>
                  <a:pt x="73289" y="67069"/>
                </a:lnTo>
                <a:lnTo>
                  <a:pt x="78603" y="71502"/>
                </a:lnTo>
                <a:lnTo>
                  <a:pt x="83140" y="74457"/>
                </a:lnTo>
                <a:lnTo>
                  <a:pt x="87157" y="76427"/>
                </a:lnTo>
                <a:lnTo>
                  <a:pt x="90828" y="77741"/>
                </a:lnTo>
                <a:lnTo>
                  <a:pt x="93275" y="79609"/>
                </a:lnTo>
                <a:lnTo>
                  <a:pt x="94907" y="81846"/>
                </a:lnTo>
                <a:lnTo>
                  <a:pt x="95995" y="84330"/>
                </a:lnTo>
                <a:lnTo>
                  <a:pt x="97713" y="86978"/>
                </a:lnTo>
                <a:lnTo>
                  <a:pt x="99852" y="89735"/>
                </a:lnTo>
                <a:lnTo>
                  <a:pt x="102271" y="92566"/>
                </a:lnTo>
                <a:lnTo>
                  <a:pt x="103884" y="95445"/>
                </a:lnTo>
                <a:lnTo>
                  <a:pt x="104959" y="98356"/>
                </a:lnTo>
                <a:lnTo>
                  <a:pt x="105676" y="101290"/>
                </a:lnTo>
                <a:lnTo>
                  <a:pt x="105160" y="104238"/>
                </a:lnTo>
                <a:lnTo>
                  <a:pt x="103824" y="107195"/>
                </a:lnTo>
                <a:lnTo>
                  <a:pt x="101939" y="110159"/>
                </a:lnTo>
                <a:lnTo>
                  <a:pt x="100683" y="113126"/>
                </a:lnTo>
                <a:lnTo>
                  <a:pt x="99845" y="116097"/>
                </a:lnTo>
                <a:lnTo>
                  <a:pt x="99287" y="119070"/>
                </a:lnTo>
                <a:lnTo>
                  <a:pt x="97921" y="121052"/>
                </a:lnTo>
                <a:lnTo>
                  <a:pt x="96018" y="122373"/>
                </a:lnTo>
                <a:lnTo>
                  <a:pt x="93756" y="123254"/>
                </a:lnTo>
                <a:lnTo>
                  <a:pt x="91255" y="124833"/>
                </a:lnTo>
                <a:lnTo>
                  <a:pt x="88594" y="126879"/>
                </a:lnTo>
                <a:lnTo>
                  <a:pt x="85827" y="129234"/>
                </a:lnTo>
                <a:lnTo>
                  <a:pt x="82989" y="130805"/>
                </a:lnTo>
                <a:lnTo>
                  <a:pt x="80105" y="131852"/>
                </a:lnTo>
                <a:lnTo>
                  <a:pt x="77188" y="132550"/>
                </a:lnTo>
                <a:lnTo>
                  <a:pt x="73257" y="133015"/>
                </a:lnTo>
                <a:lnTo>
                  <a:pt x="68650" y="133325"/>
                </a:lnTo>
                <a:lnTo>
                  <a:pt x="59228" y="133670"/>
                </a:lnTo>
                <a:lnTo>
                  <a:pt x="48339" y="133864"/>
                </a:lnTo>
                <a:lnTo>
                  <a:pt x="41924" y="133909"/>
                </a:lnTo>
                <a:lnTo>
                  <a:pt x="38823" y="132929"/>
                </a:lnTo>
                <a:lnTo>
                  <a:pt x="35763" y="131283"/>
                </a:lnTo>
                <a:lnTo>
                  <a:pt x="26662" y="12501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8"/>
          <p:cNvSpPr/>
          <p:nvPr/>
        </p:nvSpPr>
        <p:spPr>
          <a:xfrm>
            <a:off x="3436801" y="4777384"/>
            <a:ext cx="17846" cy="214313"/>
          </a:xfrm>
          <a:custGeom>
            <a:avLst/>
            <a:gdLst/>
            <a:ahLst/>
            <a:cxnLst/>
            <a:rect l="0" t="0" r="0" b="0"/>
            <a:pathLst>
              <a:path w="17846" h="214313">
                <a:moveTo>
                  <a:pt x="8939" y="0"/>
                </a:moveTo>
                <a:lnTo>
                  <a:pt x="8939" y="4740"/>
                </a:lnTo>
                <a:lnTo>
                  <a:pt x="9932" y="7128"/>
                </a:lnTo>
                <a:lnTo>
                  <a:pt x="11587" y="9713"/>
                </a:lnTo>
                <a:lnTo>
                  <a:pt x="13684" y="12428"/>
                </a:lnTo>
                <a:lnTo>
                  <a:pt x="15082" y="16223"/>
                </a:lnTo>
                <a:lnTo>
                  <a:pt x="16014" y="20737"/>
                </a:lnTo>
                <a:lnTo>
                  <a:pt x="16635" y="25731"/>
                </a:lnTo>
                <a:lnTo>
                  <a:pt x="17049" y="31044"/>
                </a:lnTo>
                <a:lnTo>
                  <a:pt x="17325" y="36571"/>
                </a:lnTo>
                <a:lnTo>
                  <a:pt x="17509" y="42240"/>
                </a:lnTo>
                <a:lnTo>
                  <a:pt x="17805" y="71733"/>
                </a:lnTo>
                <a:lnTo>
                  <a:pt x="17845" y="85129"/>
                </a:lnTo>
                <a:lnTo>
                  <a:pt x="16863" y="92471"/>
                </a:lnTo>
                <a:lnTo>
                  <a:pt x="15215" y="100342"/>
                </a:lnTo>
                <a:lnTo>
                  <a:pt x="13123" y="108566"/>
                </a:lnTo>
                <a:lnTo>
                  <a:pt x="11728" y="116034"/>
                </a:lnTo>
                <a:lnTo>
                  <a:pt x="10798" y="122996"/>
                </a:lnTo>
                <a:lnTo>
                  <a:pt x="10179" y="129622"/>
                </a:lnTo>
                <a:lnTo>
                  <a:pt x="8772" y="137017"/>
                </a:lnTo>
                <a:lnTo>
                  <a:pt x="6842" y="144922"/>
                </a:lnTo>
                <a:lnTo>
                  <a:pt x="4561" y="153170"/>
                </a:lnTo>
                <a:lnTo>
                  <a:pt x="3041" y="159660"/>
                </a:lnTo>
                <a:lnTo>
                  <a:pt x="2027" y="164978"/>
                </a:lnTo>
                <a:lnTo>
                  <a:pt x="1352" y="169517"/>
                </a:lnTo>
                <a:lnTo>
                  <a:pt x="901" y="174527"/>
                </a:lnTo>
                <a:lnTo>
                  <a:pt x="601" y="179851"/>
                </a:lnTo>
                <a:lnTo>
                  <a:pt x="267" y="190066"/>
                </a:lnTo>
                <a:lnTo>
                  <a:pt x="35" y="203170"/>
                </a:lnTo>
                <a:lnTo>
                  <a:pt x="0" y="214312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39"/>
          <p:cNvSpPr/>
          <p:nvPr/>
        </p:nvSpPr>
        <p:spPr>
          <a:xfrm>
            <a:off x="3537042" y="4768453"/>
            <a:ext cx="167725" cy="178427"/>
          </a:xfrm>
          <a:custGeom>
            <a:avLst/>
            <a:gdLst/>
            <a:ahLst/>
            <a:cxnLst/>
            <a:rect l="0" t="0" r="0" b="0"/>
            <a:pathLst>
              <a:path w="167725" h="178427">
                <a:moveTo>
                  <a:pt x="105346" y="35719"/>
                </a:moveTo>
                <a:lnTo>
                  <a:pt x="105346" y="28030"/>
                </a:lnTo>
                <a:lnTo>
                  <a:pt x="107995" y="24695"/>
                </a:lnTo>
                <a:lnTo>
                  <a:pt x="113042" y="19209"/>
                </a:lnTo>
                <a:lnTo>
                  <a:pt x="112464" y="17767"/>
                </a:lnTo>
                <a:lnTo>
                  <a:pt x="109172" y="13519"/>
                </a:lnTo>
                <a:lnTo>
                  <a:pt x="107896" y="10997"/>
                </a:lnTo>
                <a:lnTo>
                  <a:pt x="106480" y="5549"/>
                </a:lnTo>
                <a:lnTo>
                  <a:pt x="105109" y="3700"/>
                </a:lnTo>
                <a:lnTo>
                  <a:pt x="103202" y="2466"/>
                </a:lnTo>
                <a:lnTo>
                  <a:pt x="98434" y="1096"/>
                </a:lnTo>
                <a:lnTo>
                  <a:pt x="95772" y="730"/>
                </a:lnTo>
                <a:lnTo>
                  <a:pt x="93005" y="487"/>
                </a:lnTo>
                <a:lnTo>
                  <a:pt x="90166" y="325"/>
                </a:lnTo>
                <a:lnTo>
                  <a:pt x="84364" y="145"/>
                </a:lnTo>
                <a:lnTo>
                  <a:pt x="81426" y="1088"/>
                </a:lnTo>
                <a:lnTo>
                  <a:pt x="78475" y="2710"/>
                </a:lnTo>
                <a:lnTo>
                  <a:pt x="75514" y="4784"/>
                </a:lnTo>
                <a:lnTo>
                  <a:pt x="71554" y="7158"/>
                </a:lnTo>
                <a:lnTo>
                  <a:pt x="66927" y="9733"/>
                </a:lnTo>
                <a:lnTo>
                  <a:pt x="61856" y="12441"/>
                </a:lnTo>
                <a:lnTo>
                  <a:pt x="56489" y="16232"/>
                </a:lnTo>
                <a:lnTo>
                  <a:pt x="50925" y="20743"/>
                </a:lnTo>
                <a:lnTo>
                  <a:pt x="45230" y="25735"/>
                </a:lnTo>
                <a:lnTo>
                  <a:pt x="39446" y="32039"/>
                </a:lnTo>
                <a:lnTo>
                  <a:pt x="33604" y="39219"/>
                </a:lnTo>
                <a:lnTo>
                  <a:pt x="27723" y="46982"/>
                </a:lnTo>
                <a:lnTo>
                  <a:pt x="22809" y="54142"/>
                </a:lnTo>
                <a:lnTo>
                  <a:pt x="18540" y="60899"/>
                </a:lnTo>
                <a:lnTo>
                  <a:pt x="14701" y="67388"/>
                </a:lnTo>
                <a:lnTo>
                  <a:pt x="11148" y="74692"/>
                </a:lnTo>
                <a:lnTo>
                  <a:pt x="7787" y="82536"/>
                </a:lnTo>
                <a:lnTo>
                  <a:pt x="4552" y="90743"/>
                </a:lnTo>
                <a:lnTo>
                  <a:pt x="2396" y="98198"/>
                </a:lnTo>
                <a:lnTo>
                  <a:pt x="958" y="105153"/>
                </a:lnTo>
                <a:lnTo>
                  <a:pt x="0" y="111774"/>
                </a:lnTo>
                <a:lnTo>
                  <a:pt x="354" y="118173"/>
                </a:lnTo>
                <a:lnTo>
                  <a:pt x="1584" y="124422"/>
                </a:lnTo>
                <a:lnTo>
                  <a:pt x="3397" y="130574"/>
                </a:lnTo>
                <a:lnTo>
                  <a:pt x="4605" y="136658"/>
                </a:lnTo>
                <a:lnTo>
                  <a:pt x="5411" y="142699"/>
                </a:lnTo>
                <a:lnTo>
                  <a:pt x="5948" y="148711"/>
                </a:lnTo>
                <a:lnTo>
                  <a:pt x="8292" y="153711"/>
                </a:lnTo>
                <a:lnTo>
                  <a:pt x="11841" y="158037"/>
                </a:lnTo>
                <a:lnTo>
                  <a:pt x="16194" y="161912"/>
                </a:lnTo>
                <a:lnTo>
                  <a:pt x="21082" y="165488"/>
                </a:lnTo>
                <a:lnTo>
                  <a:pt x="26327" y="168865"/>
                </a:lnTo>
                <a:lnTo>
                  <a:pt x="31810" y="172108"/>
                </a:lnTo>
                <a:lnTo>
                  <a:pt x="38445" y="174270"/>
                </a:lnTo>
                <a:lnTo>
                  <a:pt x="45848" y="175711"/>
                </a:lnTo>
                <a:lnTo>
                  <a:pt x="53763" y="176672"/>
                </a:lnTo>
                <a:lnTo>
                  <a:pt x="61026" y="177313"/>
                </a:lnTo>
                <a:lnTo>
                  <a:pt x="67854" y="177740"/>
                </a:lnTo>
                <a:lnTo>
                  <a:pt x="74392" y="178025"/>
                </a:lnTo>
                <a:lnTo>
                  <a:pt x="89603" y="178341"/>
                </a:lnTo>
                <a:lnTo>
                  <a:pt x="97830" y="178426"/>
                </a:lnTo>
                <a:lnTo>
                  <a:pt x="105301" y="177489"/>
                </a:lnTo>
                <a:lnTo>
                  <a:pt x="112268" y="175873"/>
                </a:lnTo>
                <a:lnTo>
                  <a:pt x="118900" y="173803"/>
                </a:lnTo>
                <a:lnTo>
                  <a:pt x="124314" y="171432"/>
                </a:lnTo>
                <a:lnTo>
                  <a:pt x="128916" y="168858"/>
                </a:lnTo>
                <a:lnTo>
                  <a:pt x="132978" y="166151"/>
                </a:lnTo>
                <a:lnTo>
                  <a:pt x="137672" y="162361"/>
                </a:lnTo>
                <a:lnTo>
                  <a:pt x="142787" y="157850"/>
                </a:lnTo>
                <a:lnTo>
                  <a:pt x="152775" y="148539"/>
                </a:lnTo>
                <a:lnTo>
                  <a:pt x="160525" y="141093"/>
                </a:lnTo>
                <a:lnTo>
                  <a:pt x="162988" y="136726"/>
                </a:lnTo>
                <a:lnTo>
                  <a:pt x="164631" y="131830"/>
                </a:lnTo>
                <a:lnTo>
                  <a:pt x="165727" y="126582"/>
                </a:lnTo>
                <a:lnTo>
                  <a:pt x="166456" y="121099"/>
                </a:lnTo>
                <a:lnTo>
                  <a:pt x="166943" y="115459"/>
                </a:lnTo>
                <a:lnTo>
                  <a:pt x="167268" y="109715"/>
                </a:lnTo>
                <a:lnTo>
                  <a:pt x="167628" y="98041"/>
                </a:lnTo>
                <a:lnTo>
                  <a:pt x="167724" y="92150"/>
                </a:lnTo>
                <a:lnTo>
                  <a:pt x="166795" y="86238"/>
                </a:lnTo>
                <a:lnTo>
                  <a:pt x="165182" y="80313"/>
                </a:lnTo>
                <a:lnTo>
                  <a:pt x="163114" y="74377"/>
                </a:lnTo>
                <a:lnTo>
                  <a:pt x="159749" y="69428"/>
                </a:lnTo>
                <a:lnTo>
                  <a:pt x="155519" y="65138"/>
                </a:lnTo>
                <a:lnTo>
                  <a:pt x="150713" y="61284"/>
                </a:lnTo>
                <a:lnTo>
                  <a:pt x="146516" y="57724"/>
                </a:lnTo>
                <a:lnTo>
                  <a:pt x="142725" y="54357"/>
                </a:lnTo>
                <a:lnTo>
                  <a:pt x="139204" y="51121"/>
                </a:lnTo>
                <a:lnTo>
                  <a:pt x="135863" y="46979"/>
                </a:lnTo>
                <a:lnTo>
                  <a:pt x="132643" y="42234"/>
                </a:lnTo>
                <a:lnTo>
                  <a:pt x="129504" y="37085"/>
                </a:lnTo>
                <a:lnTo>
                  <a:pt x="126417" y="32661"/>
                </a:lnTo>
                <a:lnTo>
                  <a:pt x="123366" y="28719"/>
                </a:lnTo>
                <a:lnTo>
                  <a:pt x="120339" y="25099"/>
                </a:lnTo>
                <a:lnTo>
                  <a:pt x="117328" y="22686"/>
                </a:lnTo>
                <a:lnTo>
                  <a:pt x="114327" y="21077"/>
                </a:lnTo>
                <a:lnTo>
                  <a:pt x="111333" y="20005"/>
                </a:lnTo>
                <a:lnTo>
                  <a:pt x="108344" y="18298"/>
                </a:lnTo>
                <a:lnTo>
                  <a:pt x="105359" y="16167"/>
                </a:lnTo>
                <a:lnTo>
                  <a:pt x="102375" y="13755"/>
                </a:lnTo>
                <a:lnTo>
                  <a:pt x="100386" y="11154"/>
                </a:lnTo>
                <a:lnTo>
                  <a:pt x="99060" y="8428"/>
                </a:lnTo>
                <a:lnTo>
                  <a:pt x="96408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0"/>
          <p:cNvSpPr/>
          <p:nvPr/>
        </p:nvSpPr>
        <p:spPr>
          <a:xfrm>
            <a:off x="3768163" y="4741664"/>
            <a:ext cx="186905" cy="187366"/>
          </a:xfrm>
          <a:custGeom>
            <a:avLst/>
            <a:gdLst/>
            <a:ahLst/>
            <a:cxnLst/>
            <a:rect l="0" t="0" r="0" b="0"/>
            <a:pathLst>
              <a:path w="186905" h="187366">
                <a:moveTo>
                  <a:pt x="79813" y="0"/>
                </a:moveTo>
                <a:lnTo>
                  <a:pt x="67371" y="0"/>
                </a:lnTo>
                <a:lnTo>
                  <a:pt x="63573" y="992"/>
                </a:lnTo>
                <a:lnTo>
                  <a:pt x="59055" y="2646"/>
                </a:lnTo>
                <a:lnTo>
                  <a:pt x="54056" y="4740"/>
                </a:lnTo>
                <a:lnTo>
                  <a:pt x="49730" y="8122"/>
                </a:lnTo>
                <a:lnTo>
                  <a:pt x="45853" y="12359"/>
                </a:lnTo>
                <a:lnTo>
                  <a:pt x="42275" y="17169"/>
                </a:lnTo>
                <a:lnTo>
                  <a:pt x="38897" y="22360"/>
                </a:lnTo>
                <a:lnTo>
                  <a:pt x="35651" y="27805"/>
                </a:lnTo>
                <a:lnTo>
                  <a:pt x="32495" y="33419"/>
                </a:lnTo>
                <a:lnTo>
                  <a:pt x="28404" y="39147"/>
                </a:lnTo>
                <a:lnTo>
                  <a:pt x="23690" y="44950"/>
                </a:lnTo>
                <a:lnTo>
                  <a:pt x="18562" y="50802"/>
                </a:lnTo>
                <a:lnTo>
                  <a:pt x="14149" y="57681"/>
                </a:lnTo>
                <a:lnTo>
                  <a:pt x="10215" y="65243"/>
                </a:lnTo>
                <a:lnTo>
                  <a:pt x="6598" y="73261"/>
                </a:lnTo>
                <a:lnTo>
                  <a:pt x="4187" y="80591"/>
                </a:lnTo>
                <a:lnTo>
                  <a:pt x="2580" y="87461"/>
                </a:lnTo>
                <a:lnTo>
                  <a:pt x="1508" y="94026"/>
                </a:lnTo>
                <a:lnTo>
                  <a:pt x="794" y="100387"/>
                </a:lnTo>
                <a:lnTo>
                  <a:pt x="318" y="106613"/>
                </a:lnTo>
                <a:lnTo>
                  <a:pt x="0" y="112747"/>
                </a:lnTo>
                <a:lnTo>
                  <a:pt x="782" y="118821"/>
                </a:lnTo>
                <a:lnTo>
                  <a:pt x="2296" y="124854"/>
                </a:lnTo>
                <a:lnTo>
                  <a:pt x="4299" y="130861"/>
                </a:lnTo>
                <a:lnTo>
                  <a:pt x="6627" y="136851"/>
                </a:lnTo>
                <a:lnTo>
                  <a:pt x="9172" y="142827"/>
                </a:lnTo>
                <a:lnTo>
                  <a:pt x="11862" y="148796"/>
                </a:lnTo>
                <a:lnTo>
                  <a:pt x="14649" y="153768"/>
                </a:lnTo>
                <a:lnTo>
                  <a:pt x="17500" y="158075"/>
                </a:lnTo>
                <a:lnTo>
                  <a:pt x="20393" y="161937"/>
                </a:lnTo>
                <a:lnTo>
                  <a:pt x="24309" y="165505"/>
                </a:lnTo>
                <a:lnTo>
                  <a:pt x="28906" y="168876"/>
                </a:lnTo>
                <a:lnTo>
                  <a:pt x="33956" y="172115"/>
                </a:lnTo>
                <a:lnTo>
                  <a:pt x="39310" y="175267"/>
                </a:lnTo>
                <a:lnTo>
                  <a:pt x="44865" y="178360"/>
                </a:lnTo>
                <a:lnTo>
                  <a:pt x="50555" y="181415"/>
                </a:lnTo>
                <a:lnTo>
                  <a:pt x="57328" y="183451"/>
                </a:lnTo>
                <a:lnTo>
                  <a:pt x="64823" y="184809"/>
                </a:lnTo>
                <a:lnTo>
                  <a:pt x="72799" y="185714"/>
                </a:lnTo>
                <a:lnTo>
                  <a:pt x="80103" y="186317"/>
                </a:lnTo>
                <a:lnTo>
                  <a:pt x="86958" y="186719"/>
                </a:lnTo>
                <a:lnTo>
                  <a:pt x="99873" y="187166"/>
                </a:lnTo>
                <a:lnTo>
                  <a:pt x="112233" y="187365"/>
                </a:lnTo>
                <a:lnTo>
                  <a:pt x="119304" y="186426"/>
                </a:lnTo>
                <a:lnTo>
                  <a:pt x="126997" y="184807"/>
                </a:lnTo>
                <a:lnTo>
                  <a:pt x="135105" y="182736"/>
                </a:lnTo>
                <a:lnTo>
                  <a:pt x="142496" y="180363"/>
                </a:lnTo>
                <a:lnTo>
                  <a:pt x="149410" y="177790"/>
                </a:lnTo>
                <a:lnTo>
                  <a:pt x="156006" y="175081"/>
                </a:lnTo>
                <a:lnTo>
                  <a:pt x="161397" y="171291"/>
                </a:lnTo>
                <a:lnTo>
                  <a:pt x="165984" y="166780"/>
                </a:lnTo>
                <a:lnTo>
                  <a:pt x="170035" y="161789"/>
                </a:lnTo>
                <a:lnTo>
                  <a:pt x="173729" y="157468"/>
                </a:lnTo>
                <a:lnTo>
                  <a:pt x="177185" y="153596"/>
                </a:lnTo>
                <a:lnTo>
                  <a:pt x="180481" y="150022"/>
                </a:lnTo>
                <a:lnTo>
                  <a:pt x="182679" y="145656"/>
                </a:lnTo>
                <a:lnTo>
                  <a:pt x="184145" y="140760"/>
                </a:lnTo>
                <a:lnTo>
                  <a:pt x="185122" y="135512"/>
                </a:lnTo>
                <a:lnTo>
                  <a:pt x="185773" y="130029"/>
                </a:lnTo>
                <a:lnTo>
                  <a:pt x="186207" y="124389"/>
                </a:lnTo>
                <a:lnTo>
                  <a:pt x="186496" y="118645"/>
                </a:lnTo>
                <a:lnTo>
                  <a:pt x="186818" y="106971"/>
                </a:lnTo>
                <a:lnTo>
                  <a:pt x="186904" y="101080"/>
                </a:lnTo>
                <a:lnTo>
                  <a:pt x="185968" y="96160"/>
                </a:lnTo>
                <a:lnTo>
                  <a:pt x="184351" y="91888"/>
                </a:lnTo>
                <a:lnTo>
                  <a:pt x="179905" y="83503"/>
                </a:lnTo>
                <a:lnTo>
                  <a:pt x="166059" y="56183"/>
                </a:lnTo>
                <a:lnTo>
                  <a:pt x="162140" y="51346"/>
                </a:lnTo>
                <a:lnTo>
                  <a:pt x="157540" y="47129"/>
                </a:lnTo>
                <a:lnTo>
                  <a:pt x="152488" y="43326"/>
                </a:lnTo>
                <a:lnTo>
                  <a:pt x="147133" y="38806"/>
                </a:lnTo>
                <a:lnTo>
                  <a:pt x="141577" y="33808"/>
                </a:lnTo>
                <a:lnTo>
                  <a:pt x="135886" y="28492"/>
                </a:lnTo>
                <a:lnTo>
                  <a:pt x="131099" y="24947"/>
                </a:lnTo>
                <a:lnTo>
                  <a:pt x="126916" y="22585"/>
                </a:lnTo>
                <a:lnTo>
                  <a:pt x="123132" y="21010"/>
                </a:lnTo>
                <a:lnTo>
                  <a:pt x="118624" y="18968"/>
                </a:lnTo>
                <a:lnTo>
                  <a:pt x="97690" y="893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1"/>
          <p:cNvSpPr/>
          <p:nvPr/>
        </p:nvSpPr>
        <p:spPr>
          <a:xfrm>
            <a:off x="2212217" y="4634508"/>
            <a:ext cx="312851" cy="1446610"/>
          </a:xfrm>
          <a:custGeom>
            <a:avLst/>
            <a:gdLst/>
            <a:ahLst/>
            <a:cxnLst/>
            <a:rect l="0" t="0" r="0" b="0"/>
            <a:pathLst>
              <a:path w="312851" h="1446610">
                <a:moveTo>
                  <a:pt x="312850" y="0"/>
                </a:moveTo>
                <a:lnTo>
                  <a:pt x="304279" y="0"/>
                </a:lnTo>
                <a:lnTo>
                  <a:pt x="304020" y="4740"/>
                </a:lnTo>
                <a:lnTo>
                  <a:pt x="302991" y="6137"/>
                </a:lnTo>
                <a:lnTo>
                  <a:pt x="301311" y="7068"/>
                </a:lnTo>
                <a:lnTo>
                  <a:pt x="299198" y="7688"/>
                </a:lnTo>
                <a:lnTo>
                  <a:pt x="297790" y="9094"/>
                </a:lnTo>
                <a:lnTo>
                  <a:pt x="296851" y="11024"/>
                </a:lnTo>
                <a:lnTo>
                  <a:pt x="295807" y="15814"/>
                </a:lnTo>
                <a:lnTo>
                  <a:pt x="295344" y="21249"/>
                </a:lnTo>
                <a:lnTo>
                  <a:pt x="294227" y="24088"/>
                </a:lnTo>
                <a:lnTo>
                  <a:pt x="290337" y="29888"/>
                </a:lnTo>
                <a:lnTo>
                  <a:pt x="287947" y="38419"/>
                </a:lnTo>
                <a:lnTo>
                  <a:pt x="287309" y="43472"/>
                </a:lnTo>
                <a:lnTo>
                  <a:pt x="283953" y="51732"/>
                </a:lnTo>
                <a:lnTo>
                  <a:pt x="276479" y="64607"/>
                </a:lnTo>
                <a:lnTo>
                  <a:pt x="273705" y="69860"/>
                </a:lnTo>
                <a:lnTo>
                  <a:pt x="270623" y="83635"/>
                </a:lnTo>
                <a:lnTo>
                  <a:pt x="268259" y="98686"/>
                </a:lnTo>
                <a:lnTo>
                  <a:pt x="258650" y="124518"/>
                </a:lnTo>
                <a:lnTo>
                  <a:pt x="250111" y="145373"/>
                </a:lnTo>
                <a:lnTo>
                  <a:pt x="241291" y="170404"/>
                </a:lnTo>
                <a:lnTo>
                  <a:pt x="229413" y="205529"/>
                </a:lnTo>
                <a:lnTo>
                  <a:pt x="220482" y="236956"/>
                </a:lnTo>
                <a:lnTo>
                  <a:pt x="181751" y="388946"/>
                </a:lnTo>
                <a:lnTo>
                  <a:pt x="172812" y="419514"/>
                </a:lnTo>
                <a:lnTo>
                  <a:pt x="163874" y="453265"/>
                </a:lnTo>
                <a:lnTo>
                  <a:pt x="148976" y="512078"/>
                </a:lnTo>
                <a:lnTo>
                  <a:pt x="144783" y="547720"/>
                </a:lnTo>
                <a:lnTo>
                  <a:pt x="138795" y="583416"/>
                </a:lnTo>
                <a:lnTo>
                  <a:pt x="130731" y="619128"/>
                </a:lnTo>
                <a:lnTo>
                  <a:pt x="126796" y="654844"/>
                </a:lnTo>
                <a:lnTo>
                  <a:pt x="118331" y="696332"/>
                </a:lnTo>
                <a:lnTo>
                  <a:pt x="110984" y="730085"/>
                </a:lnTo>
                <a:lnTo>
                  <a:pt x="105349" y="774400"/>
                </a:lnTo>
                <a:lnTo>
                  <a:pt x="94967" y="816852"/>
                </a:lnTo>
                <a:lnTo>
                  <a:pt x="89495" y="856325"/>
                </a:lnTo>
                <a:lnTo>
                  <a:pt x="82528" y="895432"/>
                </a:lnTo>
                <a:lnTo>
                  <a:pt x="78415" y="926771"/>
                </a:lnTo>
                <a:lnTo>
                  <a:pt x="70906" y="954909"/>
                </a:lnTo>
                <a:lnTo>
                  <a:pt x="66275" y="973083"/>
                </a:lnTo>
                <a:lnTo>
                  <a:pt x="58313" y="1017951"/>
                </a:lnTo>
                <a:lnTo>
                  <a:pt x="51599" y="1062628"/>
                </a:lnTo>
                <a:lnTo>
                  <a:pt x="46739" y="1089420"/>
                </a:lnTo>
                <a:lnTo>
                  <a:pt x="44609" y="1106288"/>
                </a:lnTo>
                <a:lnTo>
                  <a:pt x="37797" y="1135932"/>
                </a:lnTo>
                <a:lnTo>
                  <a:pt x="33711" y="1161411"/>
                </a:lnTo>
                <a:lnTo>
                  <a:pt x="28859" y="1187812"/>
                </a:lnTo>
                <a:lnTo>
                  <a:pt x="24773" y="1214486"/>
                </a:lnTo>
                <a:lnTo>
                  <a:pt x="19920" y="1241241"/>
                </a:lnTo>
                <a:lnTo>
                  <a:pt x="17153" y="1284885"/>
                </a:lnTo>
                <a:lnTo>
                  <a:pt x="10855" y="1314526"/>
                </a:lnTo>
                <a:lnTo>
                  <a:pt x="8198" y="1350429"/>
                </a:lnTo>
                <a:lnTo>
                  <a:pt x="1914" y="1374987"/>
                </a:lnTo>
                <a:lnTo>
                  <a:pt x="50" y="1417721"/>
                </a:lnTo>
                <a:lnTo>
                  <a:pt x="0" y="1446609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2"/>
          <p:cNvSpPr/>
          <p:nvPr/>
        </p:nvSpPr>
        <p:spPr>
          <a:xfrm>
            <a:off x="2489313" y="4964917"/>
            <a:ext cx="89386" cy="151795"/>
          </a:xfrm>
          <a:custGeom>
            <a:avLst/>
            <a:gdLst/>
            <a:ahLst/>
            <a:cxnLst/>
            <a:rect l="0" t="0" r="0" b="0"/>
            <a:pathLst>
              <a:path w="89386" h="151795">
                <a:moveTo>
                  <a:pt x="0" y="151794"/>
                </a:moveTo>
                <a:lnTo>
                  <a:pt x="0" y="78620"/>
                </a:lnTo>
                <a:lnTo>
                  <a:pt x="993" y="74238"/>
                </a:lnTo>
                <a:lnTo>
                  <a:pt x="2648" y="69332"/>
                </a:lnTo>
                <a:lnTo>
                  <a:pt x="4745" y="64078"/>
                </a:lnTo>
                <a:lnTo>
                  <a:pt x="5150" y="59582"/>
                </a:lnTo>
                <a:lnTo>
                  <a:pt x="4426" y="55593"/>
                </a:lnTo>
                <a:lnTo>
                  <a:pt x="2951" y="51941"/>
                </a:lnTo>
                <a:lnTo>
                  <a:pt x="2960" y="48515"/>
                </a:lnTo>
                <a:lnTo>
                  <a:pt x="3960" y="45238"/>
                </a:lnTo>
                <a:lnTo>
                  <a:pt x="5620" y="42062"/>
                </a:lnTo>
                <a:lnTo>
                  <a:pt x="6726" y="38952"/>
                </a:lnTo>
                <a:lnTo>
                  <a:pt x="7463" y="35886"/>
                </a:lnTo>
                <a:lnTo>
                  <a:pt x="7955" y="32850"/>
                </a:lnTo>
                <a:lnTo>
                  <a:pt x="9276" y="29834"/>
                </a:lnTo>
                <a:lnTo>
                  <a:pt x="11150" y="26831"/>
                </a:lnTo>
                <a:lnTo>
                  <a:pt x="13392" y="23837"/>
                </a:lnTo>
                <a:lnTo>
                  <a:pt x="14887" y="20848"/>
                </a:lnTo>
                <a:lnTo>
                  <a:pt x="15884" y="17864"/>
                </a:lnTo>
                <a:lnTo>
                  <a:pt x="16548" y="14883"/>
                </a:lnTo>
                <a:lnTo>
                  <a:pt x="17984" y="12895"/>
                </a:lnTo>
                <a:lnTo>
                  <a:pt x="19935" y="11570"/>
                </a:lnTo>
                <a:lnTo>
                  <a:pt x="22228" y="10686"/>
                </a:lnTo>
                <a:lnTo>
                  <a:pt x="24750" y="9105"/>
                </a:lnTo>
                <a:lnTo>
                  <a:pt x="27425" y="7059"/>
                </a:lnTo>
                <a:lnTo>
                  <a:pt x="30202" y="4702"/>
                </a:lnTo>
                <a:lnTo>
                  <a:pt x="33045" y="3131"/>
                </a:lnTo>
                <a:lnTo>
                  <a:pt x="35935" y="2084"/>
                </a:lnTo>
                <a:lnTo>
                  <a:pt x="38854" y="1386"/>
                </a:lnTo>
                <a:lnTo>
                  <a:pt x="41794" y="920"/>
                </a:lnTo>
                <a:lnTo>
                  <a:pt x="44746" y="610"/>
                </a:lnTo>
                <a:lnTo>
                  <a:pt x="47708" y="403"/>
                </a:lnTo>
                <a:lnTo>
                  <a:pt x="50675" y="265"/>
                </a:lnTo>
                <a:lnTo>
                  <a:pt x="60807" y="26"/>
                </a:lnTo>
                <a:lnTo>
                  <a:pt x="66792" y="0"/>
                </a:lnTo>
                <a:lnTo>
                  <a:pt x="69358" y="988"/>
                </a:lnTo>
                <a:lnTo>
                  <a:pt x="72061" y="2640"/>
                </a:lnTo>
                <a:lnTo>
                  <a:pt x="78791" y="7679"/>
                </a:lnTo>
                <a:lnTo>
                  <a:pt x="80336" y="9084"/>
                </a:lnTo>
                <a:lnTo>
                  <a:pt x="89385" y="17849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3"/>
          <p:cNvSpPr/>
          <p:nvPr/>
        </p:nvSpPr>
        <p:spPr>
          <a:xfrm>
            <a:off x="2596586" y="5027414"/>
            <a:ext cx="89376" cy="142721"/>
          </a:xfrm>
          <a:custGeom>
            <a:avLst/>
            <a:gdLst/>
            <a:ahLst/>
            <a:cxnLst/>
            <a:rect l="0" t="0" r="0" b="0"/>
            <a:pathLst>
              <a:path w="89376" h="142721">
                <a:moveTo>
                  <a:pt x="26805" y="0"/>
                </a:moveTo>
                <a:lnTo>
                  <a:pt x="26805" y="4740"/>
                </a:lnTo>
                <a:lnTo>
                  <a:pt x="25812" y="6137"/>
                </a:lnTo>
                <a:lnTo>
                  <a:pt x="24157" y="7068"/>
                </a:lnTo>
                <a:lnTo>
                  <a:pt x="22060" y="7689"/>
                </a:lnTo>
                <a:lnTo>
                  <a:pt x="20662" y="9094"/>
                </a:lnTo>
                <a:lnTo>
                  <a:pt x="19730" y="11024"/>
                </a:lnTo>
                <a:lnTo>
                  <a:pt x="19109" y="13303"/>
                </a:lnTo>
                <a:lnTo>
                  <a:pt x="17702" y="16806"/>
                </a:lnTo>
                <a:lnTo>
                  <a:pt x="15771" y="21126"/>
                </a:lnTo>
                <a:lnTo>
                  <a:pt x="13490" y="25990"/>
                </a:lnTo>
                <a:lnTo>
                  <a:pt x="11969" y="30225"/>
                </a:lnTo>
                <a:lnTo>
                  <a:pt x="10955" y="34041"/>
                </a:lnTo>
                <a:lnTo>
                  <a:pt x="10279" y="37577"/>
                </a:lnTo>
                <a:lnTo>
                  <a:pt x="8836" y="41918"/>
                </a:lnTo>
                <a:lnTo>
                  <a:pt x="6880" y="46797"/>
                </a:lnTo>
                <a:lnTo>
                  <a:pt x="4583" y="52034"/>
                </a:lnTo>
                <a:lnTo>
                  <a:pt x="3052" y="56518"/>
                </a:lnTo>
                <a:lnTo>
                  <a:pt x="2031" y="60499"/>
                </a:lnTo>
                <a:lnTo>
                  <a:pt x="1351" y="64145"/>
                </a:lnTo>
                <a:lnTo>
                  <a:pt x="897" y="68561"/>
                </a:lnTo>
                <a:lnTo>
                  <a:pt x="594" y="73489"/>
                </a:lnTo>
                <a:lnTo>
                  <a:pt x="258" y="84256"/>
                </a:lnTo>
                <a:lnTo>
                  <a:pt x="5" y="115356"/>
                </a:lnTo>
                <a:lnTo>
                  <a:pt x="0" y="118576"/>
                </a:lnTo>
                <a:lnTo>
                  <a:pt x="990" y="121715"/>
                </a:lnTo>
                <a:lnTo>
                  <a:pt x="2642" y="124799"/>
                </a:lnTo>
                <a:lnTo>
                  <a:pt x="4738" y="127848"/>
                </a:lnTo>
                <a:lnTo>
                  <a:pt x="7128" y="130873"/>
                </a:lnTo>
                <a:lnTo>
                  <a:pt x="9714" y="133882"/>
                </a:lnTo>
                <a:lnTo>
                  <a:pt x="12432" y="136879"/>
                </a:lnTo>
                <a:lnTo>
                  <a:pt x="15236" y="138878"/>
                </a:lnTo>
                <a:lnTo>
                  <a:pt x="18099" y="140211"/>
                </a:lnTo>
                <a:lnTo>
                  <a:pt x="25086" y="142349"/>
                </a:lnTo>
                <a:lnTo>
                  <a:pt x="26652" y="142524"/>
                </a:lnTo>
                <a:lnTo>
                  <a:pt x="28690" y="142642"/>
                </a:lnTo>
                <a:lnTo>
                  <a:pt x="31041" y="142720"/>
                </a:lnTo>
                <a:lnTo>
                  <a:pt x="33602" y="141779"/>
                </a:lnTo>
                <a:lnTo>
                  <a:pt x="36302" y="140160"/>
                </a:lnTo>
                <a:lnTo>
                  <a:pt x="39095" y="138089"/>
                </a:lnTo>
                <a:lnTo>
                  <a:pt x="41951" y="136708"/>
                </a:lnTo>
                <a:lnTo>
                  <a:pt x="44848" y="135787"/>
                </a:lnTo>
                <a:lnTo>
                  <a:pt x="47772" y="135173"/>
                </a:lnTo>
                <a:lnTo>
                  <a:pt x="50715" y="133772"/>
                </a:lnTo>
                <a:lnTo>
                  <a:pt x="53670" y="131846"/>
                </a:lnTo>
                <a:lnTo>
                  <a:pt x="56633" y="129569"/>
                </a:lnTo>
                <a:lnTo>
                  <a:pt x="59601" y="127059"/>
                </a:lnTo>
                <a:lnTo>
                  <a:pt x="62574" y="124394"/>
                </a:lnTo>
                <a:lnTo>
                  <a:pt x="65549" y="121625"/>
                </a:lnTo>
                <a:lnTo>
                  <a:pt x="67532" y="118786"/>
                </a:lnTo>
                <a:lnTo>
                  <a:pt x="68854" y="115902"/>
                </a:lnTo>
                <a:lnTo>
                  <a:pt x="69735" y="112987"/>
                </a:lnTo>
                <a:lnTo>
                  <a:pt x="71316" y="110051"/>
                </a:lnTo>
                <a:lnTo>
                  <a:pt x="73363" y="107102"/>
                </a:lnTo>
                <a:lnTo>
                  <a:pt x="75721" y="104144"/>
                </a:lnTo>
                <a:lnTo>
                  <a:pt x="77293" y="101180"/>
                </a:lnTo>
                <a:lnTo>
                  <a:pt x="78340" y="98211"/>
                </a:lnTo>
                <a:lnTo>
                  <a:pt x="80022" y="91058"/>
                </a:lnTo>
                <a:lnTo>
                  <a:pt x="81154" y="89479"/>
                </a:lnTo>
                <a:lnTo>
                  <a:pt x="82901" y="87434"/>
                </a:lnTo>
                <a:lnTo>
                  <a:pt x="88097" y="81763"/>
                </a:lnTo>
                <a:lnTo>
                  <a:pt x="88807" y="78342"/>
                </a:lnTo>
                <a:lnTo>
                  <a:pt x="89375" y="7143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4"/>
          <p:cNvSpPr/>
          <p:nvPr/>
        </p:nvSpPr>
        <p:spPr>
          <a:xfrm>
            <a:off x="2739593" y="5108164"/>
            <a:ext cx="62570" cy="97845"/>
          </a:xfrm>
          <a:custGeom>
            <a:avLst/>
            <a:gdLst/>
            <a:ahLst/>
            <a:cxnLst/>
            <a:rect l="0" t="0" r="0" b="0"/>
            <a:pathLst>
              <a:path w="62570" h="97845">
                <a:moveTo>
                  <a:pt x="0" y="97844"/>
                </a:moveTo>
                <a:lnTo>
                  <a:pt x="0" y="3971"/>
                </a:lnTo>
                <a:lnTo>
                  <a:pt x="993" y="2520"/>
                </a:lnTo>
                <a:lnTo>
                  <a:pt x="2648" y="1552"/>
                </a:lnTo>
                <a:lnTo>
                  <a:pt x="4745" y="907"/>
                </a:lnTo>
                <a:lnTo>
                  <a:pt x="7136" y="477"/>
                </a:lnTo>
                <a:lnTo>
                  <a:pt x="9723" y="190"/>
                </a:lnTo>
                <a:lnTo>
                  <a:pt x="12441" y="0"/>
                </a:lnTo>
                <a:lnTo>
                  <a:pt x="14253" y="864"/>
                </a:lnTo>
                <a:lnTo>
                  <a:pt x="15461" y="2433"/>
                </a:lnTo>
                <a:lnTo>
                  <a:pt x="16266" y="4470"/>
                </a:lnTo>
                <a:lnTo>
                  <a:pt x="17796" y="5830"/>
                </a:lnTo>
                <a:lnTo>
                  <a:pt x="19809" y="6735"/>
                </a:lnTo>
                <a:lnTo>
                  <a:pt x="22145" y="7339"/>
                </a:lnTo>
                <a:lnTo>
                  <a:pt x="24694" y="8734"/>
                </a:lnTo>
                <a:lnTo>
                  <a:pt x="27388" y="10656"/>
                </a:lnTo>
                <a:lnTo>
                  <a:pt x="30177" y="12930"/>
                </a:lnTo>
                <a:lnTo>
                  <a:pt x="33029" y="15437"/>
                </a:lnTo>
                <a:lnTo>
                  <a:pt x="35924" y="18101"/>
                </a:lnTo>
                <a:lnTo>
                  <a:pt x="41788" y="23707"/>
                </a:lnTo>
                <a:lnTo>
                  <a:pt x="47705" y="29506"/>
                </a:lnTo>
                <a:lnTo>
                  <a:pt x="50674" y="31449"/>
                </a:lnTo>
                <a:lnTo>
                  <a:pt x="53646" y="32745"/>
                </a:lnTo>
                <a:lnTo>
                  <a:pt x="62569" y="35336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5"/>
          <p:cNvSpPr/>
          <p:nvPr/>
        </p:nvSpPr>
        <p:spPr>
          <a:xfrm>
            <a:off x="2820195" y="5170334"/>
            <a:ext cx="87989" cy="133902"/>
          </a:xfrm>
          <a:custGeom>
            <a:avLst/>
            <a:gdLst/>
            <a:ahLst/>
            <a:cxnLst/>
            <a:rect l="0" t="0" r="0" b="0"/>
            <a:pathLst>
              <a:path w="87989" h="133902">
                <a:moveTo>
                  <a:pt x="80292" y="35675"/>
                </a:moveTo>
                <a:lnTo>
                  <a:pt x="87988" y="27986"/>
                </a:lnTo>
                <a:lnTo>
                  <a:pt x="87409" y="26580"/>
                </a:lnTo>
                <a:lnTo>
                  <a:pt x="86030" y="24650"/>
                </a:lnTo>
                <a:lnTo>
                  <a:pt x="84117" y="22372"/>
                </a:lnTo>
                <a:lnTo>
                  <a:pt x="82842" y="19860"/>
                </a:lnTo>
                <a:lnTo>
                  <a:pt x="81992" y="17194"/>
                </a:lnTo>
                <a:lnTo>
                  <a:pt x="81425" y="14425"/>
                </a:lnTo>
                <a:lnTo>
                  <a:pt x="80054" y="11586"/>
                </a:lnTo>
                <a:lnTo>
                  <a:pt x="78147" y="8701"/>
                </a:lnTo>
                <a:lnTo>
                  <a:pt x="72695" y="1684"/>
                </a:lnTo>
                <a:lnTo>
                  <a:pt x="71255" y="1107"/>
                </a:lnTo>
                <a:lnTo>
                  <a:pt x="69301" y="724"/>
                </a:lnTo>
                <a:lnTo>
                  <a:pt x="67006" y="468"/>
                </a:lnTo>
                <a:lnTo>
                  <a:pt x="63489" y="297"/>
                </a:lnTo>
                <a:lnTo>
                  <a:pt x="54285" y="108"/>
                </a:lnTo>
                <a:lnTo>
                  <a:pt x="42681" y="0"/>
                </a:lnTo>
                <a:lnTo>
                  <a:pt x="39327" y="978"/>
                </a:lnTo>
                <a:lnTo>
                  <a:pt x="36098" y="2622"/>
                </a:lnTo>
                <a:lnTo>
                  <a:pt x="32952" y="4710"/>
                </a:lnTo>
                <a:lnTo>
                  <a:pt x="29862" y="7094"/>
                </a:lnTo>
                <a:lnTo>
                  <a:pt x="26808" y="9675"/>
                </a:lnTo>
                <a:lnTo>
                  <a:pt x="23780" y="12389"/>
                </a:lnTo>
                <a:lnTo>
                  <a:pt x="17766" y="18049"/>
                </a:lnTo>
                <a:lnTo>
                  <a:pt x="5813" y="29767"/>
                </a:lnTo>
                <a:lnTo>
                  <a:pt x="3823" y="32729"/>
                </a:lnTo>
                <a:lnTo>
                  <a:pt x="2497" y="35695"/>
                </a:lnTo>
                <a:lnTo>
                  <a:pt x="1613" y="38664"/>
                </a:lnTo>
                <a:lnTo>
                  <a:pt x="1023" y="41637"/>
                </a:lnTo>
                <a:lnTo>
                  <a:pt x="631" y="44610"/>
                </a:lnTo>
                <a:lnTo>
                  <a:pt x="369" y="47584"/>
                </a:lnTo>
                <a:lnTo>
                  <a:pt x="194" y="50560"/>
                </a:lnTo>
                <a:lnTo>
                  <a:pt x="0" y="56512"/>
                </a:lnTo>
                <a:lnTo>
                  <a:pt x="942" y="59488"/>
                </a:lnTo>
                <a:lnTo>
                  <a:pt x="2562" y="62464"/>
                </a:lnTo>
                <a:lnTo>
                  <a:pt x="4636" y="65441"/>
                </a:lnTo>
                <a:lnTo>
                  <a:pt x="8005" y="67425"/>
                </a:lnTo>
                <a:lnTo>
                  <a:pt x="12237" y="68748"/>
                </a:lnTo>
                <a:lnTo>
                  <a:pt x="17045" y="69630"/>
                </a:lnTo>
                <a:lnTo>
                  <a:pt x="21244" y="70218"/>
                </a:lnTo>
                <a:lnTo>
                  <a:pt x="25035" y="70610"/>
                </a:lnTo>
                <a:lnTo>
                  <a:pt x="28557" y="70871"/>
                </a:lnTo>
                <a:lnTo>
                  <a:pt x="31897" y="71045"/>
                </a:lnTo>
                <a:lnTo>
                  <a:pt x="38258" y="71238"/>
                </a:lnTo>
                <a:lnTo>
                  <a:pt x="52167" y="71347"/>
                </a:lnTo>
                <a:lnTo>
                  <a:pt x="56576" y="70371"/>
                </a:lnTo>
                <a:lnTo>
                  <a:pt x="60508" y="68727"/>
                </a:lnTo>
                <a:lnTo>
                  <a:pt x="69211" y="63701"/>
                </a:lnTo>
                <a:lnTo>
                  <a:pt x="70918" y="63288"/>
                </a:lnTo>
                <a:lnTo>
                  <a:pt x="73050" y="63014"/>
                </a:lnTo>
                <a:lnTo>
                  <a:pt x="80255" y="62466"/>
                </a:lnTo>
                <a:lnTo>
                  <a:pt x="80281" y="67205"/>
                </a:lnTo>
                <a:lnTo>
                  <a:pt x="79291" y="69593"/>
                </a:lnTo>
                <a:lnTo>
                  <a:pt x="77638" y="72177"/>
                </a:lnTo>
                <a:lnTo>
                  <a:pt x="75544" y="74893"/>
                </a:lnTo>
                <a:lnTo>
                  <a:pt x="74147" y="77695"/>
                </a:lnTo>
                <a:lnTo>
                  <a:pt x="73216" y="80556"/>
                </a:lnTo>
                <a:lnTo>
                  <a:pt x="72595" y="83455"/>
                </a:lnTo>
                <a:lnTo>
                  <a:pt x="72181" y="86379"/>
                </a:lnTo>
                <a:lnTo>
                  <a:pt x="71905" y="89321"/>
                </a:lnTo>
                <a:lnTo>
                  <a:pt x="71721" y="92275"/>
                </a:lnTo>
                <a:lnTo>
                  <a:pt x="70605" y="95237"/>
                </a:lnTo>
                <a:lnTo>
                  <a:pt x="68869" y="98203"/>
                </a:lnTo>
                <a:lnTo>
                  <a:pt x="66717" y="101173"/>
                </a:lnTo>
                <a:lnTo>
                  <a:pt x="65283" y="104145"/>
                </a:lnTo>
                <a:lnTo>
                  <a:pt x="64327" y="107118"/>
                </a:lnTo>
                <a:lnTo>
                  <a:pt x="63690" y="110092"/>
                </a:lnTo>
                <a:lnTo>
                  <a:pt x="63264" y="113068"/>
                </a:lnTo>
                <a:lnTo>
                  <a:pt x="62982" y="116044"/>
                </a:lnTo>
                <a:lnTo>
                  <a:pt x="62792" y="119020"/>
                </a:lnTo>
                <a:lnTo>
                  <a:pt x="62583" y="124972"/>
                </a:lnTo>
                <a:lnTo>
                  <a:pt x="62527" y="127948"/>
                </a:lnTo>
                <a:lnTo>
                  <a:pt x="63482" y="129933"/>
                </a:lnTo>
                <a:lnTo>
                  <a:pt x="65113" y="131256"/>
                </a:lnTo>
                <a:lnTo>
                  <a:pt x="71353" y="133901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6"/>
          <p:cNvSpPr/>
          <p:nvPr/>
        </p:nvSpPr>
        <p:spPr>
          <a:xfrm>
            <a:off x="2980934" y="5152430"/>
            <a:ext cx="62571" cy="178594"/>
          </a:xfrm>
          <a:custGeom>
            <a:avLst/>
            <a:gdLst/>
            <a:ahLst/>
            <a:cxnLst/>
            <a:rect l="0" t="0" r="0" b="0"/>
            <a:pathLst>
              <a:path w="62571" h="178594">
                <a:moveTo>
                  <a:pt x="62570" y="0"/>
                </a:moveTo>
                <a:lnTo>
                  <a:pt x="54874" y="0"/>
                </a:lnTo>
                <a:lnTo>
                  <a:pt x="54460" y="992"/>
                </a:lnTo>
                <a:lnTo>
                  <a:pt x="54000" y="4740"/>
                </a:lnTo>
                <a:lnTo>
                  <a:pt x="53877" y="8122"/>
                </a:lnTo>
                <a:lnTo>
                  <a:pt x="53741" y="17170"/>
                </a:lnTo>
                <a:lnTo>
                  <a:pt x="52711" y="22361"/>
                </a:lnTo>
                <a:lnTo>
                  <a:pt x="51031" y="27805"/>
                </a:lnTo>
                <a:lnTo>
                  <a:pt x="48919" y="33420"/>
                </a:lnTo>
                <a:lnTo>
                  <a:pt x="47510" y="39147"/>
                </a:lnTo>
                <a:lnTo>
                  <a:pt x="46571" y="44949"/>
                </a:lnTo>
                <a:lnTo>
                  <a:pt x="45945" y="50802"/>
                </a:lnTo>
                <a:lnTo>
                  <a:pt x="44534" y="56689"/>
                </a:lnTo>
                <a:lnTo>
                  <a:pt x="42601" y="62597"/>
                </a:lnTo>
                <a:lnTo>
                  <a:pt x="40319" y="68520"/>
                </a:lnTo>
                <a:lnTo>
                  <a:pt x="37804" y="74454"/>
                </a:lnTo>
                <a:lnTo>
                  <a:pt x="32362" y="86338"/>
                </a:lnTo>
                <a:lnTo>
                  <a:pt x="20775" y="110136"/>
                </a:lnTo>
                <a:lnTo>
                  <a:pt x="14862" y="122041"/>
                </a:lnTo>
                <a:lnTo>
                  <a:pt x="12887" y="127993"/>
                </a:lnTo>
                <a:lnTo>
                  <a:pt x="11571" y="133946"/>
                </a:lnTo>
                <a:lnTo>
                  <a:pt x="10694" y="139899"/>
                </a:lnTo>
                <a:lnTo>
                  <a:pt x="10108" y="145852"/>
                </a:lnTo>
                <a:lnTo>
                  <a:pt x="9719" y="151804"/>
                </a:lnTo>
                <a:lnTo>
                  <a:pt x="9459" y="157758"/>
                </a:lnTo>
                <a:lnTo>
                  <a:pt x="8292" y="162719"/>
                </a:lnTo>
                <a:lnTo>
                  <a:pt x="6522" y="167019"/>
                </a:lnTo>
                <a:lnTo>
                  <a:pt x="0" y="178593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7"/>
          <p:cNvSpPr/>
          <p:nvPr/>
        </p:nvSpPr>
        <p:spPr>
          <a:xfrm>
            <a:off x="2989873" y="5197078"/>
            <a:ext cx="223465" cy="348259"/>
          </a:xfrm>
          <a:custGeom>
            <a:avLst/>
            <a:gdLst/>
            <a:ahLst/>
            <a:cxnLst/>
            <a:rect l="0" t="0" r="0" b="0"/>
            <a:pathLst>
              <a:path w="223465" h="348259">
                <a:moveTo>
                  <a:pt x="223464" y="0"/>
                </a:moveTo>
                <a:lnTo>
                  <a:pt x="223464" y="4740"/>
                </a:lnTo>
                <a:lnTo>
                  <a:pt x="222471" y="6137"/>
                </a:lnTo>
                <a:lnTo>
                  <a:pt x="220816" y="7068"/>
                </a:lnTo>
                <a:lnTo>
                  <a:pt x="218719" y="7689"/>
                </a:lnTo>
                <a:lnTo>
                  <a:pt x="217321" y="10087"/>
                </a:lnTo>
                <a:lnTo>
                  <a:pt x="215768" y="18043"/>
                </a:lnTo>
                <a:lnTo>
                  <a:pt x="212429" y="25548"/>
                </a:lnTo>
                <a:lnTo>
                  <a:pt x="207635" y="33183"/>
                </a:lnTo>
                <a:lnTo>
                  <a:pt x="202193" y="43191"/>
                </a:lnTo>
                <a:lnTo>
                  <a:pt x="193546" y="59981"/>
                </a:lnTo>
                <a:lnTo>
                  <a:pt x="189614" y="65784"/>
                </a:lnTo>
                <a:lnTo>
                  <a:pt x="185006" y="71638"/>
                </a:lnTo>
                <a:lnTo>
                  <a:pt x="179949" y="77524"/>
                </a:lnTo>
                <a:lnTo>
                  <a:pt x="174590" y="84425"/>
                </a:lnTo>
                <a:lnTo>
                  <a:pt x="169032" y="92003"/>
                </a:lnTo>
                <a:lnTo>
                  <a:pt x="157559" y="108359"/>
                </a:lnTo>
                <a:lnTo>
                  <a:pt x="145838" y="125551"/>
                </a:lnTo>
                <a:lnTo>
                  <a:pt x="138939" y="134302"/>
                </a:lnTo>
                <a:lnTo>
                  <a:pt x="131359" y="143113"/>
                </a:lnTo>
                <a:lnTo>
                  <a:pt x="123327" y="151963"/>
                </a:lnTo>
                <a:lnTo>
                  <a:pt x="115986" y="161832"/>
                </a:lnTo>
                <a:lnTo>
                  <a:pt x="109105" y="172381"/>
                </a:lnTo>
                <a:lnTo>
                  <a:pt x="102532" y="183382"/>
                </a:lnTo>
                <a:lnTo>
                  <a:pt x="89932" y="203542"/>
                </a:lnTo>
                <a:lnTo>
                  <a:pt x="59662" y="249789"/>
                </a:lnTo>
                <a:lnTo>
                  <a:pt x="47704" y="267783"/>
                </a:lnTo>
                <a:lnTo>
                  <a:pt x="42727" y="275757"/>
                </a:lnTo>
                <a:lnTo>
                  <a:pt x="38416" y="283056"/>
                </a:lnTo>
                <a:lnTo>
                  <a:pt x="34550" y="289908"/>
                </a:lnTo>
                <a:lnTo>
                  <a:pt x="29985" y="296460"/>
                </a:lnTo>
                <a:lnTo>
                  <a:pt x="24956" y="302812"/>
                </a:lnTo>
                <a:lnTo>
                  <a:pt x="19617" y="309031"/>
                </a:lnTo>
                <a:lnTo>
                  <a:pt x="15064" y="316153"/>
                </a:lnTo>
                <a:lnTo>
                  <a:pt x="11035" y="323878"/>
                </a:lnTo>
                <a:lnTo>
                  <a:pt x="0" y="34825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48"/>
          <p:cNvSpPr/>
          <p:nvPr/>
        </p:nvSpPr>
        <p:spPr>
          <a:xfrm>
            <a:off x="3132890" y="5393652"/>
            <a:ext cx="116202" cy="107037"/>
          </a:xfrm>
          <a:custGeom>
            <a:avLst/>
            <a:gdLst/>
            <a:ahLst/>
            <a:cxnLst/>
            <a:rect l="0" t="0" r="0" b="0"/>
            <a:pathLst>
              <a:path w="116202" h="107037">
                <a:moveTo>
                  <a:pt x="0" y="107036"/>
                </a:moveTo>
                <a:lnTo>
                  <a:pt x="7696" y="99347"/>
                </a:lnTo>
                <a:lnTo>
                  <a:pt x="8386" y="96011"/>
                </a:lnTo>
                <a:lnTo>
                  <a:pt x="8571" y="93733"/>
                </a:lnTo>
                <a:lnTo>
                  <a:pt x="9686" y="91222"/>
                </a:lnTo>
                <a:lnTo>
                  <a:pt x="11423" y="88556"/>
                </a:lnTo>
                <a:lnTo>
                  <a:pt x="13575" y="85786"/>
                </a:lnTo>
                <a:lnTo>
                  <a:pt x="16002" y="82947"/>
                </a:lnTo>
                <a:lnTo>
                  <a:pt x="18613" y="80062"/>
                </a:lnTo>
                <a:lnTo>
                  <a:pt x="21348" y="77147"/>
                </a:lnTo>
                <a:lnTo>
                  <a:pt x="23170" y="74212"/>
                </a:lnTo>
                <a:lnTo>
                  <a:pt x="24386" y="71262"/>
                </a:lnTo>
                <a:lnTo>
                  <a:pt x="25196" y="68304"/>
                </a:lnTo>
                <a:lnTo>
                  <a:pt x="26729" y="64347"/>
                </a:lnTo>
                <a:lnTo>
                  <a:pt x="28744" y="59725"/>
                </a:lnTo>
                <a:lnTo>
                  <a:pt x="31081" y="54659"/>
                </a:lnTo>
                <a:lnTo>
                  <a:pt x="33632" y="50290"/>
                </a:lnTo>
                <a:lnTo>
                  <a:pt x="36325" y="46385"/>
                </a:lnTo>
                <a:lnTo>
                  <a:pt x="39115" y="42789"/>
                </a:lnTo>
                <a:lnTo>
                  <a:pt x="40974" y="38408"/>
                </a:lnTo>
                <a:lnTo>
                  <a:pt x="42213" y="33502"/>
                </a:lnTo>
                <a:lnTo>
                  <a:pt x="44203" y="20852"/>
                </a:lnTo>
                <a:lnTo>
                  <a:pt x="44366" y="18822"/>
                </a:lnTo>
                <a:lnTo>
                  <a:pt x="44475" y="16476"/>
                </a:lnTo>
                <a:lnTo>
                  <a:pt x="44650" y="10324"/>
                </a:lnTo>
                <a:lnTo>
                  <a:pt x="45657" y="8826"/>
                </a:lnTo>
                <a:lnTo>
                  <a:pt x="47322" y="6836"/>
                </a:lnTo>
                <a:lnTo>
                  <a:pt x="53522" y="0"/>
                </a:lnTo>
                <a:lnTo>
                  <a:pt x="56231" y="2579"/>
                </a:lnTo>
                <a:lnTo>
                  <a:pt x="66063" y="12319"/>
                </a:lnTo>
                <a:lnTo>
                  <a:pt x="68871" y="14125"/>
                </a:lnTo>
                <a:lnTo>
                  <a:pt x="71736" y="15329"/>
                </a:lnTo>
                <a:lnTo>
                  <a:pt x="74640" y="16133"/>
                </a:lnTo>
                <a:lnTo>
                  <a:pt x="77569" y="17660"/>
                </a:lnTo>
                <a:lnTo>
                  <a:pt x="80515" y="19671"/>
                </a:lnTo>
                <a:lnTo>
                  <a:pt x="83472" y="22003"/>
                </a:lnTo>
                <a:lnTo>
                  <a:pt x="86436" y="24550"/>
                </a:lnTo>
                <a:lnTo>
                  <a:pt x="89406" y="27241"/>
                </a:lnTo>
                <a:lnTo>
                  <a:pt x="95353" y="32876"/>
                </a:lnTo>
                <a:lnTo>
                  <a:pt x="101308" y="38688"/>
                </a:lnTo>
                <a:lnTo>
                  <a:pt x="104286" y="40634"/>
                </a:lnTo>
                <a:lnTo>
                  <a:pt x="107265" y="41932"/>
                </a:lnTo>
                <a:lnTo>
                  <a:pt x="116201" y="4452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49"/>
          <p:cNvSpPr/>
          <p:nvPr/>
        </p:nvSpPr>
        <p:spPr>
          <a:xfrm>
            <a:off x="3241560" y="5447519"/>
            <a:ext cx="105820" cy="142468"/>
          </a:xfrm>
          <a:custGeom>
            <a:avLst/>
            <a:gdLst/>
            <a:ahLst/>
            <a:cxnLst/>
            <a:rect l="0" t="0" r="0" b="0"/>
            <a:pathLst>
              <a:path w="105820" h="142468">
                <a:moveTo>
                  <a:pt x="96917" y="35310"/>
                </a:moveTo>
                <a:lnTo>
                  <a:pt x="96917" y="10139"/>
                </a:lnTo>
                <a:lnTo>
                  <a:pt x="94269" y="6594"/>
                </a:lnTo>
                <a:lnTo>
                  <a:pt x="92172" y="4260"/>
                </a:lnTo>
                <a:lnTo>
                  <a:pt x="89780" y="2703"/>
                </a:lnTo>
                <a:lnTo>
                  <a:pt x="87194" y="1666"/>
                </a:lnTo>
                <a:lnTo>
                  <a:pt x="84476" y="974"/>
                </a:lnTo>
                <a:lnTo>
                  <a:pt x="80677" y="513"/>
                </a:lnTo>
                <a:lnTo>
                  <a:pt x="76159" y="205"/>
                </a:lnTo>
                <a:lnTo>
                  <a:pt x="71160" y="0"/>
                </a:lnTo>
                <a:lnTo>
                  <a:pt x="66835" y="856"/>
                </a:lnTo>
                <a:lnTo>
                  <a:pt x="62958" y="2418"/>
                </a:lnTo>
                <a:lnTo>
                  <a:pt x="59380" y="4452"/>
                </a:lnTo>
                <a:lnTo>
                  <a:pt x="56002" y="5808"/>
                </a:lnTo>
                <a:lnTo>
                  <a:pt x="52756" y="6712"/>
                </a:lnTo>
                <a:lnTo>
                  <a:pt x="49599" y="7315"/>
                </a:lnTo>
                <a:lnTo>
                  <a:pt x="45508" y="9701"/>
                </a:lnTo>
                <a:lnTo>
                  <a:pt x="40794" y="13276"/>
                </a:lnTo>
                <a:lnTo>
                  <a:pt x="35666" y="17644"/>
                </a:lnTo>
                <a:lnTo>
                  <a:pt x="31254" y="21548"/>
                </a:lnTo>
                <a:lnTo>
                  <a:pt x="23702" y="28532"/>
                </a:lnTo>
                <a:lnTo>
                  <a:pt x="13867" y="38042"/>
                </a:lnTo>
                <a:lnTo>
                  <a:pt x="11755" y="42092"/>
                </a:lnTo>
                <a:lnTo>
                  <a:pt x="10347" y="46777"/>
                </a:lnTo>
                <a:lnTo>
                  <a:pt x="9409" y="51884"/>
                </a:lnTo>
                <a:lnTo>
                  <a:pt x="7790" y="56281"/>
                </a:lnTo>
                <a:lnTo>
                  <a:pt x="5717" y="60205"/>
                </a:lnTo>
                <a:lnTo>
                  <a:pt x="3342" y="63812"/>
                </a:lnTo>
                <a:lnTo>
                  <a:pt x="1759" y="67210"/>
                </a:lnTo>
                <a:lnTo>
                  <a:pt x="704" y="70467"/>
                </a:lnTo>
                <a:lnTo>
                  <a:pt x="0" y="73631"/>
                </a:lnTo>
                <a:lnTo>
                  <a:pt x="524" y="76733"/>
                </a:lnTo>
                <a:lnTo>
                  <a:pt x="1866" y="79792"/>
                </a:lnTo>
                <a:lnTo>
                  <a:pt x="3755" y="82824"/>
                </a:lnTo>
                <a:lnTo>
                  <a:pt x="6007" y="85837"/>
                </a:lnTo>
                <a:lnTo>
                  <a:pt x="8501" y="88838"/>
                </a:lnTo>
                <a:lnTo>
                  <a:pt x="11157" y="91832"/>
                </a:lnTo>
                <a:lnTo>
                  <a:pt x="13921" y="93827"/>
                </a:lnTo>
                <a:lnTo>
                  <a:pt x="16757" y="95157"/>
                </a:lnTo>
                <a:lnTo>
                  <a:pt x="19641" y="96044"/>
                </a:lnTo>
                <a:lnTo>
                  <a:pt x="22556" y="96635"/>
                </a:lnTo>
                <a:lnTo>
                  <a:pt x="25494" y="97030"/>
                </a:lnTo>
                <a:lnTo>
                  <a:pt x="28445" y="97292"/>
                </a:lnTo>
                <a:lnTo>
                  <a:pt x="31405" y="97467"/>
                </a:lnTo>
                <a:lnTo>
                  <a:pt x="37343" y="97662"/>
                </a:lnTo>
                <a:lnTo>
                  <a:pt x="52227" y="97798"/>
                </a:lnTo>
                <a:lnTo>
                  <a:pt x="55205" y="97804"/>
                </a:lnTo>
                <a:lnTo>
                  <a:pt x="59177" y="96817"/>
                </a:lnTo>
                <a:lnTo>
                  <a:pt x="63811" y="95166"/>
                </a:lnTo>
                <a:lnTo>
                  <a:pt x="68888" y="93073"/>
                </a:lnTo>
                <a:lnTo>
                  <a:pt x="73265" y="90686"/>
                </a:lnTo>
                <a:lnTo>
                  <a:pt x="77176" y="88102"/>
                </a:lnTo>
                <a:lnTo>
                  <a:pt x="80777" y="85387"/>
                </a:lnTo>
                <a:lnTo>
                  <a:pt x="84171" y="82586"/>
                </a:lnTo>
                <a:lnTo>
                  <a:pt x="87427" y="79725"/>
                </a:lnTo>
                <a:lnTo>
                  <a:pt x="95043" y="72746"/>
                </a:lnTo>
                <a:lnTo>
                  <a:pt x="105439" y="62511"/>
                </a:lnTo>
                <a:lnTo>
                  <a:pt x="105732" y="66961"/>
                </a:lnTo>
                <a:lnTo>
                  <a:pt x="105819" y="69823"/>
                </a:lnTo>
                <a:lnTo>
                  <a:pt x="103191" y="73139"/>
                </a:lnTo>
                <a:lnTo>
                  <a:pt x="101100" y="75412"/>
                </a:lnTo>
                <a:lnTo>
                  <a:pt x="99706" y="77920"/>
                </a:lnTo>
                <a:lnTo>
                  <a:pt x="98776" y="80584"/>
                </a:lnTo>
                <a:lnTo>
                  <a:pt x="98156" y="83352"/>
                </a:lnTo>
                <a:lnTo>
                  <a:pt x="96750" y="86189"/>
                </a:lnTo>
                <a:lnTo>
                  <a:pt x="94819" y="89073"/>
                </a:lnTo>
                <a:lnTo>
                  <a:pt x="92539" y="91988"/>
                </a:lnTo>
                <a:lnTo>
                  <a:pt x="91019" y="94923"/>
                </a:lnTo>
                <a:lnTo>
                  <a:pt x="90005" y="97872"/>
                </a:lnTo>
                <a:lnTo>
                  <a:pt x="89330" y="100831"/>
                </a:lnTo>
                <a:lnTo>
                  <a:pt x="87886" y="104787"/>
                </a:lnTo>
                <a:lnTo>
                  <a:pt x="85931" y="109409"/>
                </a:lnTo>
                <a:lnTo>
                  <a:pt x="80401" y="121605"/>
                </a:lnTo>
                <a:lnTo>
                  <a:pt x="79645" y="125918"/>
                </a:lnTo>
                <a:lnTo>
                  <a:pt x="79443" y="128458"/>
                </a:lnTo>
                <a:lnTo>
                  <a:pt x="79309" y="131143"/>
                </a:lnTo>
                <a:lnTo>
                  <a:pt x="79040" y="142467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0"/>
          <p:cNvSpPr/>
          <p:nvPr/>
        </p:nvSpPr>
        <p:spPr>
          <a:xfrm>
            <a:off x="3374231" y="5545747"/>
            <a:ext cx="97040" cy="142466"/>
          </a:xfrm>
          <a:custGeom>
            <a:avLst/>
            <a:gdLst/>
            <a:ahLst/>
            <a:cxnLst/>
            <a:rect l="0" t="0" r="0" b="0"/>
            <a:pathLst>
              <a:path w="97040" h="142466">
                <a:moveTo>
                  <a:pt x="0" y="35308"/>
                </a:moveTo>
                <a:lnTo>
                  <a:pt x="4746" y="30568"/>
                </a:lnTo>
                <a:lnTo>
                  <a:pt x="7137" y="29171"/>
                </a:lnTo>
                <a:lnTo>
                  <a:pt x="9724" y="28240"/>
                </a:lnTo>
                <a:lnTo>
                  <a:pt x="12442" y="27619"/>
                </a:lnTo>
                <a:lnTo>
                  <a:pt x="14254" y="26214"/>
                </a:lnTo>
                <a:lnTo>
                  <a:pt x="15462" y="24284"/>
                </a:lnTo>
                <a:lnTo>
                  <a:pt x="16267" y="22006"/>
                </a:lnTo>
                <a:lnTo>
                  <a:pt x="17797" y="19494"/>
                </a:lnTo>
                <a:lnTo>
                  <a:pt x="19810" y="16828"/>
                </a:lnTo>
                <a:lnTo>
                  <a:pt x="22145" y="14059"/>
                </a:lnTo>
                <a:lnTo>
                  <a:pt x="24695" y="12212"/>
                </a:lnTo>
                <a:lnTo>
                  <a:pt x="27389" y="10981"/>
                </a:lnTo>
                <a:lnTo>
                  <a:pt x="30177" y="10160"/>
                </a:lnTo>
                <a:lnTo>
                  <a:pt x="33030" y="8621"/>
                </a:lnTo>
                <a:lnTo>
                  <a:pt x="35924" y="6602"/>
                </a:lnTo>
                <a:lnTo>
                  <a:pt x="38847" y="4265"/>
                </a:lnTo>
                <a:lnTo>
                  <a:pt x="41789" y="2706"/>
                </a:lnTo>
                <a:lnTo>
                  <a:pt x="44743" y="1667"/>
                </a:lnTo>
                <a:lnTo>
                  <a:pt x="47706" y="975"/>
                </a:lnTo>
                <a:lnTo>
                  <a:pt x="50675" y="513"/>
                </a:lnTo>
                <a:lnTo>
                  <a:pt x="53647" y="205"/>
                </a:lnTo>
                <a:lnTo>
                  <a:pt x="56622" y="0"/>
                </a:lnTo>
                <a:lnTo>
                  <a:pt x="59597" y="856"/>
                </a:lnTo>
                <a:lnTo>
                  <a:pt x="62575" y="2417"/>
                </a:lnTo>
                <a:lnTo>
                  <a:pt x="69744" y="7314"/>
                </a:lnTo>
                <a:lnTo>
                  <a:pt x="71326" y="9700"/>
                </a:lnTo>
                <a:lnTo>
                  <a:pt x="73373" y="13275"/>
                </a:lnTo>
                <a:lnTo>
                  <a:pt x="75732" y="17643"/>
                </a:lnTo>
                <a:lnTo>
                  <a:pt x="78297" y="21547"/>
                </a:lnTo>
                <a:lnTo>
                  <a:pt x="81000" y="25142"/>
                </a:lnTo>
                <a:lnTo>
                  <a:pt x="83796" y="28530"/>
                </a:lnTo>
                <a:lnTo>
                  <a:pt x="85659" y="31782"/>
                </a:lnTo>
                <a:lnTo>
                  <a:pt x="86902" y="34942"/>
                </a:lnTo>
                <a:lnTo>
                  <a:pt x="87730" y="38040"/>
                </a:lnTo>
                <a:lnTo>
                  <a:pt x="88282" y="42091"/>
                </a:lnTo>
                <a:lnTo>
                  <a:pt x="88650" y="46775"/>
                </a:lnTo>
                <a:lnTo>
                  <a:pt x="88895" y="51882"/>
                </a:lnTo>
                <a:lnTo>
                  <a:pt x="90052" y="56280"/>
                </a:lnTo>
                <a:lnTo>
                  <a:pt x="91816" y="60203"/>
                </a:lnTo>
                <a:lnTo>
                  <a:pt x="93986" y="63811"/>
                </a:lnTo>
                <a:lnTo>
                  <a:pt x="95432" y="68201"/>
                </a:lnTo>
                <a:lnTo>
                  <a:pt x="96396" y="73112"/>
                </a:lnTo>
                <a:lnTo>
                  <a:pt x="97039" y="78370"/>
                </a:lnTo>
                <a:lnTo>
                  <a:pt x="96474" y="82868"/>
                </a:lnTo>
                <a:lnTo>
                  <a:pt x="95105" y="86858"/>
                </a:lnTo>
                <a:lnTo>
                  <a:pt x="93198" y="90511"/>
                </a:lnTo>
                <a:lnTo>
                  <a:pt x="91928" y="93938"/>
                </a:lnTo>
                <a:lnTo>
                  <a:pt x="91081" y="97215"/>
                </a:lnTo>
                <a:lnTo>
                  <a:pt x="90516" y="100392"/>
                </a:lnTo>
                <a:lnTo>
                  <a:pt x="89146" y="104494"/>
                </a:lnTo>
                <a:lnTo>
                  <a:pt x="87240" y="109214"/>
                </a:lnTo>
                <a:lnTo>
                  <a:pt x="84976" y="114344"/>
                </a:lnTo>
                <a:lnTo>
                  <a:pt x="82474" y="117765"/>
                </a:lnTo>
                <a:lnTo>
                  <a:pt x="79812" y="120045"/>
                </a:lnTo>
                <a:lnTo>
                  <a:pt x="77044" y="121565"/>
                </a:lnTo>
                <a:lnTo>
                  <a:pt x="75199" y="123571"/>
                </a:lnTo>
                <a:lnTo>
                  <a:pt x="73969" y="125899"/>
                </a:lnTo>
                <a:lnTo>
                  <a:pt x="71653" y="133088"/>
                </a:lnTo>
                <a:lnTo>
                  <a:pt x="71573" y="135982"/>
                </a:lnTo>
                <a:lnTo>
                  <a:pt x="71509" y="14246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1"/>
          <p:cNvSpPr/>
          <p:nvPr/>
        </p:nvSpPr>
        <p:spPr>
          <a:xfrm>
            <a:off x="3526601" y="5625736"/>
            <a:ext cx="53219" cy="133913"/>
          </a:xfrm>
          <a:custGeom>
            <a:avLst/>
            <a:gdLst/>
            <a:ahLst/>
            <a:cxnLst/>
            <a:rect l="0" t="0" r="0" b="0"/>
            <a:pathLst>
              <a:path w="53219" h="133913">
                <a:moveTo>
                  <a:pt x="53218" y="17827"/>
                </a:moveTo>
                <a:lnTo>
                  <a:pt x="53218" y="1241"/>
                </a:lnTo>
                <a:lnTo>
                  <a:pt x="52224" y="816"/>
                </a:lnTo>
                <a:lnTo>
                  <a:pt x="50569" y="533"/>
                </a:lnTo>
                <a:lnTo>
                  <a:pt x="48472" y="345"/>
                </a:lnTo>
                <a:lnTo>
                  <a:pt x="46081" y="218"/>
                </a:lnTo>
                <a:lnTo>
                  <a:pt x="40777" y="79"/>
                </a:lnTo>
                <a:lnTo>
                  <a:pt x="32206" y="0"/>
                </a:lnTo>
                <a:lnTo>
                  <a:pt x="29278" y="981"/>
                </a:lnTo>
                <a:lnTo>
                  <a:pt x="26333" y="2628"/>
                </a:lnTo>
                <a:lnTo>
                  <a:pt x="23376" y="4718"/>
                </a:lnTo>
                <a:lnTo>
                  <a:pt x="20412" y="7102"/>
                </a:lnTo>
                <a:lnTo>
                  <a:pt x="17443" y="9685"/>
                </a:lnTo>
                <a:lnTo>
                  <a:pt x="14470" y="12399"/>
                </a:lnTo>
                <a:lnTo>
                  <a:pt x="12488" y="15200"/>
                </a:lnTo>
                <a:lnTo>
                  <a:pt x="11167" y="18060"/>
                </a:lnTo>
                <a:lnTo>
                  <a:pt x="10286" y="20959"/>
                </a:lnTo>
                <a:lnTo>
                  <a:pt x="8706" y="24876"/>
                </a:lnTo>
                <a:lnTo>
                  <a:pt x="6659" y="29471"/>
                </a:lnTo>
                <a:lnTo>
                  <a:pt x="4301" y="34519"/>
                </a:lnTo>
                <a:lnTo>
                  <a:pt x="2729" y="39869"/>
                </a:lnTo>
                <a:lnTo>
                  <a:pt x="1682" y="45420"/>
                </a:lnTo>
                <a:lnTo>
                  <a:pt x="983" y="51105"/>
                </a:lnTo>
                <a:lnTo>
                  <a:pt x="517" y="56879"/>
                </a:lnTo>
                <a:lnTo>
                  <a:pt x="207" y="62713"/>
                </a:lnTo>
                <a:lnTo>
                  <a:pt x="0" y="68587"/>
                </a:lnTo>
                <a:lnTo>
                  <a:pt x="855" y="73495"/>
                </a:lnTo>
                <a:lnTo>
                  <a:pt x="2418" y="77759"/>
                </a:lnTo>
                <a:lnTo>
                  <a:pt x="6804" y="86135"/>
                </a:lnTo>
                <a:lnTo>
                  <a:pt x="12064" y="96472"/>
                </a:lnTo>
                <a:lnTo>
                  <a:pt x="14857" y="101015"/>
                </a:lnTo>
                <a:lnTo>
                  <a:pt x="17711" y="105036"/>
                </a:lnTo>
                <a:lnTo>
                  <a:pt x="20608" y="108708"/>
                </a:lnTo>
                <a:lnTo>
                  <a:pt x="23532" y="112148"/>
                </a:lnTo>
                <a:lnTo>
                  <a:pt x="26475" y="115434"/>
                </a:lnTo>
                <a:lnTo>
                  <a:pt x="32393" y="121731"/>
                </a:lnTo>
                <a:lnTo>
                  <a:pt x="38334" y="127837"/>
                </a:lnTo>
                <a:lnTo>
                  <a:pt x="41309" y="129862"/>
                </a:lnTo>
                <a:lnTo>
                  <a:pt x="44286" y="131213"/>
                </a:lnTo>
                <a:lnTo>
                  <a:pt x="53218" y="133912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2"/>
          <p:cNvSpPr/>
          <p:nvPr/>
        </p:nvSpPr>
        <p:spPr>
          <a:xfrm>
            <a:off x="3660680" y="5598914"/>
            <a:ext cx="120834" cy="357189"/>
          </a:xfrm>
          <a:custGeom>
            <a:avLst/>
            <a:gdLst/>
            <a:ahLst/>
            <a:cxnLst/>
            <a:rect l="0" t="0" r="0" b="0"/>
            <a:pathLst>
              <a:path w="120834" h="357189">
                <a:moveTo>
                  <a:pt x="53217" y="0"/>
                </a:moveTo>
                <a:lnTo>
                  <a:pt x="53217" y="12429"/>
                </a:lnTo>
                <a:lnTo>
                  <a:pt x="52224" y="15231"/>
                </a:lnTo>
                <a:lnTo>
                  <a:pt x="48472" y="20991"/>
                </a:lnTo>
                <a:lnTo>
                  <a:pt x="46081" y="25900"/>
                </a:lnTo>
                <a:lnTo>
                  <a:pt x="43494" y="32150"/>
                </a:lnTo>
                <a:lnTo>
                  <a:pt x="40776" y="39292"/>
                </a:lnTo>
                <a:lnTo>
                  <a:pt x="37971" y="46039"/>
                </a:lnTo>
                <a:lnTo>
                  <a:pt x="35107" y="52521"/>
                </a:lnTo>
                <a:lnTo>
                  <a:pt x="29277" y="65014"/>
                </a:lnTo>
                <a:lnTo>
                  <a:pt x="14469" y="95188"/>
                </a:lnTo>
                <a:lnTo>
                  <a:pt x="12488" y="101161"/>
                </a:lnTo>
                <a:lnTo>
                  <a:pt x="11166" y="107128"/>
                </a:lnTo>
                <a:lnTo>
                  <a:pt x="10286" y="113091"/>
                </a:lnTo>
                <a:lnTo>
                  <a:pt x="6659" y="122362"/>
                </a:lnTo>
                <a:lnTo>
                  <a:pt x="4301" y="126223"/>
                </a:lnTo>
                <a:lnTo>
                  <a:pt x="1681" y="133159"/>
                </a:lnTo>
                <a:lnTo>
                  <a:pt x="206" y="142642"/>
                </a:lnTo>
                <a:lnTo>
                  <a:pt x="0" y="145696"/>
                </a:lnTo>
                <a:lnTo>
                  <a:pt x="855" y="148725"/>
                </a:lnTo>
                <a:lnTo>
                  <a:pt x="4453" y="154735"/>
                </a:lnTo>
                <a:lnTo>
                  <a:pt x="6715" y="160714"/>
                </a:lnTo>
                <a:lnTo>
                  <a:pt x="7318" y="163697"/>
                </a:lnTo>
                <a:lnTo>
                  <a:pt x="8713" y="165687"/>
                </a:lnTo>
                <a:lnTo>
                  <a:pt x="10636" y="167012"/>
                </a:lnTo>
                <a:lnTo>
                  <a:pt x="12912" y="167896"/>
                </a:lnTo>
                <a:lnTo>
                  <a:pt x="15422" y="168485"/>
                </a:lnTo>
                <a:lnTo>
                  <a:pt x="18088" y="168878"/>
                </a:lnTo>
                <a:lnTo>
                  <a:pt x="20859" y="169140"/>
                </a:lnTo>
                <a:lnTo>
                  <a:pt x="23700" y="169315"/>
                </a:lnTo>
                <a:lnTo>
                  <a:pt x="29504" y="169509"/>
                </a:lnTo>
                <a:lnTo>
                  <a:pt x="33436" y="170552"/>
                </a:lnTo>
                <a:lnTo>
                  <a:pt x="38043" y="172241"/>
                </a:lnTo>
                <a:lnTo>
                  <a:pt x="43101" y="174358"/>
                </a:lnTo>
                <a:lnTo>
                  <a:pt x="47466" y="175770"/>
                </a:lnTo>
                <a:lnTo>
                  <a:pt x="51370" y="176712"/>
                </a:lnTo>
                <a:lnTo>
                  <a:pt x="54965" y="177339"/>
                </a:lnTo>
                <a:lnTo>
                  <a:pt x="59348" y="177757"/>
                </a:lnTo>
                <a:lnTo>
                  <a:pt x="64257" y="178036"/>
                </a:lnTo>
                <a:lnTo>
                  <a:pt x="69515" y="178222"/>
                </a:lnTo>
                <a:lnTo>
                  <a:pt x="74014" y="179338"/>
                </a:lnTo>
                <a:lnTo>
                  <a:pt x="78007" y="181074"/>
                </a:lnTo>
                <a:lnTo>
                  <a:pt x="81662" y="183224"/>
                </a:lnTo>
                <a:lnTo>
                  <a:pt x="85091" y="186641"/>
                </a:lnTo>
                <a:lnTo>
                  <a:pt x="88371" y="190904"/>
                </a:lnTo>
                <a:lnTo>
                  <a:pt x="91550" y="195730"/>
                </a:lnTo>
                <a:lnTo>
                  <a:pt x="94663" y="199940"/>
                </a:lnTo>
                <a:lnTo>
                  <a:pt x="97732" y="203739"/>
                </a:lnTo>
                <a:lnTo>
                  <a:pt x="100771" y="207263"/>
                </a:lnTo>
                <a:lnTo>
                  <a:pt x="103789" y="211597"/>
                </a:lnTo>
                <a:lnTo>
                  <a:pt x="106796" y="216471"/>
                </a:lnTo>
                <a:lnTo>
                  <a:pt x="109793" y="221705"/>
                </a:lnTo>
                <a:lnTo>
                  <a:pt x="111791" y="228170"/>
                </a:lnTo>
                <a:lnTo>
                  <a:pt x="113123" y="235457"/>
                </a:lnTo>
                <a:lnTo>
                  <a:pt x="114011" y="243292"/>
                </a:lnTo>
                <a:lnTo>
                  <a:pt x="114603" y="250499"/>
                </a:lnTo>
                <a:lnTo>
                  <a:pt x="114998" y="257289"/>
                </a:lnTo>
                <a:lnTo>
                  <a:pt x="115261" y="263799"/>
                </a:lnTo>
                <a:lnTo>
                  <a:pt x="116429" y="270124"/>
                </a:lnTo>
                <a:lnTo>
                  <a:pt x="118202" y="276325"/>
                </a:lnTo>
                <a:lnTo>
                  <a:pt x="120376" y="282443"/>
                </a:lnTo>
                <a:lnTo>
                  <a:pt x="120833" y="288506"/>
                </a:lnTo>
                <a:lnTo>
                  <a:pt x="120144" y="294533"/>
                </a:lnTo>
                <a:lnTo>
                  <a:pt x="118692" y="300535"/>
                </a:lnTo>
                <a:lnTo>
                  <a:pt x="117723" y="306521"/>
                </a:lnTo>
                <a:lnTo>
                  <a:pt x="117078" y="312496"/>
                </a:lnTo>
                <a:lnTo>
                  <a:pt x="116361" y="323433"/>
                </a:lnTo>
                <a:lnTo>
                  <a:pt x="116042" y="331603"/>
                </a:lnTo>
                <a:lnTo>
                  <a:pt x="114964" y="335170"/>
                </a:lnTo>
                <a:lnTo>
                  <a:pt x="113252" y="338541"/>
                </a:lnTo>
                <a:lnTo>
                  <a:pt x="111117" y="341780"/>
                </a:lnTo>
                <a:lnTo>
                  <a:pt x="108746" y="348025"/>
                </a:lnTo>
                <a:lnTo>
                  <a:pt x="106848" y="35718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MARTInkAnnotation53"/>
          <p:cNvSpPr/>
          <p:nvPr/>
        </p:nvSpPr>
        <p:spPr>
          <a:xfrm>
            <a:off x="2632330" y="5509617"/>
            <a:ext cx="178213" cy="303611"/>
          </a:xfrm>
          <a:custGeom>
            <a:avLst/>
            <a:gdLst/>
            <a:ahLst/>
            <a:cxnLst/>
            <a:rect l="0" t="0" r="0" b="0"/>
            <a:pathLst>
              <a:path w="178213" h="303611">
                <a:moveTo>
                  <a:pt x="8938" y="0"/>
                </a:moveTo>
                <a:lnTo>
                  <a:pt x="43883" y="0"/>
                </a:lnTo>
                <a:lnTo>
                  <a:pt x="48126" y="992"/>
                </a:lnTo>
                <a:lnTo>
                  <a:pt x="51947" y="2646"/>
                </a:lnTo>
                <a:lnTo>
                  <a:pt x="55488" y="4740"/>
                </a:lnTo>
                <a:lnTo>
                  <a:pt x="59835" y="7129"/>
                </a:lnTo>
                <a:lnTo>
                  <a:pt x="75443" y="15231"/>
                </a:lnTo>
                <a:lnTo>
                  <a:pt x="122197" y="38709"/>
                </a:lnTo>
                <a:lnTo>
                  <a:pt x="127151" y="41681"/>
                </a:lnTo>
                <a:lnTo>
                  <a:pt x="131446" y="44655"/>
                </a:lnTo>
                <a:lnTo>
                  <a:pt x="135303" y="47629"/>
                </a:lnTo>
                <a:lnTo>
                  <a:pt x="139861" y="50604"/>
                </a:lnTo>
                <a:lnTo>
                  <a:pt x="144886" y="53581"/>
                </a:lnTo>
                <a:lnTo>
                  <a:pt x="150221" y="56556"/>
                </a:lnTo>
                <a:lnTo>
                  <a:pt x="154772" y="59532"/>
                </a:lnTo>
                <a:lnTo>
                  <a:pt x="158799" y="62509"/>
                </a:lnTo>
                <a:lnTo>
                  <a:pt x="162477" y="65485"/>
                </a:lnTo>
                <a:lnTo>
                  <a:pt x="165922" y="67469"/>
                </a:lnTo>
                <a:lnTo>
                  <a:pt x="169212" y="68792"/>
                </a:lnTo>
                <a:lnTo>
                  <a:pt x="172398" y="69674"/>
                </a:lnTo>
                <a:lnTo>
                  <a:pt x="174522" y="71254"/>
                </a:lnTo>
                <a:lnTo>
                  <a:pt x="175939" y="73300"/>
                </a:lnTo>
                <a:lnTo>
                  <a:pt x="177512" y="78218"/>
                </a:lnTo>
                <a:lnTo>
                  <a:pt x="178212" y="83712"/>
                </a:lnTo>
                <a:lnTo>
                  <a:pt x="177405" y="86566"/>
                </a:lnTo>
                <a:lnTo>
                  <a:pt x="173860" y="92383"/>
                </a:lnTo>
                <a:lnTo>
                  <a:pt x="168974" y="98275"/>
                </a:lnTo>
                <a:lnTo>
                  <a:pt x="166281" y="101236"/>
                </a:lnTo>
                <a:lnTo>
                  <a:pt x="157991" y="109817"/>
                </a:lnTo>
                <a:lnTo>
                  <a:pt x="152999" y="114883"/>
                </a:lnTo>
                <a:lnTo>
                  <a:pt x="148679" y="120245"/>
                </a:lnTo>
                <a:lnTo>
                  <a:pt x="144805" y="125804"/>
                </a:lnTo>
                <a:lnTo>
                  <a:pt x="141230" y="131494"/>
                </a:lnTo>
                <a:lnTo>
                  <a:pt x="136859" y="137272"/>
                </a:lnTo>
                <a:lnTo>
                  <a:pt x="131960" y="143109"/>
                </a:lnTo>
                <a:lnTo>
                  <a:pt x="126707" y="148984"/>
                </a:lnTo>
                <a:lnTo>
                  <a:pt x="120226" y="154885"/>
                </a:lnTo>
                <a:lnTo>
                  <a:pt x="112925" y="160804"/>
                </a:lnTo>
                <a:lnTo>
                  <a:pt x="105078" y="166734"/>
                </a:lnTo>
                <a:lnTo>
                  <a:pt x="97861" y="172672"/>
                </a:lnTo>
                <a:lnTo>
                  <a:pt x="91063" y="178614"/>
                </a:lnTo>
                <a:lnTo>
                  <a:pt x="84545" y="184561"/>
                </a:lnTo>
                <a:lnTo>
                  <a:pt x="78213" y="191501"/>
                </a:lnTo>
                <a:lnTo>
                  <a:pt x="72005" y="199105"/>
                </a:lnTo>
                <a:lnTo>
                  <a:pt x="65880" y="207151"/>
                </a:lnTo>
                <a:lnTo>
                  <a:pt x="59811" y="214499"/>
                </a:lnTo>
                <a:lnTo>
                  <a:pt x="53779" y="221383"/>
                </a:lnTo>
                <a:lnTo>
                  <a:pt x="47770" y="227956"/>
                </a:lnTo>
                <a:lnTo>
                  <a:pt x="35798" y="240551"/>
                </a:lnTo>
                <a:lnTo>
                  <a:pt x="29824" y="246688"/>
                </a:lnTo>
                <a:lnTo>
                  <a:pt x="24848" y="252763"/>
                </a:lnTo>
                <a:lnTo>
                  <a:pt x="20538" y="258798"/>
                </a:lnTo>
                <a:lnTo>
                  <a:pt x="16672" y="264805"/>
                </a:lnTo>
                <a:lnTo>
                  <a:pt x="13101" y="269803"/>
                </a:lnTo>
                <a:lnTo>
                  <a:pt x="9727" y="274126"/>
                </a:lnTo>
                <a:lnTo>
                  <a:pt x="6484" y="278001"/>
                </a:lnTo>
                <a:lnTo>
                  <a:pt x="2882" y="284951"/>
                </a:lnTo>
                <a:lnTo>
                  <a:pt x="1281" y="291349"/>
                </a:lnTo>
                <a:lnTo>
                  <a:pt x="379" y="299536"/>
                </a:lnTo>
                <a:lnTo>
                  <a:pt x="0" y="30361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4"/>
          <p:cNvSpPr/>
          <p:nvPr/>
        </p:nvSpPr>
        <p:spPr>
          <a:xfrm>
            <a:off x="2820326" y="5625703"/>
            <a:ext cx="205255" cy="249463"/>
          </a:xfrm>
          <a:custGeom>
            <a:avLst/>
            <a:gdLst/>
            <a:ahLst/>
            <a:cxnLst/>
            <a:rect l="0" t="0" r="0" b="0"/>
            <a:pathLst>
              <a:path w="205255" h="249463">
                <a:moveTo>
                  <a:pt x="133792" y="17860"/>
                </a:moveTo>
                <a:lnTo>
                  <a:pt x="138538" y="13119"/>
                </a:lnTo>
                <a:lnTo>
                  <a:pt x="138942" y="11722"/>
                </a:lnTo>
                <a:lnTo>
                  <a:pt x="138218" y="10792"/>
                </a:lnTo>
                <a:lnTo>
                  <a:pt x="134667" y="9298"/>
                </a:lnTo>
                <a:lnTo>
                  <a:pt x="134181" y="6447"/>
                </a:lnTo>
                <a:lnTo>
                  <a:pt x="134051" y="4298"/>
                </a:lnTo>
                <a:lnTo>
                  <a:pt x="132971" y="2865"/>
                </a:lnTo>
                <a:lnTo>
                  <a:pt x="131259" y="1910"/>
                </a:lnTo>
                <a:lnTo>
                  <a:pt x="126707" y="849"/>
                </a:lnTo>
                <a:lnTo>
                  <a:pt x="121374" y="377"/>
                </a:lnTo>
                <a:lnTo>
                  <a:pt x="117568" y="251"/>
                </a:lnTo>
                <a:lnTo>
                  <a:pt x="108042" y="112"/>
                </a:lnTo>
                <a:lnTo>
                  <a:pt x="102721" y="2059"/>
                </a:lnTo>
                <a:lnTo>
                  <a:pt x="97187" y="5341"/>
                </a:lnTo>
                <a:lnTo>
                  <a:pt x="91512" y="9514"/>
                </a:lnTo>
                <a:lnTo>
                  <a:pt x="86735" y="13288"/>
                </a:lnTo>
                <a:lnTo>
                  <a:pt x="82557" y="16796"/>
                </a:lnTo>
                <a:lnTo>
                  <a:pt x="78779" y="20127"/>
                </a:lnTo>
                <a:lnTo>
                  <a:pt x="74273" y="25324"/>
                </a:lnTo>
                <a:lnTo>
                  <a:pt x="69284" y="31766"/>
                </a:lnTo>
                <a:lnTo>
                  <a:pt x="63971" y="39037"/>
                </a:lnTo>
                <a:lnTo>
                  <a:pt x="57449" y="46860"/>
                </a:lnTo>
                <a:lnTo>
                  <a:pt x="50122" y="55053"/>
                </a:lnTo>
                <a:lnTo>
                  <a:pt x="42258" y="63491"/>
                </a:lnTo>
                <a:lnTo>
                  <a:pt x="36022" y="72093"/>
                </a:lnTo>
                <a:lnTo>
                  <a:pt x="30871" y="80804"/>
                </a:lnTo>
                <a:lnTo>
                  <a:pt x="26445" y="89588"/>
                </a:lnTo>
                <a:lnTo>
                  <a:pt x="21507" y="98421"/>
                </a:lnTo>
                <a:lnTo>
                  <a:pt x="16229" y="107285"/>
                </a:lnTo>
                <a:lnTo>
                  <a:pt x="10723" y="116172"/>
                </a:lnTo>
                <a:lnTo>
                  <a:pt x="7054" y="124081"/>
                </a:lnTo>
                <a:lnTo>
                  <a:pt x="4607" y="131338"/>
                </a:lnTo>
                <a:lnTo>
                  <a:pt x="2976" y="138160"/>
                </a:lnTo>
                <a:lnTo>
                  <a:pt x="1888" y="145685"/>
                </a:lnTo>
                <a:lnTo>
                  <a:pt x="1164" y="153678"/>
                </a:lnTo>
                <a:lnTo>
                  <a:pt x="680" y="161984"/>
                </a:lnTo>
                <a:lnTo>
                  <a:pt x="143" y="176503"/>
                </a:lnTo>
                <a:lnTo>
                  <a:pt x="0" y="183153"/>
                </a:lnTo>
                <a:lnTo>
                  <a:pt x="898" y="189571"/>
                </a:lnTo>
                <a:lnTo>
                  <a:pt x="2489" y="195834"/>
                </a:lnTo>
                <a:lnTo>
                  <a:pt x="4543" y="201993"/>
                </a:lnTo>
                <a:lnTo>
                  <a:pt x="7900" y="208084"/>
                </a:lnTo>
                <a:lnTo>
                  <a:pt x="12123" y="214129"/>
                </a:lnTo>
                <a:lnTo>
                  <a:pt x="16925" y="220143"/>
                </a:lnTo>
                <a:lnTo>
                  <a:pt x="23106" y="225145"/>
                </a:lnTo>
                <a:lnTo>
                  <a:pt x="30206" y="229471"/>
                </a:lnTo>
                <a:lnTo>
                  <a:pt x="58264" y="243544"/>
                </a:lnTo>
                <a:lnTo>
                  <a:pt x="65563" y="245707"/>
                </a:lnTo>
                <a:lnTo>
                  <a:pt x="73408" y="247148"/>
                </a:lnTo>
                <a:lnTo>
                  <a:pt x="81618" y="248109"/>
                </a:lnTo>
                <a:lnTo>
                  <a:pt x="89078" y="248750"/>
                </a:lnTo>
                <a:lnTo>
                  <a:pt x="96037" y="249177"/>
                </a:lnTo>
                <a:lnTo>
                  <a:pt x="102663" y="249462"/>
                </a:lnTo>
                <a:lnTo>
                  <a:pt x="110060" y="248659"/>
                </a:lnTo>
                <a:lnTo>
                  <a:pt x="117971" y="247132"/>
                </a:lnTo>
                <a:lnTo>
                  <a:pt x="126224" y="245122"/>
                </a:lnTo>
                <a:lnTo>
                  <a:pt x="133712" y="242789"/>
                </a:lnTo>
                <a:lnTo>
                  <a:pt x="140691" y="240242"/>
                </a:lnTo>
                <a:lnTo>
                  <a:pt x="147330" y="237553"/>
                </a:lnTo>
                <a:lnTo>
                  <a:pt x="153743" y="233774"/>
                </a:lnTo>
                <a:lnTo>
                  <a:pt x="160004" y="229271"/>
                </a:lnTo>
                <a:lnTo>
                  <a:pt x="166164" y="224285"/>
                </a:lnTo>
                <a:lnTo>
                  <a:pt x="171264" y="219969"/>
                </a:lnTo>
                <a:lnTo>
                  <a:pt x="175658" y="216099"/>
                </a:lnTo>
                <a:lnTo>
                  <a:pt x="179579" y="212527"/>
                </a:lnTo>
                <a:lnTo>
                  <a:pt x="183188" y="207169"/>
                </a:lnTo>
                <a:lnTo>
                  <a:pt x="186586" y="200620"/>
                </a:lnTo>
                <a:lnTo>
                  <a:pt x="193010" y="186399"/>
                </a:lnTo>
                <a:lnTo>
                  <a:pt x="199176" y="173464"/>
                </a:lnTo>
                <a:lnTo>
                  <a:pt x="201218" y="167237"/>
                </a:lnTo>
                <a:lnTo>
                  <a:pt x="202579" y="161100"/>
                </a:lnTo>
                <a:lnTo>
                  <a:pt x="203487" y="155026"/>
                </a:lnTo>
                <a:lnTo>
                  <a:pt x="204091" y="147998"/>
                </a:lnTo>
                <a:lnTo>
                  <a:pt x="204494" y="140337"/>
                </a:lnTo>
                <a:lnTo>
                  <a:pt x="204942" y="124880"/>
                </a:lnTo>
                <a:lnTo>
                  <a:pt x="205254" y="92648"/>
                </a:lnTo>
                <a:lnTo>
                  <a:pt x="204276" y="86569"/>
                </a:lnTo>
                <a:lnTo>
                  <a:pt x="202631" y="80533"/>
                </a:lnTo>
                <a:lnTo>
                  <a:pt x="200541" y="74525"/>
                </a:lnTo>
                <a:lnTo>
                  <a:pt x="199149" y="69527"/>
                </a:lnTo>
                <a:lnTo>
                  <a:pt x="198220" y="65203"/>
                </a:lnTo>
                <a:lnTo>
                  <a:pt x="197600" y="61328"/>
                </a:lnTo>
                <a:lnTo>
                  <a:pt x="196195" y="56761"/>
                </a:lnTo>
                <a:lnTo>
                  <a:pt x="194264" y="51731"/>
                </a:lnTo>
                <a:lnTo>
                  <a:pt x="191984" y="46394"/>
                </a:lnTo>
                <a:lnTo>
                  <a:pt x="188478" y="40851"/>
                </a:lnTo>
                <a:lnTo>
                  <a:pt x="184153" y="35172"/>
                </a:lnTo>
                <a:lnTo>
                  <a:pt x="179284" y="29401"/>
                </a:lnTo>
                <a:lnTo>
                  <a:pt x="175045" y="24561"/>
                </a:lnTo>
                <a:lnTo>
                  <a:pt x="167686" y="16539"/>
                </a:lnTo>
                <a:lnTo>
                  <a:pt x="157960" y="6444"/>
                </a:lnTo>
                <a:lnTo>
                  <a:pt x="154870" y="4296"/>
                </a:lnTo>
                <a:lnTo>
                  <a:pt x="151817" y="2864"/>
                </a:lnTo>
                <a:lnTo>
                  <a:pt x="142731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5"/>
          <p:cNvSpPr/>
          <p:nvPr/>
        </p:nvSpPr>
        <p:spPr>
          <a:xfrm>
            <a:off x="1354114" y="5259587"/>
            <a:ext cx="241306" cy="204967"/>
          </a:xfrm>
          <a:custGeom>
            <a:avLst/>
            <a:gdLst/>
            <a:ahLst/>
            <a:cxnLst/>
            <a:rect l="0" t="0" r="0" b="0"/>
            <a:pathLst>
              <a:path w="241306" h="204967">
                <a:moveTo>
                  <a:pt x="0" y="71437"/>
                </a:moveTo>
                <a:lnTo>
                  <a:pt x="0" y="66293"/>
                </a:lnTo>
                <a:lnTo>
                  <a:pt x="0" y="71361"/>
                </a:lnTo>
                <a:lnTo>
                  <a:pt x="7075" y="71427"/>
                </a:lnTo>
                <a:lnTo>
                  <a:pt x="7696" y="71431"/>
                </a:lnTo>
                <a:lnTo>
                  <a:pt x="8110" y="72425"/>
                </a:lnTo>
                <a:lnTo>
                  <a:pt x="8570" y="76176"/>
                </a:lnTo>
                <a:lnTo>
                  <a:pt x="9686" y="77572"/>
                </a:lnTo>
                <a:lnTo>
                  <a:pt x="11423" y="78504"/>
                </a:lnTo>
                <a:lnTo>
                  <a:pt x="13575" y="79125"/>
                </a:lnTo>
                <a:lnTo>
                  <a:pt x="15009" y="80531"/>
                </a:lnTo>
                <a:lnTo>
                  <a:pt x="15965" y="82461"/>
                </a:lnTo>
                <a:lnTo>
                  <a:pt x="16602" y="84740"/>
                </a:lnTo>
                <a:lnTo>
                  <a:pt x="19959" y="89917"/>
                </a:lnTo>
                <a:lnTo>
                  <a:pt x="24762" y="95526"/>
                </a:lnTo>
                <a:lnTo>
                  <a:pt x="30206" y="101326"/>
                </a:lnTo>
                <a:lnTo>
                  <a:pt x="32056" y="105253"/>
                </a:lnTo>
                <a:lnTo>
                  <a:pt x="33289" y="109857"/>
                </a:lnTo>
                <a:lnTo>
                  <a:pt x="34110" y="114910"/>
                </a:lnTo>
                <a:lnTo>
                  <a:pt x="35652" y="119270"/>
                </a:lnTo>
                <a:lnTo>
                  <a:pt x="37672" y="123169"/>
                </a:lnTo>
                <a:lnTo>
                  <a:pt x="40012" y="126762"/>
                </a:lnTo>
                <a:lnTo>
                  <a:pt x="42566" y="131140"/>
                </a:lnTo>
                <a:lnTo>
                  <a:pt x="45261" y="136044"/>
                </a:lnTo>
                <a:lnTo>
                  <a:pt x="48051" y="141298"/>
                </a:lnTo>
                <a:lnTo>
                  <a:pt x="50904" y="145792"/>
                </a:lnTo>
                <a:lnTo>
                  <a:pt x="53800" y="149780"/>
                </a:lnTo>
                <a:lnTo>
                  <a:pt x="56723" y="153431"/>
                </a:lnTo>
                <a:lnTo>
                  <a:pt x="59665" y="157850"/>
                </a:lnTo>
                <a:lnTo>
                  <a:pt x="62620" y="162780"/>
                </a:lnTo>
                <a:lnTo>
                  <a:pt x="65583" y="168051"/>
                </a:lnTo>
                <a:lnTo>
                  <a:pt x="68551" y="172557"/>
                </a:lnTo>
                <a:lnTo>
                  <a:pt x="71523" y="176554"/>
                </a:lnTo>
                <a:lnTo>
                  <a:pt x="74498" y="180210"/>
                </a:lnTo>
                <a:lnTo>
                  <a:pt x="77474" y="183640"/>
                </a:lnTo>
                <a:lnTo>
                  <a:pt x="80452" y="186919"/>
                </a:lnTo>
                <a:lnTo>
                  <a:pt x="83430" y="190097"/>
                </a:lnTo>
                <a:lnTo>
                  <a:pt x="86408" y="192215"/>
                </a:lnTo>
                <a:lnTo>
                  <a:pt x="92366" y="194570"/>
                </a:lnTo>
                <a:lnTo>
                  <a:pt x="98325" y="198262"/>
                </a:lnTo>
                <a:lnTo>
                  <a:pt x="105497" y="203976"/>
                </a:lnTo>
                <a:lnTo>
                  <a:pt x="109127" y="204757"/>
                </a:lnTo>
                <a:lnTo>
                  <a:pt x="111485" y="204966"/>
                </a:lnTo>
                <a:lnTo>
                  <a:pt x="113057" y="204113"/>
                </a:lnTo>
                <a:lnTo>
                  <a:pt x="114105" y="202551"/>
                </a:lnTo>
                <a:lnTo>
                  <a:pt x="114804" y="200518"/>
                </a:lnTo>
                <a:lnTo>
                  <a:pt x="118229" y="195613"/>
                </a:lnTo>
                <a:lnTo>
                  <a:pt x="120533" y="192917"/>
                </a:lnTo>
                <a:lnTo>
                  <a:pt x="122068" y="190126"/>
                </a:lnTo>
                <a:lnTo>
                  <a:pt x="123775" y="184381"/>
                </a:lnTo>
                <a:lnTo>
                  <a:pt x="124230" y="180467"/>
                </a:lnTo>
                <a:lnTo>
                  <a:pt x="124533" y="175874"/>
                </a:lnTo>
                <a:lnTo>
                  <a:pt x="124870" y="166471"/>
                </a:lnTo>
                <a:lnTo>
                  <a:pt x="125060" y="154607"/>
                </a:lnTo>
                <a:lnTo>
                  <a:pt x="125140" y="68506"/>
                </a:lnTo>
                <a:lnTo>
                  <a:pt x="124147" y="65514"/>
                </a:lnTo>
                <a:lnTo>
                  <a:pt x="120395" y="59544"/>
                </a:lnTo>
                <a:lnTo>
                  <a:pt x="116311" y="53733"/>
                </a:lnTo>
                <a:lnTo>
                  <a:pt x="120979" y="53624"/>
                </a:lnTo>
                <a:lnTo>
                  <a:pt x="122366" y="54601"/>
                </a:lnTo>
                <a:lnTo>
                  <a:pt x="123291" y="56244"/>
                </a:lnTo>
                <a:lnTo>
                  <a:pt x="124775" y="61270"/>
                </a:lnTo>
                <a:lnTo>
                  <a:pt x="129777" y="66881"/>
                </a:lnTo>
                <a:lnTo>
                  <a:pt x="131211" y="69392"/>
                </a:lnTo>
                <a:lnTo>
                  <a:pt x="132804" y="74828"/>
                </a:lnTo>
                <a:lnTo>
                  <a:pt x="136161" y="80551"/>
                </a:lnTo>
                <a:lnTo>
                  <a:pt x="138446" y="83466"/>
                </a:lnTo>
                <a:lnTo>
                  <a:pt x="141956" y="86402"/>
                </a:lnTo>
                <a:lnTo>
                  <a:pt x="146282" y="89351"/>
                </a:lnTo>
                <a:lnTo>
                  <a:pt x="151153" y="92309"/>
                </a:lnTo>
                <a:lnTo>
                  <a:pt x="155393" y="95274"/>
                </a:lnTo>
                <a:lnTo>
                  <a:pt x="162753" y="101213"/>
                </a:lnTo>
                <a:lnTo>
                  <a:pt x="169335" y="107161"/>
                </a:lnTo>
                <a:lnTo>
                  <a:pt x="175571" y="113111"/>
                </a:lnTo>
                <a:lnTo>
                  <a:pt x="181653" y="119063"/>
                </a:lnTo>
                <a:lnTo>
                  <a:pt x="185658" y="121047"/>
                </a:lnTo>
                <a:lnTo>
                  <a:pt x="190315" y="122371"/>
                </a:lnTo>
                <a:lnTo>
                  <a:pt x="195406" y="123251"/>
                </a:lnTo>
                <a:lnTo>
                  <a:pt x="199793" y="124832"/>
                </a:lnTo>
                <a:lnTo>
                  <a:pt x="207316" y="129233"/>
                </a:lnTo>
                <a:lnTo>
                  <a:pt x="212390" y="132549"/>
                </a:lnTo>
                <a:lnTo>
                  <a:pt x="216225" y="133324"/>
                </a:lnTo>
                <a:lnTo>
                  <a:pt x="221240" y="133669"/>
                </a:lnTo>
                <a:lnTo>
                  <a:pt x="230737" y="133908"/>
                </a:lnTo>
                <a:lnTo>
                  <a:pt x="234311" y="131283"/>
                </a:lnTo>
                <a:lnTo>
                  <a:pt x="236654" y="129193"/>
                </a:lnTo>
                <a:lnTo>
                  <a:pt x="238217" y="126808"/>
                </a:lnTo>
                <a:lnTo>
                  <a:pt x="239953" y="121513"/>
                </a:lnTo>
                <a:lnTo>
                  <a:pt x="240724" y="115852"/>
                </a:lnTo>
                <a:lnTo>
                  <a:pt x="241067" y="110029"/>
                </a:lnTo>
                <a:lnTo>
                  <a:pt x="241220" y="104133"/>
                </a:lnTo>
                <a:lnTo>
                  <a:pt x="241305" y="90495"/>
                </a:lnTo>
                <a:lnTo>
                  <a:pt x="240324" y="85135"/>
                </a:lnTo>
                <a:lnTo>
                  <a:pt x="238677" y="79577"/>
                </a:lnTo>
                <a:lnTo>
                  <a:pt x="236586" y="73887"/>
                </a:lnTo>
                <a:lnTo>
                  <a:pt x="235191" y="68109"/>
                </a:lnTo>
                <a:lnTo>
                  <a:pt x="234262" y="62273"/>
                </a:lnTo>
                <a:lnTo>
                  <a:pt x="233642" y="56398"/>
                </a:lnTo>
                <a:lnTo>
                  <a:pt x="232236" y="51490"/>
                </a:lnTo>
                <a:lnTo>
                  <a:pt x="230305" y="47225"/>
                </a:lnTo>
                <a:lnTo>
                  <a:pt x="228025" y="43389"/>
                </a:lnTo>
                <a:lnTo>
                  <a:pt x="226505" y="39840"/>
                </a:lnTo>
                <a:lnTo>
                  <a:pt x="225491" y="36482"/>
                </a:lnTo>
                <a:lnTo>
                  <a:pt x="224816" y="33251"/>
                </a:lnTo>
                <a:lnTo>
                  <a:pt x="221416" y="27015"/>
                </a:lnTo>
                <a:lnTo>
                  <a:pt x="219120" y="23963"/>
                </a:lnTo>
                <a:lnTo>
                  <a:pt x="216567" y="17926"/>
                </a:lnTo>
                <a:lnTo>
                  <a:pt x="215433" y="11936"/>
                </a:lnTo>
                <a:lnTo>
                  <a:pt x="214929" y="5966"/>
                </a:lnTo>
                <a:lnTo>
                  <a:pt x="214561" y="523"/>
                </a:lnTo>
                <a:lnTo>
                  <a:pt x="207456" y="69"/>
                </a:lnTo>
                <a:lnTo>
                  <a:pt x="205587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6"/>
          <p:cNvSpPr/>
          <p:nvPr/>
        </p:nvSpPr>
        <p:spPr>
          <a:xfrm>
            <a:off x="1632452" y="5286376"/>
            <a:ext cx="7697" cy="53579"/>
          </a:xfrm>
          <a:custGeom>
            <a:avLst/>
            <a:gdLst/>
            <a:ahLst/>
            <a:cxnLst/>
            <a:rect l="0" t="0" r="0" b="0"/>
            <a:pathLst>
              <a:path w="7697" h="53579">
                <a:moveTo>
                  <a:pt x="7696" y="0"/>
                </a:moveTo>
                <a:lnTo>
                  <a:pt x="7696" y="8561"/>
                </a:lnTo>
                <a:lnTo>
                  <a:pt x="6703" y="9676"/>
                </a:lnTo>
                <a:lnTo>
                  <a:pt x="2951" y="13561"/>
                </a:lnTo>
                <a:lnTo>
                  <a:pt x="1553" y="15986"/>
                </a:lnTo>
                <a:lnTo>
                  <a:pt x="621" y="18594"/>
                </a:lnTo>
                <a:lnTo>
                  <a:pt x="0" y="21326"/>
                </a:lnTo>
                <a:lnTo>
                  <a:pt x="579" y="24139"/>
                </a:lnTo>
                <a:lnTo>
                  <a:pt x="1958" y="27007"/>
                </a:lnTo>
                <a:lnTo>
                  <a:pt x="3871" y="29911"/>
                </a:lnTo>
                <a:lnTo>
                  <a:pt x="5146" y="32838"/>
                </a:lnTo>
                <a:lnTo>
                  <a:pt x="5996" y="35783"/>
                </a:lnTo>
                <a:lnTo>
                  <a:pt x="7361" y="42897"/>
                </a:lnTo>
                <a:lnTo>
                  <a:pt x="7472" y="44473"/>
                </a:lnTo>
                <a:lnTo>
                  <a:pt x="7547" y="46516"/>
                </a:lnTo>
                <a:lnTo>
                  <a:pt x="7696" y="5357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7"/>
          <p:cNvSpPr/>
          <p:nvPr/>
        </p:nvSpPr>
        <p:spPr>
          <a:xfrm>
            <a:off x="1622271" y="5197078"/>
            <a:ext cx="1" cy="8932"/>
          </a:xfrm>
          <a:custGeom>
            <a:avLst/>
            <a:gdLst/>
            <a:ahLst/>
            <a:cxnLst/>
            <a:rect l="0" t="0" r="0" b="0"/>
            <a:pathLst>
              <a:path w="1" h="8932">
                <a:moveTo>
                  <a:pt x="0" y="0"/>
                </a:moveTo>
                <a:lnTo>
                  <a:pt x="0" y="8931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58"/>
          <p:cNvSpPr/>
          <p:nvPr/>
        </p:nvSpPr>
        <p:spPr>
          <a:xfrm>
            <a:off x="1675903" y="5161359"/>
            <a:ext cx="44693" cy="151806"/>
          </a:xfrm>
          <a:custGeom>
            <a:avLst/>
            <a:gdLst/>
            <a:ahLst/>
            <a:cxnLst/>
            <a:rect l="0" t="0" r="0" b="0"/>
            <a:pathLst>
              <a:path w="44693" h="151806">
                <a:moveTo>
                  <a:pt x="0" y="0"/>
                </a:moveTo>
                <a:lnTo>
                  <a:pt x="0" y="46398"/>
                </a:lnTo>
                <a:lnTo>
                  <a:pt x="993" y="50776"/>
                </a:lnTo>
                <a:lnTo>
                  <a:pt x="2648" y="55679"/>
                </a:lnTo>
                <a:lnTo>
                  <a:pt x="4745" y="60932"/>
                </a:lnTo>
                <a:lnTo>
                  <a:pt x="7136" y="66418"/>
                </a:lnTo>
                <a:lnTo>
                  <a:pt x="12441" y="77806"/>
                </a:lnTo>
                <a:lnTo>
                  <a:pt x="14253" y="83621"/>
                </a:lnTo>
                <a:lnTo>
                  <a:pt x="15461" y="89482"/>
                </a:lnTo>
                <a:lnTo>
                  <a:pt x="16266" y="95373"/>
                </a:lnTo>
                <a:lnTo>
                  <a:pt x="17796" y="101285"/>
                </a:lnTo>
                <a:lnTo>
                  <a:pt x="19809" y="107211"/>
                </a:lnTo>
                <a:lnTo>
                  <a:pt x="22145" y="113147"/>
                </a:lnTo>
                <a:lnTo>
                  <a:pt x="23702" y="119088"/>
                </a:lnTo>
                <a:lnTo>
                  <a:pt x="24740" y="125032"/>
                </a:lnTo>
                <a:lnTo>
                  <a:pt x="25432" y="130980"/>
                </a:lnTo>
                <a:lnTo>
                  <a:pt x="26886" y="134945"/>
                </a:lnTo>
                <a:lnTo>
                  <a:pt x="28849" y="137589"/>
                </a:lnTo>
                <a:lnTo>
                  <a:pt x="31150" y="139351"/>
                </a:lnTo>
                <a:lnTo>
                  <a:pt x="32685" y="141518"/>
                </a:lnTo>
                <a:lnTo>
                  <a:pt x="33708" y="143955"/>
                </a:lnTo>
                <a:lnTo>
                  <a:pt x="34390" y="146572"/>
                </a:lnTo>
                <a:lnTo>
                  <a:pt x="35838" y="148316"/>
                </a:lnTo>
                <a:lnTo>
                  <a:pt x="37796" y="149479"/>
                </a:lnTo>
                <a:lnTo>
                  <a:pt x="44692" y="15180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59"/>
          <p:cNvSpPr/>
          <p:nvPr/>
        </p:nvSpPr>
        <p:spPr>
          <a:xfrm>
            <a:off x="1729534" y="5116711"/>
            <a:ext cx="107221" cy="183391"/>
          </a:xfrm>
          <a:custGeom>
            <a:avLst/>
            <a:gdLst/>
            <a:ahLst/>
            <a:cxnLst/>
            <a:rect l="0" t="0" r="0" b="0"/>
            <a:pathLst>
              <a:path w="107221" h="183391">
                <a:moveTo>
                  <a:pt x="26816" y="98227"/>
                </a:moveTo>
                <a:lnTo>
                  <a:pt x="26816" y="89406"/>
                </a:lnTo>
                <a:lnTo>
                  <a:pt x="26816" y="98118"/>
                </a:lnTo>
                <a:lnTo>
                  <a:pt x="24167" y="98179"/>
                </a:lnTo>
                <a:lnTo>
                  <a:pt x="22071" y="98195"/>
                </a:lnTo>
                <a:lnTo>
                  <a:pt x="20673" y="99197"/>
                </a:lnTo>
                <a:lnTo>
                  <a:pt x="19741" y="100858"/>
                </a:lnTo>
                <a:lnTo>
                  <a:pt x="18245" y="105912"/>
                </a:lnTo>
                <a:lnTo>
                  <a:pt x="18123" y="108311"/>
                </a:lnTo>
                <a:lnTo>
                  <a:pt x="17986" y="116268"/>
                </a:lnTo>
                <a:lnTo>
                  <a:pt x="18943" y="120176"/>
                </a:lnTo>
                <a:lnTo>
                  <a:pt x="20574" y="123774"/>
                </a:lnTo>
                <a:lnTo>
                  <a:pt x="22655" y="127165"/>
                </a:lnTo>
                <a:lnTo>
                  <a:pt x="24042" y="130417"/>
                </a:lnTo>
                <a:lnTo>
                  <a:pt x="24966" y="133577"/>
                </a:lnTo>
                <a:lnTo>
                  <a:pt x="25583" y="136677"/>
                </a:lnTo>
                <a:lnTo>
                  <a:pt x="25994" y="139735"/>
                </a:lnTo>
                <a:lnTo>
                  <a:pt x="26268" y="142766"/>
                </a:lnTo>
                <a:lnTo>
                  <a:pt x="26450" y="145779"/>
                </a:lnTo>
                <a:lnTo>
                  <a:pt x="27565" y="148780"/>
                </a:lnTo>
                <a:lnTo>
                  <a:pt x="29302" y="151772"/>
                </a:lnTo>
                <a:lnTo>
                  <a:pt x="31453" y="154760"/>
                </a:lnTo>
                <a:lnTo>
                  <a:pt x="33880" y="157743"/>
                </a:lnTo>
                <a:lnTo>
                  <a:pt x="36491" y="160725"/>
                </a:lnTo>
                <a:lnTo>
                  <a:pt x="39225" y="163704"/>
                </a:lnTo>
                <a:lnTo>
                  <a:pt x="41048" y="166684"/>
                </a:lnTo>
                <a:lnTo>
                  <a:pt x="42263" y="169661"/>
                </a:lnTo>
                <a:lnTo>
                  <a:pt x="43073" y="172639"/>
                </a:lnTo>
                <a:lnTo>
                  <a:pt x="44606" y="174624"/>
                </a:lnTo>
                <a:lnTo>
                  <a:pt x="46621" y="175947"/>
                </a:lnTo>
                <a:lnTo>
                  <a:pt x="48958" y="176829"/>
                </a:lnTo>
                <a:lnTo>
                  <a:pt x="51509" y="178410"/>
                </a:lnTo>
                <a:lnTo>
                  <a:pt x="54203" y="180456"/>
                </a:lnTo>
                <a:lnTo>
                  <a:pt x="56992" y="182812"/>
                </a:lnTo>
                <a:lnTo>
                  <a:pt x="59845" y="183390"/>
                </a:lnTo>
                <a:lnTo>
                  <a:pt x="62739" y="182783"/>
                </a:lnTo>
                <a:lnTo>
                  <a:pt x="65662" y="181387"/>
                </a:lnTo>
                <a:lnTo>
                  <a:pt x="68604" y="180456"/>
                </a:lnTo>
                <a:lnTo>
                  <a:pt x="71559" y="179835"/>
                </a:lnTo>
                <a:lnTo>
                  <a:pt x="74522" y="179421"/>
                </a:lnTo>
                <a:lnTo>
                  <a:pt x="77490" y="178153"/>
                </a:lnTo>
                <a:lnTo>
                  <a:pt x="80462" y="176316"/>
                </a:lnTo>
                <a:lnTo>
                  <a:pt x="83437" y="174099"/>
                </a:lnTo>
                <a:lnTo>
                  <a:pt x="85420" y="171628"/>
                </a:lnTo>
                <a:lnTo>
                  <a:pt x="86742" y="168989"/>
                </a:lnTo>
                <a:lnTo>
                  <a:pt x="87623" y="166237"/>
                </a:lnTo>
                <a:lnTo>
                  <a:pt x="89204" y="163411"/>
                </a:lnTo>
                <a:lnTo>
                  <a:pt x="91251" y="160535"/>
                </a:lnTo>
                <a:lnTo>
                  <a:pt x="93608" y="157624"/>
                </a:lnTo>
                <a:lnTo>
                  <a:pt x="96174" y="154692"/>
                </a:lnTo>
                <a:lnTo>
                  <a:pt x="98877" y="151746"/>
                </a:lnTo>
                <a:lnTo>
                  <a:pt x="101672" y="148789"/>
                </a:lnTo>
                <a:lnTo>
                  <a:pt x="103536" y="145825"/>
                </a:lnTo>
                <a:lnTo>
                  <a:pt x="104778" y="142858"/>
                </a:lnTo>
                <a:lnTo>
                  <a:pt x="105607" y="139886"/>
                </a:lnTo>
                <a:lnTo>
                  <a:pt x="106159" y="135922"/>
                </a:lnTo>
                <a:lnTo>
                  <a:pt x="106527" y="131294"/>
                </a:lnTo>
                <a:lnTo>
                  <a:pt x="106936" y="121853"/>
                </a:lnTo>
                <a:lnTo>
                  <a:pt x="107166" y="110959"/>
                </a:lnTo>
                <a:lnTo>
                  <a:pt x="107220" y="104547"/>
                </a:lnTo>
                <a:lnTo>
                  <a:pt x="106241" y="101448"/>
                </a:lnTo>
                <a:lnTo>
                  <a:pt x="104596" y="98390"/>
                </a:lnTo>
                <a:lnTo>
                  <a:pt x="102505" y="95358"/>
                </a:lnTo>
                <a:lnTo>
                  <a:pt x="101111" y="92346"/>
                </a:lnTo>
                <a:lnTo>
                  <a:pt x="100182" y="89345"/>
                </a:lnTo>
                <a:lnTo>
                  <a:pt x="99563" y="86352"/>
                </a:lnTo>
                <a:lnTo>
                  <a:pt x="98157" y="83365"/>
                </a:lnTo>
                <a:lnTo>
                  <a:pt x="96227" y="80382"/>
                </a:lnTo>
                <a:lnTo>
                  <a:pt x="93946" y="77400"/>
                </a:lnTo>
                <a:lnTo>
                  <a:pt x="90440" y="74421"/>
                </a:lnTo>
                <a:lnTo>
                  <a:pt x="86116" y="71442"/>
                </a:lnTo>
                <a:lnTo>
                  <a:pt x="81247" y="68464"/>
                </a:lnTo>
                <a:lnTo>
                  <a:pt x="77007" y="65486"/>
                </a:lnTo>
                <a:lnTo>
                  <a:pt x="73188" y="62509"/>
                </a:lnTo>
                <a:lnTo>
                  <a:pt x="69649" y="59532"/>
                </a:lnTo>
                <a:lnTo>
                  <a:pt x="66296" y="56555"/>
                </a:lnTo>
                <a:lnTo>
                  <a:pt x="59922" y="50602"/>
                </a:lnTo>
                <a:lnTo>
                  <a:pt x="55839" y="47625"/>
                </a:lnTo>
                <a:lnTo>
                  <a:pt x="51130" y="44648"/>
                </a:lnTo>
                <a:lnTo>
                  <a:pt x="46005" y="41672"/>
                </a:lnTo>
                <a:lnTo>
                  <a:pt x="41595" y="39687"/>
                </a:lnTo>
                <a:lnTo>
                  <a:pt x="37662" y="38364"/>
                </a:lnTo>
                <a:lnTo>
                  <a:pt x="34046" y="37482"/>
                </a:lnTo>
                <a:lnTo>
                  <a:pt x="30643" y="35902"/>
                </a:lnTo>
                <a:lnTo>
                  <a:pt x="27381" y="33857"/>
                </a:lnTo>
                <a:lnTo>
                  <a:pt x="24213" y="31501"/>
                </a:lnTo>
                <a:lnTo>
                  <a:pt x="21108" y="28938"/>
                </a:lnTo>
                <a:lnTo>
                  <a:pt x="18045" y="26237"/>
                </a:lnTo>
                <a:lnTo>
                  <a:pt x="15009" y="23445"/>
                </a:lnTo>
                <a:lnTo>
                  <a:pt x="12986" y="20591"/>
                </a:lnTo>
                <a:lnTo>
                  <a:pt x="11637" y="17696"/>
                </a:lnTo>
                <a:lnTo>
                  <a:pt x="10737" y="14774"/>
                </a:lnTo>
                <a:lnTo>
                  <a:pt x="9145" y="12826"/>
                </a:lnTo>
                <a:lnTo>
                  <a:pt x="7090" y="11527"/>
                </a:lnTo>
                <a:lnTo>
                  <a:pt x="4726" y="10661"/>
                </a:lnTo>
                <a:lnTo>
                  <a:pt x="3151" y="9091"/>
                </a:lnTo>
                <a:lnTo>
                  <a:pt x="2101" y="7053"/>
                </a:lnTo>
                <a:lnTo>
                  <a:pt x="0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0"/>
          <p:cNvSpPr/>
          <p:nvPr/>
        </p:nvSpPr>
        <p:spPr>
          <a:xfrm>
            <a:off x="1863613" y="5089933"/>
            <a:ext cx="80448" cy="116076"/>
          </a:xfrm>
          <a:custGeom>
            <a:avLst/>
            <a:gdLst/>
            <a:ahLst/>
            <a:cxnLst/>
            <a:rect l="0" t="0" r="0" b="0"/>
            <a:pathLst>
              <a:path w="80448" h="116076">
                <a:moveTo>
                  <a:pt x="0" y="80356"/>
                </a:moveTo>
                <a:lnTo>
                  <a:pt x="0" y="71794"/>
                </a:lnTo>
                <a:lnTo>
                  <a:pt x="993" y="71672"/>
                </a:lnTo>
                <a:lnTo>
                  <a:pt x="2648" y="71590"/>
                </a:lnTo>
                <a:lnTo>
                  <a:pt x="4745" y="71536"/>
                </a:lnTo>
                <a:lnTo>
                  <a:pt x="6142" y="70507"/>
                </a:lnTo>
                <a:lnTo>
                  <a:pt x="7074" y="68829"/>
                </a:lnTo>
                <a:lnTo>
                  <a:pt x="7696" y="66719"/>
                </a:lnTo>
                <a:lnTo>
                  <a:pt x="9103" y="65311"/>
                </a:lnTo>
                <a:lnTo>
                  <a:pt x="11034" y="64373"/>
                </a:lnTo>
                <a:lnTo>
                  <a:pt x="16525" y="62867"/>
                </a:lnTo>
                <a:lnTo>
                  <a:pt x="16976" y="61752"/>
                </a:lnTo>
                <a:lnTo>
                  <a:pt x="17276" y="60016"/>
                </a:lnTo>
                <a:lnTo>
                  <a:pt x="17476" y="57866"/>
                </a:lnTo>
                <a:lnTo>
                  <a:pt x="18603" y="56433"/>
                </a:lnTo>
                <a:lnTo>
                  <a:pt x="20347" y="55478"/>
                </a:lnTo>
                <a:lnTo>
                  <a:pt x="25538" y="53945"/>
                </a:lnTo>
                <a:lnTo>
                  <a:pt x="26957" y="52826"/>
                </a:lnTo>
                <a:lnTo>
                  <a:pt x="28896" y="51089"/>
                </a:lnTo>
                <a:lnTo>
                  <a:pt x="34399" y="45912"/>
                </a:lnTo>
                <a:lnTo>
                  <a:pt x="40098" y="40274"/>
                </a:lnTo>
                <a:lnTo>
                  <a:pt x="41629" y="37760"/>
                </a:lnTo>
                <a:lnTo>
                  <a:pt x="42650" y="35091"/>
                </a:lnTo>
                <a:lnTo>
                  <a:pt x="43331" y="32320"/>
                </a:lnTo>
                <a:lnTo>
                  <a:pt x="44778" y="29481"/>
                </a:lnTo>
                <a:lnTo>
                  <a:pt x="46736" y="26595"/>
                </a:lnTo>
                <a:lnTo>
                  <a:pt x="52269" y="19576"/>
                </a:lnTo>
                <a:lnTo>
                  <a:pt x="53026" y="15970"/>
                </a:lnTo>
                <a:lnTo>
                  <a:pt x="53511" y="10312"/>
                </a:lnTo>
                <a:lnTo>
                  <a:pt x="53578" y="6892"/>
                </a:lnTo>
                <a:lnTo>
                  <a:pt x="53628" y="392"/>
                </a:lnTo>
                <a:lnTo>
                  <a:pt x="52636" y="258"/>
                </a:lnTo>
                <a:lnTo>
                  <a:pt x="50981" y="169"/>
                </a:lnTo>
                <a:lnTo>
                  <a:pt x="45935" y="24"/>
                </a:lnTo>
                <a:lnTo>
                  <a:pt x="40315" y="0"/>
                </a:lnTo>
                <a:lnTo>
                  <a:pt x="37802" y="988"/>
                </a:lnTo>
                <a:lnTo>
                  <a:pt x="35133" y="2639"/>
                </a:lnTo>
                <a:lnTo>
                  <a:pt x="32360" y="4732"/>
                </a:lnTo>
                <a:lnTo>
                  <a:pt x="30512" y="7120"/>
                </a:lnTo>
                <a:lnTo>
                  <a:pt x="29280" y="9704"/>
                </a:lnTo>
                <a:lnTo>
                  <a:pt x="28458" y="12418"/>
                </a:lnTo>
                <a:lnTo>
                  <a:pt x="26918" y="15221"/>
                </a:lnTo>
                <a:lnTo>
                  <a:pt x="24897" y="18081"/>
                </a:lnTo>
                <a:lnTo>
                  <a:pt x="22557" y="20980"/>
                </a:lnTo>
                <a:lnTo>
                  <a:pt x="20997" y="23904"/>
                </a:lnTo>
                <a:lnTo>
                  <a:pt x="19957" y="26847"/>
                </a:lnTo>
                <a:lnTo>
                  <a:pt x="19263" y="29800"/>
                </a:lnTo>
                <a:lnTo>
                  <a:pt x="18801" y="33753"/>
                </a:lnTo>
                <a:lnTo>
                  <a:pt x="18493" y="38374"/>
                </a:lnTo>
                <a:lnTo>
                  <a:pt x="18150" y="47807"/>
                </a:lnTo>
                <a:lnTo>
                  <a:pt x="17958" y="59688"/>
                </a:lnTo>
                <a:lnTo>
                  <a:pt x="17913" y="69847"/>
                </a:lnTo>
                <a:lnTo>
                  <a:pt x="18894" y="74342"/>
                </a:lnTo>
                <a:lnTo>
                  <a:pt x="20541" y="78331"/>
                </a:lnTo>
                <a:lnTo>
                  <a:pt x="22633" y="81983"/>
                </a:lnTo>
                <a:lnTo>
                  <a:pt x="24027" y="85409"/>
                </a:lnTo>
                <a:lnTo>
                  <a:pt x="24956" y="88686"/>
                </a:lnTo>
                <a:lnTo>
                  <a:pt x="25576" y="91862"/>
                </a:lnTo>
                <a:lnTo>
                  <a:pt x="26982" y="94972"/>
                </a:lnTo>
                <a:lnTo>
                  <a:pt x="28913" y="98038"/>
                </a:lnTo>
                <a:lnTo>
                  <a:pt x="31193" y="101074"/>
                </a:lnTo>
                <a:lnTo>
                  <a:pt x="33707" y="103097"/>
                </a:lnTo>
                <a:lnTo>
                  <a:pt x="36375" y="104447"/>
                </a:lnTo>
                <a:lnTo>
                  <a:pt x="39148" y="105346"/>
                </a:lnTo>
                <a:lnTo>
                  <a:pt x="40996" y="106938"/>
                </a:lnTo>
                <a:lnTo>
                  <a:pt x="42228" y="108992"/>
                </a:lnTo>
                <a:lnTo>
                  <a:pt x="43049" y="111353"/>
                </a:lnTo>
                <a:lnTo>
                  <a:pt x="45584" y="112927"/>
                </a:lnTo>
                <a:lnTo>
                  <a:pt x="49259" y="113976"/>
                </a:lnTo>
                <a:lnTo>
                  <a:pt x="53696" y="114676"/>
                </a:lnTo>
                <a:lnTo>
                  <a:pt x="57647" y="115143"/>
                </a:lnTo>
                <a:lnTo>
                  <a:pt x="61274" y="115453"/>
                </a:lnTo>
                <a:lnTo>
                  <a:pt x="64686" y="115660"/>
                </a:lnTo>
                <a:lnTo>
                  <a:pt x="71124" y="115891"/>
                </a:lnTo>
                <a:lnTo>
                  <a:pt x="80447" y="11607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61"/>
          <p:cNvSpPr/>
          <p:nvPr/>
        </p:nvSpPr>
        <p:spPr>
          <a:xfrm>
            <a:off x="1997803" y="5063133"/>
            <a:ext cx="35643" cy="142876"/>
          </a:xfrm>
          <a:custGeom>
            <a:avLst/>
            <a:gdLst/>
            <a:ahLst/>
            <a:cxnLst/>
            <a:rect l="0" t="0" r="0" b="0"/>
            <a:pathLst>
              <a:path w="35643" h="142876">
                <a:moveTo>
                  <a:pt x="26704" y="142875"/>
                </a:moveTo>
                <a:lnTo>
                  <a:pt x="26704" y="121625"/>
                </a:lnTo>
                <a:lnTo>
                  <a:pt x="25711" y="117795"/>
                </a:lnTo>
                <a:lnTo>
                  <a:pt x="24055" y="113256"/>
                </a:lnTo>
                <a:lnTo>
                  <a:pt x="21959" y="108246"/>
                </a:lnTo>
                <a:lnTo>
                  <a:pt x="20561" y="103914"/>
                </a:lnTo>
                <a:lnTo>
                  <a:pt x="19629" y="100034"/>
                </a:lnTo>
                <a:lnTo>
                  <a:pt x="19008" y="96455"/>
                </a:lnTo>
                <a:lnTo>
                  <a:pt x="17601" y="92085"/>
                </a:lnTo>
                <a:lnTo>
                  <a:pt x="15669" y="87187"/>
                </a:lnTo>
                <a:lnTo>
                  <a:pt x="13388" y="81937"/>
                </a:lnTo>
                <a:lnTo>
                  <a:pt x="11868" y="77445"/>
                </a:lnTo>
                <a:lnTo>
                  <a:pt x="10854" y="73459"/>
                </a:lnTo>
                <a:lnTo>
                  <a:pt x="10178" y="69808"/>
                </a:lnTo>
                <a:lnTo>
                  <a:pt x="9728" y="66383"/>
                </a:lnTo>
                <a:lnTo>
                  <a:pt x="9427" y="63107"/>
                </a:lnTo>
                <a:lnTo>
                  <a:pt x="9227" y="59930"/>
                </a:lnTo>
                <a:lnTo>
                  <a:pt x="8101" y="56821"/>
                </a:lnTo>
                <a:lnTo>
                  <a:pt x="6356" y="53755"/>
                </a:lnTo>
                <a:lnTo>
                  <a:pt x="4200" y="50720"/>
                </a:lnTo>
                <a:lnTo>
                  <a:pt x="2763" y="47704"/>
                </a:lnTo>
                <a:lnTo>
                  <a:pt x="1805" y="44701"/>
                </a:lnTo>
                <a:lnTo>
                  <a:pt x="1166" y="41707"/>
                </a:lnTo>
                <a:lnTo>
                  <a:pt x="740" y="38718"/>
                </a:lnTo>
                <a:lnTo>
                  <a:pt x="456" y="35734"/>
                </a:lnTo>
                <a:lnTo>
                  <a:pt x="267" y="32752"/>
                </a:lnTo>
                <a:lnTo>
                  <a:pt x="141" y="29772"/>
                </a:lnTo>
                <a:lnTo>
                  <a:pt x="0" y="23815"/>
                </a:lnTo>
                <a:lnTo>
                  <a:pt x="956" y="20838"/>
                </a:lnTo>
                <a:lnTo>
                  <a:pt x="2587" y="17861"/>
                </a:lnTo>
                <a:lnTo>
                  <a:pt x="7594" y="10694"/>
                </a:lnTo>
                <a:lnTo>
                  <a:pt x="8998" y="10106"/>
                </a:lnTo>
                <a:lnTo>
                  <a:pt x="10927" y="9713"/>
                </a:lnTo>
                <a:lnTo>
                  <a:pt x="13207" y="9452"/>
                </a:lnTo>
                <a:lnTo>
                  <a:pt x="14726" y="8286"/>
                </a:lnTo>
                <a:lnTo>
                  <a:pt x="15739" y="6516"/>
                </a:lnTo>
                <a:lnTo>
                  <a:pt x="16415" y="4344"/>
                </a:lnTo>
                <a:lnTo>
                  <a:pt x="17858" y="2896"/>
                </a:lnTo>
                <a:lnTo>
                  <a:pt x="19813" y="1930"/>
                </a:lnTo>
                <a:lnTo>
                  <a:pt x="25343" y="381"/>
                </a:lnTo>
                <a:lnTo>
                  <a:pt x="26790" y="254"/>
                </a:lnTo>
                <a:lnTo>
                  <a:pt x="28748" y="169"/>
                </a:lnTo>
                <a:lnTo>
                  <a:pt x="35642" y="0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62"/>
          <p:cNvSpPr/>
          <p:nvPr/>
        </p:nvSpPr>
        <p:spPr>
          <a:xfrm>
            <a:off x="2104954" y="5010954"/>
            <a:ext cx="116202" cy="110828"/>
          </a:xfrm>
          <a:custGeom>
            <a:avLst/>
            <a:gdLst/>
            <a:ahLst/>
            <a:cxnLst/>
            <a:rect l="0" t="0" r="0" b="0"/>
            <a:pathLst>
              <a:path w="116202" h="110828">
                <a:moveTo>
                  <a:pt x="0" y="87898"/>
                </a:moveTo>
                <a:lnTo>
                  <a:pt x="0" y="110827"/>
                </a:lnTo>
                <a:lnTo>
                  <a:pt x="0" y="22813"/>
                </a:lnTo>
                <a:lnTo>
                  <a:pt x="993" y="19703"/>
                </a:lnTo>
                <a:lnTo>
                  <a:pt x="2649" y="16638"/>
                </a:lnTo>
                <a:lnTo>
                  <a:pt x="7696" y="9330"/>
                </a:lnTo>
                <a:lnTo>
                  <a:pt x="8110" y="7738"/>
                </a:lnTo>
                <a:lnTo>
                  <a:pt x="8386" y="5684"/>
                </a:lnTo>
                <a:lnTo>
                  <a:pt x="8570" y="3323"/>
                </a:lnTo>
                <a:lnTo>
                  <a:pt x="9686" y="1749"/>
                </a:lnTo>
                <a:lnTo>
                  <a:pt x="11424" y="700"/>
                </a:lnTo>
                <a:lnTo>
                  <a:pt x="13575" y="0"/>
                </a:lnTo>
                <a:lnTo>
                  <a:pt x="15009" y="526"/>
                </a:lnTo>
                <a:lnTo>
                  <a:pt x="15965" y="1869"/>
                </a:lnTo>
                <a:lnTo>
                  <a:pt x="16603" y="3755"/>
                </a:lnTo>
                <a:lnTo>
                  <a:pt x="18021" y="5014"/>
                </a:lnTo>
                <a:lnTo>
                  <a:pt x="19959" y="5853"/>
                </a:lnTo>
                <a:lnTo>
                  <a:pt x="22244" y="6412"/>
                </a:lnTo>
                <a:lnTo>
                  <a:pt x="23768" y="7777"/>
                </a:lnTo>
                <a:lnTo>
                  <a:pt x="24784" y="9679"/>
                </a:lnTo>
                <a:lnTo>
                  <a:pt x="25461" y="11939"/>
                </a:lnTo>
                <a:lnTo>
                  <a:pt x="26906" y="14439"/>
                </a:lnTo>
                <a:lnTo>
                  <a:pt x="28862" y="17097"/>
                </a:lnTo>
                <a:lnTo>
                  <a:pt x="31160" y="19861"/>
                </a:lnTo>
                <a:lnTo>
                  <a:pt x="33684" y="22697"/>
                </a:lnTo>
                <a:lnTo>
                  <a:pt x="39138" y="28492"/>
                </a:lnTo>
                <a:lnTo>
                  <a:pt x="41983" y="32419"/>
                </a:lnTo>
                <a:lnTo>
                  <a:pt x="44873" y="37021"/>
                </a:lnTo>
                <a:lnTo>
                  <a:pt x="47792" y="42074"/>
                </a:lnTo>
                <a:lnTo>
                  <a:pt x="49739" y="46434"/>
                </a:lnTo>
                <a:lnTo>
                  <a:pt x="51036" y="50334"/>
                </a:lnTo>
                <a:lnTo>
                  <a:pt x="51901" y="53925"/>
                </a:lnTo>
                <a:lnTo>
                  <a:pt x="53471" y="58304"/>
                </a:lnTo>
                <a:lnTo>
                  <a:pt x="55511" y="63208"/>
                </a:lnTo>
                <a:lnTo>
                  <a:pt x="57864" y="68461"/>
                </a:lnTo>
                <a:lnTo>
                  <a:pt x="60426" y="72956"/>
                </a:lnTo>
                <a:lnTo>
                  <a:pt x="63127" y="76944"/>
                </a:lnTo>
                <a:lnTo>
                  <a:pt x="65921" y="80596"/>
                </a:lnTo>
                <a:lnTo>
                  <a:pt x="68776" y="84021"/>
                </a:lnTo>
                <a:lnTo>
                  <a:pt x="71674" y="87298"/>
                </a:lnTo>
                <a:lnTo>
                  <a:pt x="74598" y="90475"/>
                </a:lnTo>
                <a:lnTo>
                  <a:pt x="77541" y="92592"/>
                </a:lnTo>
                <a:lnTo>
                  <a:pt x="80496" y="94004"/>
                </a:lnTo>
                <a:lnTo>
                  <a:pt x="83459" y="94945"/>
                </a:lnTo>
                <a:lnTo>
                  <a:pt x="85435" y="96564"/>
                </a:lnTo>
                <a:lnTo>
                  <a:pt x="86752" y="98637"/>
                </a:lnTo>
                <a:lnTo>
                  <a:pt x="87630" y="101010"/>
                </a:lnTo>
                <a:lnTo>
                  <a:pt x="89208" y="102593"/>
                </a:lnTo>
                <a:lnTo>
                  <a:pt x="91254" y="103647"/>
                </a:lnTo>
                <a:lnTo>
                  <a:pt x="93611" y="104350"/>
                </a:lnTo>
                <a:lnTo>
                  <a:pt x="96175" y="104819"/>
                </a:lnTo>
                <a:lnTo>
                  <a:pt x="98878" y="105132"/>
                </a:lnTo>
                <a:lnTo>
                  <a:pt x="105607" y="105634"/>
                </a:lnTo>
                <a:lnTo>
                  <a:pt x="109175" y="105702"/>
                </a:lnTo>
                <a:lnTo>
                  <a:pt x="116201" y="105757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63"/>
          <p:cNvSpPr/>
          <p:nvPr/>
        </p:nvSpPr>
        <p:spPr>
          <a:xfrm>
            <a:off x="2203278" y="4947160"/>
            <a:ext cx="107264" cy="89181"/>
          </a:xfrm>
          <a:custGeom>
            <a:avLst/>
            <a:gdLst/>
            <a:ahLst/>
            <a:cxnLst/>
            <a:rect l="0" t="0" r="0" b="0"/>
            <a:pathLst>
              <a:path w="107264" h="89181">
                <a:moveTo>
                  <a:pt x="0" y="53465"/>
                </a:moveTo>
                <a:lnTo>
                  <a:pt x="0" y="45776"/>
                </a:lnTo>
                <a:lnTo>
                  <a:pt x="993" y="45363"/>
                </a:lnTo>
                <a:lnTo>
                  <a:pt x="2649" y="45087"/>
                </a:lnTo>
                <a:lnTo>
                  <a:pt x="7697" y="44644"/>
                </a:lnTo>
                <a:lnTo>
                  <a:pt x="11035" y="41939"/>
                </a:lnTo>
                <a:lnTo>
                  <a:pt x="16526" y="36856"/>
                </a:lnTo>
                <a:lnTo>
                  <a:pt x="17970" y="36439"/>
                </a:lnTo>
                <a:lnTo>
                  <a:pt x="19925" y="36161"/>
                </a:lnTo>
                <a:lnTo>
                  <a:pt x="22222" y="35977"/>
                </a:lnTo>
                <a:lnTo>
                  <a:pt x="24746" y="34861"/>
                </a:lnTo>
                <a:lnTo>
                  <a:pt x="27423" y="33125"/>
                </a:lnTo>
                <a:lnTo>
                  <a:pt x="30200" y="30975"/>
                </a:lnTo>
                <a:lnTo>
                  <a:pt x="33045" y="29542"/>
                </a:lnTo>
                <a:lnTo>
                  <a:pt x="35934" y="28587"/>
                </a:lnTo>
                <a:lnTo>
                  <a:pt x="38854" y="27950"/>
                </a:lnTo>
                <a:lnTo>
                  <a:pt x="41793" y="26533"/>
                </a:lnTo>
                <a:lnTo>
                  <a:pt x="44746" y="24596"/>
                </a:lnTo>
                <a:lnTo>
                  <a:pt x="47708" y="22313"/>
                </a:lnTo>
                <a:lnTo>
                  <a:pt x="50676" y="19798"/>
                </a:lnTo>
                <a:lnTo>
                  <a:pt x="53648" y="17130"/>
                </a:lnTo>
                <a:lnTo>
                  <a:pt x="60808" y="10459"/>
                </a:lnTo>
                <a:lnTo>
                  <a:pt x="62389" y="9911"/>
                </a:lnTo>
                <a:lnTo>
                  <a:pt x="64436" y="9546"/>
                </a:lnTo>
                <a:lnTo>
                  <a:pt x="66793" y="9303"/>
                </a:lnTo>
                <a:lnTo>
                  <a:pt x="68365" y="8149"/>
                </a:lnTo>
                <a:lnTo>
                  <a:pt x="69413" y="6387"/>
                </a:lnTo>
                <a:lnTo>
                  <a:pt x="71095" y="1171"/>
                </a:lnTo>
                <a:lnTo>
                  <a:pt x="70240" y="743"/>
                </a:lnTo>
                <a:lnTo>
                  <a:pt x="68677" y="457"/>
                </a:lnTo>
                <a:lnTo>
                  <a:pt x="63776" y="0"/>
                </a:lnTo>
                <a:lnTo>
                  <a:pt x="60458" y="2583"/>
                </a:lnTo>
                <a:lnTo>
                  <a:pt x="58182" y="4661"/>
                </a:lnTo>
                <a:lnTo>
                  <a:pt x="55672" y="6046"/>
                </a:lnTo>
                <a:lnTo>
                  <a:pt x="53006" y="6970"/>
                </a:lnTo>
                <a:lnTo>
                  <a:pt x="50235" y="7585"/>
                </a:lnTo>
                <a:lnTo>
                  <a:pt x="47395" y="8987"/>
                </a:lnTo>
                <a:lnTo>
                  <a:pt x="44508" y="10916"/>
                </a:lnTo>
                <a:lnTo>
                  <a:pt x="41590" y="13192"/>
                </a:lnTo>
                <a:lnTo>
                  <a:pt x="38652" y="15702"/>
                </a:lnTo>
                <a:lnTo>
                  <a:pt x="35699" y="18368"/>
                </a:lnTo>
                <a:lnTo>
                  <a:pt x="32738" y="21138"/>
                </a:lnTo>
                <a:lnTo>
                  <a:pt x="30764" y="23976"/>
                </a:lnTo>
                <a:lnTo>
                  <a:pt x="29448" y="26860"/>
                </a:lnTo>
                <a:lnTo>
                  <a:pt x="28571" y="29775"/>
                </a:lnTo>
                <a:lnTo>
                  <a:pt x="27986" y="33703"/>
                </a:lnTo>
                <a:lnTo>
                  <a:pt x="27596" y="38306"/>
                </a:lnTo>
                <a:lnTo>
                  <a:pt x="27336" y="43359"/>
                </a:lnTo>
                <a:lnTo>
                  <a:pt x="28156" y="47720"/>
                </a:lnTo>
                <a:lnTo>
                  <a:pt x="29696" y="51619"/>
                </a:lnTo>
                <a:lnTo>
                  <a:pt x="31715" y="55211"/>
                </a:lnTo>
                <a:lnTo>
                  <a:pt x="33062" y="58598"/>
                </a:lnTo>
                <a:lnTo>
                  <a:pt x="33959" y="61847"/>
                </a:lnTo>
                <a:lnTo>
                  <a:pt x="34558" y="65007"/>
                </a:lnTo>
                <a:lnTo>
                  <a:pt x="35950" y="68105"/>
                </a:lnTo>
                <a:lnTo>
                  <a:pt x="37871" y="71162"/>
                </a:lnTo>
                <a:lnTo>
                  <a:pt x="40145" y="74193"/>
                </a:lnTo>
                <a:lnTo>
                  <a:pt x="42654" y="77205"/>
                </a:lnTo>
                <a:lnTo>
                  <a:pt x="45320" y="80206"/>
                </a:lnTo>
                <a:lnTo>
                  <a:pt x="48091" y="83199"/>
                </a:lnTo>
                <a:lnTo>
                  <a:pt x="50931" y="85194"/>
                </a:lnTo>
                <a:lnTo>
                  <a:pt x="53818" y="86524"/>
                </a:lnTo>
                <a:lnTo>
                  <a:pt x="56735" y="87411"/>
                </a:lnTo>
                <a:lnTo>
                  <a:pt x="59673" y="88002"/>
                </a:lnTo>
                <a:lnTo>
                  <a:pt x="62625" y="88396"/>
                </a:lnTo>
                <a:lnTo>
                  <a:pt x="65586" y="88658"/>
                </a:lnTo>
                <a:lnTo>
                  <a:pt x="68554" y="88833"/>
                </a:lnTo>
                <a:lnTo>
                  <a:pt x="74499" y="89028"/>
                </a:lnTo>
                <a:lnTo>
                  <a:pt x="89387" y="89164"/>
                </a:lnTo>
                <a:lnTo>
                  <a:pt x="96559" y="89180"/>
                </a:lnTo>
                <a:lnTo>
                  <a:pt x="98141" y="88189"/>
                </a:lnTo>
                <a:lnTo>
                  <a:pt x="100189" y="86536"/>
                </a:lnTo>
                <a:lnTo>
                  <a:pt x="107263" y="80254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64"/>
          <p:cNvSpPr/>
          <p:nvPr/>
        </p:nvSpPr>
        <p:spPr>
          <a:xfrm>
            <a:off x="2319480" y="4884540"/>
            <a:ext cx="61174" cy="125016"/>
          </a:xfrm>
          <a:custGeom>
            <a:avLst/>
            <a:gdLst/>
            <a:ahLst/>
            <a:cxnLst/>
            <a:rect l="0" t="0" r="0" b="0"/>
            <a:pathLst>
              <a:path w="61174" h="125016">
                <a:moveTo>
                  <a:pt x="8938" y="0"/>
                </a:moveTo>
                <a:lnTo>
                  <a:pt x="4193" y="4740"/>
                </a:lnTo>
                <a:lnTo>
                  <a:pt x="2795" y="7128"/>
                </a:lnTo>
                <a:lnTo>
                  <a:pt x="1863" y="9713"/>
                </a:lnTo>
                <a:lnTo>
                  <a:pt x="368" y="16250"/>
                </a:lnTo>
                <a:lnTo>
                  <a:pt x="163" y="19789"/>
                </a:lnTo>
                <a:lnTo>
                  <a:pt x="109" y="22123"/>
                </a:lnTo>
                <a:lnTo>
                  <a:pt x="1066" y="24670"/>
                </a:lnTo>
                <a:lnTo>
                  <a:pt x="2696" y="27361"/>
                </a:lnTo>
                <a:lnTo>
                  <a:pt x="4777" y="30146"/>
                </a:lnTo>
                <a:lnTo>
                  <a:pt x="6164" y="32996"/>
                </a:lnTo>
                <a:lnTo>
                  <a:pt x="7089" y="35888"/>
                </a:lnTo>
                <a:lnTo>
                  <a:pt x="7705" y="38808"/>
                </a:lnTo>
                <a:lnTo>
                  <a:pt x="9110" y="41747"/>
                </a:lnTo>
                <a:lnTo>
                  <a:pt x="11038" y="44698"/>
                </a:lnTo>
                <a:lnTo>
                  <a:pt x="13318" y="47658"/>
                </a:lnTo>
                <a:lnTo>
                  <a:pt x="15831" y="49631"/>
                </a:lnTo>
                <a:lnTo>
                  <a:pt x="18499" y="50946"/>
                </a:lnTo>
                <a:lnTo>
                  <a:pt x="21271" y="51824"/>
                </a:lnTo>
                <a:lnTo>
                  <a:pt x="24112" y="53400"/>
                </a:lnTo>
                <a:lnTo>
                  <a:pt x="27000" y="55444"/>
                </a:lnTo>
                <a:lnTo>
                  <a:pt x="29918" y="57798"/>
                </a:lnTo>
                <a:lnTo>
                  <a:pt x="32857" y="60360"/>
                </a:lnTo>
                <a:lnTo>
                  <a:pt x="35809" y="63060"/>
                </a:lnTo>
                <a:lnTo>
                  <a:pt x="38770" y="65852"/>
                </a:lnTo>
                <a:lnTo>
                  <a:pt x="41737" y="67714"/>
                </a:lnTo>
                <a:lnTo>
                  <a:pt x="44709" y="68955"/>
                </a:lnTo>
                <a:lnTo>
                  <a:pt x="47683" y="69782"/>
                </a:lnTo>
                <a:lnTo>
                  <a:pt x="49666" y="71326"/>
                </a:lnTo>
                <a:lnTo>
                  <a:pt x="50987" y="73347"/>
                </a:lnTo>
                <a:lnTo>
                  <a:pt x="51869" y="75687"/>
                </a:lnTo>
                <a:lnTo>
                  <a:pt x="53449" y="77247"/>
                </a:lnTo>
                <a:lnTo>
                  <a:pt x="55496" y="78287"/>
                </a:lnTo>
                <a:lnTo>
                  <a:pt x="57854" y="78980"/>
                </a:lnTo>
                <a:lnTo>
                  <a:pt x="59426" y="80434"/>
                </a:lnTo>
                <a:lnTo>
                  <a:pt x="60474" y="82396"/>
                </a:lnTo>
                <a:lnTo>
                  <a:pt x="61173" y="84696"/>
                </a:lnTo>
                <a:lnTo>
                  <a:pt x="60645" y="86229"/>
                </a:lnTo>
                <a:lnTo>
                  <a:pt x="59300" y="87252"/>
                </a:lnTo>
                <a:lnTo>
                  <a:pt x="57411" y="87933"/>
                </a:lnTo>
                <a:lnTo>
                  <a:pt x="56151" y="89380"/>
                </a:lnTo>
                <a:lnTo>
                  <a:pt x="55311" y="91336"/>
                </a:lnTo>
                <a:lnTo>
                  <a:pt x="54751" y="93633"/>
                </a:lnTo>
                <a:lnTo>
                  <a:pt x="53384" y="96156"/>
                </a:lnTo>
                <a:lnTo>
                  <a:pt x="51481" y="98830"/>
                </a:lnTo>
                <a:lnTo>
                  <a:pt x="49218" y="101606"/>
                </a:lnTo>
                <a:lnTo>
                  <a:pt x="46716" y="103456"/>
                </a:lnTo>
                <a:lnTo>
                  <a:pt x="44055" y="104689"/>
                </a:lnTo>
                <a:lnTo>
                  <a:pt x="41288" y="105511"/>
                </a:lnTo>
                <a:lnTo>
                  <a:pt x="38450" y="107051"/>
                </a:lnTo>
                <a:lnTo>
                  <a:pt x="35565" y="109071"/>
                </a:lnTo>
                <a:lnTo>
                  <a:pt x="32649" y="111409"/>
                </a:lnTo>
                <a:lnTo>
                  <a:pt x="29711" y="112967"/>
                </a:lnTo>
                <a:lnTo>
                  <a:pt x="26760" y="114007"/>
                </a:lnTo>
                <a:lnTo>
                  <a:pt x="23798" y="114699"/>
                </a:lnTo>
                <a:lnTo>
                  <a:pt x="20831" y="116154"/>
                </a:lnTo>
                <a:lnTo>
                  <a:pt x="17860" y="118115"/>
                </a:lnTo>
                <a:lnTo>
                  <a:pt x="14886" y="120415"/>
                </a:lnTo>
                <a:lnTo>
                  <a:pt x="11911" y="121949"/>
                </a:lnTo>
                <a:lnTo>
                  <a:pt x="8933" y="122971"/>
                </a:lnTo>
                <a:lnTo>
                  <a:pt x="0" y="12501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65"/>
          <p:cNvSpPr/>
          <p:nvPr/>
        </p:nvSpPr>
        <p:spPr>
          <a:xfrm>
            <a:off x="2382082" y="4813102"/>
            <a:ext cx="70987" cy="133946"/>
          </a:xfrm>
          <a:custGeom>
            <a:avLst/>
            <a:gdLst/>
            <a:ahLst/>
            <a:cxnLst/>
            <a:rect l="0" t="0" r="0" b="0"/>
            <a:pathLst>
              <a:path w="70987" h="133946">
                <a:moveTo>
                  <a:pt x="8906" y="0"/>
                </a:moveTo>
                <a:lnTo>
                  <a:pt x="1210" y="0"/>
                </a:lnTo>
                <a:lnTo>
                  <a:pt x="796" y="992"/>
                </a:lnTo>
                <a:lnTo>
                  <a:pt x="336" y="4740"/>
                </a:lnTo>
                <a:lnTo>
                  <a:pt x="77" y="7689"/>
                </a:lnTo>
                <a:lnTo>
                  <a:pt x="17" y="11024"/>
                </a:lnTo>
                <a:lnTo>
                  <a:pt x="0" y="13302"/>
                </a:lnTo>
                <a:lnTo>
                  <a:pt x="982" y="14821"/>
                </a:lnTo>
                <a:lnTo>
                  <a:pt x="2631" y="15834"/>
                </a:lnTo>
                <a:lnTo>
                  <a:pt x="4723" y="16509"/>
                </a:lnTo>
                <a:lnTo>
                  <a:pt x="6117" y="17951"/>
                </a:lnTo>
                <a:lnTo>
                  <a:pt x="7047" y="19905"/>
                </a:lnTo>
                <a:lnTo>
                  <a:pt x="7667" y="22200"/>
                </a:lnTo>
                <a:lnTo>
                  <a:pt x="10066" y="23730"/>
                </a:lnTo>
                <a:lnTo>
                  <a:pt x="13652" y="24749"/>
                </a:lnTo>
                <a:lnTo>
                  <a:pt x="18030" y="25429"/>
                </a:lnTo>
                <a:lnTo>
                  <a:pt x="21941" y="26875"/>
                </a:lnTo>
                <a:lnTo>
                  <a:pt x="25541" y="28830"/>
                </a:lnTo>
                <a:lnTo>
                  <a:pt x="28935" y="31126"/>
                </a:lnTo>
                <a:lnTo>
                  <a:pt x="32191" y="33649"/>
                </a:lnTo>
                <a:lnTo>
                  <a:pt x="35354" y="36323"/>
                </a:lnTo>
                <a:lnTo>
                  <a:pt x="38456" y="39098"/>
                </a:lnTo>
                <a:lnTo>
                  <a:pt x="44552" y="44827"/>
                </a:lnTo>
                <a:lnTo>
                  <a:pt x="55454" y="55455"/>
                </a:lnTo>
                <a:lnTo>
                  <a:pt x="65884" y="65855"/>
                </a:lnTo>
                <a:lnTo>
                  <a:pt x="67748" y="68708"/>
                </a:lnTo>
                <a:lnTo>
                  <a:pt x="68991" y="71602"/>
                </a:lnTo>
                <a:lnTo>
                  <a:pt x="69819" y="74524"/>
                </a:lnTo>
                <a:lnTo>
                  <a:pt x="70372" y="77463"/>
                </a:lnTo>
                <a:lnTo>
                  <a:pt x="70740" y="80416"/>
                </a:lnTo>
                <a:lnTo>
                  <a:pt x="70986" y="83376"/>
                </a:lnTo>
                <a:lnTo>
                  <a:pt x="70156" y="86342"/>
                </a:lnTo>
                <a:lnTo>
                  <a:pt x="68610" y="89312"/>
                </a:lnTo>
                <a:lnTo>
                  <a:pt x="66586" y="92283"/>
                </a:lnTo>
                <a:lnTo>
                  <a:pt x="65237" y="95257"/>
                </a:lnTo>
                <a:lnTo>
                  <a:pt x="64337" y="98230"/>
                </a:lnTo>
                <a:lnTo>
                  <a:pt x="63737" y="101206"/>
                </a:lnTo>
                <a:lnTo>
                  <a:pt x="62345" y="104181"/>
                </a:lnTo>
                <a:lnTo>
                  <a:pt x="60422" y="107158"/>
                </a:lnTo>
                <a:lnTo>
                  <a:pt x="58148" y="110134"/>
                </a:lnTo>
                <a:lnTo>
                  <a:pt x="54646" y="112117"/>
                </a:lnTo>
                <a:lnTo>
                  <a:pt x="50324" y="113440"/>
                </a:lnTo>
                <a:lnTo>
                  <a:pt x="45457" y="114322"/>
                </a:lnTo>
                <a:lnTo>
                  <a:pt x="41219" y="115902"/>
                </a:lnTo>
                <a:lnTo>
                  <a:pt x="37400" y="117948"/>
                </a:lnTo>
                <a:lnTo>
                  <a:pt x="33861" y="120304"/>
                </a:lnTo>
                <a:lnTo>
                  <a:pt x="30509" y="122866"/>
                </a:lnTo>
                <a:lnTo>
                  <a:pt x="27280" y="125567"/>
                </a:lnTo>
                <a:lnTo>
                  <a:pt x="17845" y="133945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66"/>
          <p:cNvSpPr/>
          <p:nvPr/>
        </p:nvSpPr>
        <p:spPr>
          <a:xfrm>
            <a:off x="1765288" y="5331069"/>
            <a:ext cx="187179" cy="308358"/>
          </a:xfrm>
          <a:custGeom>
            <a:avLst/>
            <a:gdLst/>
            <a:ahLst/>
            <a:cxnLst/>
            <a:rect l="0" t="0" r="0" b="0"/>
            <a:pathLst>
              <a:path w="187179" h="308358">
                <a:moveTo>
                  <a:pt x="26816" y="98181"/>
                </a:moveTo>
                <a:lnTo>
                  <a:pt x="26816" y="71211"/>
                </a:lnTo>
                <a:lnTo>
                  <a:pt x="27809" y="67303"/>
                </a:lnTo>
                <a:lnTo>
                  <a:pt x="31561" y="60314"/>
                </a:lnTo>
                <a:lnTo>
                  <a:pt x="36539" y="53901"/>
                </a:lnTo>
                <a:lnTo>
                  <a:pt x="39257" y="50801"/>
                </a:lnTo>
                <a:lnTo>
                  <a:pt x="43055" y="47743"/>
                </a:lnTo>
                <a:lnTo>
                  <a:pt x="47574" y="44712"/>
                </a:lnTo>
                <a:lnTo>
                  <a:pt x="52573" y="41699"/>
                </a:lnTo>
                <a:lnTo>
                  <a:pt x="57892" y="38698"/>
                </a:lnTo>
                <a:lnTo>
                  <a:pt x="69098" y="32718"/>
                </a:lnTo>
                <a:lnTo>
                  <a:pt x="86575" y="23774"/>
                </a:lnTo>
                <a:lnTo>
                  <a:pt x="91485" y="20794"/>
                </a:lnTo>
                <a:lnTo>
                  <a:pt x="95751" y="17817"/>
                </a:lnTo>
                <a:lnTo>
                  <a:pt x="99588" y="14839"/>
                </a:lnTo>
                <a:lnTo>
                  <a:pt x="104133" y="11862"/>
                </a:lnTo>
                <a:lnTo>
                  <a:pt x="109149" y="8885"/>
                </a:lnTo>
                <a:lnTo>
                  <a:pt x="114479" y="5908"/>
                </a:lnTo>
                <a:lnTo>
                  <a:pt x="120019" y="3924"/>
                </a:lnTo>
                <a:lnTo>
                  <a:pt x="125699" y="2601"/>
                </a:lnTo>
                <a:lnTo>
                  <a:pt x="131472" y="1719"/>
                </a:lnTo>
                <a:lnTo>
                  <a:pt x="136314" y="1131"/>
                </a:lnTo>
                <a:lnTo>
                  <a:pt x="140534" y="738"/>
                </a:lnTo>
                <a:lnTo>
                  <a:pt x="144342" y="477"/>
                </a:lnTo>
                <a:lnTo>
                  <a:pt x="147873" y="303"/>
                </a:lnTo>
                <a:lnTo>
                  <a:pt x="154445" y="109"/>
                </a:lnTo>
                <a:lnTo>
                  <a:pt x="163729" y="0"/>
                </a:lnTo>
                <a:lnTo>
                  <a:pt x="165764" y="978"/>
                </a:lnTo>
                <a:lnTo>
                  <a:pt x="167120" y="2621"/>
                </a:lnTo>
                <a:lnTo>
                  <a:pt x="168024" y="4708"/>
                </a:lnTo>
                <a:lnTo>
                  <a:pt x="169620" y="6100"/>
                </a:lnTo>
                <a:lnTo>
                  <a:pt x="171677" y="7028"/>
                </a:lnTo>
                <a:lnTo>
                  <a:pt x="174042" y="7647"/>
                </a:lnTo>
                <a:lnTo>
                  <a:pt x="175619" y="9051"/>
                </a:lnTo>
                <a:lnTo>
                  <a:pt x="176670" y="10980"/>
                </a:lnTo>
                <a:lnTo>
                  <a:pt x="177838" y="15769"/>
                </a:lnTo>
                <a:lnTo>
                  <a:pt x="178495" y="24043"/>
                </a:lnTo>
                <a:lnTo>
                  <a:pt x="178690" y="32778"/>
                </a:lnTo>
                <a:lnTo>
                  <a:pt x="178761" y="52331"/>
                </a:lnTo>
                <a:lnTo>
                  <a:pt x="177771" y="57692"/>
                </a:lnTo>
                <a:lnTo>
                  <a:pt x="176118" y="63251"/>
                </a:lnTo>
                <a:lnTo>
                  <a:pt x="174023" y="68941"/>
                </a:lnTo>
                <a:lnTo>
                  <a:pt x="169047" y="77909"/>
                </a:lnTo>
                <a:lnTo>
                  <a:pt x="163525" y="86195"/>
                </a:lnTo>
                <a:lnTo>
                  <a:pt x="160662" y="91182"/>
                </a:lnTo>
                <a:lnTo>
                  <a:pt x="157760" y="96492"/>
                </a:lnTo>
                <a:lnTo>
                  <a:pt x="155825" y="103008"/>
                </a:lnTo>
                <a:lnTo>
                  <a:pt x="154535" y="110329"/>
                </a:lnTo>
                <a:lnTo>
                  <a:pt x="153675" y="118186"/>
                </a:lnTo>
                <a:lnTo>
                  <a:pt x="152109" y="125408"/>
                </a:lnTo>
                <a:lnTo>
                  <a:pt x="150072" y="132208"/>
                </a:lnTo>
                <a:lnTo>
                  <a:pt x="147720" y="138725"/>
                </a:lnTo>
                <a:lnTo>
                  <a:pt x="144166" y="145054"/>
                </a:lnTo>
                <a:lnTo>
                  <a:pt x="139811" y="151258"/>
                </a:lnTo>
                <a:lnTo>
                  <a:pt x="134920" y="157378"/>
                </a:lnTo>
                <a:lnTo>
                  <a:pt x="130667" y="163443"/>
                </a:lnTo>
                <a:lnTo>
                  <a:pt x="126839" y="169470"/>
                </a:lnTo>
                <a:lnTo>
                  <a:pt x="123293" y="175473"/>
                </a:lnTo>
                <a:lnTo>
                  <a:pt x="119936" y="182451"/>
                </a:lnTo>
                <a:lnTo>
                  <a:pt x="116705" y="190079"/>
                </a:lnTo>
                <a:lnTo>
                  <a:pt x="113558" y="198142"/>
                </a:lnTo>
                <a:lnTo>
                  <a:pt x="110466" y="205501"/>
                </a:lnTo>
                <a:lnTo>
                  <a:pt x="107412" y="212392"/>
                </a:lnTo>
                <a:lnTo>
                  <a:pt x="101370" y="225340"/>
                </a:lnTo>
                <a:lnTo>
                  <a:pt x="86415" y="255829"/>
                </a:lnTo>
                <a:lnTo>
                  <a:pt x="83100" y="265151"/>
                </a:lnTo>
                <a:lnTo>
                  <a:pt x="81626" y="272601"/>
                </a:lnTo>
                <a:lnTo>
                  <a:pt x="80971" y="279219"/>
                </a:lnTo>
                <a:lnTo>
                  <a:pt x="80602" y="288524"/>
                </a:lnTo>
                <a:lnTo>
                  <a:pt x="81544" y="291553"/>
                </a:lnTo>
                <a:lnTo>
                  <a:pt x="86621" y="299564"/>
                </a:lnTo>
                <a:lnTo>
                  <a:pt x="88157" y="301786"/>
                </a:lnTo>
                <a:lnTo>
                  <a:pt x="90553" y="303371"/>
                </a:lnTo>
                <a:lnTo>
                  <a:pt x="94137" y="305420"/>
                </a:lnTo>
                <a:lnTo>
                  <a:pt x="98512" y="307778"/>
                </a:lnTo>
                <a:lnTo>
                  <a:pt x="102422" y="308357"/>
                </a:lnTo>
                <a:lnTo>
                  <a:pt x="106022" y="307752"/>
                </a:lnTo>
                <a:lnTo>
                  <a:pt x="109415" y="306356"/>
                </a:lnTo>
                <a:lnTo>
                  <a:pt x="112671" y="305425"/>
                </a:lnTo>
                <a:lnTo>
                  <a:pt x="115834" y="304804"/>
                </a:lnTo>
                <a:lnTo>
                  <a:pt x="118936" y="304391"/>
                </a:lnTo>
                <a:lnTo>
                  <a:pt x="121997" y="303123"/>
                </a:lnTo>
                <a:lnTo>
                  <a:pt x="125031" y="301286"/>
                </a:lnTo>
                <a:lnTo>
                  <a:pt x="128047" y="299068"/>
                </a:lnTo>
                <a:lnTo>
                  <a:pt x="131051" y="296598"/>
                </a:lnTo>
                <a:lnTo>
                  <a:pt x="134047" y="293959"/>
                </a:lnTo>
                <a:lnTo>
                  <a:pt x="137037" y="291208"/>
                </a:lnTo>
                <a:lnTo>
                  <a:pt x="141017" y="288381"/>
                </a:lnTo>
                <a:lnTo>
                  <a:pt x="145656" y="285504"/>
                </a:lnTo>
                <a:lnTo>
                  <a:pt x="150736" y="282595"/>
                </a:lnTo>
                <a:lnTo>
                  <a:pt x="155115" y="279662"/>
                </a:lnTo>
                <a:lnTo>
                  <a:pt x="159028" y="276716"/>
                </a:lnTo>
                <a:lnTo>
                  <a:pt x="162630" y="273758"/>
                </a:lnTo>
                <a:lnTo>
                  <a:pt x="166024" y="270796"/>
                </a:lnTo>
                <a:lnTo>
                  <a:pt x="169280" y="267828"/>
                </a:lnTo>
                <a:lnTo>
                  <a:pt x="172444" y="264857"/>
                </a:lnTo>
                <a:lnTo>
                  <a:pt x="175546" y="260892"/>
                </a:lnTo>
                <a:lnTo>
                  <a:pt x="178608" y="256264"/>
                </a:lnTo>
                <a:lnTo>
                  <a:pt x="183665" y="246823"/>
                </a:lnTo>
                <a:lnTo>
                  <a:pt x="185912" y="239320"/>
                </a:lnTo>
                <a:lnTo>
                  <a:pt x="186911" y="232678"/>
                </a:lnTo>
                <a:lnTo>
                  <a:pt x="187178" y="229517"/>
                </a:lnTo>
                <a:lnTo>
                  <a:pt x="184825" y="220714"/>
                </a:lnTo>
                <a:lnTo>
                  <a:pt x="181462" y="211180"/>
                </a:lnTo>
                <a:lnTo>
                  <a:pt x="179967" y="203634"/>
                </a:lnTo>
                <a:lnTo>
                  <a:pt x="176655" y="194328"/>
                </a:lnTo>
                <a:lnTo>
                  <a:pt x="174381" y="189068"/>
                </a:lnTo>
                <a:lnTo>
                  <a:pt x="170879" y="183577"/>
                </a:lnTo>
                <a:lnTo>
                  <a:pt x="166557" y="177932"/>
                </a:lnTo>
                <a:lnTo>
                  <a:pt x="161690" y="172184"/>
                </a:lnTo>
                <a:lnTo>
                  <a:pt x="156459" y="167360"/>
                </a:lnTo>
                <a:lnTo>
                  <a:pt x="150985" y="163151"/>
                </a:lnTo>
                <a:lnTo>
                  <a:pt x="145350" y="159354"/>
                </a:lnTo>
                <a:lnTo>
                  <a:pt x="140600" y="155831"/>
                </a:lnTo>
                <a:lnTo>
                  <a:pt x="136440" y="152489"/>
                </a:lnTo>
                <a:lnTo>
                  <a:pt x="132673" y="149269"/>
                </a:lnTo>
                <a:lnTo>
                  <a:pt x="128176" y="145138"/>
                </a:lnTo>
                <a:lnTo>
                  <a:pt x="117882" y="135256"/>
                </a:lnTo>
                <a:lnTo>
                  <a:pt x="112356" y="130836"/>
                </a:lnTo>
                <a:lnTo>
                  <a:pt x="106686" y="126896"/>
                </a:lnTo>
                <a:lnTo>
                  <a:pt x="100919" y="123277"/>
                </a:lnTo>
                <a:lnTo>
                  <a:pt x="95088" y="119873"/>
                </a:lnTo>
                <a:lnTo>
                  <a:pt x="89215" y="116611"/>
                </a:lnTo>
                <a:lnTo>
                  <a:pt x="83313" y="113444"/>
                </a:lnTo>
                <a:lnTo>
                  <a:pt x="78385" y="110341"/>
                </a:lnTo>
                <a:lnTo>
                  <a:pt x="74107" y="107280"/>
                </a:lnTo>
                <a:lnTo>
                  <a:pt x="70261" y="104247"/>
                </a:lnTo>
                <a:lnTo>
                  <a:pt x="65711" y="101233"/>
                </a:lnTo>
                <a:lnTo>
                  <a:pt x="60691" y="98231"/>
                </a:lnTo>
                <a:lnTo>
                  <a:pt x="55359" y="95238"/>
                </a:lnTo>
                <a:lnTo>
                  <a:pt x="50810" y="92250"/>
                </a:lnTo>
                <a:lnTo>
                  <a:pt x="46785" y="89266"/>
                </a:lnTo>
                <a:lnTo>
                  <a:pt x="43108" y="86285"/>
                </a:lnTo>
                <a:lnTo>
                  <a:pt x="39664" y="84297"/>
                </a:lnTo>
                <a:lnTo>
                  <a:pt x="36374" y="82972"/>
                </a:lnTo>
                <a:lnTo>
                  <a:pt x="33188" y="82089"/>
                </a:lnTo>
                <a:lnTo>
                  <a:pt x="30071" y="80508"/>
                </a:lnTo>
                <a:lnTo>
                  <a:pt x="27000" y="78461"/>
                </a:lnTo>
                <a:lnTo>
                  <a:pt x="23959" y="76104"/>
                </a:lnTo>
                <a:lnTo>
                  <a:pt x="20938" y="73541"/>
                </a:lnTo>
                <a:lnTo>
                  <a:pt x="17932" y="70840"/>
                </a:lnTo>
                <a:lnTo>
                  <a:pt x="14934" y="68048"/>
                </a:lnTo>
                <a:lnTo>
                  <a:pt x="11943" y="66186"/>
                </a:lnTo>
                <a:lnTo>
                  <a:pt x="8955" y="64945"/>
                </a:lnTo>
                <a:lnTo>
                  <a:pt x="0" y="62462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67"/>
          <p:cNvSpPr/>
          <p:nvPr/>
        </p:nvSpPr>
        <p:spPr>
          <a:xfrm>
            <a:off x="2033492" y="5268519"/>
            <a:ext cx="159441" cy="290805"/>
          </a:xfrm>
          <a:custGeom>
            <a:avLst/>
            <a:gdLst/>
            <a:ahLst/>
            <a:cxnLst/>
            <a:rect l="0" t="0" r="0" b="0"/>
            <a:pathLst>
              <a:path w="159441" h="290805">
                <a:moveTo>
                  <a:pt x="107216" y="8927"/>
                </a:moveTo>
                <a:lnTo>
                  <a:pt x="107216" y="366"/>
                </a:lnTo>
                <a:lnTo>
                  <a:pt x="102471" y="106"/>
                </a:lnTo>
                <a:lnTo>
                  <a:pt x="97530" y="4"/>
                </a:lnTo>
                <a:lnTo>
                  <a:pt x="93642" y="0"/>
                </a:lnTo>
                <a:lnTo>
                  <a:pt x="91214" y="992"/>
                </a:lnTo>
                <a:lnTo>
                  <a:pt x="88603" y="2645"/>
                </a:lnTo>
                <a:lnTo>
                  <a:pt x="85869" y="4739"/>
                </a:lnTo>
                <a:lnTo>
                  <a:pt x="83053" y="7127"/>
                </a:lnTo>
                <a:lnTo>
                  <a:pt x="80182" y="9712"/>
                </a:lnTo>
                <a:lnTo>
                  <a:pt x="74345" y="15229"/>
                </a:lnTo>
                <a:lnTo>
                  <a:pt x="45856" y="43447"/>
                </a:lnTo>
                <a:lnTo>
                  <a:pt x="41480" y="48807"/>
                </a:lnTo>
                <a:lnTo>
                  <a:pt x="37570" y="54366"/>
                </a:lnTo>
                <a:lnTo>
                  <a:pt x="33970" y="60055"/>
                </a:lnTo>
                <a:lnTo>
                  <a:pt x="30576" y="64841"/>
                </a:lnTo>
                <a:lnTo>
                  <a:pt x="27321" y="69023"/>
                </a:lnTo>
                <a:lnTo>
                  <a:pt x="24157" y="72803"/>
                </a:lnTo>
                <a:lnTo>
                  <a:pt x="21055" y="77308"/>
                </a:lnTo>
                <a:lnTo>
                  <a:pt x="17994" y="82295"/>
                </a:lnTo>
                <a:lnTo>
                  <a:pt x="14960" y="87605"/>
                </a:lnTo>
                <a:lnTo>
                  <a:pt x="8941" y="98796"/>
                </a:lnTo>
                <a:lnTo>
                  <a:pt x="5945" y="104559"/>
                </a:lnTo>
                <a:lnTo>
                  <a:pt x="2616" y="113607"/>
                </a:lnTo>
                <a:lnTo>
                  <a:pt x="1137" y="120936"/>
                </a:lnTo>
                <a:lnTo>
                  <a:pt x="304" y="129648"/>
                </a:lnTo>
                <a:lnTo>
                  <a:pt x="0" y="133377"/>
                </a:lnTo>
                <a:lnTo>
                  <a:pt x="2622" y="133692"/>
                </a:lnTo>
                <a:lnTo>
                  <a:pt x="7099" y="133831"/>
                </a:lnTo>
                <a:lnTo>
                  <a:pt x="20966" y="133928"/>
                </a:lnTo>
                <a:lnTo>
                  <a:pt x="24887" y="132940"/>
                </a:lnTo>
                <a:lnTo>
                  <a:pt x="29487" y="131290"/>
                </a:lnTo>
                <a:lnTo>
                  <a:pt x="34540" y="129198"/>
                </a:lnTo>
                <a:lnTo>
                  <a:pt x="39895" y="127803"/>
                </a:lnTo>
                <a:lnTo>
                  <a:pt x="45452" y="126873"/>
                </a:lnTo>
                <a:lnTo>
                  <a:pt x="51142" y="126253"/>
                </a:lnTo>
                <a:lnTo>
                  <a:pt x="56922" y="125840"/>
                </a:lnTo>
                <a:lnTo>
                  <a:pt x="62762" y="125564"/>
                </a:lnTo>
                <a:lnTo>
                  <a:pt x="77823" y="125177"/>
                </a:lnTo>
                <a:lnTo>
                  <a:pt x="81662" y="125122"/>
                </a:lnTo>
                <a:lnTo>
                  <a:pt x="86207" y="126078"/>
                </a:lnTo>
                <a:lnTo>
                  <a:pt x="91224" y="127707"/>
                </a:lnTo>
                <a:lnTo>
                  <a:pt x="96555" y="129786"/>
                </a:lnTo>
                <a:lnTo>
                  <a:pt x="101102" y="132164"/>
                </a:lnTo>
                <a:lnTo>
                  <a:pt x="105126" y="134741"/>
                </a:lnTo>
                <a:lnTo>
                  <a:pt x="108802" y="137452"/>
                </a:lnTo>
                <a:lnTo>
                  <a:pt x="113240" y="140251"/>
                </a:lnTo>
                <a:lnTo>
                  <a:pt x="118184" y="143109"/>
                </a:lnTo>
                <a:lnTo>
                  <a:pt x="123467" y="146007"/>
                </a:lnTo>
                <a:lnTo>
                  <a:pt x="127982" y="149923"/>
                </a:lnTo>
                <a:lnTo>
                  <a:pt x="131985" y="154518"/>
                </a:lnTo>
                <a:lnTo>
                  <a:pt x="135647" y="159566"/>
                </a:lnTo>
                <a:lnTo>
                  <a:pt x="139081" y="164915"/>
                </a:lnTo>
                <a:lnTo>
                  <a:pt x="142364" y="170466"/>
                </a:lnTo>
                <a:lnTo>
                  <a:pt x="145546" y="176151"/>
                </a:lnTo>
                <a:lnTo>
                  <a:pt x="149081" y="185114"/>
                </a:lnTo>
                <a:lnTo>
                  <a:pt x="151645" y="193396"/>
                </a:lnTo>
                <a:lnTo>
                  <a:pt x="153720" y="198383"/>
                </a:lnTo>
                <a:lnTo>
                  <a:pt x="156096" y="203692"/>
                </a:lnTo>
                <a:lnTo>
                  <a:pt x="158736" y="212237"/>
                </a:lnTo>
                <a:lnTo>
                  <a:pt x="159440" y="215904"/>
                </a:lnTo>
                <a:lnTo>
                  <a:pt x="158916" y="220334"/>
                </a:lnTo>
                <a:lnTo>
                  <a:pt x="157573" y="225271"/>
                </a:lnTo>
                <a:lnTo>
                  <a:pt x="155685" y="230547"/>
                </a:lnTo>
                <a:lnTo>
                  <a:pt x="153587" y="239055"/>
                </a:lnTo>
                <a:lnTo>
                  <a:pt x="153028" y="242713"/>
                </a:lnTo>
                <a:lnTo>
                  <a:pt x="149758" y="249423"/>
                </a:lnTo>
                <a:lnTo>
                  <a:pt x="144994" y="256705"/>
                </a:lnTo>
                <a:lnTo>
                  <a:pt x="142333" y="261424"/>
                </a:lnTo>
                <a:lnTo>
                  <a:pt x="139566" y="266556"/>
                </a:lnTo>
                <a:lnTo>
                  <a:pt x="135735" y="269977"/>
                </a:lnTo>
                <a:lnTo>
                  <a:pt x="131194" y="272257"/>
                </a:lnTo>
                <a:lnTo>
                  <a:pt x="126181" y="273777"/>
                </a:lnTo>
                <a:lnTo>
                  <a:pt x="120853" y="275783"/>
                </a:lnTo>
                <a:lnTo>
                  <a:pt x="115314" y="278112"/>
                </a:lnTo>
                <a:lnTo>
                  <a:pt x="109636" y="280657"/>
                </a:lnTo>
                <a:lnTo>
                  <a:pt x="104856" y="282354"/>
                </a:lnTo>
                <a:lnTo>
                  <a:pt x="100677" y="283485"/>
                </a:lnTo>
                <a:lnTo>
                  <a:pt x="96898" y="284239"/>
                </a:lnTo>
                <a:lnTo>
                  <a:pt x="92392" y="284742"/>
                </a:lnTo>
                <a:lnTo>
                  <a:pt x="87402" y="285077"/>
                </a:lnTo>
                <a:lnTo>
                  <a:pt x="82088" y="285301"/>
                </a:lnTo>
                <a:lnTo>
                  <a:pt x="77553" y="286442"/>
                </a:lnTo>
                <a:lnTo>
                  <a:pt x="73536" y="288194"/>
                </a:lnTo>
                <a:lnTo>
                  <a:pt x="69865" y="290355"/>
                </a:lnTo>
                <a:lnTo>
                  <a:pt x="65432" y="290804"/>
                </a:lnTo>
                <a:lnTo>
                  <a:pt x="60490" y="290110"/>
                </a:lnTo>
                <a:lnTo>
                  <a:pt x="55208" y="288656"/>
                </a:lnTo>
                <a:lnTo>
                  <a:pt x="50695" y="287687"/>
                </a:lnTo>
                <a:lnTo>
                  <a:pt x="46692" y="287040"/>
                </a:lnTo>
                <a:lnTo>
                  <a:pt x="43031" y="286609"/>
                </a:lnTo>
                <a:lnTo>
                  <a:pt x="38603" y="285330"/>
                </a:lnTo>
                <a:lnTo>
                  <a:pt x="33665" y="283484"/>
                </a:lnTo>
                <a:lnTo>
                  <a:pt x="17831" y="276818"/>
                </a:lnTo>
              </a:path>
            </a:pathLst>
          </a:custGeom>
          <a:ln w="381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Odds: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𝑓𝑎𝑣𝑜𝑟𝑎𝑏𝑙𝑒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𝑢𝑛𝑓𝑎𝑣𝑜𝑟𝑎𝑏𝑙𝑒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Odds I pick a green marbles out of a bag of 5 greens, 2 blues, 4 red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r="-3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1773936"/>
                <a:ext cx="4419600" cy="4623816"/>
              </a:xfrm>
            </p:spPr>
            <p:txBody>
              <a:bodyPr/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Odds from probability: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𝑝𝑟𝑜𝑏𝑎𝑏𝑖𝑙𝑖𝑡𝑦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𝑒𝑣𝑒𝑛𝑡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𝑜𝑐𝑐𝑢𝑟𝑠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1 −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𝑝𝑟𝑜𝑏𝑎𝑏𝑖𝑙𝑖𝑡𝑦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𝑒𝑣𝑒𝑛𝑡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𝑜𝑐𝑐𝑢𝑟𝑠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Probability I get a hit is .23.  Find the odds I get a hit.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1773936"/>
                <a:ext cx="4419600" cy="4623816"/>
              </a:xfrm>
              <a:blipFill rotWithShape="1">
                <a:blip r:embed="rId3"/>
                <a:stretch>
                  <a:fillRect t="-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8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</TotalTime>
  <Words>396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Review</vt:lpstr>
      <vt:lpstr>2.8 Probability and odds</vt:lpstr>
      <vt:lpstr>Notes</vt:lpstr>
      <vt:lpstr>Probability problems</vt:lpstr>
      <vt:lpstr>Probability problems</vt:lpstr>
      <vt:lpstr>Experimental Probability then compare to theoretical</vt:lpstr>
      <vt:lpstr>Experimental Probability then compare to theoretical</vt:lpstr>
      <vt:lpstr>Survey to find probability Survey where you would like to live.</vt:lpstr>
      <vt:lpstr>Notes</vt:lpstr>
      <vt:lpstr>Find the odds</vt:lpstr>
      <vt:lpstr>Find the odds</vt:lpstr>
      <vt:lpstr>Find odds from probability-st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Garth Fiedler</dc:creator>
  <cp:lastModifiedBy>Garth Fiedler</cp:lastModifiedBy>
  <cp:revision>8</cp:revision>
  <dcterms:created xsi:type="dcterms:W3CDTF">2012-04-30T17:17:49Z</dcterms:created>
  <dcterms:modified xsi:type="dcterms:W3CDTF">2014-09-02T14:05:21Z</dcterms:modified>
</cp:coreProperties>
</file>