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AB26F-3FBF-4F7B-9FDE-AC1FFE1B27D7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D1554-32B8-4082-93C7-AAD7E9A65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4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E07B7-7AE7-4909-9B01-AFB384C3E573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472DD-D52F-402B-A120-049E1679DD02}" type="slidenum">
              <a:rPr lang="en-US"/>
              <a:pPr/>
              <a:t>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1B5A9-71F1-4B71-8199-6ED2C3762CF6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537E31-B9B4-4F13-893C-DD14FA58634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B7717C-E7BC-4ADB-AC7E-A4760A9778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Distribute 3x(x + 2)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Distribute and combine like terms: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3(x + 2) – 3x + 8 + 7x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06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		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111, #’s: 6-9, 16-23, 32-46 evens, 48-53, 62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4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2.7 Dividing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Dividing Integers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Division Rules:</a:t>
            </a:r>
          </a:p>
          <a:p>
            <a:pPr lvl="1"/>
            <a:endParaRPr lang="en-US" dirty="0">
              <a:solidFill>
                <a:srgbClr val="00FFFF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same sign = positive</a:t>
            </a:r>
          </a:p>
          <a:p>
            <a:pPr lvl="2"/>
            <a:r>
              <a:rPr lang="en-US" dirty="0"/>
              <a:t>Ex: 6/2 = both signs positive = answer 3</a:t>
            </a:r>
          </a:p>
          <a:p>
            <a:pPr lvl="1"/>
            <a:endParaRPr lang="en-US" dirty="0">
              <a:solidFill>
                <a:srgbClr val="00FFFF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different sign = neg.</a:t>
            </a:r>
          </a:p>
          <a:p>
            <a:pPr lvl="2"/>
            <a:r>
              <a:rPr lang="en-US" dirty="0"/>
              <a:t>Ex: -8/2 = opposite signs = answer -4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FF0000"/>
                </a:solidFill>
              </a:rPr>
              <a:t>number over zero is 0 </a:t>
            </a:r>
          </a:p>
          <a:p>
            <a:pPr lvl="2"/>
            <a:r>
              <a:rPr lang="en-US" dirty="0"/>
              <a:t>Ex: 34/0 = 0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over 1 is that number.</a:t>
            </a:r>
          </a:p>
          <a:p>
            <a:pPr lvl="2"/>
            <a:r>
              <a:rPr lang="en-US" dirty="0"/>
              <a:t>Ex: 43/1 = 43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Teacher Examples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80 / -2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-48 / -12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-140 / 20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-80 / -10</a:t>
            </a:r>
          </a:p>
        </p:txBody>
      </p:sp>
    </p:spTree>
    <p:extLst>
      <p:ext uri="{BB962C8B-B14F-4D97-AF65-F5344CB8AC3E}">
        <p14:creationId xmlns:p14="http://schemas.microsoft.com/office/powerpoint/2010/main" val="19129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FFFF"/>
                </a:solidFill>
              </a:rPr>
              <a:t>Student Examples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50 / -5</a:t>
            </a:r>
          </a:p>
          <a:p>
            <a:endParaRPr lang="en-US"/>
          </a:p>
          <a:p>
            <a:r>
              <a:rPr lang="en-US"/>
              <a:t>30 / 6</a:t>
            </a:r>
          </a:p>
          <a:p>
            <a:endParaRPr lang="en-US"/>
          </a:p>
          <a:p>
            <a:r>
              <a:rPr lang="en-US"/>
              <a:t>-48/8</a:t>
            </a:r>
          </a:p>
          <a:p>
            <a:endParaRPr lang="en-US"/>
          </a:p>
          <a:p>
            <a:r>
              <a:rPr lang="en-US"/>
              <a:t>54/0</a:t>
            </a:r>
          </a:p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-25/5</a:t>
            </a:r>
          </a:p>
          <a:p>
            <a:endParaRPr lang="en-US"/>
          </a:p>
          <a:p>
            <a:r>
              <a:rPr lang="en-US"/>
              <a:t>88/-8</a:t>
            </a:r>
          </a:p>
          <a:p>
            <a:endParaRPr lang="en-US"/>
          </a:p>
          <a:p>
            <a:r>
              <a:rPr lang="en-US"/>
              <a:t>-72/-8</a:t>
            </a:r>
          </a:p>
          <a:p>
            <a:endParaRPr lang="en-US"/>
          </a:p>
          <a:p>
            <a:r>
              <a:rPr lang="en-US"/>
              <a:t>-81/9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7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Simplify the expression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−15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÷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18872" indent="0">
                  <a:buNone/>
                </a:pPr>
                <a:endParaRPr lang="en-US" dirty="0"/>
              </a:p>
              <a:p>
                <a:pPr marL="118872" indent="0">
                  <a:buNone/>
                </a:pPr>
                <a:endParaRPr lang="en-US" dirty="0" smtClean="0"/>
              </a:p>
              <a:p>
                <a:pPr marL="118872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−44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  ÷2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51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Simplify the </a:t>
            </a:r>
            <a:r>
              <a:rPr lang="en-US" dirty="0" err="1" smtClean="0"/>
              <a:t>expresson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 ÷−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28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÷−1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−36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267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−2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</a:rPr>
                      <m:t>𝑤h𝑒𝑛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=8 </m:t>
                    </m:r>
                    <m:r>
                      <a:rPr lang="en-US" sz="2000" b="0" i="1" smtClean="0">
                        <a:latin typeface="Cambria Math"/>
                      </a:rPr>
                      <m:t>𝑎𝑛𝑑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=2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𝑥𝑦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</a:rPr>
                      <m:t>𝑤h𝑒𝑛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=3 </m:t>
                    </m:r>
                    <m:r>
                      <a:rPr lang="en-US" sz="2000" b="0" i="1" smtClean="0">
                        <a:latin typeface="Cambria Math"/>
                      </a:rPr>
                      <m:t>𝑎𝑛𝑑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=−3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4158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</a:rPr>
                      <m:t>𝑤h𝑒𝑛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=6 </m:t>
                    </m:r>
                    <m:r>
                      <a:rPr lang="en-US" sz="2000" b="0" i="1" smtClean="0">
                        <a:latin typeface="Cambria Math"/>
                      </a:rPr>
                      <m:t>𝑎𝑛𝑑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=8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10 −2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</a:rPr>
                      <m:t>𝑤h𝑒𝑛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=8 </m:t>
                    </m:r>
                    <m:r>
                      <a:rPr lang="en-US" sz="2000" b="0" i="1" smtClean="0">
                        <a:latin typeface="Cambria Math"/>
                      </a:rPr>
                      <m:t>𝑎𝑛𝑑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904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</TotalTime>
  <Words>275</Words>
  <Application>Microsoft Office PowerPoint</Application>
  <PresentationFormat>On-screen Show (4:3)</PresentationFormat>
  <Paragraphs>78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Review</vt:lpstr>
      <vt:lpstr>2.7 Dividing Numbers</vt:lpstr>
      <vt:lpstr>Dividing Integers</vt:lpstr>
      <vt:lpstr>Teacher Examples</vt:lpstr>
      <vt:lpstr>Student Examples</vt:lpstr>
      <vt:lpstr>Simplify the expression</vt:lpstr>
      <vt:lpstr>Simplify the expresson</vt:lpstr>
      <vt:lpstr>Evaluate</vt:lpstr>
      <vt:lpstr>Evaluate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3</cp:revision>
  <dcterms:created xsi:type="dcterms:W3CDTF">2012-04-30T16:20:34Z</dcterms:created>
  <dcterms:modified xsi:type="dcterms:W3CDTF">2012-04-30T17:17:27Z</dcterms:modified>
</cp:coreProperties>
</file>