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8DF7A25-2258-4FA0-8DAC-C427BE5DEE48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65EE1F-1FA7-4C7A-94F1-781FED6760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(-8)9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mtClean="0"/>
              <a:t>-</a:t>
            </a:r>
            <a:r>
              <a:rPr lang="en-US" smtClean="0"/>
              <a:t>13y(-</a:t>
            </a:r>
            <a:r>
              <a:rPr lang="en-US" dirty="0" smtClean="0"/>
              <a:t>6y)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-5x when x = 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1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Combine Like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-2 + t + 8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 + m + 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2(x+1) + 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2t + (3 + 5t) 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2.6 Distributive Property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Distributive Property: 3(x+2) = 3(x) + 3(2) =</a:t>
            </a:r>
          </a:p>
          <a:p>
            <a:pPr marL="118872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3x + 2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Distribute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8(x + 5)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(t – 4)2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x(x+3)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4(y – 8)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-12(3 + 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(2x + 1)5x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(2-3y)y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395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statement true/false, if false rewrite to make right side true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4(2+7) = 4(2) + 7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(5+3)8 = 5(3) + 5(8)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statement true/false, if false rewrite to make right side true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12(9-5) = 12(9) – 12(5)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-4(t-12) = -4t – (-4)12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Coefficient: number in front of the variable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3x – 3 is the coefficient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Like terms: same variables raised to same power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Ex: 3x, 5x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Simplified: no grouping signs and like terms are combined.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Ex: 3x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+ 2x – 9 + 4x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0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Circle like terms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4x, -2x, 8, x, 4x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a, 6-a, 6a, 6a</a:t>
            </a:r>
            <a:r>
              <a:rPr lang="en-US" baseline="30000" dirty="0" smtClean="0"/>
              <a:t>2</a:t>
            </a:r>
            <a:r>
              <a:rPr lang="en-US" dirty="0" smtClean="0"/>
              <a:t>, 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22b, -5b, b+5, 8b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x, 3x, 3x</a:t>
            </a:r>
            <a:r>
              <a:rPr lang="en-US" baseline="30000" dirty="0" smtClean="0"/>
              <a:t>2</a:t>
            </a:r>
            <a:r>
              <a:rPr lang="en-US" dirty="0" smtClean="0"/>
              <a:t>, x+3, -3x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8, 3m, -4, 3n, 7,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Combine Like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5x + 2x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16m + (-4m)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-4x – 8x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 – x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202</TotalTime>
  <Words>275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Review</vt:lpstr>
      <vt:lpstr>2.6 Distributive Property</vt:lpstr>
      <vt:lpstr>Notes</vt:lpstr>
      <vt:lpstr>Distribute</vt:lpstr>
      <vt:lpstr>Is statement true/false, if false rewrite to make right side true</vt:lpstr>
      <vt:lpstr>Is statement true/false, if false rewrite to make right side true</vt:lpstr>
      <vt:lpstr>Notes</vt:lpstr>
      <vt:lpstr>Circle like terms – t/st</vt:lpstr>
      <vt:lpstr>Combine Like Terms</vt:lpstr>
      <vt:lpstr>Combine Like Terms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Distributive Property</dc:title>
  <dc:creator>Garth Fiedler</dc:creator>
  <cp:lastModifiedBy>Garth Fiedler</cp:lastModifiedBy>
  <cp:revision>9</cp:revision>
  <dcterms:created xsi:type="dcterms:W3CDTF">2012-04-30T15:04:53Z</dcterms:created>
  <dcterms:modified xsi:type="dcterms:W3CDTF">2013-08-29T18:33:13Z</dcterms:modified>
</cp:coreProperties>
</file>