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6" r:id="rId3"/>
    <p:sldId id="258" r:id="rId4"/>
    <p:sldId id="264" r:id="rId5"/>
    <p:sldId id="265" r:id="rId6"/>
    <p:sldId id="266" r:id="rId7"/>
    <p:sldId id="259" r:id="rId8"/>
    <p:sldId id="260" r:id="rId9"/>
    <p:sldId id="261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57A25-C4D3-46B7-A8CD-01F7D1A6D0C9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BDCD8-BA8B-4C60-9596-8BCFEABF3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85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BFAEE-168F-46DF-B9F6-C8E2CAB7303D}" type="slidenum">
              <a:rPr lang="en-US"/>
              <a:pPr/>
              <a:t>3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21607E-D75D-4515-BBDD-2B2027362A1C}" type="slidenum">
              <a:rPr lang="en-US"/>
              <a:pPr/>
              <a:t>4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1E5C7-269B-4569-822E-400E885D9514}" type="slidenum">
              <a:rPr lang="en-US"/>
              <a:pPr/>
              <a:t>5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7C10A-0798-4E64-AEF1-321DC8CD3678}" type="slidenum">
              <a:rPr lang="en-US"/>
              <a:pPr/>
              <a:t>6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EEBC8-5271-4414-9C53-E1C6F847069C}" type="slidenum">
              <a:rPr lang="en-US"/>
              <a:pPr/>
              <a:t>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6B93F-E8AE-4163-8630-0770382F85B1}" type="slidenum">
              <a:rPr lang="en-US"/>
              <a:pPr/>
              <a:t>8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0224-801D-42F0-98EC-06FAC8CEAF08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2A13-8182-49B4-9337-45D01E9FDE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0224-801D-42F0-98EC-06FAC8CEAF08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2A13-8182-49B4-9337-45D01E9FD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0224-801D-42F0-98EC-06FAC8CEAF08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2A13-8182-49B4-9337-45D01E9FD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0224-801D-42F0-98EC-06FAC8CEAF08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2A13-8182-49B4-9337-45D01E9FD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0224-801D-42F0-98EC-06FAC8CEAF08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2A13-8182-49B4-9337-45D01E9FDE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0224-801D-42F0-98EC-06FAC8CEAF08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2A13-8182-49B4-9337-45D01E9FD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0224-801D-42F0-98EC-06FAC8CEAF08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2A13-8182-49B4-9337-45D01E9FD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0224-801D-42F0-98EC-06FAC8CEAF08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2A13-8182-49B4-9337-45D01E9FD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0224-801D-42F0-98EC-06FAC8CEAF08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2A13-8182-49B4-9337-45D01E9FDE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0224-801D-42F0-98EC-06FAC8CEAF08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62A13-8182-49B4-9337-45D01E9FDE7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BAC0224-801D-42F0-98EC-06FAC8CEAF08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462A13-8182-49B4-9337-45D01E9FDE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BAC0224-801D-42F0-98EC-06FAC8CEAF08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462A13-8182-49B4-9337-45D01E9FDE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Add Matrices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Subtract Matrices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415567" y="2321720"/>
            <a:ext cx="8023621" cy="1741288"/>
            <a:chOff x="415567" y="2321720"/>
            <a:chExt cx="8023621" cy="1741288"/>
          </a:xfrm>
        </p:grpSpPr>
        <p:sp>
          <p:nvSpPr>
            <p:cNvPr id="5" name="SMARTInkAnnotation0"/>
            <p:cNvSpPr/>
            <p:nvPr/>
          </p:nvSpPr>
          <p:spPr>
            <a:xfrm>
              <a:off x="415567" y="2714634"/>
              <a:ext cx="464804" cy="991187"/>
            </a:xfrm>
            <a:custGeom>
              <a:avLst/>
              <a:gdLst/>
              <a:ahLst/>
              <a:cxnLst/>
              <a:rect l="0" t="0" r="0" b="0"/>
              <a:pathLst>
                <a:path w="464804" h="991187">
                  <a:moveTo>
                    <a:pt x="268154" y="17850"/>
                  </a:moveTo>
                  <a:lnTo>
                    <a:pt x="260458" y="17850"/>
                  </a:lnTo>
                  <a:lnTo>
                    <a:pt x="260044" y="16858"/>
                  </a:lnTo>
                  <a:lnTo>
                    <a:pt x="259325" y="10162"/>
                  </a:lnTo>
                  <a:lnTo>
                    <a:pt x="258295" y="9748"/>
                  </a:lnTo>
                  <a:lnTo>
                    <a:pt x="246784" y="9030"/>
                  </a:lnTo>
                  <a:lnTo>
                    <a:pt x="229375" y="8930"/>
                  </a:lnTo>
                  <a:lnTo>
                    <a:pt x="210357" y="2785"/>
                  </a:lnTo>
                  <a:lnTo>
                    <a:pt x="199098" y="1233"/>
                  </a:lnTo>
                  <a:lnTo>
                    <a:pt x="187473" y="543"/>
                  </a:lnTo>
                  <a:lnTo>
                    <a:pt x="175685" y="236"/>
                  </a:lnTo>
                  <a:lnTo>
                    <a:pt x="120416" y="0"/>
                  </a:lnTo>
                  <a:lnTo>
                    <a:pt x="107810" y="2641"/>
                  </a:lnTo>
                  <a:lnTo>
                    <a:pt x="95586" y="6130"/>
                  </a:lnTo>
                  <a:lnTo>
                    <a:pt x="83532" y="7680"/>
                  </a:lnTo>
                  <a:lnTo>
                    <a:pt x="71554" y="8369"/>
                  </a:lnTo>
                  <a:lnTo>
                    <a:pt x="56291" y="8757"/>
                  </a:lnTo>
                  <a:lnTo>
                    <a:pt x="42236" y="8888"/>
                  </a:lnTo>
                  <a:lnTo>
                    <a:pt x="33336" y="11552"/>
                  </a:lnTo>
                  <a:lnTo>
                    <a:pt x="20928" y="16606"/>
                  </a:lnTo>
                  <a:lnTo>
                    <a:pt x="10446" y="17741"/>
                  </a:lnTo>
                  <a:lnTo>
                    <a:pt x="1372" y="25529"/>
                  </a:lnTo>
                  <a:lnTo>
                    <a:pt x="914" y="26938"/>
                  </a:lnTo>
                  <a:lnTo>
                    <a:pt x="51" y="37755"/>
                  </a:lnTo>
                  <a:lnTo>
                    <a:pt x="0" y="48977"/>
                  </a:lnTo>
                  <a:lnTo>
                    <a:pt x="992" y="51500"/>
                  </a:lnTo>
                  <a:lnTo>
                    <a:pt x="6140" y="59791"/>
                  </a:lnTo>
                  <a:lnTo>
                    <a:pt x="7693" y="65595"/>
                  </a:lnTo>
                  <a:lnTo>
                    <a:pt x="8863" y="93447"/>
                  </a:lnTo>
                  <a:lnTo>
                    <a:pt x="8903" y="104696"/>
                  </a:lnTo>
                  <a:lnTo>
                    <a:pt x="9907" y="109482"/>
                  </a:lnTo>
                  <a:lnTo>
                    <a:pt x="15072" y="122942"/>
                  </a:lnTo>
                  <a:lnTo>
                    <a:pt x="17321" y="150506"/>
                  </a:lnTo>
                  <a:lnTo>
                    <a:pt x="17765" y="180094"/>
                  </a:lnTo>
                  <a:lnTo>
                    <a:pt x="17842" y="205821"/>
                  </a:lnTo>
                  <a:lnTo>
                    <a:pt x="22610" y="232295"/>
                  </a:lnTo>
                  <a:lnTo>
                    <a:pt x="24945" y="252727"/>
                  </a:lnTo>
                  <a:lnTo>
                    <a:pt x="25982" y="274045"/>
                  </a:lnTo>
                  <a:lnTo>
                    <a:pt x="26567" y="303773"/>
                  </a:lnTo>
                  <a:lnTo>
                    <a:pt x="26803" y="395997"/>
                  </a:lnTo>
                  <a:lnTo>
                    <a:pt x="29457" y="419741"/>
                  </a:lnTo>
                  <a:lnTo>
                    <a:pt x="32954" y="443523"/>
                  </a:lnTo>
                  <a:lnTo>
                    <a:pt x="34508" y="467322"/>
                  </a:lnTo>
                  <a:lnTo>
                    <a:pt x="35199" y="491128"/>
                  </a:lnTo>
                  <a:lnTo>
                    <a:pt x="35719" y="574468"/>
                  </a:lnTo>
                  <a:lnTo>
                    <a:pt x="35750" y="681624"/>
                  </a:lnTo>
                  <a:lnTo>
                    <a:pt x="33102" y="702791"/>
                  </a:lnTo>
                  <a:lnTo>
                    <a:pt x="29608" y="723112"/>
                  </a:lnTo>
                  <a:lnTo>
                    <a:pt x="28055" y="745373"/>
                  </a:lnTo>
                  <a:lnTo>
                    <a:pt x="22436" y="775478"/>
                  </a:lnTo>
                  <a:lnTo>
                    <a:pt x="17782" y="812317"/>
                  </a:lnTo>
                  <a:lnTo>
                    <a:pt x="11998" y="838307"/>
                  </a:lnTo>
                  <a:lnTo>
                    <a:pt x="6892" y="868016"/>
                  </a:lnTo>
                  <a:lnTo>
                    <a:pt x="1359" y="892773"/>
                  </a:lnTo>
                  <a:lnTo>
                    <a:pt x="176" y="920116"/>
                  </a:lnTo>
                  <a:lnTo>
                    <a:pt x="7" y="949013"/>
                  </a:lnTo>
                  <a:lnTo>
                    <a:pt x="997" y="952157"/>
                  </a:lnTo>
                  <a:lnTo>
                    <a:pt x="4745" y="958296"/>
                  </a:lnTo>
                  <a:lnTo>
                    <a:pt x="8128" y="960329"/>
                  </a:lnTo>
                  <a:lnTo>
                    <a:pt x="22380" y="964184"/>
                  </a:lnTo>
                  <a:lnTo>
                    <a:pt x="33450" y="968602"/>
                  </a:lnTo>
                  <a:lnTo>
                    <a:pt x="44991" y="971227"/>
                  </a:lnTo>
                  <a:lnTo>
                    <a:pt x="56742" y="972393"/>
                  </a:lnTo>
                  <a:lnTo>
                    <a:pt x="68586" y="972912"/>
                  </a:lnTo>
                  <a:lnTo>
                    <a:pt x="91166" y="973204"/>
                  </a:lnTo>
                  <a:lnTo>
                    <a:pt x="324776" y="973327"/>
                  </a:lnTo>
                  <a:lnTo>
                    <a:pt x="335697" y="974319"/>
                  </a:lnTo>
                  <a:lnTo>
                    <a:pt x="345958" y="975973"/>
                  </a:lnTo>
                  <a:lnTo>
                    <a:pt x="355777" y="978067"/>
                  </a:lnTo>
                  <a:lnTo>
                    <a:pt x="365304" y="979464"/>
                  </a:lnTo>
                  <a:lnTo>
                    <a:pt x="374634" y="980395"/>
                  </a:lnTo>
                  <a:lnTo>
                    <a:pt x="383833" y="981015"/>
                  </a:lnTo>
                  <a:lnTo>
                    <a:pt x="399352" y="981705"/>
                  </a:lnTo>
                  <a:lnTo>
                    <a:pt x="419256" y="982093"/>
                  </a:lnTo>
                  <a:lnTo>
                    <a:pt x="457028" y="982247"/>
                  </a:lnTo>
                  <a:lnTo>
                    <a:pt x="459620" y="983242"/>
                  </a:lnTo>
                  <a:lnTo>
                    <a:pt x="461347" y="984898"/>
                  </a:lnTo>
                  <a:lnTo>
                    <a:pt x="464803" y="991186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1"/>
            <p:cNvSpPr/>
            <p:nvPr/>
          </p:nvSpPr>
          <p:spPr>
            <a:xfrm>
              <a:off x="603800" y="2787313"/>
              <a:ext cx="151385" cy="248768"/>
            </a:xfrm>
            <a:custGeom>
              <a:avLst/>
              <a:gdLst/>
              <a:ahLst/>
              <a:cxnLst/>
              <a:rect l="0" t="0" r="0" b="0"/>
              <a:pathLst>
                <a:path w="151385" h="248768">
                  <a:moveTo>
                    <a:pt x="133553" y="16609"/>
                  </a:moveTo>
                  <a:lnTo>
                    <a:pt x="133553" y="11868"/>
                  </a:lnTo>
                  <a:lnTo>
                    <a:pt x="132560" y="10472"/>
                  </a:lnTo>
                  <a:lnTo>
                    <a:pt x="130904" y="9541"/>
                  </a:lnTo>
                  <a:lnTo>
                    <a:pt x="124982" y="7788"/>
                  </a:lnTo>
                  <a:lnTo>
                    <a:pt x="124663" y="625"/>
                  </a:lnTo>
                  <a:lnTo>
                    <a:pt x="124646" y="0"/>
                  </a:lnTo>
                  <a:lnTo>
                    <a:pt x="123642" y="576"/>
                  </a:lnTo>
                  <a:lnTo>
                    <a:pt x="119878" y="3860"/>
                  </a:lnTo>
                  <a:lnTo>
                    <a:pt x="117484" y="5133"/>
                  </a:lnTo>
                  <a:lnTo>
                    <a:pt x="114895" y="5982"/>
                  </a:lnTo>
                  <a:lnTo>
                    <a:pt x="112176" y="6548"/>
                  </a:lnTo>
                  <a:lnTo>
                    <a:pt x="109370" y="7917"/>
                  </a:lnTo>
                  <a:lnTo>
                    <a:pt x="106506" y="9822"/>
                  </a:lnTo>
                  <a:lnTo>
                    <a:pt x="103603" y="12084"/>
                  </a:lnTo>
                  <a:lnTo>
                    <a:pt x="100675" y="14585"/>
                  </a:lnTo>
                  <a:lnTo>
                    <a:pt x="97730" y="17244"/>
                  </a:lnTo>
                  <a:lnTo>
                    <a:pt x="94773" y="20009"/>
                  </a:lnTo>
                  <a:lnTo>
                    <a:pt x="90816" y="22844"/>
                  </a:lnTo>
                  <a:lnTo>
                    <a:pt x="86191" y="25727"/>
                  </a:lnTo>
                  <a:lnTo>
                    <a:pt x="81121" y="28641"/>
                  </a:lnTo>
                  <a:lnTo>
                    <a:pt x="76749" y="32567"/>
                  </a:lnTo>
                  <a:lnTo>
                    <a:pt x="72840" y="37170"/>
                  </a:lnTo>
                  <a:lnTo>
                    <a:pt x="69241" y="42222"/>
                  </a:lnTo>
                  <a:lnTo>
                    <a:pt x="65849" y="47575"/>
                  </a:lnTo>
                  <a:lnTo>
                    <a:pt x="62594" y="53128"/>
                  </a:lnTo>
                  <a:lnTo>
                    <a:pt x="59431" y="58814"/>
                  </a:lnTo>
                  <a:lnTo>
                    <a:pt x="55336" y="63597"/>
                  </a:lnTo>
                  <a:lnTo>
                    <a:pt x="50620" y="67778"/>
                  </a:lnTo>
                  <a:lnTo>
                    <a:pt x="45489" y="71558"/>
                  </a:lnTo>
                  <a:lnTo>
                    <a:pt x="41076" y="77054"/>
                  </a:lnTo>
                  <a:lnTo>
                    <a:pt x="37140" y="83695"/>
                  </a:lnTo>
                  <a:lnTo>
                    <a:pt x="5466" y="147502"/>
                  </a:lnTo>
                  <a:lnTo>
                    <a:pt x="3469" y="153480"/>
                  </a:lnTo>
                  <a:lnTo>
                    <a:pt x="2137" y="159450"/>
                  </a:lnTo>
                  <a:lnTo>
                    <a:pt x="1249" y="165415"/>
                  </a:lnTo>
                  <a:lnTo>
                    <a:pt x="657" y="171375"/>
                  </a:lnTo>
                  <a:lnTo>
                    <a:pt x="263" y="177333"/>
                  </a:lnTo>
                  <a:lnTo>
                    <a:pt x="0" y="183290"/>
                  </a:lnTo>
                  <a:lnTo>
                    <a:pt x="818" y="188253"/>
                  </a:lnTo>
                  <a:lnTo>
                    <a:pt x="2356" y="192554"/>
                  </a:lnTo>
                  <a:lnTo>
                    <a:pt x="4375" y="196413"/>
                  </a:lnTo>
                  <a:lnTo>
                    <a:pt x="5720" y="200971"/>
                  </a:lnTo>
                  <a:lnTo>
                    <a:pt x="6618" y="205993"/>
                  </a:lnTo>
                  <a:lnTo>
                    <a:pt x="7216" y="211326"/>
                  </a:lnTo>
                  <a:lnTo>
                    <a:pt x="8608" y="215873"/>
                  </a:lnTo>
                  <a:lnTo>
                    <a:pt x="12803" y="223572"/>
                  </a:lnTo>
                  <a:lnTo>
                    <a:pt x="15312" y="227014"/>
                  </a:lnTo>
                  <a:lnTo>
                    <a:pt x="17978" y="230301"/>
                  </a:lnTo>
                  <a:lnTo>
                    <a:pt x="20749" y="233484"/>
                  </a:lnTo>
                  <a:lnTo>
                    <a:pt x="24582" y="236599"/>
                  </a:lnTo>
                  <a:lnTo>
                    <a:pt x="29124" y="239667"/>
                  </a:lnTo>
                  <a:lnTo>
                    <a:pt x="34138" y="242705"/>
                  </a:lnTo>
                  <a:lnTo>
                    <a:pt x="38474" y="244730"/>
                  </a:lnTo>
                  <a:lnTo>
                    <a:pt x="42358" y="246081"/>
                  </a:lnTo>
                  <a:lnTo>
                    <a:pt x="45940" y="246981"/>
                  </a:lnTo>
                  <a:lnTo>
                    <a:pt x="49322" y="247581"/>
                  </a:lnTo>
                  <a:lnTo>
                    <a:pt x="52569" y="247981"/>
                  </a:lnTo>
                  <a:lnTo>
                    <a:pt x="55728" y="248247"/>
                  </a:lnTo>
                  <a:lnTo>
                    <a:pt x="59819" y="248425"/>
                  </a:lnTo>
                  <a:lnTo>
                    <a:pt x="74075" y="248675"/>
                  </a:lnTo>
                  <a:lnTo>
                    <a:pt x="91462" y="248767"/>
                  </a:lnTo>
                  <a:lnTo>
                    <a:pt x="95560" y="247779"/>
                  </a:lnTo>
                  <a:lnTo>
                    <a:pt x="100279" y="246129"/>
                  </a:lnTo>
                  <a:lnTo>
                    <a:pt x="105411" y="244036"/>
                  </a:lnTo>
                  <a:lnTo>
                    <a:pt x="109826" y="241649"/>
                  </a:lnTo>
                  <a:lnTo>
                    <a:pt x="113762" y="239065"/>
                  </a:lnTo>
                  <a:lnTo>
                    <a:pt x="117379" y="236351"/>
                  </a:lnTo>
                  <a:lnTo>
                    <a:pt x="120784" y="233549"/>
                  </a:lnTo>
                  <a:lnTo>
                    <a:pt x="124047" y="230689"/>
                  </a:lnTo>
                  <a:lnTo>
                    <a:pt x="127216" y="227790"/>
                  </a:lnTo>
                  <a:lnTo>
                    <a:pt x="133385" y="221923"/>
                  </a:lnTo>
                  <a:lnTo>
                    <a:pt x="145438" y="210072"/>
                  </a:lnTo>
                  <a:lnTo>
                    <a:pt x="147435" y="207100"/>
                  </a:lnTo>
                  <a:lnTo>
                    <a:pt x="149654" y="201152"/>
                  </a:lnTo>
                  <a:lnTo>
                    <a:pt x="150641" y="195201"/>
                  </a:lnTo>
                  <a:lnTo>
                    <a:pt x="151274" y="188037"/>
                  </a:lnTo>
                  <a:lnTo>
                    <a:pt x="151384" y="182055"/>
                  </a:lnTo>
                  <a:lnTo>
                    <a:pt x="150406" y="179492"/>
                  </a:lnTo>
                  <a:lnTo>
                    <a:pt x="146671" y="173999"/>
                  </a:lnTo>
                  <a:lnTo>
                    <a:pt x="144285" y="172137"/>
                  </a:lnTo>
                  <a:lnTo>
                    <a:pt x="141701" y="170896"/>
                  </a:lnTo>
                  <a:lnTo>
                    <a:pt x="138984" y="170069"/>
                  </a:lnTo>
                  <a:lnTo>
                    <a:pt x="136181" y="169517"/>
                  </a:lnTo>
                  <a:lnTo>
                    <a:pt x="133318" y="169149"/>
                  </a:lnTo>
                  <a:lnTo>
                    <a:pt x="130417" y="168904"/>
                  </a:lnTo>
                  <a:lnTo>
                    <a:pt x="126496" y="168740"/>
                  </a:lnTo>
                  <a:lnTo>
                    <a:pt x="116843" y="168559"/>
                  </a:lnTo>
                  <a:lnTo>
                    <a:pt x="112481" y="169502"/>
                  </a:lnTo>
                  <a:lnTo>
                    <a:pt x="108580" y="171124"/>
                  </a:lnTo>
                  <a:lnTo>
                    <a:pt x="104986" y="173197"/>
                  </a:lnTo>
                  <a:lnTo>
                    <a:pt x="100604" y="174579"/>
                  </a:lnTo>
                  <a:lnTo>
                    <a:pt x="95696" y="175501"/>
                  </a:lnTo>
                  <a:lnTo>
                    <a:pt x="90438" y="176115"/>
                  </a:lnTo>
                  <a:lnTo>
                    <a:pt x="84946" y="176524"/>
                  </a:lnTo>
                  <a:lnTo>
                    <a:pt x="79298" y="176797"/>
                  </a:lnTo>
                  <a:lnTo>
                    <a:pt x="73547" y="176979"/>
                  </a:lnTo>
                  <a:lnTo>
                    <a:pt x="68719" y="178093"/>
                  </a:lnTo>
                  <a:lnTo>
                    <a:pt x="64508" y="179827"/>
                  </a:lnTo>
                  <a:lnTo>
                    <a:pt x="60707" y="181976"/>
                  </a:lnTo>
                  <a:lnTo>
                    <a:pt x="57180" y="184401"/>
                  </a:lnTo>
                  <a:lnTo>
                    <a:pt x="53835" y="187009"/>
                  </a:lnTo>
                  <a:lnTo>
                    <a:pt x="50612" y="189740"/>
                  </a:lnTo>
                  <a:lnTo>
                    <a:pt x="47471" y="191561"/>
                  </a:lnTo>
                  <a:lnTo>
                    <a:pt x="44383" y="192775"/>
                  </a:lnTo>
                  <a:lnTo>
                    <a:pt x="41331" y="193584"/>
                  </a:lnTo>
                  <a:lnTo>
                    <a:pt x="38304" y="195116"/>
                  </a:lnTo>
                  <a:lnTo>
                    <a:pt x="35292" y="197129"/>
                  </a:lnTo>
                  <a:lnTo>
                    <a:pt x="32291" y="199464"/>
                  </a:lnTo>
                  <a:lnTo>
                    <a:pt x="30291" y="202012"/>
                  </a:lnTo>
                  <a:lnTo>
                    <a:pt x="28957" y="204703"/>
                  </a:lnTo>
                  <a:lnTo>
                    <a:pt x="27475" y="210339"/>
                  </a:lnTo>
                  <a:lnTo>
                    <a:pt x="26641" y="218098"/>
                  </a:lnTo>
                  <a:lnTo>
                    <a:pt x="26359" y="223869"/>
                  </a:lnTo>
                  <a:lnTo>
                    <a:pt x="26289" y="230921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2"/>
            <p:cNvSpPr/>
            <p:nvPr/>
          </p:nvSpPr>
          <p:spPr>
            <a:xfrm>
              <a:off x="621151" y="3250526"/>
              <a:ext cx="232404" cy="232053"/>
            </a:xfrm>
            <a:custGeom>
              <a:avLst/>
              <a:gdLst/>
              <a:ahLst/>
              <a:cxnLst/>
              <a:rect l="0" t="0" r="0" b="0"/>
              <a:pathLst>
                <a:path w="232404" h="232053">
                  <a:moveTo>
                    <a:pt x="0" y="35599"/>
                  </a:moveTo>
                  <a:lnTo>
                    <a:pt x="0" y="22038"/>
                  </a:lnTo>
                  <a:lnTo>
                    <a:pt x="993" y="20605"/>
                  </a:lnTo>
                  <a:lnTo>
                    <a:pt x="2648" y="19650"/>
                  </a:lnTo>
                  <a:lnTo>
                    <a:pt x="8129" y="17597"/>
                  </a:lnTo>
                  <a:lnTo>
                    <a:pt x="12372" y="15660"/>
                  </a:lnTo>
                  <a:lnTo>
                    <a:pt x="17186" y="13376"/>
                  </a:lnTo>
                  <a:lnTo>
                    <a:pt x="22382" y="11855"/>
                  </a:lnTo>
                  <a:lnTo>
                    <a:pt x="27833" y="10840"/>
                  </a:lnTo>
                  <a:lnTo>
                    <a:pt x="33453" y="10163"/>
                  </a:lnTo>
                  <a:lnTo>
                    <a:pt x="39186" y="8720"/>
                  </a:lnTo>
                  <a:lnTo>
                    <a:pt x="44994" y="6765"/>
                  </a:lnTo>
                  <a:lnTo>
                    <a:pt x="50853" y="4470"/>
                  </a:lnTo>
                  <a:lnTo>
                    <a:pt x="57738" y="2941"/>
                  </a:lnTo>
                  <a:lnTo>
                    <a:pt x="65308" y="1920"/>
                  </a:lnTo>
                  <a:lnTo>
                    <a:pt x="73334" y="1240"/>
                  </a:lnTo>
                  <a:lnTo>
                    <a:pt x="80671" y="787"/>
                  </a:lnTo>
                  <a:lnTo>
                    <a:pt x="94120" y="283"/>
                  </a:lnTo>
                  <a:lnTo>
                    <a:pt x="117604" y="0"/>
                  </a:lnTo>
                  <a:lnTo>
                    <a:pt x="125082" y="952"/>
                  </a:lnTo>
                  <a:lnTo>
                    <a:pt x="132054" y="2579"/>
                  </a:lnTo>
                  <a:lnTo>
                    <a:pt x="138688" y="4656"/>
                  </a:lnTo>
                  <a:lnTo>
                    <a:pt x="144104" y="6041"/>
                  </a:lnTo>
                  <a:lnTo>
                    <a:pt x="148707" y="6964"/>
                  </a:lnTo>
                  <a:lnTo>
                    <a:pt x="152770" y="7579"/>
                  </a:lnTo>
                  <a:lnTo>
                    <a:pt x="157464" y="8982"/>
                  </a:lnTo>
                  <a:lnTo>
                    <a:pt x="162580" y="10909"/>
                  </a:lnTo>
                  <a:lnTo>
                    <a:pt x="167977" y="13186"/>
                  </a:lnTo>
                  <a:lnTo>
                    <a:pt x="171575" y="15696"/>
                  </a:lnTo>
                  <a:lnTo>
                    <a:pt x="173974" y="18361"/>
                  </a:lnTo>
                  <a:lnTo>
                    <a:pt x="177632" y="23969"/>
                  </a:lnTo>
                  <a:lnTo>
                    <a:pt x="182569" y="29769"/>
                  </a:lnTo>
                  <a:lnTo>
                    <a:pt x="183289" y="33696"/>
                  </a:lnTo>
                  <a:lnTo>
                    <a:pt x="182777" y="38299"/>
                  </a:lnTo>
                  <a:lnTo>
                    <a:pt x="181442" y="43352"/>
                  </a:lnTo>
                  <a:lnTo>
                    <a:pt x="179559" y="48705"/>
                  </a:lnTo>
                  <a:lnTo>
                    <a:pt x="177310" y="54258"/>
                  </a:lnTo>
                  <a:lnTo>
                    <a:pt x="174818" y="59945"/>
                  </a:lnTo>
                  <a:lnTo>
                    <a:pt x="169400" y="71555"/>
                  </a:lnTo>
                  <a:lnTo>
                    <a:pt x="166565" y="77429"/>
                  </a:lnTo>
                  <a:lnTo>
                    <a:pt x="162688" y="83329"/>
                  </a:lnTo>
                  <a:lnTo>
                    <a:pt x="158117" y="89248"/>
                  </a:lnTo>
                  <a:lnTo>
                    <a:pt x="153084" y="95177"/>
                  </a:lnTo>
                  <a:lnTo>
                    <a:pt x="146749" y="101115"/>
                  </a:lnTo>
                  <a:lnTo>
                    <a:pt x="139546" y="107057"/>
                  </a:lnTo>
                  <a:lnTo>
                    <a:pt x="131764" y="113004"/>
                  </a:lnTo>
                  <a:lnTo>
                    <a:pt x="124591" y="119945"/>
                  </a:lnTo>
                  <a:lnTo>
                    <a:pt x="117821" y="127548"/>
                  </a:lnTo>
                  <a:lnTo>
                    <a:pt x="111322" y="135594"/>
                  </a:lnTo>
                  <a:lnTo>
                    <a:pt x="104010" y="142942"/>
                  </a:lnTo>
                  <a:lnTo>
                    <a:pt x="96156" y="149825"/>
                  </a:lnTo>
                  <a:lnTo>
                    <a:pt x="87940" y="156398"/>
                  </a:lnTo>
                  <a:lnTo>
                    <a:pt x="80476" y="161772"/>
                  </a:lnTo>
                  <a:lnTo>
                    <a:pt x="73515" y="166347"/>
                  </a:lnTo>
                  <a:lnTo>
                    <a:pt x="66887" y="170390"/>
                  </a:lnTo>
                  <a:lnTo>
                    <a:pt x="61475" y="175069"/>
                  </a:lnTo>
                  <a:lnTo>
                    <a:pt x="56874" y="180172"/>
                  </a:lnTo>
                  <a:lnTo>
                    <a:pt x="52814" y="185560"/>
                  </a:lnTo>
                  <a:lnTo>
                    <a:pt x="49114" y="190143"/>
                  </a:lnTo>
                  <a:lnTo>
                    <a:pt x="45654" y="194191"/>
                  </a:lnTo>
                  <a:lnTo>
                    <a:pt x="42354" y="197881"/>
                  </a:lnTo>
                  <a:lnTo>
                    <a:pt x="40154" y="201334"/>
                  </a:lnTo>
                  <a:lnTo>
                    <a:pt x="37710" y="207816"/>
                  </a:lnTo>
                  <a:lnTo>
                    <a:pt x="38051" y="210934"/>
                  </a:lnTo>
                  <a:lnTo>
                    <a:pt x="39272" y="214004"/>
                  </a:lnTo>
                  <a:lnTo>
                    <a:pt x="41079" y="217044"/>
                  </a:lnTo>
                  <a:lnTo>
                    <a:pt x="43277" y="219070"/>
                  </a:lnTo>
                  <a:lnTo>
                    <a:pt x="45735" y="220421"/>
                  </a:lnTo>
                  <a:lnTo>
                    <a:pt x="52108" y="222914"/>
                  </a:lnTo>
                  <a:lnTo>
                    <a:pt x="61562" y="227329"/>
                  </a:lnTo>
                  <a:lnTo>
                    <a:pt x="66864" y="228903"/>
                  </a:lnTo>
                  <a:lnTo>
                    <a:pt x="72385" y="229953"/>
                  </a:lnTo>
                  <a:lnTo>
                    <a:pt x="78052" y="230653"/>
                  </a:lnTo>
                  <a:lnTo>
                    <a:pt x="83816" y="231119"/>
                  </a:lnTo>
                  <a:lnTo>
                    <a:pt x="89645" y="231430"/>
                  </a:lnTo>
                  <a:lnTo>
                    <a:pt x="95518" y="231638"/>
                  </a:lnTo>
                  <a:lnTo>
                    <a:pt x="118018" y="231929"/>
                  </a:lnTo>
                  <a:lnTo>
                    <a:pt x="232403" y="232052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3"/>
            <p:cNvSpPr/>
            <p:nvPr/>
          </p:nvSpPr>
          <p:spPr>
            <a:xfrm>
              <a:off x="1041264" y="2902148"/>
              <a:ext cx="134080" cy="1"/>
            </a:xfrm>
            <a:custGeom>
              <a:avLst/>
              <a:gdLst/>
              <a:ahLst/>
              <a:cxnLst/>
              <a:rect l="0" t="0" r="0" b="0"/>
              <a:pathLst>
                <a:path w="134080" h="1">
                  <a:moveTo>
                    <a:pt x="0" y="0"/>
                  </a:moveTo>
                  <a:lnTo>
                    <a:pt x="134079" y="0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4"/>
            <p:cNvSpPr/>
            <p:nvPr/>
          </p:nvSpPr>
          <p:spPr>
            <a:xfrm>
              <a:off x="1282605" y="2812852"/>
              <a:ext cx="26817" cy="232172"/>
            </a:xfrm>
            <a:custGeom>
              <a:avLst/>
              <a:gdLst/>
              <a:ahLst/>
              <a:cxnLst/>
              <a:rect l="0" t="0" r="0" b="0"/>
              <a:pathLst>
                <a:path w="26817" h="232172">
                  <a:moveTo>
                    <a:pt x="0" y="0"/>
                  </a:moveTo>
                  <a:lnTo>
                    <a:pt x="0" y="29811"/>
                  </a:lnTo>
                  <a:lnTo>
                    <a:pt x="994" y="33765"/>
                  </a:lnTo>
                  <a:lnTo>
                    <a:pt x="2649" y="38385"/>
                  </a:lnTo>
                  <a:lnTo>
                    <a:pt x="4746" y="43449"/>
                  </a:lnTo>
                  <a:lnTo>
                    <a:pt x="6143" y="47817"/>
                  </a:lnTo>
                  <a:lnTo>
                    <a:pt x="7075" y="51722"/>
                  </a:lnTo>
                  <a:lnTo>
                    <a:pt x="7696" y="55317"/>
                  </a:lnTo>
                  <a:lnTo>
                    <a:pt x="8111" y="59698"/>
                  </a:lnTo>
                  <a:lnTo>
                    <a:pt x="8387" y="64603"/>
                  </a:lnTo>
                  <a:lnTo>
                    <a:pt x="8694" y="75345"/>
                  </a:lnTo>
                  <a:lnTo>
                    <a:pt x="8933" y="129008"/>
                  </a:lnTo>
                  <a:lnTo>
                    <a:pt x="8936" y="144649"/>
                  </a:lnTo>
                  <a:lnTo>
                    <a:pt x="9930" y="151995"/>
                  </a:lnTo>
                  <a:lnTo>
                    <a:pt x="11586" y="158877"/>
                  </a:lnTo>
                  <a:lnTo>
                    <a:pt x="13683" y="165449"/>
                  </a:lnTo>
                  <a:lnTo>
                    <a:pt x="15081" y="171815"/>
                  </a:lnTo>
                  <a:lnTo>
                    <a:pt x="16014" y="178043"/>
                  </a:lnTo>
                  <a:lnTo>
                    <a:pt x="16635" y="184180"/>
                  </a:lnTo>
                  <a:lnTo>
                    <a:pt x="17049" y="190255"/>
                  </a:lnTo>
                  <a:lnTo>
                    <a:pt x="17325" y="196290"/>
                  </a:lnTo>
                  <a:lnTo>
                    <a:pt x="17509" y="202297"/>
                  </a:lnTo>
                  <a:lnTo>
                    <a:pt x="18625" y="207294"/>
                  </a:lnTo>
                  <a:lnTo>
                    <a:pt x="20362" y="211618"/>
                  </a:lnTo>
                  <a:lnTo>
                    <a:pt x="22514" y="215492"/>
                  </a:lnTo>
                  <a:lnTo>
                    <a:pt x="23948" y="219068"/>
                  </a:lnTo>
                  <a:lnTo>
                    <a:pt x="24904" y="222444"/>
                  </a:lnTo>
                  <a:lnTo>
                    <a:pt x="26816" y="232171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5"/>
            <p:cNvSpPr/>
            <p:nvPr/>
          </p:nvSpPr>
          <p:spPr>
            <a:xfrm>
              <a:off x="1202685" y="3214688"/>
              <a:ext cx="240644" cy="312540"/>
            </a:xfrm>
            <a:custGeom>
              <a:avLst/>
              <a:gdLst/>
              <a:ahLst/>
              <a:cxnLst/>
              <a:rect l="0" t="0" r="0" b="0"/>
              <a:pathLst>
                <a:path w="240644" h="312540">
                  <a:moveTo>
                    <a:pt x="133552" y="0"/>
                  </a:moveTo>
                  <a:lnTo>
                    <a:pt x="117285" y="0"/>
                  </a:lnTo>
                  <a:lnTo>
                    <a:pt x="113742" y="2645"/>
                  </a:lnTo>
                  <a:lnTo>
                    <a:pt x="108857" y="7129"/>
                  </a:lnTo>
                  <a:lnTo>
                    <a:pt x="100522" y="15231"/>
                  </a:lnTo>
                  <a:lnTo>
                    <a:pt x="46987" y="68619"/>
                  </a:lnTo>
                  <a:lnTo>
                    <a:pt x="42074" y="74519"/>
                  </a:lnTo>
                  <a:lnTo>
                    <a:pt x="37806" y="80438"/>
                  </a:lnTo>
                  <a:lnTo>
                    <a:pt x="33967" y="86367"/>
                  </a:lnTo>
                  <a:lnTo>
                    <a:pt x="30414" y="93297"/>
                  </a:lnTo>
                  <a:lnTo>
                    <a:pt x="27053" y="100893"/>
                  </a:lnTo>
                  <a:lnTo>
                    <a:pt x="23819" y="108934"/>
                  </a:lnTo>
                  <a:lnTo>
                    <a:pt x="20669" y="116278"/>
                  </a:lnTo>
                  <a:lnTo>
                    <a:pt x="14522" y="129731"/>
                  </a:lnTo>
                  <a:lnTo>
                    <a:pt x="11492" y="137089"/>
                  </a:lnTo>
                  <a:lnTo>
                    <a:pt x="8479" y="144970"/>
                  </a:lnTo>
                  <a:lnTo>
                    <a:pt x="5477" y="153201"/>
                  </a:lnTo>
                  <a:lnTo>
                    <a:pt x="3476" y="160673"/>
                  </a:lnTo>
                  <a:lnTo>
                    <a:pt x="2142" y="167639"/>
                  </a:lnTo>
                  <a:lnTo>
                    <a:pt x="1252" y="174267"/>
                  </a:lnTo>
                  <a:lnTo>
                    <a:pt x="659" y="181662"/>
                  </a:lnTo>
                  <a:lnTo>
                    <a:pt x="264" y="189569"/>
                  </a:lnTo>
                  <a:lnTo>
                    <a:pt x="0" y="197817"/>
                  </a:lnTo>
                  <a:lnTo>
                    <a:pt x="818" y="205300"/>
                  </a:lnTo>
                  <a:lnTo>
                    <a:pt x="2356" y="212273"/>
                  </a:lnTo>
                  <a:lnTo>
                    <a:pt x="4374" y="218906"/>
                  </a:lnTo>
                  <a:lnTo>
                    <a:pt x="6713" y="224320"/>
                  </a:lnTo>
                  <a:lnTo>
                    <a:pt x="11961" y="232981"/>
                  </a:lnTo>
                  <a:lnTo>
                    <a:pt x="15744" y="237673"/>
                  </a:lnTo>
                  <a:lnTo>
                    <a:pt x="20252" y="242784"/>
                  </a:lnTo>
                  <a:lnTo>
                    <a:pt x="25244" y="248176"/>
                  </a:lnTo>
                  <a:lnTo>
                    <a:pt x="30558" y="252763"/>
                  </a:lnTo>
                  <a:lnTo>
                    <a:pt x="36087" y="256814"/>
                  </a:lnTo>
                  <a:lnTo>
                    <a:pt x="41760" y="260505"/>
                  </a:lnTo>
                  <a:lnTo>
                    <a:pt x="47528" y="263959"/>
                  </a:lnTo>
                  <a:lnTo>
                    <a:pt x="53359" y="267255"/>
                  </a:lnTo>
                  <a:lnTo>
                    <a:pt x="59234" y="270443"/>
                  </a:lnTo>
                  <a:lnTo>
                    <a:pt x="66129" y="272569"/>
                  </a:lnTo>
                  <a:lnTo>
                    <a:pt x="73706" y="273986"/>
                  </a:lnTo>
                  <a:lnTo>
                    <a:pt x="81736" y="274930"/>
                  </a:lnTo>
                  <a:lnTo>
                    <a:pt x="89076" y="276552"/>
                  </a:lnTo>
                  <a:lnTo>
                    <a:pt x="95956" y="278626"/>
                  </a:lnTo>
                  <a:lnTo>
                    <a:pt x="102529" y="281001"/>
                  </a:lnTo>
                  <a:lnTo>
                    <a:pt x="108897" y="282584"/>
                  </a:lnTo>
                  <a:lnTo>
                    <a:pt x="115129" y="283639"/>
                  </a:lnTo>
                  <a:lnTo>
                    <a:pt x="121270" y="284343"/>
                  </a:lnTo>
                  <a:lnTo>
                    <a:pt x="128343" y="283819"/>
                  </a:lnTo>
                  <a:lnTo>
                    <a:pt x="136039" y="282478"/>
                  </a:lnTo>
                  <a:lnTo>
                    <a:pt x="144148" y="280592"/>
                  </a:lnTo>
                  <a:lnTo>
                    <a:pt x="151541" y="279335"/>
                  </a:lnTo>
                  <a:lnTo>
                    <a:pt x="158456" y="278496"/>
                  </a:lnTo>
                  <a:lnTo>
                    <a:pt x="165052" y="277938"/>
                  </a:lnTo>
                  <a:lnTo>
                    <a:pt x="172429" y="276573"/>
                  </a:lnTo>
                  <a:lnTo>
                    <a:pt x="180327" y="274671"/>
                  </a:lnTo>
                  <a:lnTo>
                    <a:pt x="188571" y="272411"/>
                  </a:lnTo>
                  <a:lnTo>
                    <a:pt x="196054" y="269912"/>
                  </a:lnTo>
                  <a:lnTo>
                    <a:pt x="203029" y="267253"/>
                  </a:lnTo>
                  <a:lnTo>
                    <a:pt x="209665" y="264489"/>
                  </a:lnTo>
                  <a:lnTo>
                    <a:pt x="215082" y="262646"/>
                  </a:lnTo>
                  <a:lnTo>
                    <a:pt x="219687" y="261418"/>
                  </a:lnTo>
                  <a:lnTo>
                    <a:pt x="223750" y="260599"/>
                  </a:lnTo>
                  <a:lnTo>
                    <a:pt x="230913" y="257043"/>
                  </a:lnTo>
                  <a:lnTo>
                    <a:pt x="234213" y="254706"/>
                  </a:lnTo>
                  <a:lnTo>
                    <a:pt x="236414" y="252155"/>
                  </a:lnTo>
                  <a:lnTo>
                    <a:pt x="237881" y="249463"/>
                  </a:lnTo>
                  <a:lnTo>
                    <a:pt x="239510" y="243825"/>
                  </a:lnTo>
                  <a:lnTo>
                    <a:pt x="240428" y="235073"/>
                  </a:lnTo>
                  <a:lnTo>
                    <a:pt x="240643" y="229161"/>
                  </a:lnTo>
                  <a:lnTo>
                    <a:pt x="239707" y="226196"/>
                  </a:lnTo>
                  <a:lnTo>
                    <a:pt x="236018" y="220255"/>
                  </a:lnTo>
                  <a:lnTo>
                    <a:pt x="232651" y="218274"/>
                  </a:lnTo>
                  <a:lnTo>
                    <a:pt x="228420" y="216954"/>
                  </a:lnTo>
                  <a:lnTo>
                    <a:pt x="223613" y="216073"/>
                  </a:lnTo>
                  <a:lnTo>
                    <a:pt x="218422" y="215486"/>
                  </a:lnTo>
                  <a:lnTo>
                    <a:pt x="212975" y="215095"/>
                  </a:lnTo>
                  <a:lnTo>
                    <a:pt x="207357" y="214834"/>
                  </a:lnTo>
                  <a:lnTo>
                    <a:pt x="193170" y="214544"/>
                  </a:lnTo>
                  <a:lnTo>
                    <a:pt x="164529" y="214358"/>
                  </a:lnTo>
                  <a:lnTo>
                    <a:pt x="158176" y="215335"/>
                  </a:lnTo>
                  <a:lnTo>
                    <a:pt x="151954" y="216978"/>
                  </a:lnTo>
                  <a:lnTo>
                    <a:pt x="145820" y="219066"/>
                  </a:lnTo>
                  <a:lnTo>
                    <a:pt x="140738" y="221450"/>
                  </a:lnTo>
                  <a:lnTo>
                    <a:pt x="136356" y="224032"/>
                  </a:lnTo>
                  <a:lnTo>
                    <a:pt x="132442" y="226745"/>
                  </a:lnTo>
                  <a:lnTo>
                    <a:pt x="127846" y="228554"/>
                  </a:lnTo>
                  <a:lnTo>
                    <a:pt x="122795" y="229760"/>
                  </a:lnTo>
                  <a:lnTo>
                    <a:pt x="117442" y="230564"/>
                  </a:lnTo>
                  <a:lnTo>
                    <a:pt x="112880" y="232092"/>
                  </a:lnTo>
                  <a:lnTo>
                    <a:pt x="108846" y="234103"/>
                  </a:lnTo>
                  <a:lnTo>
                    <a:pt x="105163" y="236435"/>
                  </a:lnTo>
                  <a:lnTo>
                    <a:pt x="102708" y="239975"/>
                  </a:lnTo>
                  <a:lnTo>
                    <a:pt x="99980" y="249200"/>
                  </a:lnTo>
                  <a:lnTo>
                    <a:pt x="96119" y="257268"/>
                  </a:lnTo>
                  <a:lnTo>
                    <a:pt x="93699" y="260809"/>
                  </a:lnTo>
                  <a:lnTo>
                    <a:pt x="93079" y="264162"/>
                  </a:lnTo>
                  <a:lnTo>
                    <a:pt x="93658" y="267389"/>
                  </a:lnTo>
                  <a:lnTo>
                    <a:pt x="95958" y="273621"/>
                  </a:lnTo>
                  <a:lnTo>
                    <a:pt x="96980" y="279697"/>
                  </a:lnTo>
                  <a:lnTo>
                    <a:pt x="98245" y="282707"/>
                  </a:lnTo>
                  <a:lnTo>
                    <a:pt x="104772" y="291683"/>
                  </a:lnTo>
                  <a:lnTo>
                    <a:pt x="110167" y="297647"/>
                  </a:lnTo>
                  <a:lnTo>
                    <a:pt x="115875" y="303605"/>
                  </a:lnTo>
                  <a:lnTo>
                    <a:pt x="118788" y="306583"/>
                  </a:lnTo>
                  <a:lnTo>
                    <a:pt x="121723" y="308568"/>
                  </a:lnTo>
                  <a:lnTo>
                    <a:pt x="124673" y="309892"/>
                  </a:lnTo>
                  <a:lnTo>
                    <a:pt x="133552" y="312539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6"/>
            <p:cNvSpPr/>
            <p:nvPr/>
          </p:nvSpPr>
          <p:spPr>
            <a:xfrm>
              <a:off x="1363085" y="2696766"/>
              <a:ext cx="357501" cy="1089386"/>
            </a:xfrm>
            <a:custGeom>
              <a:avLst/>
              <a:gdLst/>
              <a:ahLst/>
              <a:cxnLst/>
              <a:rect l="0" t="0" r="0" b="0"/>
              <a:pathLst>
                <a:path w="357501" h="1089386">
                  <a:moveTo>
                    <a:pt x="8906" y="8929"/>
                  </a:moveTo>
                  <a:lnTo>
                    <a:pt x="0" y="32"/>
                  </a:lnTo>
                  <a:lnTo>
                    <a:pt x="86423" y="0"/>
                  </a:lnTo>
                  <a:lnTo>
                    <a:pt x="93358" y="992"/>
                  </a:lnTo>
                  <a:lnTo>
                    <a:pt x="100962" y="2645"/>
                  </a:lnTo>
                  <a:lnTo>
                    <a:pt x="109010" y="4740"/>
                  </a:lnTo>
                  <a:lnTo>
                    <a:pt x="116362" y="6137"/>
                  </a:lnTo>
                  <a:lnTo>
                    <a:pt x="123250" y="7067"/>
                  </a:lnTo>
                  <a:lnTo>
                    <a:pt x="129828" y="7688"/>
                  </a:lnTo>
                  <a:lnTo>
                    <a:pt x="137193" y="8102"/>
                  </a:lnTo>
                  <a:lnTo>
                    <a:pt x="153322" y="8562"/>
                  </a:lnTo>
                  <a:lnTo>
                    <a:pt x="193236" y="8897"/>
                  </a:lnTo>
                  <a:lnTo>
                    <a:pt x="262010" y="8929"/>
                  </a:lnTo>
                  <a:lnTo>
                    <a:pt x="265041" y="9922"/>
                  </a:lnTo>
                  <a:lnTo>
                    <a:pt x="275877" y="17032"/>
                  </a:lnTo>
                  <a:lnTo>
                    <a:pt x="276536" y="17491"/>
                  </a:lnTo>
                  <a:lnTo>
                    <a:pt x="284713" y="25515"/>
                  </a:lnTo>
                  <a:lnTo>
                    <a:pt x="285143" y="26932"/>
                  </a:lnTo>
                  <a:lnTo>
                    <a:pt x="285968" y="47746"/>
                  </a:lnTo>
                  <a:lnTo>
                    <a:pt x="286972" y="50682"/>
                  </a:lnTo>
                  <a:lnTo>
                    <a:pt x="290737" y="56590"/>
                  </a:lnTo>
                  <a:lnTo>
                    <a:pt x="293072" y="65169"/>
                  </a:lnTo>
                  <a:lnTo>
                    <a:pt x="294571" y="82105"/>
                  </a:lnTo>
                  <a:lnTo>
                    <a:pt x="287817" y="114844"/>
                  </a:lnTo>
                  <a:lnTo>
                    <a:pt x="286360" y="144393"/>
                  </a:lnTo>
                  <a:lnTo>
                    <a:pt x="290853" y="170114"/>
                  </a:lnTo>
                  <a:lnTo>
                    <a:pt x="293729" y="196586"/>
                  </a:lnTo>
                  <a:lnTo>
                    <a:pt x="294581" y="228022"/>
                  </a:lnTo>
                  <a:lnTo>
                    <a:pt x="294834" y="257731"/>
                  </a:lnTo>
                  <a:lnTo>
                    <a:pt x="299654" y="290126"/>
                  </a:lnTo>
                  <a:lnTo>
                    <a:pt x="302001" y="313161"/>
                  </a:lnTo>
                  <a:lnTo>
                    <a:pt x="304037" y="337620"/>
                  </a:lnTo>
                  <a:lnTo>
                    <a:pt x="308253" y="365027"/>
                  </a:lnTo>
                  <a:lnTo>
                    <a:pt x="310789" y="391098"/>
                  </a:lnTo>
                  <a:lnTo>
                    <a:pt x="312909" y="415915"/>
                  </a:lnTo>
                  <a:lnTo>
                    <a:pt x="317162" y="440174"/>
                  </a:lnTo>
                  <a:lnTo>
                    <a:pt x="319714" y="466830"/>
                  </a:lnTo>
                  <a:lnTo>
                    <a:pt x="320849" y="494222"/>
                  </a:lnTo>
                  <a:lnTo>
                    <a:pt x="321487" y="532948"/>
                  </a:lnTo>
                  <a:lnTo>
                    <a:pt x="321753" y="680272"/>
                  </a:lnTo>
                  <a:lnTo>
                    <a:pt x="319106" y="707486"/>
                  </a:lnTo>
                  <a:lnTo>
                    <a:pt x="315613" y="735126"/>
                  </a:lnTo>
                  <a:lnTo>
                    <a:pt x="314060" y="760639"/>
                  </a:lnTo>
                  <a:lnTo>
                    <a:pt x="313370" y="785207"/>
                  </a:lnTo>
                  <a:lnTo>
                    <a:pt x="312850" y="861432"/>
                  </a:lnTo>
                  <a:lnTo>
                    <a:pt x="317572" y="891562"/>
                  </a:lnTo>
                  <a:lnTo>
                    <a:pt x="320516" y="919340"/>
                  </a:lnTo>
                  <a:lnTo>
                    <a:pt x="321389" y="946423"/>
                  </a:lnTo>
                  <a:lnTo>
                    <a:pt x="321647" y="973298"/>
                  </a:lnTo>
                  <a:lnTo>
                    <a:pt x="324356" y="988533"/>
                  </a:lnTo>
                  <a:lnTo>
                    <a:pt x="327877" y="1001918"/>
                  </a:lnTo>
                  <a:lnTo>
                    <a:pt x="330853" y="1020610"/>
                  </a:lnTo>
                  <a:lnTo>
                    <a:pt x="338281" y="1045940"/>
                  </a:lnTo>
                  <a:lnTo>
                    <a:pt x="339232" y="1056143"/>
                  </a:lnTo>
                  <a:lnTo>
                    <a:pt x="340359" y="1059298"/>
                  </a:lnTo>
                  <a:lnTo>
                    <a:pt x="345697" y="1068479"/>
                  </a:lnTo>
                  <a:lnTo>
                    <a:pt x="347294" y="1074491"/>
                  </a:lnTo>
                  <a:lnTo>
                    <a:pt x="348713" y="1076492"/>
                  </a:lnTo>
                  <a:lnTo>
                    <a:pt x="350652" y="1077825"/>
                  </a:lnTo>
                  <a:lnTo>
                    <a:pt x="352938" y="1078714"/>
                  </a:lnTo>
                  <a:lnTo>
                    <a:pt x="354462" y="1080299"/>
                  </a:lnTo>
                  <a:lnTo>
                    <a:pt x="355478" y="1082348"/>
                  </a:lnTo>
                  <a:lnTo>
                    <a:pt x="357500" y="1089385"/>
                  </a:lnTo>
                  <a:lnTo>
                    <a:pt x="349813" y="1081730"/>
                  </a:lnTo>
                  <a:lnTo>
                    <a:pt x="346475" y="1081042"/>
                  </a:lnTo>
                  <a:lnTo>
                    <a:pt x="344194" y="1080858"/>
                  </a:lnTo>
                  <a:lnTo>
                    <a:pt x="336364" y="1078009"/>
                  </a:lnTo>
                  <a:lnTo>
                    <a:pt x="331494" y="1075860"/>
                  </a:lnTo>
                  <a:lnTo>
                    <a:pt x="320787" y="1073472"/>
                  </a:lnTo>
                  <a:lnTo>
                    <a:pt x="315151" y="1072835"/>
                  </a:lnTo>
                  <a:lnTo>
                    <a:pt x="309407" y="1071419"/>
                  </a:lnTo>
                  <a:lnTo>
                    <a:pt x="303592" y="1069482"/>
                  </a:lnTo>
                  <a:lnTo>
                    <a:pt x="297729" y="1067199"/>
                  </a:lnTo>
                  <a:lnTo>
                    <a:pt x="290840" y="1065677"/>
                  </a:lnTo>
                  <a:lnTo>
                    <a:pt x="283268" y="1064662"/>
                  </a:lnTo>
                  <a:lnTo>
                    <a:pt x="275241" y="1063985"/>
                  </a:lnTo>
                  <a:lnTo>
                    <a:pt x="266910" y="1063534"/>
                  </a:lnTo>
                  <a:lnTo>
                    <a:pt x="249708" y="1063033"/>
                  </a:lnTo>
                  <a:lnTo>
                    <a:pt x="239956" y="1061908"/>
                  </a:lnTo>
                  <a:lnTo>
                    <a:pt x="229482" y="1060164"/>
                  </a:lnTo>
                  <a:lnTo>
                    <a:pt x="218527" y="1058011"/>
                  </a:lnTo>
                  <a:lnTo>
                    <a:pt x="208244" y="1056575"/>
                  </a:lnTo>
                  <a:lnTo>
                    <a:pt x="198409" y="1055618"/>
                  </a:lnTo>
                  <a:lnTo>
                    <a:pt x="188873" y="1054979"/>
                  </a:lnTo>
                  <a:lnTo>
                    <a:pt x="179536" y="1054553"/>
                  </a:lnTo>
                  <a:lnTo>
                    <a:pt x="161216" y="1054081"/>
                  </a:lnTo>
                  <a:lnTo>
                    <a:pt x="26783" y="1053703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7"/>
            <p:cNvSpPr/>
            <p:nvPr/>
          </p:nvSpPr>
          <p:spPr>
            <a:xfrm>
              <a:off x="1988753" y="3134320"/>
              <a:ext cx="35755" cy="196455"/>
            </a:xfrm>
            <a:custGeom>
              <a:avLst/>
              <a:gdLst/>
              <a:ahLst/>
              <a:cxnLst/>
              <a:rect l="0" t="0" r="0" b="0"/>
              <a:pathLst>
                <a:path w="35755" h="196455">
                  <a:moveTo>
                    <a:pt x="0" y="0"/>
                  </a:moveTo>
                  <a:lnTo>
                    <a:pt x="0" y="64145"/>
                  </a:lnTo>
                  <a:lnTo>
                    <a:pt x="993" y="68560"/>
                  </a:lnTo>
                  <a:lnTo>
                    <a:pt x="2648" y="73488"/>
                  </a:lnTo>
                  <a:lnTo>
                    <a:pt x="4745" y="78758"/>
                  </a:lnTo>
                  <a:lnTo>
                    <a:pt x="6142" y="84256"/>
                  </a:lnTo>
                  <a:lnTo>
                    <a:pt x="7074" y="89905"/>
                  </a:lnTo>
                  <a:lnTo>
                    <a:pt x="7695" y="95656"/>
                  </a:lnTo>
                  <a:lnTo>
                    <a:pt x="8110" y="101474"/>
                  </a:lnTo>
                  <a:lnTo>
                    <a:pt x="8386" y="107337"/>
                  </a:lnTo>
                  <a:lnTo>
                    <a:pt x="8693" y="119143"/>
                  </a:lnTo>
                  <a:lnTo>
                    <a:pt x="8829" y="131005"/>
                  </a:lnTo>
                  <a:lnTo>
                    <a:pt x="9859" y="135954"/>
                  </a:lnTo>
                  <a:lnTo>
                    <a:pt x="11538" y="140246"/>
                  </a:lnTo>
                  <a:lnTo>
                    <a:pt x="13651" y="144099"/>
                  </a:lnTo>
                  <a:lnTo>
                    <a:pt x="15060" y="148652"/>
                  </a:lnTo>
                  <a:lnTo>
                    <a:pt x="15999" y="153672"/>
                  </a:lnTo>
                  <a:lnTo>
                    <a:pt x="16625" y="159003"/>
                  </a:lnTo>
                  <a:lnTo>
                    <a:pt x="17042" y="163549"/>
                  </a:lnTo>
                  <a:lnTo>
                    <a:pt x="17320" y="167572"/>
                  </a:lnTo>
                  <a:lnTo>
                    <a:pt x="17506" y="171246"/>
                  </a:lnTo>
                  <a:lnTo>
                    <a:pt x="18623" y="174688"/>
                  </a:lnTo>
                  <a:lnTo>
                    <a:pt x="20360" y="177974"/>
                  </a:lnTo>
                  <a:lnTo>
                    <a:pt x="22512" y="181158"/>
                  </a:lnTo>
                  <a:lnTo>
                    <a:pt x="23946" y="184272"/>
                  </a:lnTo>
                  <a:lnTo>
                    <a:pt x="24903" y="187340"/>
                  </a:lnTo>
                  <a:lnTo>
                    <a:pt x="26438" y="194653"/>
                  </a:lnTo>
                  <a:lnTo>
                    <a:pt x="27557" y="195254"/>
                  </a:lnTo>
                  <a:lnTo>
                    <a:pt x="29296" y="195653"/>
                  </a:lnTo>
                  <a:lnTo>
                    <a:pt x="35754" y="196454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8"/>
            <p:cNvSpPr/>
            <p:nvPr/>
          </p:nvSpPr>
          <p:spPr>
            <a:xfrm>
              <a:off x="1908305" y="3214688"/>
              <a:ext cx="232404" cy="8930"/>
            </a:xfrm>
            <a:custGeom>
              <a:avLst/>
              <a:gdLst/>
              <a:ahLst/>
              <a:cxnLst/>
              <a:rect l="0" t="0" r="0" b="0"/>
              <a:pathLst>
                <a:path w="232404" h="8930">
                  <a:moveTo>
                    <a:pt x="0" y="8929"/>
                  </a:moveTo>
                  <a:lnTo>
                    <a:pt x="26016" y="8929"/>
                  </a:lnTo>
                  <a:lnTo>
                    <a:pt x="31249" y="7937"/>
                  </a:lnTo>
                  <a:lnTo>
                    <a:pt x="36724" y="6283"/>
                  </a:lnTo>
                  <a:lnTo>
                    <a:pt x="42360" y="4189"/>
                  </a:lnTo>
                  <a:lnTo>
                    <a:pt x="48103" y="2792"/>
                  </a:lnTo>
                  <a:lnTo>
                    <a:pt x="53919" y="1861"/>
                  </a:lnTo>
                  <a:lnTo>
                    <a:pt x="59782" y="1241"/>
                  </a:lnTo>
                  <a:lnTo>
                    <a:pt x="66671" y="827"/>
                  </a:lnTo>
                  <a:lnTo>
                    <a:pt x="82270" y="367"/>
                  </a:lnTo>
                  <a:lnTo>
                    <a:pt x="144952" y="14"/>
                  </a:lnTo>
                  <a:lnTo>
                    <a:pt x="232403" y="0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9"/>
            <p:cNvSpPr/>
            <p:nvPr/>
          </p:nvSpPr>
          <p:spPr>
            <a:xfrm>
              <a:off x="2256910" y="2678906"/>
              <a:ext cx="473745" cy="1178720"/>
            </a:xfrm>
            <a:custGeom>
              <a:avLst/>
              <a:gdLst/>
              <a:ahLst/>
              <a:cxnLst/>
              <a:rect l="0" t="0" r="0" b="0"/>
              <a:pathLst>
                <a:path w="473745" h="1178720">
                  <a:moveTo>
                    <a:pt x="312850" y="8930"/>
                  </a:moveTo>
                  <a:lnTo>
                    <a:pt x="312850" y="1242"/>
                  </a:lnTo>
                  <a:lnTo>
                    <a:pt x="311857" y="828"/>
                  </a:lnTo>
                  <a:lnTo>
                    <a:pt x="300478" y="164"/>
                  </a:lnTo>
                  <a:lnTo>
                    <a:pt x="120941" y="0"/>
                  </a:lnTo>
                  <a:lnTo>
                    <a:pt x="113402" y="992"/>
                  </a:lnTo>
                  <a:lnTo>
                    <a:pt x="105397" y="2646"/>
                  </a:lnTo>
                  <a:lnTo>
                    <a:pt x="97080" y="4741"/>
                  </a:lnTo>
                  <a:lnTo>
                    <a:pt x="82543" y="7068"/>
                  </a:lnTo>
                  <a:lnTo>
                    <a:pt x="70453" y="8103"/>
                  </a:lnTo>
                  <a:lnTo>
                    <a:pt x="61770" y="8562"/>
                  </a:lnTo>
                  <a:lnTo>
                    <a:pt x="51952" y="11412"/>
                  </a:lnTo>
                  <a:lnTo>
                    <a:pt x="41960" y="14994"/>
                  </a:lnTo>
                  <a:lnTo>
                    <a:pt x="34208" y="16586"/>
                  </a:lnTo>
                  <a:lnTo>
                    <a:pt x="27453" y="19939"/>
                  </a:lnTo>
                  <a:lnTo>
                    <a:pt x="13692" y="31129"/>
                  </a:lnTo>
                  <a:lnTo>
                    <a:pt x="10347" y="34359"/>
                  </a:lnTo>
                  <a:lnTo>
                    <a:pt x="9877" y="35805"/>
                  </a:lnTo>
                  <a:lnTo>
                    <a:pt x="9062" y="43288"/>
                  </a:lnTo>
                  <a:lnTo>
                    <a:pt x="2820" y="51509"/>
                  </a:lnTo>
                  <a:lnTo>
                    <a:pt x="1253" y="56958"/>
                  </a:lnTo>
                  <a:lnTo>
                    <a:pt x="10" y="92277"/>
                  </a:lnTo>
                  <a:lnTo>
                    <a:pt x="0" y="165492"/>
                  </a:lnTo>
                  <a:lnTo>
                    <a:pt x="6143" y="197393"/>
                  </a:lnTo>
                  <a:lnTo>
                    <a:pt x="8110" y="224513"/>
                  </a:lnTo>
                  <a:lnTo>
                    <a:pt x="9686" y="256251"/>
                  </a:lnTo>
                  <a:lnTo>
                    <a:pt x="15009" y="285939"/>
                  </a:lnTo>
                  <a:lnTo>
                    <a:pt x="18020" y="319431"/>
                  </a:lnTo>
                  <a:lnTo>
                    <a:pt x="24761" y="354489"/>
                  </a:lnTo>
                  <a:lnTo>
                    <a:pt x="32055" y="391004"/>
                  </a:lnTo>
                  <a:lnTo>
                    <a:pt x="34110" y="418519"/>
                  </a:lnTo>
                  <a:lnTo>
                    <a:pt x="37672" y="444639"/>
                  </a:lnTo>
                  <a:lnTo>
                    <a:pt x="41572" y="469477"/>
                  </a:lnTo>
                  <a:lnTo>
                    <a:pt x="43306" y="493745"/>
                  </a:lnTo>
                  <a:lnTo>
                    <a:pt x="46725" y="520406"/>
                  </a:lnTo>
                  <a:lnTo>
                    <a:pt x="51555" y="547800"/>
                  </a:lnTo>
                  <a:lnTo>
                    <a:pt x="57012" y="573204"/>
                  </a:lnTo>
                  <a:lnTo>
                    <a:pt x="60100" y="600369"/>
                  </a:lnTo>
                  <a:lnTo>
                    <a:pt x="62465" y="627987"/>
                  </a:lnTo>
                  <a:lnTo>
                    <a:pt x="66827" y="653491"/>
                  </a:lnTo>
                  <a:lnTo>
                    <a:pt x="70121" y="690162"/>
                  </a:lnTo>
                  <a:lnTo>
                    <a:pt x="66352" y="726163"/>
                  </a:lnTo>
                  <a:lnTo>
                    <a:pt x="63690" y="761965"/>
                  </a:lnTo>
                  <a:lnTo>
                    <a:pt x="62902" y="797709"/>
                  </a:lnTo>
                  <a:lnTo>
                    <a:pt x="67413" y="833435"/>
                  </a:lnTo>
                  <a:lnTo>
                    <a:pt x="70295" y="864415"/>
                  </a:lnTo>
                  <a:lnTo>
                    <a:pt x="71149" y="892446"/>
                  </a:lnTo>
                  <a:lnTo>
                    <a:pt x="71508" y="1005923"/>
                  </a:lnTo>
                  <a:lnTo>
                    <a:pt x="68859" y="1017916"/>
                  </a:lnTo>
                  <a:lnTo>
                    <a:pt x="65365" y="1029860"/>
                  </a:lnTo>
                  <a:lnTo>
                    <a:pt x="61822" y="1064615"/>
                  </a:lnTo>
                  <a:lnTo>
                    <a:pt x="56500" y="1077331"/>
                  </a:lnTo>
                  <a:lnTo>
                    <a:pt x="53743" y="1105104"/>
                  </a:lnTo>
                  <a:lnTo>
                    <a:pt x="53634" y="1123475"/>
                  </a:lnTo>
                  <a:lnTo>
                    <a:pt x="56281" y="1127047"/>
                  </a:lnTo>
                  <a:lnTo>
                    <a:pt x="58377" y="1129388"/>
                  </a:lnTo>
                  <a:lnTo>
                    <a:pt x="60768" y="1130949"/>
                  </a:lnTo>
                  <a:lnTo>
                    <a:pt x="66073" y="1132683"/>
                  </a:lnTo>
                  <a:lnTo>
                    <a:pt x="80516" y="1133888"/>
                  </a:lnTo>
                  <a:lnTo>
                    <a:pt x="92054" y="1134017"/>
                  </a:lnTo>
                  <a:lnTo>
                    <a:pt x="148148" y="1134070"/>
                  </a:lnTo>
                  <a:lnTo>
                    <a:pt x="160526" y="1136716"/>
                  </a:lnTo>
                  <a:lnTo>
                    <a:pt x="173642" y="1140207"/>
                  </a:lnTo>
                  <a:lnTo>
                    <a:pt x="181311" y="1141138"/>
                  </a:lnTo>
                  <a:lnTo>
                    <a:pt x="189403" y="1141759"/>
                  </a:lnTo>
                  <a:lnTo>
                    <a:pt x="203691" y="1142448"/>
                  </a:lnTo>
                  <a:lnTo>
                    <a:pt x="217655" y="1143747"/>
                  </a:lnTo>
                  <a:lnTo>
                    <a:pt x="225551" y="1145482"/>
                  </a:lnTo>
                  <a:lnTo>
                    <a:pt x="233794" y="1147632"/>
                  </a:lnTo>
                  <a:lnTo>
                    <a:pt x="242269" y="1149064"/>
                  </a:lnTo>
                  <a:lnTo>
                    <a:pt x="250898" y="1150020"/>
                  </a:lnTo>
                  <a:lnTo>
                    <a:pt x="259631" y="1150657"/>
                  </a:lnTo>
                  <a:lnTo>
                    <a:pt x="268432" y="1151081"/>
                  </a:lnTo>
                  <a:lnTo>
                    <a:pt x="286156" y="1151552"/>
                  </a:lnTo>
                  <a:lnTo>
                    <a:pt x="294061" y="1152671"/>
                  </a:lnTo>
                  <a:lnTo>
                    <a:pt x="308141" y="1156558"/>
                  </a:lnTo>
                  <a:lnTo>
                    <a:pt x="315670" y="1157992"/>
                  </a:lnTo>
                  <a:lnTo>
                    <a:pt x="323668" y="1158948"/>
                  </a:lnTo>
                  <a:lnTo>
                    <a:pt x="331980" y="1159585"/>
                  </a:lnTo>
                  <a:lnTo>
                    <a:pt x="340501" y="1161002"/>
                  </a:lnTo>
                  <a:lnTo>
                    <a:pt x="349161" y="1162939"/>
                  </a:lnTo>
                  <a:lnTo>
                    <a:pt x="357914" y="1165222"/>
                  </a:lnTo>
                  <a:lnTo>
                    <a:pt x="366729" y="1166745"/>
                  </a:lnTo>
                  <a:lnTo>
                    <a:pt x="375585" y="1167759"/>
                  </a:lnTo>
                  <a:lnTo>
                    <a:pt x="384469" y="1168436"/>
                  </a:lnTo>
                  <a:lnTo>
                    <a:pt x="392377" y="1168887"/>
                  </a:lnTo>
                  <a:lnTo>
                    <a:pt x="406462" y="1169388"/>
                  </a:lnTo>
                  <a:lnTo>
                    <a:pt x="419342" y="1172257"/>
                  </a:lnTo>
                  <a:lnTo>
                    <a:pt x="431688" y="1175847"/>
                  </a:lnTo>
                  <a:lnTo>
                    <a:pt x="443797" y="1177442"/>
                  </a:lnTo>
                  <a:lnTo>
                    <a:pt x="457036" y="1178341"/>
                  </a:lnTo>
                  <a:lnTo>
                    <a:pt x="470857" y="1178669"/>
                  </a:lnTo>
                  <a:lnTo>
                    <a:pt x="473744" y="1178719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10"/>
            <p:cNvSpPr/>
            <p:nvPr/>
          </p:nvSpPr>
          <p:spPr>
            <a:xfrm>
              <a:off x="2516128" y="2803922"/>
              <a:ext cx="196606" cy="294681"/>
            </a:xfrm>
            <a:custGeom>
              <a:avLst/>
              <a:gdLst/>
              <a:ahLst/>
              <a:cxnLst/>
              <a:rect l="0" t="0" r="0" b="0"/>
              <a:pathLst>
                <a:path w="196606" h="294681">
                  <a:moveTo>
                    <a:pt x="0" y="26789"/>
                  </a:moveTo>
                  <a:lnTo>
                    <a:pt x="0" y="18227"/>
                  </a:lnTo>
                  <a:lnTo>
                    <a:pt x="4746" y="13228"/>
                  </a:lnTo>
                  <a:lnTo>
                    <a:pt x="7137" y="11795"/>
                  </a:lnTo>
                  <a:lnTo>
                    <a:pt x="12442" y="10203"/>
                  </a:lnTo>
                  <a:lnTo>
                    <a:pt x="18110" y="9495"/>
                  </a:lnTo>
                  <a:lnTo>
                    <a:pt x="21012" y="9307"/>
                  </a:lnTo>
                  <a:lnTo>
                    <a:pt x="29534" y="9097"/>
                  </a:lnTo>
                  <a:lnTo>
                    <a:pt x="51189" y="8963"/>
                  </a:lnTo>
                  <a:lnTo>
                    <a:pt x="57963" y="7959"/>
                  </a:lnTo>
                  <a:lnTo>
                    <a:pt x="65457" y="6298"/>
                  </a:lnTo>
                  <a:lnTo>
                    <a:pt x="73434" y="4199"/>
                  </a:lnTo>
                  <a:lnTo>
                    <a:pt x="80738" y="2799"/>
                  </a:lnTo>
                  <a:lnTo>
                    <a:pt x="87593" y="1866"/>
                  </a:lnTo>
                  <a:lnTo>
                    <a:pt x="94150" y="1244"/>
                  </a:lnTo>
                  <a:lnTo>
                    <a:pt x="100507" y="829"/>
                  </a:lnTo>
                  <a:lnTo>
                    <a:pt x="106732" y="553"/>
                  </a:lnTo>
                  <a:lnTo>
                    <a:pt x="119939" y="246"/>
                  </a:lnTo>
                  <a:lnTo>
                    <a:pt x="190926" y="0"/>
                  </a:lnTo>
                  <a:lnTo>
                    <a:pt x="192833" y="992"/>
                  </a:lnTo>
                  <a:lnTo>
                    <a:pt x="194105" y="2645"/>
                  </a:lnTo>
                  <a:lnTo>
                    <a:pt x="196147" y="7688"/>
                  </a:lnTo>
                  <a:lnTo>
                    <a:pt x="196550" y="15813"/>
                  </a:lnTo>
                  <a:lnTo>
                    <a:pt x="196605" y="21249"/>
                  </a:lnTo>
                  <a:lnTo>
                    <a:pt x="193981" y="29618"/>
                  </a:lnTo>
                  <a:lnTo>
                    <a:pt x="191890" y="34628"/>
                  </a:lnTo>
                  <a:lnTo>
                    <a:pt x="189568" y="42841"/>
                  </a:lnTo>
                  <a:lnTo>
                    <a:pt x="187543" y="50790"/>
                  </a:lnTo>
                  <a:lnTo>
                    <a:pt x="185613" y="55688"/>
                  </a:lnTo>
                  <a:lnTo>
                    <a:pt x="183332" y="60938"/>
                  </a:lnTo>
                  <a:lnTo>
                    <a:pt x="181812" y="66422"/>
                  </a:lnTo>
                  <a:lnTo>
                    <a:pt x="180799" y="72062"/>
                  </a:lnTo>
                  <a:lnTo>
                    <a:pt x="180123" y="77807"/>
                  </a:lnTo>
                  <a:lnTo>
                    <a:pt x="178679" y="83621"/>
                  </a:lnTo>
                  <a:lnTo>
                    <a:pt x="176724" y="89482"/>
                  </a:lnTo>
                  <a:lnTo>
                    <a:pt x="174427" y="95374"/>
                  </a:lnTo>
                  <a:lnTo>
                    <a:pt x="169226" y="109857"/>
                  </a:lnTo>
                  <a:lnTo>
                    <a:pt x="166449" y="117886"/>
                  </a:lnTo>
                  <a:lnTo>
                    <a:pt x="164598" y="125224"/>
                  </a:lnTo>
                  <a:lnTo>
                    <a:pt x="163363" y="132100"/>
                  </a:lnTo>
                  <a:lnTo>
                    <a:pt x="162540" y="138668"/>
                  </a:lnTo>
                  <a:lnTo>
                    <a:pt x="160999" y="145031"/>
                  </a:lnTo>
                  <a:lnTo>
                    <a:pt x="158978" y="151258"/>
                  </a:lnTo>
                  <a:lnTo>
                    <a:pt x="156637" y="157393"/>
                  </a:lnTo>
                  <a:lnTo>
                    <a:pt x="155077" y="163468"/>
                  </a:lnTo>
                  <a:lnTo>
                    <a:pt x="154037" y="169502"/>
                  </a:lnTo>
                  <a:lnTo>
                    <a:pt x="153343" y="175509"/>
                  </a:lnTo>
                  <a:lnTo>
                    <a:pt x="151888" y="181498"/>
                  </a:lnTo>
                  <a:lnTo>
                    <a:pt x="149924" y="187475"/>
                  </a:lnTo>
                  <a:lnTo>
                    <a:pt x="147622" y="193444"/>
                  </a:lnTo>
                  <a:lnTo>
                    <a:pt x="145094" y="199408"/>
                  </a:lnTo>
                  <a:lnTo>
                    <a:pt x="139637" y="211326"/>
                  </a:lnTo>
                  <a:lnTo>
                    <a:pt x="137784" y="217283"/>
                  </a:lnTo>
                  <a:lnTo>
                    <a:pt x="136549" y="223238"/>
                  </a:lnTo>
                  <a:lnTo>
                    <a:pt x="135726" y="229192"/>
                  </a:lnTo>
                  <a:lnTo>
                    <a:pt x="134184" y="234154"/>
                  </a:lnTo>
                  <a:lnTo>
                    <a:pt x="129822" y="242313"/>
                  </a:lnTo>
                  <a:lnTo>
                    <a:pt x="128261" y="246870"/>
                  </a:lnTo>
                  <a:lnTo>
                    <a:pt x="127221" y="251893"/>
                  </a:lnTo>
                  <a:lnTo>
                    <a:pt x="126528" y="257225"/>
                  </a:lnTo>
                  <a:lnTo>
                    <a:pt x="123109" y="265796"/>
                  </a:lnTo>
                  <a:lnTo>
                    <a:pt x="119271" y="272913"/>
                  </a:lnTo>
                  <a:lnTo>
                    <a:pt x="117566" y="279383"/>
                  </a:lnTo>
                  <a:lnTo>
                    <a:pt x="114160" y="285566"/>
                  </a:lnTo>
                  <a:lnTo>
                    <a:pt x="107263" y="294680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11"/>
            <p:cNvSpPr/>
            <p:nvPr/>
          </p:nvSpPr>
          <p:spPr>
            <a:xfrm>
              <a:off x="2534005" y="3295176"/>
              <a:ext cx="248472" cy="294413"/>
            </a:xfrm>
            <a:custGeom>
              <a:avLst/>
              <a:gdLst/>
              <a:ahLst/>
              <a:cxnLst/>
              <a:rect l="0" t="0" r="0" b="0"/>
              <a:pathLst>
                <a:path w="248472" h="294413">
                  <a:moveTo>
                    <a:pt x="53632" y="35597"/>
                  </a:moveTo>
                  <a:lnTo>
                    <a:pt x="53632" y="27909"/>
                  </a:lnTo>
                  <a:lnTo>
                    <a:pt x="60768" y="19784"/>
                  </a:lnTo>
                  <a:lnTo>
                    <a:pt x="66073" y="14348"/>
                  </a:lnTo>
                  <a:lnTo>
                    <a:pt x="68878" y="12502"/>
                  </a:lnTo>
                  <a:lnTo>
                    <a:pt x="74644" y="10450"/>
                  </a:lnTo>
                  <a:lnTo>
                    <a:pt x="78565" y="8911"/>
                  </a:lnTo>
                  <a:lnTo>
                    <a:pt x="83165" y="6892"/>
                  </a:lnTo>
                  <a:lnTo>
                    <a:pt x="88218" y="4554"/>
                  </a:lnTo>
                  <a:lnTo>
                    <a:pt x="92580" y="2996"/>
                  </a:lnTo>
                  <a:lnTo>
                    <a:pt x="100075" y="1264"/>
                  </a:lnTo>
                  <a:lnTo>
                    <a:pt x="105451" y="802"/>
                  </a:lnTo>
                  <a:lnTo>
                    <a:pt x="112014" y="495"/>
                  </a:lnTo>
                  <a:lnTo>
                    <a:pt x="134466" y="0"/>
                  </a:lnTo>
                  <a:lnTo>
                    <a:pt x="139303" y="952"/>
                  </a:lnTo>
                  <a:lnTo>
                    <a:pt x="144514" y="2579"/>
                  </a:lnTo>
                  <a:lnTo>
                    <a:pt x="149974" y="4655"/>
                  </a:lnTo>
                  <a:lnTo>
                    <a:pt x="154608" y="7032"/>
                  </a:lnTo>
                  <a:lnTo>
                    <a:pt x="158690" y="9608"/>
                  </a:lnTo>
                  <a:lnTo>
                    <a:pt x="162404" y="12318"/>
                  </a:lnTo>
                  <a:lnTo>
                    <a:pt x="166867" y="15117"/>
                  </a:lnTo>
                  <a:lnTo>
                    <a:pt x="171828" y="17975"/>
                  </a:lnTo>
                  <a:lnTo>
                    <a:pt x="177123" y="20872"/>
                  </a:lnTo>
                  <a:lnTo>
                    <a:pt x="180652" y="23796"/>
                  </a:lnTo>
                  <a:lnTo>
                    <a:pt x="183005" y="26738"/>
                  </a:lnTo>
                  <a:lnTo>
                    <a:pt x="184574" y="29692"/>
                  </a:lnTo>
                  <a:lnTo>
                    <a:pt x="186316" y="38264"/>
                  </a:lnTo>
                  <a:lnTo>
                    <a:pt x="186781" y="43328"/>
                  </a:lnTo>
                  <a:lnTo>
                    <a:pt x="187297" y="51601"/>
                  </a:lnTo>
                  <a:lnTo>
                    <a:pt x="187527" y="59577"/>
                  </a:lnTo>
                  <a:lnTo>
                    <a:pt x="187629" y="69737"/>
                  </a:lnTo>
                  <a:lnTo>
                    <a:pt x="186663" y="74232"/>
                  </a:lnTo>
                  <a:lnTo>
                    <a:pt x="182942" y="81873"/>
                  </a:lnTo>
                  <a:lnTo>
                    <a:pt x="177976" y="88576"/>
                  </a:lnTo>
                  <a:lnTo>
                    <a:pt x="175262" y="91752"/>
                  </a:lnTo>
                  <a:lnTo>
                    <a:pt x="171466" y="94862"/>
                  </a:lnTo>
                  <a:lnTo>
                    <a:pt x="166949" y="97927"/>
                  </a:lnTo>
                  <a:lnTo>
                    <a:pt x="161952" y="100964"/>
                  </a:lnTo>
                  <a:lnTo>
                    <a:pt x="157627" y="103979"/>
                  </a:lnTo>
                  <a:lnTo>
                    <a:pt x="150172" y="109976"/>
                  </a:lnTo>
                  <a:lnTo>
                    <a:pt x="143549" y="113303"/>
                  </a:lnTo>
                  <a:lnTo>
                    <a:pt x="140393" y="114190"/>
                  </a:lnTo>
                  <a:lnTo>
                    <a:pt x="134236" y="117822"/>
                  </a:lnTo>
                  <a:lnTo>
                    <a:pt x="131205" y="120179"/>
                  </a:lnTo>
                  <a:lnTo>
                    <a:pt x="125187" y="122799"/>
                  </a:lnTo>
                  <a:lnTo>
                    <a:pt x="116248" y="124883"/>
                  </a:lnTo>
                  <a:lnTo>
                    <a:pt x="120960" y="120151"/>
                  </a:lnTo>
                  <a:lnTo>
                    <a:pt x="124340" y="118755"/>
                  </a:lnTo>
                  <a:lnTo>
                    <a:pt x="128580" y="117825"/>
                  </a:lnTo>
                  <a:lnTo>
                    <a:pt x="133392" y="117205"/>
                  </a:lnTo>
                  <a:lnTo>
                    <a:pt x="138587" y="117784"/>
                  </a:lnTo>
                  <a:lnTo>
                    <a:pt x="144037" y="119162"/>
                  </a:lnTo>
                  <a:lnTo>
                    <a:pt x="149656" y="121073"/>
                  </a:lnTo>
                  <a:lnTo>
                    <a:pt x="153402" y="123338"/>
                  </a:lnTo>
                  <a:lnTo>
                    <a:pt x="155900" y="125842"/>
                  </a:lnTo>
                  <a:lnTo>
                    <a:pt x="157565" y="128502"/>
                  </a:lnTo>
                  <a:lnTo>
                    <a:pt x="159668" y="130277"/>
                  </a:lnTo>
                  <a:lnTo>
                    <a:pt x="162063" y="131459"/>
                  </a:lnTo>
                  <a:lnTo>
                    <a:pt x="168367" y="133765"/>
                  </a:lnTo>
                  <a:lnTo>
                    <a:pt x="172829" y="135769"/>
                  </a:lnTo>
                  <a:lnTo>
                    <a:pt x="177789" y="138097"/>
                  </a:lnTo>
                  <a:lnTo>
                    <a:pt x="183083" y="141634"/>
                  </a:lnTo>
                  <a:lnTo>
                    <a:pt x="188598" y="145976"/>
                  </a:lnTo>
                  <a:lnTo>
                    <a:pt x="194261" y="150855"/>
                  </a:lnTo>
                  <a:lnTo>
                    <a:pt x="200023" y="155100"/>
                  </a:lnTo>
                  <a:lnTo>
                    <a:pt x="205851" y="158922"/>
                  </a:lnTo>
                  <a:lnTo>
                    <a:pt x="211722" y="162462"/>
                  </a:lnTo>
                  <a:lnTo>
                    <a:pt x="216629" y="166806"/>
                  </a:lnTo>
                  <a:lnTo>
                    <a:pt x="220895" y="171688"/>
                  </a:lnTo>
                  <a:lnTo>
                    <a:pt x="224731" y="176926"/>
                  </a:lnTo>
                  <a:lnTo>
                    <a:pt x="228282" y="182402"/>
                  </a:lnTo>
                  <a:lnTo>
                    <a:pt x="231642" y="188037"/>
                  </a:lnTo>
                  <a:lnTo>
                    <a:pt x="234875" y="193779"/>
                  </a:lnTo>
                  <a:lnTo>
                    <a:pt x="241117" y="202804"/>
                  </a:lnTo>
                  <a:lnTo>
                    <a:pt x="244171" y="206600"/>
                  </a:lnTo>
                  <a:lnTo>
                    <a:pt x="246208" y="211114"/>
                  </a:lnTo>
                  <a:lnTo>
                    <a:pt x="247565" y="216109"/>
                  </a:lnTo>
                  <a:lnTo>
                    <a:pt x="248471" y="221423"/>
                  </a:lnTo>
                  <a:lnTo>
                    <a:pt x="248081" y="226950"/>
                  </a:lnTo>
                  <a:lnTo>
                    <a:pt x="246827" y="232619"/>
                  </a:lnTo>
                  <a:lnTo>
                    <a:pt x="244999" y="238383"/>
                  </a:lnTo>
                  <a:lnTo>
                    <a:pt x="242787" y="244209"/>
                  </a:lnTo>
                  <a:lnTo>
                    <a:pt x="240319" y="250078"/>
                  </a:lnTo>
                  <a:lnTo>
                    <a:pt x="237681" y="255975"/>
                  </a:lnTo>
                  <a:lnTo>
                    <a:pt x="233935" y="260898"/>
                  </a:lnTo>
                  <a:lnTo>
                    <a:pt x="229452" y="265173"/>
                  </a:lnTo>
                  <a:lnTo>
                    <a:pt x="224477" y="269015"/>
                  </a:lnTo>
                  <a:lnTo>
                    <a:pt x="220167" y="271576"/>
                  </a:lnTo>
                  <a:lnTo>
                    <a:pt x="212730" y="274422"/>
                  </a:lnTo>
                  <a:lnTo>
                    <a:pt x="193468" y="280765"/>
                  </a:lnTo>
                  <a:lnTo>
                    <a:pt x="186583" y="283378"/>
                  </a:lnTo>
                  <a:lnTo>
                    <a:pt x="180007" y="286113"/>
                  </a:lnTo>
                  <a:lnTo>
                    <a:pt x="173636" y="288928"/>
                  </a:lnTo>
                  <a:lnTo>
                    <a:pt x="167403" y="290804"/>
                  </a:lnTo>
                  <a:lnTo>
                    <a:pt x="161261" y="292056"/>
                  </a:lnTo>
                  <a:lnTo>
                    <a:pt x="155180" y="292890"/>
                  </a:lnTo>
                  <a:lnTo>
                    <a:pt x="148147" y="293446"/>
                  </a:lnTo>
                  <a:lnTo>
                    <a:pt x="140477" y="293817"/>
                  </a:lnTo>
                  <a:lnTo>
                    <a:pt x="125005" y="294229"/>
                  </a:lnTo>
                  <a:lnTo>
                    <a:pt x="111507" y="294412"/>
                  </a:lnTo>
                  <a:lnTo>
                    <a:pt x="105127" y="293469"/>
                  </a:lnTo>
                  <a:lnTo>
                    <a:pt x="98887" y="291847"/>
                  </a:lnTo>
                  <a:lnTo>
                    <a:pt x="92740" y="289775"/>
                  </a:lnTo>
                  <a:lnTo>
                    <a:pt x="86657" y="288392"/>
                  </a:lnTo>
                  <a:lnTo>
                    <a:pt x="80614" y="287471"/>
                  </a:lnTo>
                  <a:lnTo>
                    <a:pt x="74600" y="286857"/>
                  </a:lnTo>
                  <a:lnTo>
                    <a:pt x="67610" y="285455"/>
                  </a:lnTo>
                  <a:lnTo>
                    <a:pt x="59971" y="283528"/>
                  </a:lnTo>
                  <a:lnTo>
                    <a:pt x="51899" y="281252"/>
                  </a:lnTo>
                  <a:lnTo>
                    <a:pt x="44531" y="278742"/>
                  </a:lnTo>
                  <a:lnTo>
                    <a:pt x="37633" y="276077"/>
                  </a:lnTo>
                  <a:lnTo>
                    <a:pt x="31048" y="273307"/>
                  </a:lnTo>
                  <a:lnTo>
                    <a:pt x="25665" y="271462"/>
                  </a:lnTo>
                  <a:lnTo>
                    <a:pt x="21083" y="270230"/>
                  </a:lnTo>
                  <a:lnTo>
                    <a:pt x="17035" y="269410"/>
                  </a:lnTo>
                  <a:lnTo>
                    <a:pt x="9888" y="265853"/>
                  </a:lnTo>
                  <a:lnTo>
                    <a:pt x="0" y="258839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12"/>
            <p:cNvSpPr/>
            <p:nvPr/>
          </p:nvSpPr>
          <p:spPr>
            <a:xfrm>
              <a:off x="3052443" y="2759273"/>
              <a:ext cx="241209" cy="250029"/>
            </a:xfrm>
            <a:custGeom>
              <a:avLst/>
              <a:gdLst/>
              <a:ahLst/>
              <a:cxnLst/>
              <a:rect l="0" t="0" r="0" b="0"/>
              <a:pathLst>
                <a:path w="241209" h="250029">
                  <a:moveTo>
                    <a:pt x="187709" y="0"/>
                  </a:moveTo>
                  <a:lnTo>
                    <a:pt x="187709" y="5145"/>
                  </a:lnTo>
                  <a:lnTo>
                    <a:pt x="187709" y="2948"/>
                  </a:lnTo>
                  <a:lnTo>
                    <a:pt x="187709" y="7948"/>
                  </a:lnTo>
                  <a:lnTo>
                    <a:pt x="186716" y="8275"/>
                  </a:lnTo>
                  <a:lnTo>
                    <a:pt x="182964" y="8639"/>
                  </a:lnTo>
                  <a:lnTo>
                    <a:pt x="180573" y="9728"/>
                  </a:lnTo>
                  <a:lnTo>
                    <a:pt x="175269" y="13584"/>
                  </a:lnTo>
                  <a:lnTo>
                    <a:pt x="172463" y="15009"/>
                  </a:lnTo>
                  <a:lnTo>
                    <a:pt x="166698" y="16593"/>
                  </a:lnTo>
                  <a:lnTo>
                    <a:pt x="160825" y="19943"/>
                  </a:lnTo>
                  <a:lnTo>
                    <a:pt x="153911" y="24739"/>
                  </a:lnTo>
                  <a:lnTo>
                    <a:pt x="149286" y="27407"/>
                  </a:lnTo>
                  <a:lnTo>
                    <a:pt x="144217" y="30178"/>
                  </a:lnTo>
                  <a:lnTo>
                    <a:pt x="138851" y="34009"/>
                  </a:lnTo>
                  <a:lnTo>
                    <a:pt x="133288" y="38548"/>
                  </a:lnTo>
                  <a:lnTo>
                    <a:pt x="122802" y="47891"/>
                  </a:lnTo>
                  <a:lnTo>
                    <a:pt x="114831" y="55350"/>
                  </a:lnTo>
                  <a:lnTo>
                    <a:pt x="110322" y="58728"/>
                  </a:lnTo>
                  <a:lnTo>
                    <a:pt x="105329" y="61973"/>
                  </a:lnTo>
                  <a:lnTo>
                    <a:pt x="100015" y="65127"/>
                  </a:lnTo>
                  <a:lnTo>
                    <a:pt x="95478" y="68223"/>
                  </a:lnTo>
                  <a:lnTo>
                    <a:pt x="91461" y="71279"/>
                  </a:lnTo>
                  <a:lnTo>
                    <a:pt x="84349" y="77321"/>
                  </a:lnTo>
                  <a:lnTo>
                    <a:pt x="77877" y="83313"/>
                  </a:lnTo>
                  <a:lnTo>
                    <a:pt x="68650" y="92265"/>
                  </a:lnTo>
                  <a:lnTo>
                    <a:pt x="66623" y="95244"/>
                  </a:lnTo>
                  <a:lnTo>
                    <a:pt x="64371" y="101201"/>
                  </a:lnTo>
                  <a:lnTo>
                    <a:pt x="62778" y="103186"/>
                  </a:lnTo>
                  <a:lnTo>
                    <a:pt x="60722" y="104510"/>
                  </a:lnTo>
                  <a:lnTo>
                    <a:pt x="58358" y="105392"/>
                  </a:lnTo>
                  <a:lnTo>
                    <a:pt x="56783" y="106973"/>
                  </a:lnTo>
                  <a:lnTo>
                    <a:pt x="55732" y="109018"/>
                  </a:lnTo>
                  <a:lnTo>
                    <a:pt x="53667" y="115964"/>
                  </a:lnTo>
                  <a:lnTo>
                    <a:pt x="58387" y="116050"/>
                  </a:lnTo>
                  <a:lnTo>
                    <a:pt x="70821" y="116075"/>
                  </a:lnTo>
                  <a:lnTo>
                    <a:pt x="75022" y="115087"/>
                  </a:lnTo>
                  <a:lnTo>
                    <a:pt x="82340" y="111343"/>
                  </a:lnTo>
                  <a:lnTo>
                    <a:pt x="86675" y="109947"/>
                  </a:lnTo>
                  <a:lnTo>
                    <a:pt x="91551" y="109017"/>
                  </a:lnTo>
                  <a:lnTo>
                    <a:pt x="96788" y="108397"/>
                  </a:lnTo>
                  <a:lnTo>
                    <a:pt x="102266" y="107983"/>
                  </a:lnTo>
                  <a:lnTo>
                    <a:pt x="107904" y="107708"/>
                  </a:lnTo>
                  <a:lnTo>
                    <a:pt x="120459" y="107402"/>
                  </a:lnTo>
                  <a:lnTo>
                    <a:pt x="175434" y="107166"/>
                  </a:lnTo>
                  <a:lnTo>
                    <a:pt x="181512" y="108155"/>
                  </a:lnTo>
                  <a:lnTo>
                    <a:pt x="187551" y="109807"/>
                  </a:lnTo>
                  <a:lnTo>
                    <a:pt x="193563" y="111900"/>
                  </a:lnTo>
                  <a:lnTo>
                    <a:pt x="198564" y="114287"/>
                  </a:lnTo>
                  <a:lnTo>
                    <a:pt x="202891" y="116871"/>
                  </a:lnTo>
                  <a:lnTo>
                    <a:pt x="206769" y="119586"/>
                  </a:lnTo>
                  <a:lnTo>
                    <a:pt x="211341" y="122389"/>
                  </a:lnTo>
                  <a:lnTo>
                    <a:pt x="216375" y="125249"/>
                  </a:lnTo>
                  <a:lnTo>
                    <a:pt x="229237" y="132228"/>
                  </a:lnTo>
                  <a:lnTo>
                    <a:pt x="233644" y="138474"/>
                  </a:lnTo>
                  <a:lnTo>
                    <a:pt x="236210" y="142918"/>
                  </a:lnTo>
                  <a:lnTo>
                    <a:pt x="239060" y="150501"/>
                  </a:lnTo>
                  <a:lnTo>
                    <a:pt x="240328" y="158171"/>
                  </a:lnTo>
                  <a:lnTo>
                    <a:pt x="240665" y="162994"/>
                  </a:lnTo>
                  <a:lnTo>
                    <a:pt x="241040" y="172653"/>
                  </a:lnTo>
                  <a:lnTo>
                    <a:pt x="241208" y="180253"/>
                  </a:lnTo>
                  <a:lnTo>
                    <a:pt x="240259" y="184661"/>
                  </a:lnTo>
                  <a:lnTo>
                    <a:pt x="238633" y="189584"/>
                  </a:lnTo>
                  <a:lnTo>
                    <a:pt x="236557" y="194851"/>
                  </a:lnTo>
                  <a:lnTo>
                    <a:pt x="234178" y="199354"/>
                  </a:lnTo>
                  <a:lnTo>
                    <a:pt x="228888" y="207003"/>
                  </a:lnTo>
                  <a:lnTo>
                    <a:pt x="225094" y="210432"/>
                  </a:lnTo>
                  <a:lnTo>
                    <a:pt x="220578" y="213710"/>
                  </a:lnTo>
                  <a:lnTo>
                    <a:pt x="215580" y="216887"/>
                  </a:lnTo>
                  <a:lnTo>
                    <a:pt x="211256" y="219998"/>
                  </a:lnTo>
                  <a:lnTo>
                    <a:pt x="203803" y="226100"/>
                  </a:lnTo>
                  <a:lnTo>
                    <a:pt x="197180" y="232119"/>
                  </a:lnTo>
                  <a:lnTo>
                    <a:pt x="194023" y="235114"/>
                  </a:lnTo>
                  <a:lnTo>
                    <a:pt x="190925" y="237110"/>
                  </a:lnTo>
                  <a:lnTo>
                    <a:pt x="184835" y="239328"/>
                  </a:lnTo>
                  <a:lnTo>
                    <a:pt x="180827" y="240911"/>
                  </a:lnTo>
                  <a:lnTo>
                    <a:pt x="176169" y="242959"/>
                  </a:lnTo>
                  <a:lnTo>
                    <a:pt x="171077" y="245317"/>
                  </a:lnTo>
                  <a:lnTo>
                    <a:pt x="165696" y="246888"/>
                  </a:lnTo>
                  <a:lnTo>
                    <a:pt x="160123" y="247936"/>
                  </a:lnTo>
                  <a:lnTo>
                    <a:pt x="154421" y="248634"/>
                  </a:lnTo>
                  <a:lnTo>
                    <a:pt x="149626" y="249100"/>
                  </a:lnTo>
                  <a:lnTo>
                    <a:pt x="145437" y="249411"/>
                  </a:lnTo>
                  <a:lnTo>
                    <a:pt x="141651" y="249618"/>
                  </a:lnTo>
                  <a:lnTo>
                    <a:pt x="132147" y="249848"/>
                  </a:lnTo>
                  <a:lnTo>
                    <a:pt x="74455" y="250028"/>
                  </a:lnTo>
                  <a:lnTo>
                    <a:pt x="68506" y="249037"/>
                  </a:lnTo>
                  <a:lnTo>
                    <a:pt x="62555" y="247384"/>
                  </a:lnTo>
                  <a:lnTo>
                    <a:pt x="56601" y="245290"/>
                  </a:lnTo>
                  <a:lnTo>
                    <a:pt x="50645" y="243894"/>
                  </a:lnTo>
                  <a:lnTo>
                    <a:pt x="44688" y="242963"/>
                  </a:lnTo>
                  <a:lnTo>
                    <a:pt x="38731" y="242343"/>
                  </a:lnTo>
                  <a:lnTo>
                    <a:pt x="32773" y="241929"/>
                  </a:lnTo>
                  <a:lnTo>
                    <a:pt x="26814" y="241654"/>
                  </a:lnTo>
                  <a:lnTo>
                    <a:pt x="11587" y="241266"/>
                  </a:lnTo>
                  <a:lnTo>
                    <a:pt x="0" y="241102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13"/>
            <p:cNvSpPr/>
            <p:nvPr/>
          </p:nvSpPr>
          <p:spPr>
            <a:xfrm>
              <a:off x="3097135" y="3429000"/>
              <a:ext cx="143019" cy="8931"/>
            </a:xfrm>
            <a:custGeom>
              <a:avLst/>
              <a:gdLst/>
              <a:ahLst/>
              <a:cxnLst/>
              <a:rect l="0" t="0" r="0" b="0"/>
              <a:pathLst>
                <a:path w="143019" h="8931">
                  <a:moveTo>
                    <a:pt x="0" y="0"/>
                  </a:moveTo>
                  <a:lnTo>
                    <a:pt x="59782" y="0"/>
                  </a:lnTo>
                  <a:lnTo>
                    <a:pt x="66671" y="992"/>
                  </a:lnTo>
                  <a:lnTo>
                    <a:pt x="74243" y="2646"/>
                  </a:lnTo>
                  <a:lnTo>
                    <a:pt x="82270" y="4741"/>
                  </a:lnTo>
                  <a:lnTo>
                    <a:pt x="89608" y="6137"/>
                  </a:lnTo>
                  <a:lnTo>
                    <a:pt x="96486" y="7068"/>
                  </a:lnTo>
                  <a:lnTo>
                    <a:pt x="103058" y="7689"/>
                  </a:lnTo>
                  <a:lnTo>
                    <a:pt x="108433" y="8103"/>
                  </a:lnTo>
                  <a:lnTo>
                    <a:pt x="113009" y="8378"/>
                  </a:lnTo>
                  <a:lnTo>
                    <a:pt x="117053" y="8562"/>
                  </a:lnTo>
                  <a:lnTo>
                    <a:pt x="126843" y="8767"/>
                  </a:lnTo>
                  <a:lnTo>
                    <a:pt x="143018" y="8930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14"/>
            <p:cNvSpPr/>
            <p:nvPr/>
          </p:nvSpPr>
          <p:spPr>
            <a:xfrm>
              <a:off x="3311661" y="3295100"/>
              <a:ext cx="268158" cy="214268"/>
            </a:xfrm>
            <a:custGeom>
              <a:avLst/>
              <a:gdLst/>
              <a:ahLst/>
              <a:cxnLst/>
              <a:rect l="0" t="0" r="0" b="0"/>
              <a:pathLst>
                <a:path w="268158" h="214268">
                  <a:moveTo>
                    <a:pt x="0" y="35673"/>
                  </a:moveTo>
                  <a:lnTo>
                    <a:pt x="13316" y="22371"/>
                  </a:lnTo>
                  <a:lnTo>
                    <a:pt x="21147" y="17194"/>
                  </a:lnTo>
                  <a:lnTo>
                    <a:pt x="26016" y="14424"/>
                  </a:lnTo>
                  <a:lnTo>
                    <a:pt x="34075" y="8700"/>
                  </a:lnTo>
                  <a:lnTo>
                    <a:pt x="37614" y="5785"/>
                  </a:lnTo>
                  <a:lnTo>
                    <a:pt x="41960" y="3842"/>
                  </a:lnTo>
                  <a:lnTo>
                    <a:pt x="46844" y="2546"/>
                  </a:lnTo>
                  <a:lnTo>
                    <a:pt x="52086" y="1682"/>
                  </a:lnTo>
                  <a:lnTo>
                    <a:pt x="56574" y="1107"/>
                  </a:lnTo>
                  <a:lnTo>
                    <a:pt x="64209" y="467"/>
                  </a:lnTo>
                  <a:lnTo>
                    <a:pt x="68628" y="296"/>
                  </a:lnTo>
                  <a:lnTo>
                    <a:pt x="84339" y="56"/>
                  </a:lnTo>
                  <a:lnTo>
                    <a:pt x="95751" y="0"/>
                  </a:lnTo>
                  <a:lnTo>
                    <a:pt x="100581" y="977"/>
                  </a:lnTo>
                  <a:lnTo>
                    <a:pt x="112125" y="6100"/>
                  </a:lnTo>
                  <a:lnTo>
                    <a:pt x="118693" y="7647"/>
                  </a:lnTo>
                  <a:lnTo>
                    <a:pt x="120843" y="9051"/>
                  </a:lnTo>
                  <a:lnTo>
                    <a:pt x="122275" y="10980"/>
                  </a:lnTo>
                  <a:lnTo>
                    <a:pt x="123230" y="13258"/>
                  </a:lnTo>
                  <a:lnTo>
                    <a:pt x="126940" y="18435"/>
                  </a:lnTo>
                  <a:lnTo>
                    <a:pt x="131899" y="25035"/>
                  </a:lnTo>
                  <a:lnTo>
                    <a:pt x="134612" y="29573"/>
                  </a:lnTo>
                  <a:lnTo>
                    <a:pt x="137414" y="34583"/>
                  </a:lnTo>
                  <a:lnTo>
                    <a:pt x="139281" y="38915"/>
                  </a:lnTo>
                  <a:lnTo>
                    <a:pt x="140527" y="42796"/>
                  </a:lnTo>
                  <a:lnTo>
                    <a:pt x="141357" y="46375"/>
                  </a:lnTo>
                  <a:lnTo>
                    <a:pt x="140917" y="50745"/>
                  </a:lnTo>
                  <a:lnTo>
                    <a:pt x="139631" y="55643"/>
                  </a:lnTo>
                  <a:lnTo>
                    <a:pt x="137780" y="60893"/>
                  </a:lnTo>
                  <a:lnTo>
                    <a:pt x="136546" y="66377"/>
                  </a:lnTo>
                  <a:lnTo>
                    <a:pt x="135724" y="72017"/>
                  </a:lnTo>
                  <a:lnTo>
                    <a:pt x="135176" y="77762"/>
                  </a:lnTo>
                  <a:lnTo>
                    <a:pt x="132824" y="83576"/>
                  </a:lnTo>
                  <a:lnTo>
                    <a:pt x="129269" y="89437"/>
                  </a:lnTo>
                  <a:lnTo>
                    <a:pt x="124913" y="95328"/>
                  </a:lnTo>
                  <a:lnTo>
                    <a:pt x="121016" y="101240"/>
                  </a:lnTo>
                  <a:lnTo>
                    <a:pt x="117425" y="107166"/>
                  </a:lnTo>
                  <a:lnTo>
                    <a:pt x="114038" y="113101"/>
                  </a:lnTo>
                  <a:lnTo>
                    <a:pt x="107807" y="118049"/>
                  </a:lnTo>
                  <a:lnTo>
                    <a:pt x="99680" y="122341"/>
                  </a:lnTo>
                  <a:lnTo>
                    <a:pt x="90289" y="126194"/>
                  </a:lnTo>
                  <a:lnTo>
                    <a:pt x="83036" y="130747"/>
                  </a:lnTo>
                  <a:lnTo>
                    <a:pt x="77207" y="135767"/>
                  </a:lnTo>
                  <a:lnTo>
                    <a:pt x="72328" y="141097"/>
                  </a:lnTo>
                  <a:lnTo>
                    <a:pt x="67089" y="145643"/>
                  </a:lnTo>
                  <a:lnTo>
                    <a:pt x="61610" y="149666"/>
                  </a:lnTo>
                  <a:lnTo>
                    <a:pt x="55971" y="153341"/>
                  </a:lnTo>
                  <a:lnTo>
                    <a:pt x="51218" y="156782"/>
                  </a:lnTo>
                  <a:lnTo>
                    <a:pt x="43290" y="163252"/>
                  </a:lnTo>
                  <a:lnTo>
                    <a:pt x="40778" y="166367"/>
                  </a:lnTo>
                  <a:lnTo>
                    <a:pt x="39103" y="169435"/>
                  </a:lnTo>
                  <a:lnTo>
                    <a:pt x="37243" y="175490"/>
                  </a:lnTo>
                  <a:lnTo>
                    <a:pt x="36416" y="181489"/>
                  </a:lnTo>
                  <a:lnTo>
                    <a:pt x="36048" y="187462"/>
                  </a:lnTo>
                  <a:lnTo>
                    <a:pt x="35813" y="194640"/>
                  </a:lnTo>
                  <a:lnTo>
                    <a:pt x="36787" y="195230"/>
                  </a:lnTo>
                  <a:lnTo>
                    <a:pt x="44888" y="197051"/>
                  </a:lnTo>
                  <a:lnTo>
                    <a:pt x="57691" y="200993"/>
                  </a:lnTo>
                  <a:lnTo>
                    <a:pt x="64283" y="202441"/>
                  </a:lnTo>
                  <a:lnTo>
                    <a:pt x="70665" y="203407"/>
                  </a:lnTo>
                  <a:lnTo>
                    <a:pt x="76905" y="204050"/>
                  </a:lnTo>
                  <a:lnTo>
                    <a:pt x="84045" y="204479"/>
                  </a:lnTo>
                  <a:lnTo>
                    <a:pt x="99923" y="204956"/>
                  </a:lnTo>
                  <a:lnTo>
                    <a:pt x="120869" y="205224"/>
                  </a:lnTo>
                  <a:lnTo>
                    <a:pt x="128252" y="206254"/>
                  </a:lnTo>
                  <a:lnTo>
                    <a:pt x="136153" y="207933"/>
                  </a:lnTo>
                  <a:lnTo>
                    <a:pt x="144401" y="210044"/>
                  </a:lnTo>
                  <a:lnTo>
                    <a:pt x="152878" y="211452"/>
                  </a:lnTo>
                  <a:lnTo>
                    <a:pt x="161509" y="212390"/>
                  </a:lnTo>
                  <a:lnTo>
                    <a:pt x="170243" y="213016"/>
                  </a:lnTo>
                  <a:lnTo>
                    <a:pt x="178052" y="213433"/>
                  </a:lnTo>
                  <a:lnTo>
                    <a:pt x="192025" y="213896"/>
                  </a:lnTo>
                  <a:lnTo>
                    <a:pt x="217181" y="214194"/>
                  </a:lnTo>
                  <a:lnTo>
                    <a:pt x="268157" y="214267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15"/>
            <p:cNvSpPr/>
            <p:nvPr/>
          </p:nvSpPr>
          <p:spPr>
            <a:xfrm>
              <a:off x="3329538" y="2652117"/>
              <a:ext cx="572069" cy="1232298"/>
            </a:xfrm>
            <a:custGeom>
              <a:avLst/>
              <a:gdLst/>
              <a:ahLst/>
              <a:cxnLst/>
              <a:rect l="0" t="0" r="0" b="0"/>
              <a:pathLst>
                <a:path w="572069" h="1232298">
                  <a:moveTo>
                    <a:pt x="0" y="0"/>
                  </a:moveTo>
                  <a:lnTo>
                    <a:pt x="218753" y="0"/>
                  </a:lnTo>
                  <a:lnTo>
                    <a:pt x="234281" y="2646"/>
                  </a:lnTo>
                  <a:lnTo>
                    <a:pt x="250122" y="6137"/>
                  </a:lnTo>
                  <a:lnTo>
                    <a:pt x="263783" y="7688"/>
                  </a:lnTo>
                  <a:lnTo>
                    <a:pt x="276476" y="8378"/>
                  </a:lnTo>
                  <a:lnTo>
                    <a:pt x="282642" y="8562"/>
                  </a:lnTo>
                  <a:lnTo>
                    <a:pt x="294789" y="11412"/>
                  </a:lnTo>
                  <a:lnTo>
                    <a:pt x="306810" y="14994"/>
                  </a:lnTo>
                  <a:lnTo>
                    <a:pt x="323751" y="17011"/>
                  </a:lnTo>
                  <a:lnTo>
                    <a:pt x="331930" y="17482"/>
                  </a:lnTo>
                  <a:lnTo>
                    <a:pt x="335502" y="18600"/>
                  </a:lnTo>
                  <a:lnTo>
                    <a:pt x="345274" y="23922"/>
                  </a:lnTo>
                  <a:lnTo>
                    <a:pt x="351428" y="25515"/>
                  </a:lnTo>
                  <a:lnTo>
                    <a:pt x="360476" y="26412"/>
                  </a:lnTo>
                  <a:lnTo>
                    <a:pt x="362478" y="27530"/>
                  </a:lnTo>
                  <a:lnTo>
                    <a:pt x="363813" y="29267"/>
                  </a:lnTo>
                  <a:lnTo>
                    <a:pt x="364702" y="31418"/>
                  </a:lnTo>
                  <a:lnTo>
                    <a:pt x="372273" y="41999"/>
                  </a:lnTo>
                  <a:lnTo>
                    <a:pt x="374022" y="47770"/>
                  </a:lnTo>
                  <a:lnTo>
                    <a:pt x="376332" y="74606"/>
                  </a:lnTo>
                  <a:lnTo>
                    <a:pt x="381539" y="86488"/>
                  </a:lnTo>
                  <a:lnTo>
                    <a:pt x="390254" y="126468"/>
                  </a:lnTo>
                  <a:lnTo>
                    <a:pt x="392696" y="158375"/>
                  </a:lnTo>
                  <a:lnTo>
                    <a:pt x="394023" y="173577"/>
                  </a:lnTo>
                  <a:lnTo>
                    <a:pt x="399361" y="203455"/>
                  </a:lnTo>
                  <a:lnTo>
                    <a:pt x="404317" y="240721"/>
                  </a:lnTo>
                  <a:lnTo>
                    <a:pt x="408126" y="259784"/>
                  </a:lnTo>
                  <a:lnTo>
                    <a:pt x="410271" y="292829"/>
                  </a:lnTo>
                  <a:lnTo>
                    <a:pt x="411900" y="327756"/>
                  </a:lnTo>
                  <a:lnTo>
                    <a:pt x="418231" y="364232"/>
                  </a:lnTo>
                  <a:lnTo>
                    <a:pt x="423581" y="391738"/>
                  </a:lnTo>
                  <a:lnTo>
                    <a:pt x="429269" y="417853"/>
                  </a:lnTo>
                  <a:lnTo>
                    <a:pt x="434114" y="443681"/>
                  </a:lnTo>
                  <a:lnTo>
                    <a:pt x="436267" y="471697"/>
                  </a:lnTo>
                  <a:lnTo>
                    <a:pt x="439873" y="500685"/>
                  </a:lnTo>
                  <a:lnTo>
                    <a:pt x="444786" y="530105"/>
                  </a:lnTo>
                  <a:lnTo>
                    <a:pt x="458957" y="604279"/>
                  </a:lnTo>
                  <a:lnTo>
                    <a:pt x="464855" y="631378"/>
                  </a:lnTo>
                  <a:lnTo>
                    <a:pt x="470787" y="658636"/>
                  </a:lnTo>
                  <a:lnTo>
                    <a:pt x="476734" y="690594"/>
                  </a:lnTo>
                  <a:lnTo>
                    <a:pt x="480039" y="719350"/>
                  </a:lnTo>
                  <a:lnTo>
                    <a:pt x="481508" y="746352"/>
                  </a:lnTo>
                  <a:lnTo>
                    <a:pt x="482161" y="774889"/>
                  </a:lnTo>
                  <a:lnTo>
                    <a:pt x="482529" y="818846"/>
                  </a:lnTo>
                  <a:lnTo>
                    <a:pt x="485263" y="845804"/>
                  </a:lnTo>
                  <a:lnTo>
                    <a:pt x="489788" y="872007"/>
                  </a:lnTo>
                  <a:lnTo>
                    <a:pt x="495111" y="900189"/>
                  </a:lnTo>
                  <a:lnTo>
                    <a:pt x="500786" y="926605"/>
                  </a:lnTo>
                  <a:lnTo>
                    <a:pt x="512523" y="975901"/>
                  </a:lnTo>
                  <a:lnTo>
                    <a:pt x="516685" y="1007169"/>
                  </a:lnTo>
                  <a:lnTo>
                    <a:pt x="522663" y="1040026"/>
                  </a:lnTo>
                  <a:lnTo>
                    <a:pt x="530725" y="1070156"/>
                  </a:lnTo>
                  <a:lnTo>
                    <a:pt x="536204" y="1106011"/>
                  </a:lnTo>
                  <a:lnTo>
                    <a:pt x="545820" y="1133232"/>
                  </a:lnTo>
                  <a:lnTo>
                    <a:pt x="550471" y="1144612"/>
                  </a:lnTo>
                  <a:lnTo>
                    <a:pt x="561743" y="1175544"/>
                  </a:lnTo>
                  <a:lnTo>
                    <a:pt x="571665" y="1187198"/>
                  </a:lnTo>
                  <a:lnTo>
                    <a:pt x="572068" y="1196576"/>
                  </a:lnTo>
                  <a:lnTo>
                    <a:pt x="462914" y="1196578"/>
                  </a:lnTo>
                  <a:lnTo>
                    <a:pt x="446088" y="1199224"/>
                  </a:lnTo>
                  <a:lnTo>
                    <a:pt x="429671" y="1202715"/>
                  </a:lnTo>
                  <a:lnTo>
                    <a:pt x="415754" y="1204267"/>
                  </a:lnTo>
                  <a:lnTo>
                    <a:pt x="407275" y="1204681"/>
                  </a:lnTo>
                  <a:lnTo>
                    <a:pt x="387261" y="1205140"/>
                  </a:lnTo>
                  <a:lnTo>
                    <a:pt x="377355" y="1206255"/>
                  </a:lnTo>
                  <a:lnTo>
                    <a:pt x="367771" y="1207990"/>
                  </a:lnTo>
                  <a:lnTo>
                    <a:pt x="358403" y="1210140"/>
                  </a:lnTo>
                  <a:lnTo>
                    <a:pt x="349177" y="1211572"/>
                  </a:lnTo>
                  <a:lnTo>
                    <a:pt x="340048" y="1212527"/>
                  </a:lnTo>
                  <a:lnTo>
                    <a:pt x="330982" y="1213165"/>
                  </a:lnTo>
                  <a:lnTo>
                    <a:pt x="321958" y="1214581"/>
                  </a:lnTo>
                  <a:lnTo>
                    <a:pt x="312963" y="1216517"/>
                  </a:lnTo>
                  <a:lnTo>
                    <a:pt x="303987" y="1218801"/>
                  </a:lnTo>
                  <a:lnTo>
                    <a:pt x="280771" y="1223984"/>
                  </a:lnTo>
                  <a:lnTo>
                    <a:pt x="267628" y="1226755"/>
                  </a:lnTo>
                  <a:lnTo>
                    <a:pt x="256879" y="1228602"/>
                  </a:lnTo>
                  <a:lnTo>
                    <a:pt x="239639" y="1230655"/>
                  </a:lnTo>
                  <a:lnTo>
                    <a:pt x="223464" y="1232297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16"/>
            <p:cNvSpPr/>
            <p:nvPr/>
          </p:nvSpPr>
          <p:spPr>
            <a:xfrm>
              <a:off x="4679273" y="2330758"/>
              <a:ext cx="393288" cy="1428641"/>
            </a:xfrm>
            <a:custGeom>
              <a:avLst/>
              <a:gdLst/>
              <a:ahLst/>
              <a:cxnLst/>
              <a:rect l="0" t="0" r="0" b="0"/>
              <a:pathLst>
                <a:path w="393288" h="1428641">
                  <a:moveTo>
                    <a:pt x="277086" y="17750"/>
                  </a:moveTo>
                  <a:lnTo>
                    <a:pt x="277086" y="9188"/>
                  </a:lnTo>
                  <a:lnTo>
                    <a:pt x="269389" y="8852"/>
                  </a:lnTo>
                  <a:lnTo>
                    <a:pt x="268975" y="7849"/>
                  </a:lnTo>
                  <a:lnTo>
                    <a:pt x="268516" y="4089"/>
                  </a:lnTo>
                  <a:lnTo>
                    <a:pt x="267400" y="2690"/>
                  </a:lnTo>
                  <a:lnTo>
                    <a:pt x="265662" y="1757"/>
                  </a:lnTo>
                  <a:lnTo>
                    <a:pt x="261084" y="720"/>
                  </a:lnTo>
                  <a:lnTo>
                    <a:pt x="251929" y="136"/>
                  </a:lnTo>
                  <a:lnTo>
                    <a:pt x="242400" y="0"/>
                  </a:lnTo>
                  <a:lnTo>
                    <a:pt x="231544" y="2585"/>
                  </a:lnTo>
                  <a:lnTo>
                    <a:pt x="220097" y="6049"/>
                  </a:lnTo>
                  <a:lnTo>
                    <a:pt x="208389" y="7588"/>
                  </a:lnTo>
                  <a:lnTo>
                    <a:pt x="201493" y="7999"/>
                  </a:lnTo>
                  <a:lnTo>
                    <a:pt x="185885" y="8455"/>
                  </a:lnTo>
                  <a:lnTo>
                    <a:pt x="177551" y="9569"/>
                  </a:lnTo>
                  <a:lnTo>
                    <a:pt x="169016" y="11304"/>
                  </a:lnTo>
                  <a:lnTo>
                    <a:pt x="160346" y="13452"/>
                  </a:lnTo>
                  <a:lnTo>
                    <a:pt x="152580" y="14885"/>
                  </a:lnTo>
                  <a:lnTo>
                    <a:pt x="145416" y="15840"/>
                  </a:lnTo>
                  <a:lnTo>
                    <a:pt x="138654" y="16476"/>
                  </a:lnTo>
                  <a:lnTo>
                    <a:pt x="131167" y="16901"/>
                  </a:lnTo>
                  <a:lnTo>
                    <a:pt x="114901" y="17373"/>
                  </a:lnTo>
                  <a:lnTo>
                    <a:pt x="74888" y="17717"/>
                  </a:lnTo>
                  <a:lnTo>
                    <a:pt x="27187" y="17750"/>
                  </a:lnTo>
                  <a:lnTo>
                    <a:pt x="25813" y="51581"/>
                  </a:lnTo>
                  <a:lnTo>
                    <a:pt x="19731" y="69485"/>
                  </a:lnTo>
                  <a:lnTo>
                    <a:pt x="15382" y="98739"/>
                  </a:lnTo>
                  <a:lnTo>
                    <a:pt x="11796" y="110300"/>
                  </a:lnTo>
                  <a:lnTo>
                    <a:pt x="8187" y="151903"/>
                  </a:lnTo>
                  <a:lnTo>
                    <a:pt x="1904" y="180583"/>
                  </a:lnTo>
                  <a:lnTo>
                    <a:pt x="242" y="223409"/>
                  </a:lnTo>
                  <a:lnTo>
                    <a:pt x="0" y="302269"/>
                  </a:lnTo>
                  <a:lnTo>
                    <a:pt x="6135" y="346105"/>
                  </a:lnTo>
                  <a:lnTo>
                    <a:pt x="8101" y="381167"/>
                  </a:lnTo>
                  <a:lnTo>
                    <a:pt x="8683" y="416691"/>
                  </a:lnTo>
                  <a:lnTo>
                    <a:pt x="8928" y="1392508"/>
                  </a:lnTo>
                  <a:lnTo>
                    <a:pt x="18652" y="1392867"/>
                  </a:lnTo>
                  <a:lnTo>
                    <a:pt x="186472" y="1392922"/>
                  </a:lnTo>
                  <a:lnTo>
                    <a:pt x="196813" y="1393913"/>
                  </a:lnTo>
                  <a:lnTo>
                    <a:pt x="207679" y="1395567"/>
                  </a:lnTo>
                  <a:lnTo>
                    <a:pt x="218897" y="1397662"/>
                  </a:lnTo>
                  <a:lnTo>
                    <a:pt x="229355" y="1399059"/>
                  </a:lnTo>
                  <a:lnTo>
                    <a:pt x="239306" y="1399989"/>
                  </a:lnTo>
                  <a:lnTo>
                    <a:pt x="248920" y="1400610"/>
                  </a:lnTo>
                  <a:lnTo>
                    <a:pt x="258309" y="1402016"/>
                  </a:lnTo>
                  <a:lnTo>
                    <a:pt x="267547" y="1403945"/>
                  </a:lnTo>
                  <a:lnTo>
                    <a:pt x="276685" y="1406224"/>
                  </a:lnTo>
                  <a:lnTo>
                    <a:pt x="285757" y="1407743"/>
                  </a:lnTo>
                  <a:lnTo>
                    <a:pt x="294785" y="1408756"/>
                  </a:lnTo>
                  <a:lnTo>
                    <a:pt x="303783" y="1409431"/>
                  </a:lnTo>
                  <a:lnTo>
                    <a:pt x="311768" y="1410873"/>
                  </a:lnTo>
                  <a:lnTo>
                    <a:pt x="319077" y="1412827"/>
                  </a:lnTo>
                  <a:lnTo>
                    <a:pt x="325937" y="1415121"/>
                  </a:lnTo>
                  <a:lnTo>
                    <a:pt x="332496" y="1416651"/>
                  </a:lnTo>
                  <a:lnTo>
                    <a:pt x="338855" y="1417671"/>
                  </a:lnTo>
                  <a:lnTo>
                    <a:pt x="345081" y="1418351"/>
                  </a:lnTo>
                  <a:lnTo>
                    <a:pt x="357296" y="1419106"/>
                  </a:lnTo>
                  <a:lnTo>
                    <a:pt x="363334" y="1419308"/>
                  </a:lnTo>
                  <a:lnTo>
                    <a:pt x="375339" y="1422177"/>
                  </a:lnTo>
                  <a:lnTo>
                    <a:pt x="393287" y="1428640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17"/>
            <p:cNvSpPr/>
            <p:nvPr/>
          </p:nvSpPr>
          <p:spPr>
            <a:xfrm>
              <a:off x="4893788" y="2456042"/>
              <a:ext cx="133914" cy="213936"/>
            </a:xfrm>
            <a:custGeom>
              <a:avLst/>
              <a:gdLst/>
              <a:ahLst/>
              <a:cxnLst/>
              <a:rect l="0" t="0" r="0" b="0"/>
              <a:pathLst>
                <a:path w="133914" h="213936">
                  <a:moveTo>
                    <a:pt x="17877" y="26412"/>
                  </a:moveTo>
                  <a:lnTo>
                    <a:pt x="9307" y="17849"/>
                  </a:lnTo>
                  <a:lnTo>
                    <a:pt x="9048" y="12850"/>
                  </a:lnTo>
                  <a:lnTo>
                    <a:pt x="10005" y="11417"/>
                  </a:lnTo>
                  <a:lnTo>
                    <a:pt x="11635" y="10462"/>
                  </a:lnTo>
                  <a:lnTo>
                    <a:pt x="13716" y="9826"/>
                  </a:lnTo>
                  <a:lnTo>
                    <a:pt x="16096" y="9401"/>
                  </a:lnTo>
                  <a:lnTo>
                    <a:pt x="18676" y="9118"/>
                  </a:lnTo>
                  <a:lnTo>
                    <a:pt x="21390" y="8930"/>
                  </a:lnTo>
                  <a:lnTo>
                    <a:pt x="24191" y="7811"/>
                  </a:lnTo>
                  <a:lnTo>
                    <a:pt x="27053" y="6074"/>
                  </a:lnTo>
                  <a:lnTo>
                    <a:pt x="29953" y="3924"/>
                  </a:lnTo>
                  <a:lnTo>
                    <a:pt x="33873" y="2490"/>
                  </a:lnTo>
                  <a:lnTo>
                    <a:pt x="38473" y="1534"/>
                  </a:lnTo>
                  <a:lnTo>
                    <a:pt x="43526" y="897"/>
                  </a:lnTo>
                  <a:lnTo>
                    <a:pt x="48880" y="472"/>
                  </a:lnTo>
                  <a:lnTo>
                    <a:pt x="54437" y="189"/>
                  </a:lnTo>
                  <a:lnTo>
                    <a:pt x="60127" y="0"/>
                  </a:lnTo>
                  <a:lnTo>
                    <a:pt x="65908" y="866"/>
                  </a:lnTo>
                  <a:lnTo>
                    <a:pt x="71747" y="2436"/>
                  </a:lnTo>
                  <a:lnTo>
                    <a:pt x="77627" y="4475"/>
                  </a:lnTo>
                  <a:lnTo>
                    <a:pt x="82540" y="5834"/>
                  </a:lnTo>
                  <a:lnTo>
                    <a:pt x="86808" y="6740"/>
                  </a:lnTo>
                  <a:lnTo>
                    <a:pt x="90647" y="7344"/>
                  </a:lnTo>
                  <a:lnTo>
                    <a:pt x="94199" y="8739"/>
                  </a:lnTo>
                  <a:lnTo>
                    <a:pt x="97561" y="10661"/>
                  </a:lnTo>
                  <a:lnTo>
                    <a:pt x="100795" y="12935"/>
                  </a:lnTo>
                  <a:lnTo>
                    <a:pt x="103944" y="15442"/>
                  </a:lnTo>
                  <a:lnTo>
                    <a:pt x="107037" y="18107"/>
                  </a:lnTo>
                  <a:lnTo>
                    <a:pt x="110092" y="20875"/>
                  </a:lnTo>
                  <a:lnTo>
                    <a:pt x="112129" y="23713"/>
                  </a:lnTo>
                  <a:lnTo>
                    <a:pt x="114391" y="29511"/>
                  </a:lnTo>
                  <a:lnTo>
                    <a:pt x="115397" y="35396"/>
                  </a:lnTo>
                  <a:lnTo>
                    <a:pt x="115665" y="38354"/>
                  </a:lnTo>
                  <a:lnTo>
                    <a:pt x="114851" y="42311"/>
                  </a:lnTo>
                  <a:lnTo>
                    <a:pt x="113315" y="46933"/>
                  </a:lnTo>
                  <a:lnTo>
                    <a:pt x="111298" y="51999"/>
                  </a:lnTo>
                  <a:lnTo>
                    <a:pt x="108960" y="56368"/>
                  </a:lnTo>
                  <a:lnTo>
                    <a:pt x="106408" y="60273"/>
                  </a:lnTo>
                  <a:lnTo>
                    <a:pt x="103713" y="63869"/>
                  </a:lnTo>
                  <a:lnTo>
                    <a:pt x="99930" y="67258"/>
                  </a:lnTo>
                  <a:lnTo>
                    <a:pt x="95422" y="70510"/>
                  </a:lnTo>
                  <a:lnTo>
                    <a:pt x="90431" y="73670"/>
                  </a:lnTo>
                  <a:lnTo>
                    <a:pt x="85117" y="76769"/>
                  </a:lnTo>
                  <a:lnTo>
                    <a:pt x="79588" y="79826"/>
                  </a:lnTo>
                  <a:lnTo>
                    <a:pt x="73915" y="82857"/>
                  </a:lnTo>
                  <a:lnTo>
                    <a:pt x="68147" y="84878"/>
                  </a:lnTo>
                  <a:lnTo>
                    <a:pt x="62315" y="86225"/>
                  </a:lnTo>
                  <a:lnTo>
                    <a:pt x="56441" y="87123"/>
                  </a:lnTo>
                  <a:lnTo>
                    <a:pt x="51532" y="88714"/>
                  </a:lnTo>
                  <a:lnTo>
                    <a:pt x="47266" y="90767"/>
                  </a:lnTo>
                  <a:lnTo>
                    <a:pt x="43429" y="93127"/>
                  </a:lnTo>
                  <a:lnTo>
                    <a:pt x="39878" y="94701"/>
                  </a:lnTo>
                  <a:lnTo>
                    <a:pt x="36516" y="95751"/>
                  </a:lnTo>
                  <a:lnTo>
                    <a:pt x="33283" y="96450"/>
                  </a:lnTo>
                  <a:lnTo>
                    <a:pt x="30134" y="97908"/>
                  </a:lnTo>
                  <a:lnTo>
                    <a:pt x="27041" y="99873"/>
                  </a:lnTo>
                  <a:lnTo>
                    <a:pt x="18413" y="106374"/>
                  </a:lnTo>
                  <a:lnTo>
                    <a:pt x="20764" y="106599"/>
                  </a:lnTo>
                  <a:lnTo>
                    <a:pt x="25119" y="106699"/>
                  </a:lnTo>
                  <a:lnTo>
                    <a:pt x="60163" y="106776"/>
                  </a:lnTo>
                  <a:lnTo>
                    <a:pt x="65932" y="107769"/>
                  </a:lnTo>
                  <a:lnTo>
                    <a:pt x="71764" y="109423"/>
                  </a:lnTo>
                  <a:lnTo>
                    <a:pt x="77638" y="111518"/>
                  </a:lnTo>
                  <a:lnTo>
                    <a:pt x="82547" y="113907"/>
                  </a:lnTo>
                  <a:lnTo>
                    <a:pt x="86813" y="116492"/>
                  </a:lnTo>
                  <a:lnTo>
                    <a:pt x="90650" y="119207"/>
                  </a:lnTo>
                  <a:lnTo>
                    <a:pt x="95195" y="122010"/>
                  </a:lnTo>
                  <a:lnTo>
                    <a:pt x="100210" y="124870"/>
                  </a:lnTo>
                  <a:lnTo>
                    <a:pt x="105541" y="127769"/>
                  </a:lnTo>
                  <a:lnTo>
                    <a:pt x="110087" y="130694"/>
                  </a:lnTo>
                  <a:lnTo>
                    <a:pt x="114112" y="133636"/>
                  </a:lnTo>
                  <a:lnTo>
                    <a:pt x="117788" y="136590"/>
                  </a:lnTo>
                  <a:lnTo>
                    <a:pt x="121232" y="139551"/>
                  </a:lnTo>
                  <a:lnTo>
                    <a:pt x="124521" y="142518"/>
                  </a:lnTo>
                  <a:lnTo>
                    <a:pt x="127707" y="145487"/>
                  </a:lnTo>
                  <a:lnTo>
                    <a:pt x="129831" y="148459"/>
                  </a:lnTo>
                  <a:lnTo>
                    <a:pt x="132190" y="154407"/>
                  </a:lnTo>
                  <a:lnTo>
                    <a:pt x="133240" y="160358"/>
                  </a:lnTo>
                  <a:lnTo>
                    <a:pt x="133706" y="166311"/>
                  </a:lnTo>
                  <a:lnTo>
                    <a:pt x="133913" y="172263"/>
                  </a:lnTo>
                  <a:lnTo>
                    <a:pt x="132975" y="175240"/>
                  </a:lnTo>
                  <a:lnTo>
                    <a:pt x="129284" y="181193"/>
                  </a:lnTo>
                  <a:lnTo>
                    <a:pt x="126910" y="183177"/>
                  </a:lnTo>
                  <a:lnTo>
                    <a:pt x="124334" y="184500"/>
                  </a:lnTo>
                  <a:lnTo>
                    <a:pt x="121623" y="185382"/>
                  </a:lnTo>
                  <a:lnTo>
                    <a:pt x="117829" y="186962"/>
                  </a:lnTo>
                  <a:lnTo>
                    <a:pt x="113315" y="189008"/>
                  </a:lnTo>
                  <a:lnTo>
                    <a:pt x="97469" y="196627"/>
                  </a:lnTo>
                  <a:lnTo>
                    <a:pt x="91795" y="199420"/>
                  </a:lnTo>
                  <a:lnTo>
                    <a:pt x="86026" y="201281"/>
                  </a:lnTo>
                  <a:lnTo>
                    <a:pt x="80194" y="202523"/>
                  </a:lnTo>
                  <a:lnTo>
                    <a:pt x="74319" y="203350"/>
                  </a:lnTo>
                  <a:lnTo>
                    <a:pt x="68416" y="203902"/>
                  </a:lnTo>
                  <a:lnTo>
                    <a:pt x="62495" y="204269"/>
                  </a:lnTo>
                  <a:lnTo>
                    <a:pt x="56561" y="204515"/>
                  </a:lnTo>
                  <a:lnTo>
                    <a:pt x="50619" y="205670"/>
                  </a:lnTo>
                  <a:lnTo>
                    <a:pt x="44671" y="207433"/>
                  </a:lnTo>
                  <a:lnTo>
                    <a:pt x="38719" y="209600"/>
                  </a:lnTo>
                  <a:lnTo>
                    <a:pt x="33758" y="211045"/>
                  </a:lnTo>
                  <a:lnTo>
                    <a:pt x="29458" y="212008"/>
                  </a:lnTo>
                  <a:lnTo>
                    <a:pt x="25597" y="212650"/>
                  </a:lnTo>
                  <a:lnTo>
                    <a:pt x="22031" y="213078"/>
                  </a:lnTo>
                  <a:lnTo>
                    <a:pt x="18660" y="213364"/>
                  </a:lnTo>
                  <a:lnTo>
                    <a:pt x="15420" y="213554"/>
                  </a:lnTo>
                  <a:lnTo>
                    <a:pt x="9170" y="213766"/>
                  </a:lnTo>
                  <a:lnTo>
                    <a:pt x="0" y="213935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18"/>
            <p:cNvSpPr/>
            <p:nvPr/>
          </p:nvSpPr>
          <p:spPr>
            <a:xfrm>
              <a:off x="4920604" y="2875359"/>
              <a:ext cx="26816" cy="169665"/>
            </a:xfrm>
            <a:custGeom>
              <a:avLst/>
              <a:gdLst/>
              <a:ahLst/>
              <a:cxnLst/>
              <a:rect l="0" t="0" r="0" b="0"/>
              <a:pathLst>
                <a:path w="26816" h="169665">
                  <a:moveTo>
                    <a:pt x="26815" y="0"/>
                  </a:moveTo>
                  <a:lnTo>
                    <a:pt x="26815" y="37836"/>
                  </a:lnTo>
                  <a:lnTo>
                    <a:pt x="25823" y="42091"/>
                  </a:lnTo>
                  <a:lnTo>
                    <a:pt x="24167" y="46912"/>
                  </a:lnTo>
                  <a:lnTo>
                    <a:pt x="22071" y="52111"/>
                  </a:lnTo>
                  <a:lnTo>
                    <a:pt x="20672" y="57561"/>
                  </a:lnTo>
                  <a:lnTo>
                    <a:pt x="19741" y="63179"/>
                  </a:lnTo>
                  <a:lnTo>
                    <a:pt x="19119" y="68908"/>
                  </a:lnTo>
                  <a:lnTo>
                    <a:pt x="18705" y="74712"/>
                  </a:lnTo>
                  <a:lnTo>
                    <a:pt x="18429" y="80566"/>
                  </a:lnTo>
                  <a:lnTo>
                    <a:pt x="18245" y="86453"/>
                  </a:lnTo>
                  <a:lnTo>
                    <a:pt x="17129" y="92362"/>
                  </a:lnTo>
                  <a:lnTo>
                    <a:pt x="15392" y="98286"/>
                  </a:lnTo>
                  <a:lnTo>
                    <a:pt x="13241" y="104219"/>
                  </a:lnTo>
                  <a:lnTo>
                    <a:pt x="11806" y="110159"/>
                  </a:lnTo>
                  <a:lnTo>
                    <a:pt x="10850" y="116104"/>
                  </a:lnTo>
                  <a:lnTo>
                    <a:pt x="10213" y="122051"/>
                  </a:lnTo>
                  <a:lnTo>
                    <a:pt x="9788" y="128000"/>
                  </a:lnTo>
                  <a:lnTo>
                    <a:pt x="9505" y="133951"/>
                  </a:lnTo>
                  <a:lnTo>
                    <a:pt x="9106" y="149161"/>
                  </a:lnTo>
                  <a:lnTo>
                    <a:pt x="9050" y="153019"/>
                  </a:lnTo>
                  <a:lnTo>
                    <a:pt x="8020" y="156583"/>
                  </a:lnTo>
                  <a:lnTo>
                    <a:pt x="6339" y="159951"/>
                  </a:lnTo>
                  <a:lnTo>
                    <a:pt x="0" y="169664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19"/>
            <p:cNvSpPr/>
            <p:nvPr/>
          </p:nvSpPr>
          <p:spPr>
            <a:xfrm>
              <a:off x="4894347" y="3161112"/>
              <a:ext cx="142268" cy="249864"/>
            </a:xfrm>
            <a:custGeom>
              <a:avLst/>
              <a:gdLst/>
              <a:ahLst/>
              <a:cxnLst/>
              <a:rect l="0" t="0" r="0" b="0"/>
              <a:pathLst>
                <a:path w="142268" h="249864">
                  <a:moveTo>
                    <a:pt x="44134" y="8927"/>
                  </a:moveTo>
                  <a:lnTo>
                    <a:pt x="51831" y="8927"/>
                  </a:lnTo>
                  <a:lnTo>
                    <a:pt x="55169" y="6281"/>
                  </a:lnTo>
                  <a:lnTo>
                    <a:pt x="57450" y="4186"/>
                  </a:lnTo>
                  <a:lnTo>
                    <a:pt x="59964" y="2790"/>
                  </a:lnTo>
                  <a:lnTo>
                    <a:pt x="62633" y="1859"/>
                  </a:lnTo>
                  <a:lnTo>
                    <a:pt x="65405" y="1239"/>
                  </a:lnTo>
                  <a:lnTo>
                    <a:pt x="68247" y="825"/>
                  </a:lnTo>
                  <a:lnTo>
                    <a:pt x="71134" y="549"/>
                  </a:lnTo>
                  <a:lnTo>
                    <a:pt x="74053" y="365"/>
                  </a:lnTo>
                  <a:lnTo>
                    <a:pt x="79943" y="161"/>
                  </a:lnTo>
                  <a:lnTo>
                    <a:pt x="91818" y="30"/>
                  </a:lnTo>
                  <a:lnTo>
                    <a:pt x="117381" y="0"/>
                  </a:lnTo>
                  <a:lnTo>
                    <a:pt x="119781" y="991"/>
                  </a:lnTo>
                  <a:lnTo>
                    <a:pt x="121381" y="2645"/>
                  </a:lnTo>
                  <a:lnTo>
                    <a:pt x="122448" y="4739"/>
                  </a:lnTo>
                  <a:lnTo>
                    <a:pt x="124152" y="6135"/>
                  </a:lnTo>
                  <a:lnTo>
                    <a:pt x="126282" y="7066"/>
                  </a:lnTo>
                  <a:lnTo>
                    <a:pt x="128694" y="7686"/>
                  </a:lnTo>
                  <a:lnTo>
                    <a:pt x="130303" y="9092"/>
                  </a:lnTo>
                  <a:lnTo>
                    <a:pt x="131375" y="11021"/>
                  </a:lnTo>
                  <a:lnTo>
                    <a:pt x="132567" y="15811"/>
                  </a:lnTo>
                  <a:lnTo>
                    <a:pt x="133238" y="23094"/>
                  </a:lnTo>
                  <a:lnTo>
                    <a:pt x="133465" y="28703"/>
                  </a:lnTo>
                  <a:lnTo>
                    <a:pt x="133483" y="31041"/>
                  </a:lnTo>
                  <a:lnTo>
                    <a:pt x="132502" y="34584"/>
                  </a:lnTo>
                  <a:lnTo>
                    <a:pt x="130856" y="38930"/>
                  </a:lnTo>
                  <a:lnTo>
                    <a:pt x="128764" y="43812"/>
                  </a:lnTo>
                  <a:lnTo>
                    <a:pt x="126376" y="48058"/>
                  </a:lnTo>
                  <a:lnTo>
                    <a:pt x="123792" y="51882"/>
                  </a:lnTo>
                  <a:lnTo>
                    <a:pt x="121076" y="55423"/>
                  </a:lnTo>
                  <a:lnTo>
                    <a:pt x="118272" y="58776"/>
                  </a:lnTo>
                  <a:lnTo>
                    <a:pt x="115410" y="62003"/>
                  </a:lnTo>
                  <a:lnTo>
                    <a:pt x="109580" y="68235"/>
                  </a:lnTo>
                  <a:lnTo>
                    <a:pt x="103679" y="74312"/>
                  </a:lnTo>
                  <a:lnTo>
                    <a:pt x="100715" y="78314"/>
                  </a:lnTo>
                  <a:lnTo>
                    <a:pt x="97746" y="82967"/>
                  </a:lnTo>
                  <a:lnTo>
                    <a:pt x="94773" y="88052"/>
                  </a:lnTo>
                  <a:lnTo>
                    <a:pt x="90804" y="92435"/>
                  </a:lnTo>
                  <a:lnTo>
                    <a:pt x="86172" y="96349"/>
                  </a:lnTo>
                  <a:lnTo>
                    <a:pt x="81098" y="99951"/>
                  </a:lnTo>
                  <a:lnTo>
                    <a:pt x="76722" y="104336"/>
                  </a:lnTo>
                  <a:lnTo>
                    <a:pt x="72811" y="109244"/>
                  </a:lnTo>
                  <a:lnTo>
                    <a:pt x="69212" y="114500"/>
                  </a:lnTo>
                  <a:lnTo>
                    <a:pt x="64825" y="119989"/>
                  </a:lnTo>
                  <a:lnTo>
                    <a:pt x="59914" y="125632"/>
                  </a:lnTo>
                  <a:lnTo>
                    <a:pt x="54654" y="131379"/>
                  </a:lnTo>
                  <a:lnTo>
                    <a:pt x="50155" y="137195"/>
                  </a:lnTo>
                  <a:lnTo>
                    <a:pt x="46161" y="143056"/>
                  </a:lnTo>
                  <a:lnTo>
                    <a:pt x="42506" y="148948"/>
                  </a:lnTo>
                  <a:lnTo>
                    <a:pt x="38083" y="153868"/>
                  </a:lnTo>
                  <a:lnTo>
                    <a:pt x="33147" y="158140"/>
                  </a:lnTo>
                  <a:lnTo>
                    <a:pt x="27871" y="161981"/>
                  </a:lnTo>
                  <a:lnTo>
                    <a:pt x="23361" y="166525"/>
                  </a:lnTo>
                  <a:lnTo>
                    <a:pt x="19360" y="171540"/>
                  </a:lnTo>
                  <a:lnTo>
                    <a:pt x="15699" y="176866"/>
                  </a:lnTo>
                  <a:lnTo>
                    <a:pt x="12267" y="182403"/>
                  </a:lnTo>
                  <a:lnTo>
                    <a:pt x="8984" y="188077"/>
                  </a:lnTo>
                  <a:lnTo>
                    <a:pt x="5804" y="193845"/>
                  </a:lnTo>
                  <a:lnTo>
                    <a:pt x="3682" y="198682"/>
                  </a:lnTo>
                  <a:lnTo>
                    <a:pt x="2269" y="202899"/>
                  </a:lnTo>
                  <a:lnTo>
                    <a:pt x="1326" y="206703"/>
                  </a:lnTo>
                  <a:lnTo>
                    <a:pt x="698" y="211223"/>
                  </a:lnTo>
                  <a:lnTo>
                    <a:pt x="279" y="216221"/>
                  </a:lnTo>
                  <a:lnTo>
                    <a:pt x="0" y="221537"/>
                  </a:lnTo>
                  <a:lnTo>
                    <a:pt x="807" y="226073"/>
                  </a:lnTo>
                  <a:lnTo>
                    <a:pt x="5694" y="237198"/>
                  </a:lnTo>
                  <a:lnTo>
                    <a:pt x="7186" y="243665"/>
                  </a:lnTo>
                  <a:lnTo>
                    <a:pt x="9570" y="245786"/>
                  </a:lnTo>
                  <a:lnTo>
                    <a:pt x="13146" y="247201"/>
                  </a:lnTo>
                  <a:lnTo>
                    <a:pt x="17516" y="248143"/>
                  </a:lnTo>
                  <a:lnTo>
                    <a:pt x="21423" y="248771"/>
                  </a:lnTo>
                  <a:lnTo>
                    <a:pt x="25021" y="249191"/>
                  </a:lnTo>
                  <a:lnTo>
                    <a:pt x="28412" y="249470"/>
                  </a:lnTo>
                  <a:lnTo>
                    <a:pt x="32660" y="249656"/>
                  </a:lnTo>
                  <a:lnTo>
                    <a:pt x="42676" y="249863"/>
                  </a:lnTo>
                  <a:lnTo>
                    <a:pt x="48127" y="248926"/>
                  </a:lnTo>
                  <a:lnTo>
                    <a:pt x="53749" y="247309"/>
                  </a:lnTo>
                  <a:lnTo>
                    <a:pt x="59482" y="245239"/>
                  </a:lnTo>
                  <a:lnTo>
                    <a:pt x="65291" y="243859"/>
                  </a:lnTo>
                  <a:lnTo>
                    <a:pt x="71150" y="242939"/>
                  </a:lnTo>
                  <a:lnTo>
                    <a:pt x="77042" y="242326"/>
                  </a:lnTo>
                  <a:lnTo>
                    <a:pt x="82957" y="240925"/>
                  </a:lnTo>
                  <a:lnTo>
                    <a:pt x="88886" y="238999"/>
                  </a:lnTo>
                  <a:lnTo>
                    <a:pt x="94826" y="236722"/>
                  </a:lnTo>
                  <a:lnTo>
                    <a:pt x="99778" y="234213"/>
                  </a:lnTo>
                  <a:lnTo>
                    <a:pt x="104074" y="231547"/>
                  </a:lnTo>
                  <a:lnTo>
                    <a:pt x="107930" y="228778"/>
                  </a:lnTo>
                  <a:lnTo>
                    <a:pt x="112487" y="225940"/>
                  </a:lnTo>
                  <a:lnTo>
                    <a:pt x="117512" y="223055"/>
                  </a:lnTo>
                  <a:lnTo>
                    <a:pt x="122848" y="220140"/>
                  </a:lnTo>
                  <a:lnTo>
                    <a:pt x="127398" y="216212"/>
                  </a:lnTo>
                  <a:lnTo>
                    <a:pt x="131426" y="211610"/>
                  </a:lnTo>
                  <a:lnTo>
                    <a:pt x="135104" y="206556"/>
                  </a:lnTo>
                  <a:lnTo>
                    <a:pt x="137555" y="202195"/>
                  </a:lnTo>
                  <a:lnTo>
                    <a:pt x="140279" y="194704"/>
                  </a:lnTo>
                  <a:lnTo>
                    <a:pt x="141006" y="190326"/>
                  </a:lnTo>
                  <a:lnTo>
                    <a:pt x="141491" y="185422"/>
                  </a:lnTo>
                  <a:lnTo>
                    <a:pt x="141813" y="180169"/>
                  </a:lnTo>
                  <a:lnTo>
                    <a:pt x="142172" y="169040"/>
                  </a:lnTo>
                  <a:lnTo>
                    <a:pt x="142267" y="163294"/>
                  </a:lnTo>
                  <a:lnTo>
                    <a:pt x="140345" y="157479"/>
                  </a:lnTo>
                  <a:lnTo>
                    <a:pt x="137077" y="151618"/>
                  </a:lnTo>
                  <a:lnTo>
                    <a:pt x="132912" y="145726"/>
                  </a:lnTo>
                  <a:lnTo>
                    <a:pt x="129142" y="140806"/>
                  </a:lnTo>
                  <a:lnTo>
                    <a:pt x="125636" y="136534"/>
                  </a:lnTo>
                  <a:lnTo>
                    <a:pt x="122304" y="132694"/>
                  </a:lnTo>
                  <a:lnTo>
                    <a:pt x="119091" y="128149"/>
                  </a:lnTo>
                  <a:lnTo>
                    <a:pt x="115955" y="123135"/>
                  </a:lnTo>
                  <a:lnTo>
                    <a:pt x="112871" y="117808"/>
                  </a:lnTo>
                  <a:lnTo>
                    <a:pt x="108829" y="113264"/>
                  </a:lnTo>
                  <a:lnTo>
                    <a:pt x="104148" y="109243"/>
                  </a:lnTo>
                  <a:lnTo>
                    <a:pt x="99041" y="105570"/>
                  </a:lnTo>
                  <a:lnTo>
                    <a:pt x="93650" y="101137"/>
                  </a:lnTo>
                  <a:lnTo>
                    <a:pt x="88070" y="96197"/>
                  </a:lnTo>
                  <a:lnTo>
                    <a:pt x="82363" y="90919"/>
                  </a:lnTo>
                  <a:lnTo>
                    <a:pt x="76572" y="86409"/>
                  </a:lnTo>
                  <a:lnTo>
                    <a:pt x="70725" y="82410"/>
                  </a:lnTo>
                  <a:lnTo>
                    <a:pt x="64841" y="78752"/>
                  </a:lnTo>
                  <a:lnTo>
                    <a:pt x="59925" y="75321"/>
                  </a:lnTo>
                  <a:lnTo>
                    <a:pt x="55654" y="72041"/>
                  </a:lnTo>
                  <a:lnTo>
                    <a:pt x="51815" y="68862"/>
                  </a:lnTo>
                  <a:lnTo>
                    <a:pt x="47268" y="65751"/>
                  </a:lnTo>
                  <a:lnTo>
                    <a:pt x="42251" y="62685"/>
                  </a:lnTo>
                  <a:lnTo>
                    <a:pt x="36919" y="59648"/>
                  </a:lnTo>
                  <a:lnTo>
                    <a:pt x="32372" y="56632"/>
                  </a:lnTo>
                  <a:lnTo>
                    <a:pt x="28347" y="53629"/>
                  </a:lnTo>
                  <a:lnTo>
                    <a:pt x="24671" y="50635"/>
                  </a:lnTo>
                  <a:lnTo>
                    <a:pt x="21227" y="48638"/>
                  </a:lnTo>
                  <a:lnTo>
                    <a:pt x="17937" y="47307"/>
                  </a:lnTo>
                  <a:lnTo>
                    <a:pt x="8379" y="44646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20"/>
            <p:cNvSpPr/>
            <p:nvPr/>
          </p:nvSpPr>
          <p:spPr>
            <a:xfrm>
              <a:off x="5322839" y="2428994"/>
              <a:ext cx="187712" cy="223124"/>
            </a:xfrm>
            <a:custGeom>
              <a:avLst/>
              <a:gdLst/>
              <a:ahLst/>
              <a:cxnLst/>
              <a:rect l="0" t="0" r="0" b="0"/>
              <a:pathLst>
                <a:path w="187712" h="223124">
                  <a:moveTo>
                    <a:pt x="0" y="26670"/>
                  </a:moveTo>
                  <a:lnTo>
                    <a:pt x="0" y="18982"/>
                  </a:lnTo>
                  <a:lnTo>
                    <a:pt x="4745" y="13368"/>
                  </a:lnTo>
                  <a:lnTo>
                    <a:pt x="7136" y="11849"/>
                  </a:lnTo>
                  <a:lnTo>
                    <a:pt x="16240" y="8718"/>
                  </a:lnTo>
                  <a:lnTo>
                    <a:pt x="20759" y="6765"/>
                  </a:lnTo>
                  <a:lnTo>
                    <a:pt x="25757" y="4470"/>
                  </a:lnTo>
                  <a:lnTo>
                    <a:pt x="32069" y="2940"/>
                  </a:lnTo>
                  <a:lnTo>
                    <a:pt x="39257" y="1921"/>
                  </a:lnTo>
                  <a:lnTo>
                    <a:pt x="47029" y="1241"/>
                  </a:lnTo>
                  <a:lnTo>
                    <a:pt x="54196" y="787"/>
                  </a:lnTo>
                  <a:lnTo>
                    <a:pt x="67456" y="284"/>
                  </a:lnTo>
                  <a:lnTo>
                    <a:pt x="90833" y="0"/>
                  </a:lnTo>
                  <a:lnTo>
                    <a:pt x="98297" y="953"/>
                  </a:lnTo>
                  <a:lnTo>
                    <a:pt x="105258" y="2580"/>
                  </a:lnTo>
                  <a:lnTo>
                    <a:pt x="111885" y="4657"/>
                  </a:lnTo>
                  <a:lnTo>
                    <a:pt x="117297" y="6041"/>
                  </a:lnTo>
                  <a:lnTo>
                    <a:pt x="121898" y="6965"/>
                  </a:lnTo>
                  <a:lnTo>
                    <a:pt x="125958" y="7580"/>
                  </a:lnTo>
                  <a:lnTo>
                    <a:pt x="128665" y="8982"/>
                  </a:lnTo>
                  <a:lnTo>
                    <a:pt x="130470" y="10910"/>
                  </a:lnTo>
                  <a:lnTo>
                    <a:pt x="131673" y="13186"/>
                  </a:lnTo>
                  <a:lnTo>
                    <a:pt x="132475" y="16689"/>
                  </a:lnTo>
                  <a:lnTo>
                    <a:pt x="133010" y="21008"/>
                  </a:lnTo>
                  <a:lnTo>
                    <a:pt x="133366" y="25872"/>
                  </a:lnTo>
                  <a:lnTo>
                    <a:pt x="133604" y="30107"/>
                  </a:lnTo>
                  <a:lnTo>
                    <a:pt x="133868" y="37458"/>
                  </a:lnTo>
                  <a:lnTo>
                    <a:pt x="132945" y="41799"/>
                  </a:lnTo>
                  <a:lnTo>
                    <a:pt x="131337" y="46678"/>
                  </a:lnTo>
                  <a:lnTo>
                    <a:pt x="129272" y="51915"/>
                  </a:lnTo>
                  <a:lnTo>
                    <a:pt x="125908" y="57391"/>
                  </a:lnTo>
                  <a:lnTo>
                    <a:pt x="121679" y="63025"/>
                  </a:lnTo>
                  <a:lnTo>
                    <a:pt x="116874" y="68766"/>
                  </a:lnTo>
                  <a:lnTo>
                    <a:pt x="111684" y="75570"/>
                  </a:lnTo>
                  <a:lnTo>
                    <a:pt x="106238" y="83083"/>
                  </a:lnTo>
                  <a:lnTo>
                    <a:pt x="100621" y="91067"/>
                  </a:lnTo>
                  <a:lnTo>
                    <a:pt x="94889" y="98375"/>
                  </a:lnTo>
                  <a:lnTo>
                    <a:pt x="89083" y="105231"/>
                  </a:lnTo>
                  <a:lnTo>
                    <a:pt x="83224" y="111786"/>
                  </a:lnTo>
                  <a:lnTo>
                    <a:pt x="71419" y="124361"/>
                  </a:lnTo>
                  <a:lnTo>
                    <a:pt x="38395" y="157923"/>
                  </a:lnTo>
                  <a:lnTo>
                    <a:pt x="34536" y="161797"/>
                  </a:lnTo>
                  <a:lnTo>
                    <a:pt x="30969" y="166364"/>
                  </a:lnTo>
                  <a:lnTo>
                    <a:pt x="27598" y="171393"/>
                  </a:lnTo>
                  <a:lnTo>
                    <a:pt x="24359" y="176730"/>
                  </a:lnTo>
                  <a:lnTo>
                    <a:pt x="22198" y="181280"/>
                  </a:lnTo>
                  <a:lnTo>
                    <a:pt x="20758" y="185306"/>
                  </a:lnTo>
                  <a:lnTo>
                    <a:pt x="18447" y="194156"/>
                  </a:lnTo>
                  <a:lnTo>
                    <a:pt x="19250" y="195874"/>
                  </a:lnTo>
                  <a:lnTo>
                    <a:pt x="22792" y="200429"/>
                  </a:lnTo>
                  <a:lnTo>
                    <a:pt x="25126" y="202041"/>
                  </a:lnTo>
                  <a:lnTo>
                    <a:pt x="30369" y="203831"/>
                  </a:lnTo>
                  <a:lnTo>
                    <a:pt x="34151" y="205301"/>
                  </a:lnTo>
                  <a:lnTo>
                    <a:pt x="38659" y="207273"/>
                  </a:lnTo>
                  <a:lnTo>
                    <a:pt x="43650" y="209580"/>
                  </a:lnTo>
                  <a:lnTo>
                    <a:pt x="48963" y="211118"/>
                  </a:lnTo>
                  <a:lnTo>
                    <a:pt x="54492" y="212143"/>
                  </a:lnTo>
                  <a:lnTo>
                    <a:pt x="60165" y="212827"/>
                  </a:lnTo>
                  <a:lnTo>
                    <a:pt x="66926" y="213282"/>
                  </a:lnTo>
                  <a:lnTo>
                    <a:pt x="74413" y="213586"/>
                  </a:lnTo>
                  <a:lnTo>
                    <a:pt x="96537" y="214014"/>
                  </a:lnTo>
                  <a:lnTo>
                    <a:pt x="176657" y="214192"/>
                  </a:lnTo>
                  <a:lnTo>
                    <a:pt x="180342" y="215185"/>
                  </a:lnTo>
                  <a:lnTo>
                    <a:pt x="182799" y="216839"/>
                  </a:lnTo>
                  <a:lnTo>
                    <a:pt x="187711" y="223123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21"/>
            <p:cNvSpPr/>
            <p:nvPr/>
          </p:nvSpPr>
          <p:spPr>
            <a:xfrm>
              <a:off x="5407518" y="2803922"/>
              <a:ext cx="227481" cy="250032"/>
            </a:xfrm>
            <a:custGeom>
              <a:avLst/>
              <a:gdLst/>
              <a:ahLst/>
              <a:cxnLst/>
              <a:rect l="0" t="0" r="0" b="0"/>
              <a:pathLst>
                <a:path w="227481" h="250032">
                  <a:moveTo>
                    <a:pt x="94093" y="0"/>
                  </a:moveTo>
                  <a:lnTo>
                    <a:pt x="89348" y="4740"/>
                  </a:lnTo>
                  <a:lnTo>
                    <a:pt x="86957" y="6137"/>
                  </a:lnTo>
                  <a:lnTo>
                    <a:pt x="81652" y="7688"/>
                  </a:lnTo>
                  <a:lnTo>
                    <a:pt x="79840" y="9094"/>
                  </a:lnTo>
                  <a:lnTo>
                    <a:pt x="78632" y="11023"/>
                  </a:lnTo>
                  <a:lnTo>
                    <a:pt x="77826" y="13302"/>
                  </a:lnTo>
                  <a:lnTo>
                    <a:pt x="74284" y="18480"/>
                  </a:lnTo>
                  <a:lnTo>
                    <a:pt x="69398" y="24088"/>
                  </a:lnTo>
                  <a:lnTo>
                    <a:pt x="63916" y="29888"/>
                  </a:lnTo>
                  <a:lnTo>
                    <a:pt x="61064" y="33816"/>
                  </a:lnTo>
                  <a:lnTo>
                    <a:pt x="58169" y="38419"/>
                  </a:lnTo>
                  <a:lnTo>
                    <a:pt x="55246" y="43472"/>
                  </a:lnTo>
                  <a:lnTo>
                    <a:pt x="51312" y="48825"/>
                  </a:lnTo>
                  <a:lnTo>
                    <a:pt x="46701" y="54378"/>
                  </a:lnTo>
                  <a:lnTo>
                    <a:pt x="41642" y="60065"/>
                  </a:lnTo>
                  <a:lnTo>
                    <a:pt x="30723" y="71674"/>
                  </a:lnTo>
                  <a:lnTo>
                    <a:pt x="25031" y="77548"/>
                  </a:lnTo>
                  <a:lnTo>
                    <a:pt x="20243" y="83449"/>
                  </a:lnTo>
                  <a:lnTo>
                    <a:pt x="16058" y="89367"/>
                  </a:lnTo>
                  <a:lnTo>
                    <a:pt x="12274" y="95297"/>
                  </a:lnTo>
                  <a:lnTo>
                    <a:pt x="9752" y="102226"/>
                  </a:lnTo>
                  <a:lnTo>
                    <a:pt x="8070" y="109823"/>
                  </a:lnTo>
                  <a:lnTo>
                    <a:pt x="6950" y="117864"/>
                  </a:lnTo>
                  <a:lnTo>
                    <a:pt x="5209" y="125209"/>
                  </a:lnTo>
                  <a:lnTo>
                    <a:pt x="3055" y="132089"/>
                  </a:lnTo>
                  <a:lnTo>
                    <a:pt x="627" y="138661"/>
                  </a:lnTo>
                  <a:lnTo>
                    <a:pt x="0" y="145027"/>
                  </a:lnTo>
                  <a:lnTo>
                    <a:pt x="576" y="151255"/>
                  </a:lnTo>
                  <a:lnTo>
                    <a:pt x="1953" y="157391"/>
                  </a:lnTo>
                  <a:lnTo>
                    <a:pt x="3864" y="163466"/>
                  </a:lnTo>
                  <a:lnTo>
                    <a:pt x="6132" y="169501"/>
                  </a:lnTo>
                  <a:lnTo>
                    <a:pt x="8637" y="175508"/>
                  </a:lnTo>
                  <a:lnTo>
                    <a:pt x="11299" y="180506"/>
                  </a:lnTo>
                  <a:lnTo>
                    <a:pt x="14068" y="184829"/>
                  </a:lnTo>
                  <a:lnTo>
                    <a:pt x="16907" y="188704"/>
                  </a:lnTo>
                  <a:lnTo>
                    <a:pt x="20786" y="192279"/>
                  </a:lnTo>
                  <a:lnTo>
                    <a:pt x="25358" y="195655"/>
                  </a:lnTo>
                  <a:lnTo>
                    <a:pt x="30393" y="198897"/>
                  </a:lnTo>
                  <a:lnTo>
                    <a:pt x="36729" y="202051"/>
                  </a:lnTo>
                  <a:lnTo>
                    <a:pt x="43932" y="205146"/>
                  </a:lnTo>
                  <a:lnTo>
                    <a:pt x="51714" y="208202"/>
                  </a:lnTo>
                  <a:lnTo>
                    <a:pt x="59881" y="210239"/>
                  </a:lnTo>
                  <a:lnTo>
                    <a:pt x="68306" y="211596"/>
                  </a:lnTo>
                  <a:lnTo>
                    <a:pt x="76902" y="212502"/>
                  </a:lnTo>
                  <a:lnTo>
                    <a:pt x="86605" y="213105"/>
                  </a:lnTo>
                  <a:lnTo>
                    <a:pt x="107980" y="213776"/>
                  </a:lnTo>
                  <a:lnTo>
                    <a:pt x="118249" y="214947"/>
                  </a:lnTo>
                  <a:lnTo>
                    <a:pt x="128074" y="216720"/>
                  </a:lnTo>
                  <a:lnTo>
                    <a:pt x="137604" y="218894"/>
                  </a:lnTo>
                  <a:lnTo>
                    <a:pt x="146936" y="219351"/>
                  </a:lnTo>
                  <a:lnTo>
                    <a:pt x="156137" y="218663"/>
                  </a:lnTo>
                  <a:lnTo>
                    <a:pt x="165252" y="217213"/>
                  </a:lnTo>
                  <a:lnTo>
                    <a:pt x="173313" y="216246"/>
                  </a:lnTo>
                  <a:lnTo>
                    <a:pt x="180675" y="215601"/>
                  </a:lnTo>
                  <a:lnTo>
                    <a:pt x="187569" y="215172"/>
                  </a:lnTo>
                  <a:lnTo>
                    <a:pt x="200525" y="214695"/>
                  </a:lnTo>
                  <a:lnTo>
                    <a:pt x="206762" y="214567"/>
                  </a:lnTo>
                  <a:lnTo>
                    <a:pt x="211912" y="213490"/>
                  </a:lnTo>
                  <a:lnTo>
                    <a:pt x="216339" y="211780"/>
                  </a:lnTo>
                  <a:lnTo>
                    <a:pt x="220283" y="209647"/>
                  </a:lnTo>
                  <a:lnTo>
                    <a:pt x="222913" y="207234"/>
                  </a:lnTo>
                  <a:lnTo>
                    <a:pt x="224666" y="204632"/>
                  </a:lnTo>
                  <a:lnTo>
                    <a:pt x="227480" y="198069"/>
                  </a:lnTo>
                  <a:lnTo>
                    <a:pt x="226717" y="196538"/>
                  </a:lnTo>
                  <a:lnTo>
                    <a:pt x="220899" y="189643"/>
                  </a:lnTo>
                  <a:lnTo>
                    <a:pt x="215670" y="184166"/>
                  </a:lnTo>
                  <a:lnTo>
                    <a:pt x="211892" y="181316"/>
                  </a:lnTo>
                  <a:lnTo>
                    <a:pt x="207387" y="178424"/>
                  </a:lnTo>
                  <a:lnTo>
                    <a:pt x="202397" y="175504"/>
                  </a:lnTo>
                  <a:lnTo>
                    <a:pt x="197084" y="173557"/>
                  </a:lnTo>
                  <a:lnTo>
                    <a:pt x="191555" y="172260"/>
                  </a:lnTo>
                  <a:lnTo>
                    <a:pt x="185884" y="171394"/>
                  </a:lnTo>
                  <a:lnTo>
                    <a:pt x="180117" y="169826"/>
                  </a:lnTo>
                  <a:lnTo>
                    <a:pt x="174285" y="167787"/>
                  </a:lnTo>
                  <a:lnTo>
                    <a:pt x="168411" y="165436"/>
                  </a:lnTo>
                  <a:lnTo>
                    <a:pt x="162509" y="164861"/>
                  </a:lnTo>
                  <a:lnTo>
                    <a:pt x="156587" y="165470"/>
                  </a:lnTo>
                  <a:lnTo>
                    <a:pt x="150654" y="166868"/>
                  </a:lnTo>
                  <a:lnTo>
                    <a:pt x="143719" y="167800"/>
                  </a:lnTo>
                  <a:lnTo>
                    <a:pt x="136115" y="168421"/>
                  </a:lnTo>
                  <a:lnTo>
                    <a:pt x="121708" y="169112"/>
                  </a:lnTo>
                  <a:lnTo>
                    <a:pt x="111994" y="169418"/>
                  </a:lnTo>
                  <a:lnTo>
                    <a:pt x="108014" y="170492"/>
                  </a:lnTo>
                  <a:lnTo>
                    <a:pt x="100942" y="174331"/>
                  </a:lnTo>
                  <a:lnTo>
                    <a:pt x="94489" y="181991"/>
                  </a:lnTo>
                  <a:lnTo>
                    <a:pt x="91378" y="186812"/>
                  </a:lnTo>
                  <a:lnTo>
                    <a:pt x="88310" y="191018"/>
                  </a:lnTo>
                  <a:lnTo>
                    <a:pt x="82253" y="198337"/>
                  </a:lnTo>
                  <a:lnTo>
                    <a:pt x="80241" y="201677"/>
                  </a:lnTo>
                  <a:lnTo>
                    <a:pt x="78005" y="208035"/>
                  </a:lnTo>
                  <a:lnTo>
                    <a:pt x="77409" y="212112"/>
                  </a:lnTo>
                  <a:lnTo>
                    <a:pt x="77011" y="216814"/>
                  </a:lnTo>
                  <a:lnTo>
                    <a:pt x="76569" y="226338"/>
                  </a:lnTo>
                  <a:lnTo>
                    <a:pt x="76373" y="233879"/>
                  </a:lnTo>
                  <a:lnTo>
                    <a:pt x="76216" y="250031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22"/>
            <p:cNvSpPr/>
            <p:nvPr/>
          </p:nvSpPr>
          <p:spPr>
            <a:xfrm>
              <a:off x="5430139" y="3214688"/>
              <a:ext cx="89350" cy="214313"/>
            </a:xfrm>
            <a:custGeom>
              <a:avLst/>
              <a:gdLst/>
              <a:ahLst/>
              <a:cxnLst/>
              <a:rect l="0" t="0" r="0" b="0"/>
              <a:pathLst>
                <a:path w="89350" h="214313">
                  <a:moveTo>
                    <a:pt x="89349" y="0"/>
                  </a:moveTo>
                  <a:lnTo>
                    <a:pt x="89349" y="13302"/>
                  </a:lnTo>
                  <a:lnTo>
                    <a:pt x="88356" y="16805"/>
                  </a:lnTo>
                  <a:lnTo>
                    <a:pt x="86701" y="21125"/>
                  </a:lnTo>
                  <a:lnTo>
                    <a:pt x="84605" y="25989"/>
                  </a:lnTo>
                  <a:lnTo>
                    <a:pt x="82213" y="30225"/>
                  </a:lnTo>
                  <a:lnTo>
                    <a:pt x="79626" y="34040"/>
                  </a:lnTo>
                  <a:lnTo>
                    <a:pt x="76908" y="37576"/>
                  </a:lnTo>
                  <a:lnTo>
                    <a:pt x="74103" y="41918"/>
                  </a:lnTo>
                  <a:lnTo>
                    <a:pt x="71240" y="46796"/>
                  </a:lnTo>
                  <a:lnTo>
                    <a:pt x="68338" y="52034"/>
                  </a:lnTo>
                  <a:lnTo>
                    <a:pt x="65410" y="58502"/>
                  </a:lnTo>
                  <a:lnTo>
                    <a:pt x="62465" y="65790"/>
                  </a:lnTo>
                  <a:lnTo>
                    <a:pt x="59509" y="73625"/>
                  </a:lnTo>
                  <a:lnTo>
                    <a:pt x="56544" y="80834"/>
                  </a:lnTo>
                  <a:lnTo>
                    <a:pt x="53575" y="87623"/>
                  </a:lnTo>
                  <a:lnTo>
                    <a:pt x="50602" y="94134"/>
                  </a:lnTo>
                  <a:lnTo>
                    <a:pt x="46634" y="100459"/>
                  </a:lnTo>
                  <a:lnTo>
                    <a:pt x="42002" y="106660"/>
                  </a:lnTo>
                  <a:lnTo>
                    <a:pt x="36927" y="112778"/>
                  </a:lnTo>
                  <a:lnTo>
                    <a:pt x="32552" y="119834"/>
                  </a:lnTo>
                  <a:lnTo>
                    <a:pt x="28641" y="127514"/>
                  </a:lnTo>
                  <a:lnTo>
                    <a:pt x="25042" y="135611"/>
                  </a:lnTo>
                  <a:lnTo>
                    <a:pt x="21648" y="142001"/>
                  </a:lnTo>
                  <a:lnTo>
                    <a:pt x="18392" y="147253"/>
                  </a:lnTo>
                  <a:lnTo>
                    <a:pt x="15229" y="151746"/>
                  </a:lnTo>
                  <a:lnTo>
                    <a:pt x="13120" y="156727"/>
                  </a:lnTo>
                  <a:lnTo>
                    <a:pt x="11714" y="162031"/>
                  </a:lnTo>
                  <a:lnTo>
                    <a:pt x="10777" y="167552"/>
                  </a:lnTo>
                  <a:lnTo>
                    <a:pt x="9159" y="172225"/>
                  </a:lnTo>
                  <a:lnTo>
                    <a:pt x="7087" y="176332"/>
                  </a:lnTo>
                  <a:lnTo>
                    <a:pt x="4713" y="180062"/>
                  </a:lnTo>
                  <a:lnTo>
                    <a:pt x="3130" y="183541"/>
                  </a:lnTo>
                  <a:lnTo>
                    <a:pt x="1371" y="190053"/>
                  </a:lnTo>
                  <a:lnTo>
                    <a:pt x="589" y="196254"/>
                  </a:lnTo>
                  <a:lnTo>
                    <a:pt x="242" y="202317"/>
                  </a:lnTo>
                  <a:lnTo>
                    <a:pt x="0" y="212536"/>
                  </a:lnTo>
                  <a:lnTo>
                    <a:pt x="981" y="213128"/>
                  </a:lnTo>
                  <a:lnTo>
                    <a:pt x="2629" y="213523"/>
                  </a:lnTo>
                  <a:lnTo>
                    <a:pt x="8902" y="214312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23"/>
            <p:cNvSpPr/>
            <p:nvPr/>
          </p:nvSpPr>
          <p:spPr>
            <a:xfrm>
              <a:off x="5546875" y="3223617"/>
              <a:ext cx="240566" cy="187356"/>
            </a:xfrm>
            <a:custGeom>
              <a:avLst/>
              <a:gdLst/>
              <a:ahLst/>
              <a:cxnLst/>
              <a:rect l="0" t="0" r="0" b="0"/>
              <a:pathLst>
                <a:path w="240566" h="187356">
                  <a:moveTo>
                    <a:pt x="133507" y="17860"/>
                  </a:moveTo>
                  <a:lnTo>
                    <a:pt x="133507" y="10171"/>
                  </a:lnTo>
                  <a:lnTo>
                    <a:pt x="134500" y="9757"/>
                  </a:lnTo>
                  <a:lnTo>
                    <a:pt x="138252" y="9298"/>
                  </a:lnTo>
                  <a:lnTo>
                    <a:pt x="138657" y="8183"/>
                  </a:lnTo>
                  <a:lnTo>
                    <a:pt x="137934" y="6448"/>
                  </a:lnTo>
                  <a:lnTo>
                    <a:pt x="134382" y="1274"/>
                  </a:lnTo>
                  <a:lnTo>
                    <a:pt x="133097" y="849"/>
                  </a:lnTo>
                  <a:lnTo>
                    <a:pt x="129021" y="378"/>
                  </a:lnTo>
                  <a:lnTo>
                    <a:pt x="126544" y="1244"/>
                  </a:lnTo>
                  <a:lnTo>
                    <a:pt x="121143" y="4853"/>
                  </a:lnTo>
                  <a:lnTo>
                    <a:pt x="117319" y="7204"/>
                  </a:lnTo>
                  <a:lnTo>
                    <a:pt x="112783" y="9764"/>
                  </a:lnTo>
                  <a:lnTo>
                    <a:pt x="107773" y="12462"/>
                  </a:lnTo>
                  <a:lnTo>
                    <a:pt x="102447" y="16246"/>
                  </a:lnTo>
                  <a:lnTo>
                    <a:pt x="96909" y="20752"/>
                  </a:lnTo>
                  <a:lnTo>
                    <a:pt x="91232" y="25741"/>
                  </a:lnTo>
                  <a:lnTo>
                    <a:pt x="84467" y="31051"/>
                  </a:lnTo>
                  <a:lnTo>
                    <a:pt x="76977" y="36576"/>
                  </a:lnTo>
                  <a:lnTo>
                    <a:pt x="69005" y="42244"/>
                  </a:lnTo>
                  <a:lnTo>
                    <a:pt x="61704" y="48006"/>
                  </a:lnTo>
                  <a:lnTo>
                    <a:pt x="54850" y="53833"/>
                  </a:lnTo>
                  <a:lnTo>
                    <a:pt x="48294" y="59701"/>
                  </a:lnTo>
                  <a:lnTo>
                    <a:pt x="41937" y="66590"/>
                  </a:lnTo>
                  <a:lnTo>
                    <a:pt x="35713" y="74159"/>
                  </a:lnTo>
                  <a:lnTo>
                    <a:pt x="29577" y="82181"/>
                  </a:lnTo>
                  <a:lnTo>
                    <a:pt x="24494" y="89514"/>
                  </a:lnTo>
                  <a:lnTo>
                    <a:pt x="20111" y="96387"/>
                  </a:lnTo>
                  <a:lnTo>
                    <a:pt x="16197" y="102954"/>
                  </a:lnTo>
                  <a:lnTo>
                    <a:pt x="12594" y="109316"/>
                  </a:lnTo>
                  <a:lnTo>
                    <a:pt x="5942" y="121676"/>
                  </a:lnTo>
                  <a:lnTo>
                    <a:pt x="3771" y="127750"/>
                  </a:lnTo>
                  <a:lnTo>
                    <a:pt x="2324" y="133784"/>
                  </a:lnTo>
                  <a:lnTo>
                    <a:pt x="1358" y="139791"/>
                  </a:lnTo>
                  <a:lnTo>
                    <a:pt x="715" y="145780"/>
                  </a:lnTo>
                  <a:lnTo>
                    <a:pt x="286" y="151757"/>
                  </a:lnTo>
                  <a:lnTo>
                    <a:pt x="0" y="157726"/>
                  </a:lnTo>
                  <a:lnTo>
                    <a:pt x="803" y="162698"/>
                  </a:lnTo>
                  <a:lnTo>
                    <a:pt x="2331" y="167004"/>
                  </a:lnTo>
                  <a:lnTo>
                    <a:pt x="4344" y="170867"/>
                  </a:lnTo>
                  <a:lnTo>
                    <a:pt x="7671" y="174435"/>
                  </a:lnTo>
                  <a:lnTo>
                    <a:pt x="11876" y="177806"/>
                  </a:lnTo>
                  <a:lnTo>
                    <a:pt x="16665" y="181045"/>
                  </a:lnTo>
                  <a:lnTo>
                    <a:pt x="22838" y="183205"/>
                  </a:lnTo>
                  <a:lnTo>
                    <a:pt x="29933" y="184644"/>
                  </a:lnTo>
                  <a:lnTo>
                    <a:pt x="37642" y="185604"/>
                  </a:lnTo>
                  <a:lnTo>
                    <a:pt x="45761" y="186244"/>
                  </a:lnTo>
                  <a:lnTo>
                    <a:pt x="54153" y="186671"/>
                  </a:lnTo>
                  <a:lnTo>
                    <a:pt x="71423" y="187145"/>
                  </a:lnTo>
                  <a:lnTo>
                    <a:pt x="89031" y="187355"/>
                  </a:lnTo>
                  <a:lnTo>
                    <a:pt x="98890" y="186419"/>
                  </a:lnTo>
                  <a:lnTo>
                    <a:pt x="109436" y="184803"/>
                  </a:lnTo>
                  <a:lnTo>
                    <a:pt x="120439" y="182733"/>
                  </a:lnTo>
                  <a:lnTo>
                    <a:pt x="130755" y="180361"/>
                  </a:lnTo>
                  <a:lnTo>
                    <a:pt x="140611" y="177788"/>
                  </a:lnTo>
                  <a:lnTo>
                    <a:pt x="150161" y="175080"/>
                  </a:lnTo>
                  <a:lnTo>
                    <a:pt x="168718" y="169426"/>
                  </a:lnTo>
                  <a:lnTo>
                    <a:pt x="177838" y="166528"/>
                  </a:lnTo>
                  <a:lnTo>
                    <a:pt x="185904" y="163605"/>
                  </a:lnTo>
                  <a:lnTo>
                    <a:pt x="193268" y="160664"/>
                  </a:lnTo>
                  <a:lnTo>
                    <a:pt x="200164" y="157711"/>
                  </a:lnTo>
                  <a:lnTo>
                    <a:pt x="213123" y="151784"/>
                  </a:lnTo>
                  <a:lnTo>
                    <a:pt x="219359" y="148814"/>
                  </a:lnTo>
                  <a:lnTo>
                    <a:pt x="224510" y="144850"/>
                  </a:lnTo>
                  <a:lnTo>
                    <a:pt x="228937" y="140223"/>
                  </a:lnTo>
                  <a:lnTo>
                    <a:pt x="232881" y="135154"/>
                  </a:lnTo>
                  <a:lnTo>
                    <a:pt x="235511" y="129790"/>
                  </a:lnTo>
                  <a:lnTo>
                    <a:pt x="237264" y="124230"/>
                  </a:lnTo>
                  <a:lnTo>
                    <a:pt x="238433" y="118539"/>
                  </a:lnTo>
                  <a:lnTo>
                    <a:pt x="239212" y="112760"/>
                  </a:lnTo>
                  <a:lnTo>
                    <a:pt x="239731" y="106924"/>
                  </a:lnTo>
                  <a:lnTo>
                    <a:pt x="240078" y="101048"/>
                  </a:lnTo>
                  <a:lnTo>
                    <a:pt x="240463" y="89228"/>
                  </a:lnTo>
                  <a:lnTo>
                    <a:pt x="240565" y="83298"/>
                  </a:lnTo>
                  <a:lnTo>
                    <a:pt x="239641" y="78352"/>
                  </a:lnTo>
                  <a:lnTo>
                    <a:pt x="238031" y="74063"/>
                  </a:lnTo>
                  <a:lnTo>
                    <a:pt x="235965" y="70211"/>
                  </a:lnTo>
                  <a:lnTo>
                    <a:pt x="232601" y="65659"/>
                  </a:lnTo>
                  <a:lnTo>
                    <a:pt x="228372" y="60640"/>
                  </a:lnTo>
                  <a:lnTo>
                    <a:pt x="219369" y="50764"/>
                  </a:lnTo>
                  <a:lnTo>
                    <a:pt x="212057" y="43067"/>
                  </a:lnTo>
                  <a:lnTo>
                    <a:pt x="207724" y="39625"/>
                  </a:lnTo>
                  <a:lnTo>
                    <a:pt x="202848" y="36339"/>
                  </a:lnTo>
                  <a:lnTo>
                    <a:pt x="197612" y="33156"/>
                  </a:lnTo>
                  <a:lnTo>
                    <a:pt x="193128" y="30042"/>
                  </a:lnTo>
                  <a:lnTo>
                    <a:pt x="189145" y="26973"/>
                  </a:lnTo>
                  <a:lnTo>
                    <a:pt x="185497" y="23935"/>
                  </a:lnTo>
                  <a:lnTo>
                    <a:pt x="181078" y="19926"/>
                  </a:lnTo>
                  <a:lnTo>
                    <a:pt x="160323" y="0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24"/>
            <p:cNvSpPr/>
            <p:nvPr/>
          </p:nvSpPr>
          <p:spPr>
            <a:xfrm>
              <a:off x="5608874" y="2348508"/>
              <a:ext cx="500561" cy="1455540"/>
            </a:xfrm>
            <a:custGeom>
              <a:avLst/>
              <a:gdLst/>
              <a:ahLst/>
              <a:cxnLst/>
              <a:rect l="0" t="0" r="0" b="0"/>
              <a:pathLst>
                <a:path w="500561" h="1455540">
                  <a:moveTo>
                    <a:pt x="0" y="0"/>
                  </a:moveTo>
                  <a:lnTo>
                    <a:pt x="242584" y="0"/>
                  </a:lnTo>
                  <a:lnTo>
                    <a:pt x="257123" y="2646"/>
                  </a:lnTo>
                  <a:lnTo>
                    <a:pt x="269212" y="6137"/>
                  </a:lnTo>
                  <a:lnTo>
                    <a:pt x="282595" y="8102"/>
                  </a:lnTo>
                  <a:lnTo>
                    <a:pt x="293113" y="8562"/>
                  </a:lnTo>
                  <a:lnTo>
                    <a:pt x="297705" y="9676"/>
                  </a:lnTo>
                  <a:lnTo>
                    <a:pt x="305457" y="13561"/>
                  </a:lnTo>
                  <a:lnTo>
                    <a:pt x="307921" y="15986"/>
                  </a:lnTo>
                  <a:lnTo>
                    <a:pt x="309564" y="18595"/>
                  </a:lnTo>
                  <a:lnTo>
                    <a:pt x="310659" y="21326"/>
                  </a:lnTo>
                  <a:lnTo>
                    <a:pt x="316946" y="29911"/>
                  </a:lnTo>
                  <a:lnTo>
                    <a:pt x="325099" y="38738"/>
                  </a:lnTo>
                  <a:lnTo>
                    <a:pt x="326975" y="41700"/>
                  </a:lnTo>
                  <a:lnTo>
                    <a:pt x="329059" y="47637"/>
                  </a:lnTo>
                  <a:lnTo>
                    <a:pt x="331391" y="65670"/>
                  </a:lnTo>
                  <a:lnTo>
                    <a:pt x="335326" y="73174"/>
                  </a:lnTo>
                  <a:lnTo>
                    <a:pt x="337737" y="85108"/>
                  </a:lnTo>
                  <a:lnTo>
                    <a:pt x="339496" y="127293"/>
                  </a:lnTo>
                  <a:lnTo>
                    <a:pt x="339663" y="219092"/>
                  </a:lnTo>
                  <a:lnTo>
                    <a:pt x="344410" y="253542"/>
                  </a:lnTo>
                  <a:lnTo>
                    <a:pt x="347362" y="288885"/>
                  </a:lnTo>
                  <a:lnTo>
                    <a:pt x="348236" y="329232"/>
                  </a:lnTo>
                  <a:lnTo>
                    <a:pt x="348495" y="367866"/>
                  </a:lnTo>
                  <a:lnTo>
                    <a:pt x="353317" y="404448"/>
                  </a:lnTo>
                  <a:lnTo>
                    <a:pt x="369613" y="488647"/>
                  </a:lnTo>
                  <a:lnTo>
                    <a:pt x="373699" y="532950"/>
                  </a:lnTo>
                  <a:lnTo>
                    <a:pt x="379655" y="577496"/>
                  </a:lnTo>
                  <a:lnTo>
                    <a:pt x="387710" y="622114"/>
                  </a:lnTo>
                  <a:lnTo>
                    <a:pt x="405248" y="711399"/>
                  </a:lnTo>
                  <a:lnTo>
                    <a:pt x="409419" y="756047"/>
                  </a:lnTo>
                  <a:lnTo>
                    <a:pt x="413042" y="788458"/>
                  </a:lnTo>
                  <a:lnTo>
                    <a:pt x="417964" y="820722"/>
                  </a:lnTo>
                  <a:lnTo>
                    <a:pt x="425325" y="862192"/>
                  </a:lnTo>
                  <a:lnTo>
                    <a:pt x="428941" y="905457"/>
                  </a:lnTo>
                  <a:lnTo>
                    <a:pt x="435859" y="948704"/>
                  </a:lnTo>
                  <a:lnTo>
                    <a:pt x="444200" y="987094"/>
                  </a:lnTo>
                  <a:lnTo>
                    <a:pt x="458879" y="1047601"/>
                  </a:lnTo>
                  <a:lnTo>
                    <a:pt x="463050" y="1083424"/>
                  </a:lnTo>
                  <a:lnTo>
                    <a:pt x="464286" y="1119175"/>
                  </a:lnTo>
                  <a:lnTo>
                    <a:pt x="470846" y="1160673"/>
                  </a:lnTo>
                  <a:lnTo>
                    <a:pt x="473172" y="1203413"/>
                  </a:lnTo>
                  <a:lnTo>
                    <a:pt x="473669" y="1243743"/>
                  </a:lnTo>
                  <a:lnTo>
                    <a:pt x="474714" y="1268761"/>
                  </a:lnTo>
                  <a:lnTo>
                    <a:pt x="481437" y="1308022"/>
                  </a:lnTo>
                  <a:lnTo>
                    <a:pt x="483430" y="1333171"/>
                  </a:lnTo>
                  <a:lnTo>
                    <a:pt x="489709" y="1357248"/>
                  </a:lnTo>
                  <a:lnTo>
                    <a:pt x="492362" y="1386077"/>
                  </a:lnTo>
                  <a:lnTo>
                    <a:pt x="498645" y="1401175"/>
                  </a:lnTo>
                  <a:lnTo>
                    <a:pt x="500182" y="1413712"/>
                  </a:lnTo>
                  <a:lnTo>
                    <a:pt x="500560" y="1455160"/>
                  </a:lnTo>
                  <a:lnTo>
                    <a:pt x="487244" y="1455529"/>
                  </a:lnTo>
                  <a:lnTo>
                    <a:pt x="440435" y="1455539"/>
                  </a:lnTo>
                  <a:lnTo>
                    <a:pt x="426165" y="1452893"/>
                  </a:lnTo>
                  <a:lnTo>
                    <a:pt x="410885" y="1449402"/>
                  </a:lnTo>
                  <a:lnTo>
                    <a:pt x="397472" y="1447851"/>
                  </a:lnTo>
                  <a:lnTo>
                    <a:pt x="382241" y="1444515"/>
                  </a:lnTo>
                  <a:lnTo>
                    <a:pt x="374008" y="1442236"/>
                  </a:lnTo>
                  <a:lnTo>
                    <a:pt x="365540" y="1440718"/>
                  </a:lnTo>
                  <a:lnTo>
                    <a:pt x="356915" y="1439705"/>
                  </a:lnTo>
                  <a:lnTo>
                    <a:pt x="348185" y="1439029"/>
                  </a:lnTo>
                  <a:lnTo>
                    <a:pt x="339387" y="1437587"/>
                  </a:lnTo>
                  <a:lnTo>
                    <a:pt x="330542" y="1435634"/>
                  </a:lnTo>
                  <a:lnTo>
                    <a:pt x="321664" y="1433339"/>
                  </a:lnTo>
                  <a:lnTo>
                    <a:pt x="312767" y="1431809"/>
                  </a:lnTo>
                  <a:lnTo>
                    <a:pt x="303857" y="1430790"/>
                  </a:lnTo>
                  <a:lnTo>
                    <a:pt x="294936" y="1430109"/>
                  </a:lnTo>
                  <a:lnTo>
                    <a:pt x="285017" y="1429656"/>
                  </a:lnTo>
                  <a:lnTo>
                    <a:pt x="263401" y="1429153"/>
                  </a:lnTo>
                  <a:lnTo>
                    <a:pt x="205954" y="1428785"/>
                  </a:lnTo>
                  <a:lnTo>
                    <a:pt x="190522" y="1426119"/>
                  </a:lnTo>
                  <a:lnTo>
                    <a:pt x="176048" y="1422620"/>
                  </a:lnTo>
                  <a:lnTo>
                    <a:pt x="168018" y="1421686"/>
                  </a:lnTo>
                  <a:lnTo>
                    <a:pt x="159684" y="1421064"/>
                  </a:lnTo>
                  <a:lnTo>
                    <a:pt x="145127" y="1420373"/>
                  </a:lnTo>
                  <a:lnTo>
                    <a:pt x="132037" y="1420066"/>
                  </a:lnTo>
                  <a:lnTo>
                    <a:pt x="119597" y="1419929"/>
                  </a:lnTo>
                  <a:lnTo>
                    <a:pt x="114493" y="1418901"/>
                  </a:lnTo>
                  <a:lnTo>
                    <a:pt x="101813" y="1412767"/>
                  </a:lnTo>
                  <a:lnTo>
                    <a:pt x="98325" y="1410890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25"/>
            <p:cNvSpPr/>
            <p:nvPr/>
          </p:nvSpPr>
          <p:spPr>
            <a:xfrm>
              <a:off x="6207759" y="3053953"/>
              <a:ext cx="107264" cy="1"/>
            </a:xfrm>
            <a:custGeom>
              <a:avLst/>
              <a:gdLst/>
              <a:ahLst/>
              <a:cxnLst/>
              <a:rect l="0" t="0" r="0" b="0"/>
              <a:pathLst>
                <a:path w="107264" h="1">
                  <a:moveTo>
                    <a:pt x="0" y="0"/>
                  </a:moveTo>
                  <a:lnTo>
                    <a:pt x="107263" y="0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26"/>
            <p:cNvSpPr/>
            <p:nvPr/>
          </p:nvSpPr>
          <p:spPr>
            <a:xfrm>
              <a:off x="6520608" y="2330648"/>
              <a:ext cx="294975" cy="1544837"/>
            </a:xfrm>
            <a:custGeom>
              <a:avLst/>
              <a:gdLst/>
              <a:ahLst/>
              <a:cxnLst/>
              <a:rect l="0" t="0" r="0" b="0"/>
              <a:pathLst>
                <a:path w="294975" h="1544837">
                  <a:moveTo>
                    <a:pt x="241342" y="0"/>
                  </a:moveTo>
                  <a:lnTo>
                    <a:pt x="123470" y="0"/>
                  </a:lnTo>
                  <a:lnTo>
                    <a:pt x="116081" y="993"/>
                  </a:lnTo>
                  <a:lnTo>
                    <a:pt x="109169" y="2646"/>
                  </a:lnTo>
                  <a:lnTo>
                    <a:pt x="102575" y="4741"/>
                  </a:lnTo>
                  <a:lnTo>
                    <a:pt x="96192" y="7130"/>
                  </a:lnTo>
                  <a:lnTo>
                    <a:pt x="89951" y="9714"/>
                  </a:lnTo>
                  <a:lnTo>
                    <a:pt x="83804" y="12429"/>
                  </a:lnTo>
                  <a:lnTo>
                    <a:pt x="77719" y="14239"/>
                  </a:lnTo>
                  <a:lnTo>
                    <a:pt x="71676" y="15446"/>
                  </a:lnTo>
                  <a:lnTo>
                    <a:pt x="65662" y="16251"/>
                  </a:lnTo>
                  <a:lnTo>
                    <a:pt x="59666" y="17779"/>
                  </a:lnTo>
                  <a:lnTo>
                    <a:pt x="53682" y="19790"/>
                  </a:lnTo>
                  <a:lnTo>
                    <a:pt x="47706" y="22124"/>
                  </a:lnTo>
                  <a:lnTo>
                    <a:pt x="42729" y="24671"/>
                  </a:lnTo>
                  <a:lnTo>
                    <a:pt x="34551" y="30147"/>
                  </a:lnTo>
                  <a:lnTo>
                    <a:pt x="27351" y="35611"/>
                  </a:lnTo>
                  <a:lnTo>
                    <a:pt x="19321" y="43263"/>
                  </a:lnTo>
                  <a:lnTo>
                    <a:pt x="10309" y="52216"/>
                  </a:lnTo>
                  <a:lnTo>
                    <a:pt x="9852" y="53662"/>
                  </a:lnTo>
                  <a:lnTo>
                    <a:pt x="8993" y="71617"/>
                  </a:lnTo>
                  <a:lnTo>
                    <a:pt x="8974" y="74534"/>
                  </a:lnTo>
                  <a:lnTo>
                    <a:pt x="7969" y="77471"/>
                  </a:lnTo>
                  <a:lnTo>
                    <a:pt x="2802" y="86344"/>
                  </a:lnTo>
                  <a:lnTo>
                    <a:pt x="1246" y="92284"/>
                  </a:lnTo>
                  <a:lnTo>
                    <a:pt x="22" y="137271"/>
                  </a:lnTo>
                  <a:lnTo>
                    <a:pt x="0" y="370501"/>
                  </a:lnTo>
                  <a:lnTo>
                    <a:pt x="7075" y="428811"/>
                  </a:lnTo>
                  <a:lnTo>
                    <a:pt x="8571" y="476287"/>
                  </a:lnTo>
                  <a:lnTo>
                    <a:pt x="8938" y="715711"/>
                  </a:lnTo>
                  <a:lnTo>
                    <a:pt x="13684" y="757325"/>
                  </a:lnTo>
                  <a:lnTo>
                    <a:pt x="18043" y="809694"/>
                  </a:lnTo>
                  <a:lnTo>
                    <a:pt x="23775" y="851208"/>
                  </a:lnTo>
                  <a:lnTo>
                    <a:pt x="25916" y="890076"/>
                  </a:lnTo>
                  <a:lnTo>
                    <a:pt x="26550" y="931579"/>
                  </a:lnTo>
                  <a:lnTo>
                    <a:pt x="27730" y="969453"/>
                  </a:lnTo>
                  <a:lnTo>
                    <a:pt x="32936" y="1005810"/>
                  </a:lnTo>
                  <a:lnTo>
                    <a:pt x="35199" y="1053650"/>
                  </a:lnTo>
                  <a:lnTo>
                    <a:pt x="35721" y="1129356"/>
                  </a:lnTo>
                  <a:lnTo>
                    <a:pt x="35751" y="1187235"/>
                  </a:lnTo>
                  <a:lnTo>
                    <a:pt x="42829" y="1232243"/>
                  </a:lnTo>
                  <a:lnTo>
                    <a:pt x="47179" y="1278803"/>
                  </a:lnTo>
                  <a:lnTo>
                    <a:pt x="51720" y="1301639"/>
                  </a:lnTo>
                  <a:lnTo>
                    <a:pt x="53464" y="1341915"/>
                  </a:lnTo>
                  <a:lnTo>
                    <a:pt x="53631" y="1435935"/>
                  </a:lnTo>
                  <a:lnTo>
                    <a:pt x="56280" y="1447157"/>
                  </a:lnTo>
                  <a:lnTo>
                    <a:pt x="60707" y="1461986"/>
                  </a:lnTo>
                  <a:lnTo>
                    <a:pt x="62461" y="1485160"/>
                  </a:lnTo>
                  <a:lnTo>
                    <a:pt x="62568" y="1507350"/>
                  </a:lnTo>
                  <a:lnTo>
                    <a:pt x="65217" y="1510978"/>
                  </a:lnTo>
                  <a:lnTo>
                    <a:pt x="73605" y="1520072"/>
                  </a:lnTo>
                  <a:lnTo>
                    <a:pt x="75886" y="1522374"/>
                  </a:lnTo>
                  <a:lnTo>
                    <a:pt x="78399" y="1523909"/>
                  </a:lnTo>
                  <a:lnTo>
                    <a:pt x="86921" y="1526371"/>
                  </a:lnTo>
                  <a:lnTo>
                    <a:pt x="87743" y="1526573"/>
                  </a:lnTo>
                  <a:lnTo>
                    <a:pt x="93953" y="1526798"/>
                  </a:lnTo>
                  <a:lnTo>
                    <a:pt x="150351" y="1526976"/>
                  </a:lnTo>
                  <a:lnTo>
                    <a:pt x="155853" y="1527969"/>
                  </a:lnTo>
                  <a:lnTo>
                    <a:pt x="161506" y="1529623"/>
                  </a:lnTo>
                  <a:lnTo>
                    <a:pt x="167261" y="1531717"/>
                  </a:lnTo>
                  <a:lnTo>
                    <a:pt x="173084" y="1533114"/>
                  </a:lnTo>
                  <a:lnTo>
                    <a:pt x="178953" y="1534044"/>
                  </a:lnTo>
                  <a:lnTo>
                    <a:pt x="184852" y="1534665"/>
                  </a:lnTo>
                  <a:lnTo>
                    <a:pt x="190771" y="1535079"/>
                  </a:lnTo>
                  <a:lnTo>
                    <a:pt x="196703" y="1535355"/>
                  </a:lnTo>
                  <a:lnTo>
                    <a:pt x="202644" y="1535539"/>
                  </a:lnTo>
                  <a:lnTo>
                    <a:pt x="208591" y="1536654"/>
                  </a:lnTo>
                  <a:lnTo>
                    <a:pt x="214542" y="1538389"/>
                  </a:lnTo>
                  <a:lnTo>
                    <a:pt x="220495" y="1540539"/>
                  </a:lnTo>
                  <a:lnTo>
                    <a:pt x="226451" y="1541971"/>
                  </a:lnTo>
                  <a:lnTo>
                    <a:pt x="232408" y="1542926"/>
                  </a:lnTo>
                  <a:lnTo>
                    <a:pt x="238365" y="1543563"/>
                  </a:lnTo>
                  <a:lnTo>
                    <a:pt x="244323" y="1543988"/>
                  </a:lnTo>
                  <a:lnTo>
                    <a:pt x="250283" y="1544271"/>
                  </a:lnTo>
                  <a:lnTo>
                    <a:pt x="265510" y="1544669"/>
                  </a:lnTo>
                  <a:lnTo>
                    <a:pt x="294974" y="1544836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27"/>
            <p:cNvSpPr/>
            <p:nvPr/>
          </p:nvSpPr>
          <p:spPr>
            <a:xfrm>
              <a:off x="6681503" y="2509242"/>
              <a:ext cx="107263" cy="8931"/>
            </a:xfrm>
            <a:custGeom>
              <a:avLst/>
              <a:gdLst/>
              <a:ahLst/>
              <a:cxnLst/>
              <a:rect l="0" t="0" r="0" b="0"/>
              <a:pathLst>
                <a:path w="107263" h="8931">
                  <a:moveTo>
                    <a:pt x="0" y="0"/>
                  </a:moveTo>
                  <a:lnTo>
                    <a:pt x="13315" y="0"/>
                  </a:lnTo>
                  <a:lnTo>
                    <a:pt x="16822" y="992"/>
                  </a:lnTo>
                  <a:lnTo>
                    <a:pt x="21146" y="2646"/>
                  </a:lnTo>
                  <a:lnTo>
                    <a:pt x="26015" y="4741"/>
                  </a:lnTo>
                  <a:lnTo>
                    <a:pt x="30255" y="6137"/>
                  </a:lnTo>
                  <a:lnTo>
                    <a:pt x="34074" y="7068"/>
                  </a:lnTo>
                  <a:lnTo>
                    <a:pt x="37613" y="7688"/>
                  </a:lnTo>
                  <a:lnTo>
                    <a:pt x="42953" y="8102"/>
                  </a:lnTo>
                  <a:lnTo>
                    <a:pt x="49491" y="8378"/>
                  </a:lnTo>
                  <a:lnTo>
                    <a:pt x="71904" y="8821"/>
                  </a:lnTo>
                  <a:lnTo>
                    <a:pt x="107262" y="8930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28"/>
            <p:cNvSpPr/>
            <p:nvPr/>
          </p:nvSpPr>
          <p:spPr>
            <a:xfrm>
              <a:off x="6888856" y="2429243"/>
              <a:ext cx="194310" cy="231805"/>
            </a:xfrm>
            <a:custGeom>
              <a:avLst/>
              <a:gdLst/>
              <a:ahLst/>
              <a:cxnLst/>
              <a:rect l="0" t="0" r="0" b="0"/>
              <a:pathLst>
                <a:path w="194310" h="231805">
                  <a:moveTo>
                    <a:pt x="87620" y="8562"/>
                  </a:moveTo>
                  <a:lnTo>
                    <a:pt x="87620" y="0"/>
                  </a:lnTo>
                  <a:lnTo>
                    <a:pt x="87620" y="7352"/>
                  </a:lnTo>
                  <a:lnTo>
                    <a:pt x="82875" y="12944"/>
                  </a:lnTo>
                  <a:lnTo>
                    <a:pt x="77897" y="18116"/>
                  </a:lnTo>
                  <a:lnTo>
                    <a:pt x="75179" y="20884"/>
                  </a:lnTo>
                  <a:lnTo>
                    <a:pt x="71380" y="23722"/>
                  </a:lnTo>
                  <a:lnTo>
                    <a:pt x="66861" y="26606"/>
                  </a:lnTo>
                  <a:lnTo>
                    <a:pt x="61862" y="29521"/>
                  </a:lnTo>
                  <a:lnTo>
                    <a:pt x="57537" y="33448"/>
                  </a:lnTo>
                  <a:lnTo>
                    <a:pt x="53660" y="38051"/>
                  </a:lnTo>
                  <a:lnTo>
                    <a:pt x="50082" y="43104"/>
                  </a:lnTo>
                  <a:lnTo>
                    <a:pt x="46704" y="48457"/>
                  </a:lnTo>
                  <a:lnTo>
                    <a:pt x="43459" y="54010"/>
                  </a:lnTo>
                  <a:lnTo>
                    <a:pt x="40302" y="59697"/>
                  </a:lnTo>
                  <a:lnTo>
                    <a:pt x="34145" y="71307"/>
                  </a:lnTo>
                  <a:lnTo>
                    <a:pt x="31114" y="77181"/>
                  </a:lnTo>
                  <a:lnTo>
                    <a:pt x="28099" y="84073"/>
                  </a:lnTo>
                  <a:lnTo>
                    <a:pt x="25096" y="91645"/>
                  </a:lnTo>
                  <a:lnTo>
                    <a:pt x="22101" y="99669"/>
                  </a:lnTo>
                  <a:lnTo>
                    <a:pt x="19111" y="107003"/>
                  </a:lnTo>
                  <a:lnTo>
                    <a:pt x="16125" y="113877"/>
                  </a:lnTo>
                  <a:lnTo>
                    <a:pt x="10158" y="126806"/>
                  </a:lnTo>
                  <a:lnTo>
                    <a:pt x="4195" y="139167"/>
                  </a:lnTo>
                  <a:lnTo>
                    <a:pt x="2209" y="145241"/>
                  </a:lnTo>
                  <a:lnTo>
                    <a:pt x="883" y="151275"/>
                  </a:lnTo>
                  <a:lnTo>
                    <a:pt x="0" y="157282"/>
                  </a:lnTo>
                  <a:lnTo>
                    <a:pt x="404" y="162279"/>
                  </a:lnTo>
                  <a:lnTo>
                    <a:pt x="1667" y="166602"/>
                  </a:lnTo>
                  <a:lnTo>
                    <a:pt x="3502" y="170477"/>
                  </a:lnTo>
                  <a:lnTo>
                    <a:pt x="8190" y="177427"/>
                  </a:lnTo>
                  <a:lnTo>
                    <a:pt x="10830" y="180670"/>
                  </a:lnTo>
                  <a:lnTo>
                    <a:pt x="14577" y="183824"/>
                  </a:lnTo>
                  <a:lnTo>
                    <a:pt x="19061" y="186919"/>
                  </a:lnTo>
                  <a:lnTo>
                    <a:pt x="24037" y="189974"/>
                  </a:lnTo>
                  <a:lnTo>
                    <a:pt x="30334" y="193003"/>
                  </a:lnTo>
                  <a:lnTo>
                    <a:pt x="37511" y="196015"/>
                  </a:lnTo>
                  <a:lnTo>
                    <a:pt x="45275" y="199015"/>
                  </a:lnTo>
                  <a:lnTo>
                    <a:pt x="53431" y="201015"/>
                  </a:lnTo>
                  <a:lnTo>
                    <a:pt x="61848" y="202348"/>
                  </a:lnTo>
                  <a:lnTo>
                    <a:pt x="70439" y="203237"/>
                  </a:lnTo>
                  <a:lnTo>
                    <a:pt x="79145" y="203829"/>
                  </a:lnTo>
                  <a:lnTo>
                    <a:pt x="87929" y="204224"/>
                  </a:lnTo>
                  <a:lnTo>
                    <a:pt x="105635" y="204663"/>
                  </a:lnTo>
                  <a:lnTo>
                    <a:pt x="145463" y="204968"/>
                  </a:lnTo>
                  <a:lnTo>
                    <a:pt x="152004" y="203992"/>
                  </a:lnTo>
                  <a:lnTo>
                    <a:pt x="158353" y="202348"/>
                  </a:lnTo>
                  <a:lnTo>
                    <a:pt x="164570" y="200260"/>
                  </a:lnTo>
                  <a:lnTo>
                    <a:pt x="169708" y="198869"/>
                  </a:lnTo>
                  <a:lnTo>
                    <a:pt x="174127" y="197941"/>
                  </a:lnTo>
                  <a:lnTo>
                    <a:pt x="178066" y="197322"/>
                  </a:lnTo>
                  <a:lnTo>
                    <a:pt x="181685" y="195918"/>
                  </a:lnTo>
                  <a:lnTo>
                    <a:pt x="185091" y="193989"/>
                  </a:lnTo>
                  <a:lnTo>
                    <a:pt x="188355" y="191711"/>
                  </a:lnTo>
                  <a:lnTo>
                    <a:pt x="190531" y="189200"/>
                  </a:lnTo>
                  <a:lnTo>
                    <a:pt x="191981" y="186534"/>
                  </a:lnTo>
                  <a:lnTo>
                    <a:pt x="193593" y="180926"/>
                  </a:lnTo>
                  <a:lnTo>
                    <a:pt x="194309" y="175126"/>
                  </a:lnTo>
                  <a:lnTo>
                    <a:pt x="193507" y="173183"/>
                  </a:lnTo>
                  <a:lnTo>
                    <a:pt x="191979" y="171887"/>
                  </a:lnTo>
                  <a:lnTo>
                    <a:pt x="189968" y="171023"/>
                  </a:lnTo>
                  <a:lnTo>
                    <a:pt x="185084" y="167418"/>
                  </a:lnTo>
                  <a:lnTo>
                    <a:pt x="182391" y="165067"/>
                  </a:lnTo>
                  <a:lnTo>
                    <a:pt x="179603" y="163500"/>
                  </a:lnTo>
                  <a:lnTo>
                    <a:pt x="173856" y="161759"/>
                  </a:lnTo>
                  <a:lnTo>
                    <a:pt x="169940" y="161295"/>
                  </a:lnTo>
                  <a:lnTo>
                    <a:pt x="165343" y="160986"/>
                  </a:lnTo>
                  <a:lnTo>
                    <a:pt x="160293" y="160779"/>
                  </a:lnTo>
                  <a:lnTo>
                    <a:pt x="149383" y="160550"/>
                  </a:lnTo>
                  <a:lnTo>
                    <a:pt x="143692" y="160489"/>
                  </a:lnTo>
                  <a:lnTo>
                    <a:pt x="137914" y="161440"/>
                  </a:lnTo>
                  <a:lnTo>
                    <a:pt x="132074" y="163066"/>
                  </a:lnTo>
                  <a:lnTo>
                    <a:pt x="126194" y="165143"/>
                  </a:lnTo>
                  <a:lnTo>
                    <a:pt x="120288" y="166527"/>
                  </a:lnTo>
                  <a:lnTo>
                    <a:pt x="114365" y="167450"/>
                  </a:lnTo>
                  <a:lnTo>
                    <a:pt x="108429" y="168065"/>
                  </a:lnTo>
                  <a:lnTo>
                    <a:pt x="102486" y="169468"/>
                  </a:lnTo>
                  <a:lnTo>
                    <a:pt x="96538" y="171395"/>
                  </a:lnTo>
                  <a:lnTo>
                    <a:pt x="90585" y="173672"/>
                  </a:lnTo>
                  <a:lnTo>
                    <a:pt x="85624" y="176182"/>
                  </a:lnTo>
                  <a:lnTo>
                    <a:pt x="81324" y="178847"/>
                  </a:lnTo>
                  <a:lnTo>
                    <a:pt x="77464" y="181617"/>
                  </a:lnTo>
                  <a:lnTo>
                    <a:pt x="73897" y="184455"/>
                  </a:lnTo>
                  <a:lnTo>
                    <a:pt x="70525" y="187340"/>
                  </a:lnTo>
                  <a:lnTo>
                    <a:pt x="67285" y="190255"/>
                  </a:lnTo>
                  <a:lnTo>
                    <a:pt x="61036" y="196139"/>
                  </a:lnTo>
                  <a:lnTo>
                    <a:pt x="57979" y="199098"/>
                  </a:lnTo>
                  <a:lnTo>
                    <a:pt x="55942" y="203054"/>
                  </a:lnTo>
                  <a:lnTo>
                    <a:pt x="54582" y="207676"/>
                  </a:lnTo>
                  <a:lnTo>
                    <a:pt x="53677" y="212742"/>
                  </a:lnTo>
                  <a:lnTo>
                    <a:pt x="53073" y="217112"/>
                  </a:lnTo>
                  <a:lnTo>
                    <a:pt x="52671" y="221017"/>
                  </a:lnTo>
                  <a:lnTo>
                    <a:pt x="51865" y="231804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Annotation29"/>
            <p:cNvSpPr/>
            <p:nvPr/>
          </p:nvSpPr>
          <p:spPr>
            <a:xfrm>
              <a:off x="6801572" y="2911078"/>
              <a:ext cx="22948" cy="232173"/>
            </a:xfrm>
            <a:custGeom>
              <a:avLst/>
              <a:gdLst/>
              <a:ahLst/>
              <a:cxnLst/>
              <a:rect l="0" t="0" r="0" b="0"/>
              <a:pathLst>
                <a:path w="22948" h="232173">
                  <a:moveTo>
                    <a:pt x="22947" y="0"/>
                  </a:moveTo>
                  <a:lnTo>
                    <a:pt x="22947" y="21249"/>
                  </a:lnTo>
                  <a:lnTo>
                    <a:pt x="21954" y="25081"/>
                  </a:lnTo>
                  <a:lnTo>
                    <a:pt x="20299" y="29619"/>
                  </a:lnTo>
                  <a:lnTo>
                    <a:pt x="18202" y="34628"/>
                  </a:lnTo>
                  <a:lnTo>
                    <a:pt x="16804" y="39953"/>
                  </a:lnTo>
                  <a:lnTo>
                    <a:pt x="15872" y="45487"/>
                  </a:lnTo>
                  <a:lnTo>
                    <a:pt x="15251" y="51161"/>
                  </a:lnTo>
                  <a:lnTo>
                    <a:pt x="13844" y="55935"/>
                  </a:lnTo>
                  <a:lnTo>
                    <a:pt x="11912" y="60110"/>
                  </a:lnTo>
                  <a:lnTo>
                    <a:pt x="9632" y="63886"/>
                  </a:lnTo>
                  <a:lnTo>
                    <a:pt x="8111" y="69380"/>
                  </a:lnTo>
                  <a:lnTo>
                    <a:pt x="7098" y="76019"/>
                  </a:lnTo>
                  <a:lnTo>
                    <a:pt x="6422" y="83422"/>
                  </a:lnTo>
                  <a:lnTo>
                    <a:pt x="5971" y="90341"/>
                  </a:lnTo>
                  <a:lnTo>
                    <a:pt x="5471" y="103321"/>
                  </a:lnTo>
                  <a:lnTo>
                    <a:pt x="4344" y="109560"/>
                  </a:lnTo>
                  <a:lnTo>
                    <a:pt x="2600" y="115704"/>
                  </a:lnTo>
                  <a:lnTo>
                    <a:pt x="444" y="121785"/>
                  </a:lnTo>
                  <a:lnTo>
                    <a:pt x="0" y="127823"/>
                  </a:lnTo>
                  <a:lnTo>
                    <a:pt x="697" y="133832"/>
                  </a:lnTo>
                  <a:lnTo>
                    <a:pt x="2154" y="139823"/>
                  </a:lnTo>
                  <a:lnTo>
                    <a:pt x="3127" y="145801"/>
                  </a:lnTo>
                  <a:lnTo>
                    <a:pt x="3775" y="151771"/>
                  </a:lnTo>
                  <a:lnTo>
                    <a:pt x="4206" y="157736"/>
                  </a:lnTo>
                  <a:lnTo>
                    <a:pt x="4494" y="163696"/>
                  </a:lnTo>
                  <a:lnTo>
                    <a:pt x="4815" y="175611"/>
                  </a:lnTo>
                  <a:lnTo>
                    <a:pt x="5893" y="180574"/>
                  </a:lnTo>
                  <a:lnTo>
                    <a:pt x="7605" y="184875"/>
                  </a:lnTo>
                  <a:lnTo>
                    <a:pt x="9739" y="188734"/>
                  </a:lnTo>
                  <a:lnTo>
                    <a:pt x="11163" y="193291"/>
                  </a:lnTo>
                  <a:lnTo>
                    <a:pt x="12111" y="198314"/>
                  </a:lnTo>
                  <a:lnTo>
                    <a:pt x="12743" y="203647"/>
                  </a:lnTo>
                  <a:lnTo>
                    <a:pt x="13166" y="208194"/>
                  </a:lnTo>
                  <a:lnTo>
                    <a:pt x="13447" y="212218"/>
                  </a:lnTo>
                  <a:lnTo>
                    <a:pt x="13634" y="215893"/>
                  </a:lnTo>
                  <a:lnTo>
                    <a:pt x="14752" y="219335"/>
                  </a:lnTo>
                  <a:lnTo>
                    <a:pt x="16491" y="222622"/>
                  </a:lnTo>
                  <a:lnTo>
                    <a:pt x="22947" y="232172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Annotation30"/>
            <p:cNvSpPr/>
            <p:nvPr/>
          </p:nvSpPr>
          <p:spPr>
            <a:xfrm>
              <a:off x="6788765" y="3411150"/>
              <a:ext cx="259220" cy="285742"/>
            </a:xfrm>
            <a:custGeom>
              <a:avLst/>
              <a:gdLst/>
              <a:ahLst/>
              <a:cxnLst/>
              <a:rect l="0" t="0" r="0" b="0"/>
              <a:pathLst>
                <a:path w="259220" h="285742">
                  <a:moveTo>
                    <a:pt x="0" y="8920"/>
                  </a:moveTo>
                  <a:lnTo>
                    <a:pt x="4745" y="4180"/>
                  </a:lnTo>
                  <a:lnTo>
                    <a:pt x="7136" y="2783"/>
                  </a:lnTo>
                  <a:lnTo>
                    <a:pt x="12442" y="1232"/>
                  </a:lnTo>
                  <a:lnTo>
                    <a:pt x="18110" y="542"/>
                  </a:lnTo>
                  <a:lnTo>
                    <a:pt x="24933" y="236"/>
                  </a:lnTo>
                  <a:lnTo>
                    <a:pt x="45498" y="39"/>
                  </a:lnTo>
                  <a:lnTo>
                    <a:pt x="63944" y="0"/>
                  </a:lnTo>
                  <a:lnTo>
                    <a:pt x="68452" y="989"/>
                  </a:lnTo>
                  <a:lnTo>
                    <a:pt x="73444" y="2640"/>
                  </a:lnTo>
                  <a:lnTo>
                    <a:pt x="78758" y="4734"/>
                  </a:lnTo>
                  <a:lnTo>
                    <a:pt x="83294" y="7121"/>
                  </a:lnTo>
                  <a:lnTo>
                    <a:pt x="90983" y="12420"/>
                  </a:lnTo>
                  <a:lnTo>
                    <a:pt x="97710" y="18082"/>
                  </a:lnTo>
                  <a:lnTo>
                    <a:pt x="104010" y="23907"/>
                  </a:lnTo>
                  <a:lnTo>
                    <a:pt x="110122" y="29802"/>
                  </a:lnTo>
                  <a:lnTo>
                    <a:pt x="112148" y="32763"/>
                  </a:lnTo>
                  <a:lnTo>
                    <a:pt x="114400" y="38700"/>
                  </a:lnTo>
                  <a:lnTo>
                    <a:pt x="115401" y="47291"/>
                  </a:lnTo>
                  <a:lnTo>
                    <a:pt x="115669" y="52360"/>
                  </a:lnTo>
                  <a:lnTo>
                    <a:pt x="114853" y="57724"/>
                  </a:lnTo>
                  <a:lnTo>
                    <a:pt x="113316" y="63284"/>
                  </a:lnTo>
                  <a:lnTo>
                    <a:pt x="111298" y="68975"/>
                  </a:lnTo>
                  <a:lnTo>
                    <a:pt x="108960" y="74754"/>
                  </a:lnTo>
                  <a:lnTo>
                    <a:pt x="106409" y="80590"/>
                  </a:lnTo>
                  <a:lnTo>
                    <a:pt x="103714" y="86466"/>
                  </a:lnTo>
                  <a:lnTo>
                    <a:pt x="99931" y="92368"/>
                  </a:lnTo>
                  <a:lnTo>
                    <a:pt x="95423" y="98286"/>
                  </a:lnTo>
                  <a:lnTo>
                    <a:pt x="90431" y="104216"/>
                  </a:lnTo>
                  <a:lnTo>
                    <a:pt x="85118" y="111146"/>
                  </a:lnTo>
                  <a:lnTo>
                    <a:pt x="79588" y="118743"/>
                  </a:lnTo>
                  <a:lnTo>
                    <a:pt x="73915" y="126784"/>
                  </a:lnTo>
                  <a:lnTo>
                    <a:pt x="69140" y="134129"/>
                  </a:lnTo>
                  <a:lnTo>
                    <a:pt x="64964" y="141010"/>
                  </a:lnTo>
                  <a:lnTo>
                    <a:pt x="61187" y="147581"/>
                  </a:lnTo>
                  <a:lnTo>
                    <a:pt x="56682" y="154939"/>
                  </a:lnTo>
                  <a:lnTo>
                    <a:pt x="46380" y="171052"/>
                  </a:lnTo>
                  <a:lnTo>
                    <a:pt x="40852" y="178524"/>
                  </a:lnTo>
                  <a:lnTo>
                    <a:pt x="35180" y="185489"/>
                  </a:lnTo>
                  <a:lnTo>
                    <a:pt x="29413" y="192118"/>
                  </a:lnTo>
                  <a:lnTo>
                    <a:pt x="24575" y="198520"/>
                  </a:lnTo>
                  <a:lnTo>
                    <a:pt x="20356" y="204773"/>
                  </a:lnTo>
                  <a:lnTo>
                    <a:pt x="16551" y="210927"/>
                  </a:lnTo>
                  <a:lnTo>
                    <a:pt x="14014" y="217013"/>
                  </a:lnTo>
                  <a:lnTo>
                    <a:pt x="12321" y="223055"/>
                  </a:lnTo>
                  <a:lnTo>
                    <a:pt x="11194" y="229067"/>
                  </a:lnTo>
                  <a:lnTo>
                    <a:pt x="10443" y="234068"/>
                  </a:lnTo>
                  <a:lnTo>
                    <a:pt x="9608" y="242270"/>
                  </a:lnTo>
                  <a:lnTo>
                    <a:pt x="9236" y="249222"/>
                  </a:lnTo>
                  <a:lnTo>
                    <a:pt x="9137" y="252466"/>
                  </a:lnTo>
                  <a:lnTo>
                    <a:pt x="10064" y="254627"/>
                  </a:lnTo>
                  <a:lnTo>
                    <a:pt x="11676" y="256068"/>
                  </a:lnTo>
                  <a:lnTo>
                    <a:pt x="13742" y="257030"/>
                  </a:lnTo>
                  <a:lnTo>
                    <a:pt x="21398" y="263122"/>
                  </a:lnTo>
                  <a:lnTo>
                    <a:pt x="25190" y="264709"/>
                  </a:lnTo>
                  <a:lnTo>
                    <a:pt x="29705" y="265766"/>
                  </a:lnTo>
                  <a:lnTo>
                    <a:pt x="34701" y="266471"/>
                  </a:lnTo>
                  <a:lnTo>
                    <a:pt x="40018" y="266941"/>
                  </a:lnTo>
                  <a:lnTo>
                    <a:pt x="45550" y="267255"/>
                  </a:lnTo>
                  <a:lnTo>
                    <a:pt x="51223" y="267463"/>
                  </a:lnTo>
                  <a:lnTo>
                    <a:pt x="57985" y="268595"/>
                  </a:lnTo>
                  <a:lnTo>
                    <a:pt x="65472" y="270342"/>
                  </a:lnTo>
                  <a:lnTo>
                    <a:pt x="73444" y="272498"/>
                  </a:lnTo>
                  <a:lnTo>
                    <a:pt x="81737" y="273936"/>
                  </a:lnTo>
                  <a:lnTo>
                    <a:pt x="90246" y="274894"/>
                  </a:lnTo>
                  <a:lnTo>
                    <a:pt x="98898" y="275533"/>
                  </a:lnTo>
                  <a:lnTo>
                    <a:pt x="107645" y="275959"/>
                  </a:lnTo>
                  <a:lnTo>
                    <a:pt x="125310" y="276432"/>
                  </a:lnTo>
                  <a:lnTo>
                    <a:pt x="133199" y="277550"/>
                  </a:lnTo>
                  <a:lnTo>
                    <a:pt x="140445" y="279288"/>
                  </a:lnTo>
                  <a:lnTo>
                    <a:pt x="147261" y="281439"/>
                  </a:lnTo>
                  <a:lnTo>
                    <a:pt x="153792" y="282873"/>
                  </a:lnTo>
                  <a:lnTo>
                    <a:pt x="160133" y="283829"/>
                  </a:lnTo>
                  <a:lnTo>
                    <a:pt x="166345" y="284466"/>
                  </a:lnTo>
                  <a:lnTo>
                    <a:pt x="172474" y="284891"/>
                  </a:lnTo>
                  <a:lnTo>
                    <a:pt x="178546" y="285174"/>
                  </a:lnTo>
                  <a:lnTo>
                    <a:pt x="190590" y="285489"/>
                  </a:lnTo>
                  <a:lnTo>
                    <a:pt x="259219" y="285741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Annotation31"/>
            <p:cNvSpPr/>
            <p:nvPr/>
          </p:nvSpPr>
          <p:spPr>
            <a:xfrm>
              <a:off x="7459158" y="2405972"/>
              <a:ext cx="176970" cy="226886"/>
            </a:xfrm>
            <a:custGeom>
              <a:avLst/>
              <a:gdLst/>
              <a:ahLst/>
              <a:cxnLst/>
              <a:rect l="0" t="0" r="0" b="0"/>
              <a:pathLst>
                <a:path w="176970" h="226886">
                  <a:moveTo>
                    <a:pt x="35754" y="40762"/>
                  </a:moveTo>
                  <a:lnTo>
                    <a:pt x="35754" y="36022"/>
                  </a:lnTo>
                  <a:lnTo>
                    <a:pt x="36747" y="34625"/>
                  </a:lnTo>
                  <a:lnTo>
                    <a:pt x="38402" y="33694"/>
                  </a:lnTo>
                  <a:lnTo>
                    <a:pt x="40499" y="33074"/>
                  </a:lnTo>
                  <a:lnTo>
                    <a:pt x="41897" y="31668"/>
                  </a:lnTo>
                  <a:lnTo>
                    <a:pt x="42829" y="29739"/>
                  </a:lnTo>
                  <a:lnTo>
                    <a:pt x="43450" y="27460"/>
                  </a:lnTo>
                  <a:lnTo>
                    <a:pt x="45851" y="24949"/>
                  </a:lnTo>
                  <a:lnTo>
                    <a:pt x="49437" y="22283"/>
                  </a:lnTo>
                  <a:lnTo>
                    <a:pt x="53815" y="19513"/>
                  </a:lnTo>
                  <a:lnTo>
                    <a:pt x="57726" y="16674"/>
                  </a:lnTo>
                  <a:lnTo>
                    <a:pt x="61327" y="13789"/>
                  </a:lnTo>
                  <a:lnTo>
                    <a:pt x="64721" y="10874"/>
                  </a:lnTo>
                  <a:lnTo>
                    <a:pt x="68970" y="8931"/>
                  </a:lnTo>
                  <a:lnTo>
                    <a:pt x="73788" y="7635"/>
                  </a:lnTo>
                  <a:lnTo>
                    <a:pt x="78987" y="6771"/>
                  </a:lnTo>
                  <a:lnTo>
                    <a:pt x="84440" y="6195"/>
                  </a:lnTo>
                  <a:lnTo>
                    <a:pt x="90060" y="5812"/>
                  </a:lnTo>
                  <a:lnTo>
                    <a:pt x="95795" y="5556"/>
                  </a:lnTo>
                  <a:lnTo>
                    <a:pt x="101604" y="4393"/>
                  </a:lnTo>
                  <a:lnTo>
                    <a:pt x="107462" y="2625"/>
                  </a:lnTo>
                  <a:lnTo>
                    <a:pt x="113355" y="455"/>
                  </a:lnTo>
                  <a:lnTo>
                    <a:pt x="118276" y="0"/>
                  </a:lnTo>
                  <a:lnTo>
                    <a:pt x="122551" y="689"/>
                  </a:lnTo>
                  <a:lnTo>
                    <a:pt x="126393" y="2141"/>
                  </a:lnTo>
                  <a:lnTo>
                    <a:pt x="130941" y="3108"/>
                  </a:lnTo>
                  <a:lnTo>
                    <a:pt x="135959" y="3753"/>
                  </a:lnTo>
                  <a:lnTo>
                    <a:pt x="141291" y="4183"/>
                  </a:lnTo>
                  <a:lnTo>
                    <a:pt x="145839" y="4470"/>
                  </a:lnTo>
                  <a:lnTo>
                    <a:pt x="153541" y="4789"/>
                  </a:lnTo>
                  <a:lnTo>
                    <a:pt x="163460" y="4968"/>
                  </a:lnTo>
                  <a:lnTo>
                    <a:pt x="166577" y="5985"/>
                  </a:lnTo>
                  <a:lnTo>
                    <a:pt x="169648" y="7656"/>
                  </a:lnTo>
                  <a:lnTo>
                    <a:pt x="172690" y="9762"/>
                  </a:lnTo>
                  <a:lnTo>
                    <a:pt x="174716" y="12158"/>
                  </a:lnTo>
                  <a:lnTo>
                    <a:pt x="176067" y="14747"/>
                  </a:lnTo>
                  <a:lnTo>
                    <a:pt x="176969" y="17466"/>
                  </a:lnTo>
                  <a:lnTo>
                    <a:pt x="176576" y="20271"/>
                  </a:lnTo>
                  <a:lnTo>
                    <a:pt x="175322" y="23132"/>
                  </a:lnTo>
                  <a:lnTo>
                    <a:pt x="173492" y="26032"/>
                  </a:lnTo>
                  <a:lnTo>
                    <a:pt x="171459" y="31901"/>
                  </a:lnTo>
                  <a:lnTo>
                    <a:pt x="170917" y="34854"/>
                  </a:lnTo>
                  <a:lnTo>
                    <a:pt x="169562" y="38808"/>
                  </a:lnTo>
                  <a:lnTo>
                    <a:pt x="167666" y="43428"/>
                  </a:lnTo>
                  <a:lnTo>
                    <a:pt x="165409" y="48493"/>
                  </a:lnTo>
                  <a:lnTo>
                    <a:pt x="162911" y="52861"/>
                  </a:lnTo>
                  <a:lnTo>
                    <a:pt x="160252" y="56766"/>
                  </a:lnTo>
                  <a:lnTo>
                    <a:pt x="157486" y="60361"/>
                  </a:lnTo>
                  <a:lnTo>
                    <a:pt x="153656" y="64742"/>
                  </a:lnTo>
                  <a:lnTo>
                    <a:pt x="149116" y="69647"/>
                  </a:lnTo>
                  <a:lnTo>
                    <a:pt x="138775" y="80389"/>
                  </a:lnTo>
                  <a:lnTo>
                    <a:pt x="74474" y="144953"/>
                  </a:lnTo>
                  <a:lnTo>
                    <a:pt x="69512" y="150902"/>
                  </a:lnTo>
                  <a:lnTo>
                    <a:pt x="65212" y="156853"/>
                  </a:lnTo>
                  <a:lnTo>
                    <a:pt x="61351" y="162805"/>
                  </a:lnTo>
                  <a:lnTo>
                    <a:pt x="57785" y="168757"/>
                  </a:lnTo>
                  <a:lnTo>
                    <a:pt x="54414" y="174709"/>
                  </a:lnTo>
                  <a:lnTo>
                    <a:pt x="51173" y="180662"/>
                  </a:lnTo>
                  <a:lnTo>
                    <a:pt x="48020" y="185622"/>
                  </a:lnTo>
                  <a:lnTo>
                    <a:pt x="44925" y="189921"/>
                  </a:lnTo>
                  <a:lnTo>
                    <a:pt x="41868" y="193780"/>
                  </a:lnTo>
                  <a:lnTo>
                    <a:pt x="38470" y="200713"/>
                  </a:lnTo>
                  <a:lnTo>
                    <a:pt x="37565" y="203950"/>
                  </a:lnTo>
                  <a:lnTo>
                    <a:pt x="37955" y="207101"/>
                  </a:lnTo>
                  <a:lnTo>
                    <a:pt x="39207" y="210194"/>
                  </a:lnTo>
                  <a:lnTo>
                    <a:pt x="43610" y="217546"/>
                  </a:lnTo>
                  <a:lnTo>
                    <a:pt x="45957" y="219141"/>
                  </a:lnTo>
                  <a:lnTo>
                    <a:pt x="49508" y="221197"/>
                  </a:lnTo>
                  <a:lnTo>
                    <a:pt x="53862" y="223560"/>
                  </a:lnTo>
                  <a:lnTo>
                    <a:pt x="58751" y="225135"/>
                  </a:lnTo>
                  <a:lnTo>
                    <a:pt x="63996" y="226185"/>
                  </a:lnTo>
                  <a:lnTo>
                    <a:pt x="69479" y="226885"/>
                  </a:lnTo>
                  <a:lnTo>
                    <a:pt x="74129" y="226360"/>
                  </a:lnTo>
                  <a:lnTo>
                    <a:pt x="78221" y="225017"/>
                  </a:lnTo>
                  <a:lnTo>
                    <a:pt x="81942" y="223130"/>
                  </a:lnTo>
                  <a:lnTo>
                    <a:pt x="87403" y="221872"/>
                  </a:lnTo>
                  <a:lnTo>
                    <a:pt x="94023" y="221033"/>
                  </a:lnTo>
                  <a:lnTo>
                    <a:pt x="101415" y="220474"/>
                  </a:lnTo>
                  <a:lnTo>
                    <a:pt x="107338" y="219109"/>
                  </a:lnTo>
                  <a:lnTo>
                    <a:pt x="112279" y="217207"/>
                  </a:lnTo>
                  <a:lnTo>
                    <a:pt x="116566" y="214947"/>
                  </a:lnTo>
                  <a:lnTo>
                    <a:pt x="120417" y="213440"/>
                  </a:lnTo>
                  <a:lnTo>
                    <a:pt x="123978" y="212435"/>
                  </a:lnTo>
                  <a:lnTo>
                    <a:pt x="127344" y="211766"/>
                  </a:lnTo>
                  <a:lnTo>
                    <a:pt x="130582" y="210327"/>
                  </a:lnTo>
                  <a:lnTo>
                    <a:pt x="133734" y="208376"/>
                  </a:lnTo>
                  <a:lnTo>
                    <a:pt x="136829" y="206083"/>
                  </a:lnTo>
                  <a:lnTo>
                    <a:pt x="139884" y="203562"/>
                  </a:lnTo>
                  <a:lnTo>
                    <a:pt x="142914" y="200889"/>
                  </a:lnTo>
                  <a:lnTo>
                    <a:pt x="145928" y="198115"/>
                  </a:lnTo>
                  <a:lnTo>
                    <a:pt x="147937" y="194281"/>
                  </a:lnTo>
                  <a:lnTo>
                    <a:pt x="149277" y="189741"/>
                  </a:lnTo>
                  <a:lnTo>
                    <a:pt x="150170" y="184730"/>
                  </a:lnTo>
                  <a:lnTo>
                    <a:pt x="150765" y="180397"/>
                  </a:lnTo>
                  <a:lnTo>
                    <a:pt x="151161" y="176516"/>
                  </a:lnTo>
                  <a:lnTo>
                    <a:pt x="151426" y="172937"/>
                  </a:lnTo>
                  <a:lnTo>
                    <a:pt x="150610" y="169558"/>
                  </a:lnTo>
                  <a:lnTo>
                    <a:pt x="147054" y="163158"/>
                  </a:lnTo>
                  <a:lnTo>
                    <a:pt x="143722" y="159071"/>
                  </a:lnTo>
                  <a:lnTo>
                    <a:pt x="139515" y="154361"/>
                  </a:lnTo>
                  <a:lnTo>
                    <a:pt x="130535" y="144829"/>
                  </a:lnTo>
                  <a:lnTo>
                    <a:pt x="118903" y="132892"/>
                  </a:lnTo>
                  <a:lnTo>
                    <a:pt x="108795" y="122719"/>
                  </a:lnTo>
                  <a:lnTo>
                    <a:pt x="103318" y="118220"/>
                  </a:lnTo>
                  <a:lnTo>
                    <a:pt x="97680" y="114229"/>
                  </a:lnTo>
                  <a:lnTo>
                    <a:pt x="91936" y="110576"/>
                  </a:lnTo>
                  <a:lnTo>
                    <a:pt x="86119" y="107148"/>
                  </a:lnTo>
                  <a:lnTo>
                    <a:pt x="80256" y="103871"/>
                  </a:lnTo>
                  <a:lnTo>
                    <a:pt x="68444" y="97584"/>
                  </a:lnTo>
                  <a:lnTo>
                    <a:pt x="56573" y="91483"/>
                  </a:lnTo>
                  <a:lnTo>
                    <a:pt x="50626" y="89459"/>
                  </a:lnTo>
                  <a:lnTo>
                    <a:pt x="44676" y="88109"/>
                  </a:lnTo>
                  <a:lnTo>
                    <a:pt x="38722" y="87210"/>
                  </a:lnTo>
                  <a:lnTo>
                    <a:pt x="33760" y="85618"/>
                  </a:lnTo>
                  <a:lnTo>
                    <a:pt x="29459" y="83564"/>
                  </a:lnTo>
                  <a:lnTo>
                    <a:pt x="25598" y="81203"/>
                  </a:lnTo>
                  <a:lnTo>
                    <a:pt x="22032" y="79629"/>
                  </a:lnTo>
                  <a:lnTo>
                    <a:pt x="18661" y="78580"/>
                  </a:lnTo>
                  <a:lnTo>
                    <a:pt x="15419" y="77880"/>
                  </a:lnTo>
                  <a:lnTo>
                    <a:pt x="12266" y="76422"/>
                  </a:lnTo>
                  <a:lnTo>
                    <a:pt x="9171" y="74457"/>
                  </a:lnTo>
                  <a:lnTo>
                    <a:pt x="0" y="67551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Annotation32"/>
            <p:cNvSpPr/>
            <p:nvPr/>
          </p:nvSpPr>
          <p:spPr>
            <a:xfrm>
              <a:off x="7441281" y="2937867"/>
              <a:ext cx="151957" cy="8931"/>
            </a:xfrm>
            <a:custGeom>
              <a:avLst/>
              <a:gdLst/>
              <a:ahLst/>
              <a:cxnLst/>
              <a:rect l="0" t="0" r="0" b="0"/>
              <a:pathLst>
                <a:path w="151957" h="8931">
                  <a:moveTo>
                    <a:pt x="0" y="0"/>
                  </a:moveTo>
                  <a:lnTo>
                    <a:pt x="0" y="8562"/>
                  </a:lnTo>
                  <a:lnTo>
                    <a:pt x="4745" y="8821"/>
                  </a:lnTo>
                  <a:lnTo>
                    <a:pt x="20759" y="8916"/>
                  </a:lnTo>
                  <a:lnTo>
                    <a:pt x="151956" y="8930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Annotation33"/>
            <p:cNvSpPr/>
            <p:nvPr/>
          </p:nvSpPr>
          <p:spPr>
            <a:xfrm>
              <a:off x="7637930" y="2866465"/>
              <a:ext cx="178237" cy="214275"/>
            </a:xfrm>
            <a:custGeom>
              <a:avLst/>
              <a:gdLst/>
              <a:ahLst/>
              <a:cxnLst/>
              <a:rect l="0" t="0" r="0" b="0"/>
              <a:pathLst>
                <a:path w="178237" h="214275">
                  <a:moveTo>
                    <a:pt x="62570" y="17824"/>
                  </a:moveTo>
                  <a:lnTo>
                    <a:pt x="70266" y="10136"/>
                  </a:lnTo>
                  <a:lnTo>
                    <a:pt x="72667" y="8730"/>
                  </a:lnTo>
                  <a:lnTo>
                    <a:pt x="80631" y="4522"/>
                  </a:lnTo>
                  <a:lnTo>
                    <a:pt x="84542" y="3003"/>
                  </a:lnTo>
                  <a:lnTo>
                    <a:pt x="88143" y="1990"/>
                  </a:lnTo>
                  <a:lnTo>
                    <a:pt x="91536" y="1315"/>
                  </a:lnTo>
                  <a:lnTo>
                    <a:pt x="95786" y="865"/>
                  </a:lnTo>
                  <a:lnTo>
                    <a:pt x="100605" y="565"/>
                  </a:lnTo>
                  <a:lnTo>
                    <a:pt x="110262" y="231"/>
                  </a:lnTo>
                  <a:lnTo>
                    <a:pt x="121283" y="44"/>
                  </a:lnTo>
                  <a:lnTo>
                    <a:pt x="127729" y="0"/>
                  </a:lnTo>
                  <a:lnTo>
                    <a:pt x="130838" y="980"/>
                  </a:lnTo>
                  <a:lnTo>
                    <a:pt x="133905" y="2626"/>
                  </a:lnTo>
                  <a:lnTo>
                    <a:pt x="136942" y="4715"/>
                  </a:lnTo>
                  <a:lnTo>
                    <a:pt x="138967" y="7101"/>
                  </a:lnTo>
                  <a:lnTo>
                    <a:pt x="140318" y="9683"/>
                  </a:lnTo>
                  <a:lnTo>
                    <a:pt x="141817" y="15198"/>
                  </a:lnTo>
                  <a:lnTo>
                    <a:pt x="142484" y="20956"/>
                  </a:lnTo>
                  <a:lnTo>
                    <a:pt x="142780" y="26823"/>
                  </a:lnTo>
                  <a:lnTo>
                    <a:pt x="142911" y="33730"/>
                  </a:lnTo>
                  <a:lnTo>
                    <a:pt x="142969" y="43414"/>
                  </a:lnTo>
                  <a:lnTo>
                    <a:pt x="141993" y="47782"/>
                  </a:lnTo>
                  <a:lnTo>
                    <a:pt x="140348" y="51687"/>
                  </a:lnTo>
                  <a:lnTo>
                    <a:pt x="138257" y="55282"/>
                  </a:lnTo>
                  <a:lnTo>
                    <a:pt x="133287" y="61923"/>
                  </a:lnTo>
                  <a:lnTo>
                    <a:pt x="130571" y="65082"/>
                  </a:lnTo>
                  <a:lnTo>
                    <a:pt x="126774" y="68181"/>
                  </a:lnTo>
                  <a:lnTo>
                    <a:pt x="122257" y="71239"/>
                  </a:lnTo>
                  <a:lnTo>
                    <a:pt x="117259" y="74270"/>
                  </a:lnTo>
                  <a:lnTo>
                    <a:pt x="112933" y="77283"/>
                  </a:lnTo>
                  <a:lnTo>
                    <a:pt x="109057" y="80284"/>
                  </a:lnTo>
                  <a:lnTo>
                    <a:pt x="105479" y="83276"/>
                  </a:lnTo>
                  <a:lnTo>
                    <a:pt x="101108" y="85271"/>
                  </a:lnTo>
                  <a:lnTo>
                    <a:pt x="96207" y="86601"/>
                  </a:lnTo>
                  <a:lnTo>
                    <a:pt x="90954" y="87488"/>
                  </a:lnTo>
                  <a:lnTo>
                    <a:pt x="86458" y="89071"/>
                  </a:lnTo>
                  <a:lnTo>
                    <a:pt x="82468" y="91119"/>
                  </a:lnTo>
                  <a:lnTo>
                    <a:pt x="73673" y="96794"/>
                  </a:lnTo>
                  <a:lnTo>
                    <a:pt x="69822" y="97570"/>
                  </a:lnTo>
                  <a:lnTo>
                    <a:pt x="62994" y="98155"/>
                  </a:lnTo>
                  <a:lnTo>
                    <a:pt x="83592" y="98190"/>
                  </a:lnTo>
                  <a:lnTo>
                    <a:pt x="87510" y="99183"/>
                  </a:lnTo>
                  <a:lnTo>
                    <a:pt x="92107" y="100837"/>
                  </a:lnTo>
                  <a:lnTo>
                    <a:pt x="97159" y="102931"/>
                  </a:lnTo>
                  <a:lnTo>
                    <a:pt x="101520" y="105320"/>
                  </a:lnTo>
                  <a:lnTo>
                    <a:pt x="105421" y="107905"/>
                  </a:lnTo>
                  <a:lnTo>
                    <a:pt x="109014" y="110620"/>
                  </a:lnTo>
                  <a:lnTo>
                    <a:pt x="113396" y="113422"/>
                  </a:lnTo>
                  <a:lnTo>
                    <a:pt x="118304" y="116283"/>
                  </a:lnTo>
                  <a:lnTo>
                    <a:pt x="123561" y="119182"/>
                  </a:lnTo>
                  <a:lnTo>
                    <a:pt x="134701" y="125049"/>
                  </a:lnTo>
                  <a:lnTo>
                    <a:pt x="140453" y="128003"/>
                  </a:lnTo>
                  <a:lnTo>
                    <a:pt x="145280" y="130964"/>
                  </a:lnTo>
                  <a:lnTo>
                    <a:pt x="149491" y="133930"/>
                  </a:lnTo>
                  <a:lnTo>
                    <a:pt x="153292" y="136900"/>
                  </a:lnTo>
                  <a:lnTo>
                    <a:pt x="156819" y="140864"/>
                  </a:lnTo>
                  <a:lnTo>
                    <a:pt x="160165" y="145492"/>
                  </a:lnTo>
                  <a:lnTo>
                    <a:pt x="163386" y="150561"/>
                  </a:lnTo>
                  <a:lnTo>
                    <a:pt x="166529" y="154932"/>
                  </a:lnTo>
                  <a:lnTo>
                    <a:pt x="169616" y="158839"/>
                  </a:lnTo>
                  <a:lnTo>
                    <a:pt x="172668" y="162435"/>
                  </a:lnTo>
                  <a:lnTo>
                    <a:pt x="176059" y="169078"/>
                  </a:lnTo>
                  <a:lnTo>
                    <a:pt x="177566" y="175337"/>
                  </a:lnTo>
                  <a:lnTo>
                    <a:pt x="178236" y="181426"/>
                  </a:lnTo>
                  <a:lnTo>
                    <a:pt x="177421" y="185431"/>
                  </a:lnTo>
                  <a:lnTo>
                    <a:pt x="175885" y="190086"/>
                  </a:lnTo>
                  <a:lnTo>
                    <a:pt x="173867" y="195173"/>
                  </a:lnTo>
                  <a:lnTo>
                    <a:pt x="171529" y="198564"/>
                  </a:lnTo>
                  <a:lnTo>
                    <a:pt x="168977" y="200825"/>
                  </a:lnTo>
                  <a:lnTo>
                    <a:pt x="163493" y="204330"/>
                  </a:lnTo>
                  <a:lnTo>
                    <a:pt x="160640" y="206653"/>
                  </a:lnTo>
                  <a:lnTo>
                    <a:pt x="157745" y="209195"/>
                  </a:lnTo>
                  <a:lnTo>
                    <a:pt x="153829" y="210889"/>
                  </a:lnTo>
                  <a:lnTo>
                    <a:pt x="149232" y="212018"/>
                  </a:lnTo>
                  <a:lnTo>
                    <a:pt x="144181" y="212771"/>
                  </a:lnTo>
                  <a:lnTo>
                    <a:pt x="138827" y="213273"/>
                  </a:lnTo>
                  <a:lnTo>
                    <a:pt x="133271" y="213608"/>
                  </a:lnTo>
                  <a:lnTo>
                    <a:pt x="121802" y="213980"/>
                  </a:lnTo>
                  <a:lnTo>
                    <a:pt x="92318" y="214238"/>
                  </a:lnTo>
                  <a:lnTo>
                    <a:pt x="56607" y="214274"/>
                  </a:lnTo>
                  <a:lnTo>
                    <a:pt x="50649" y="213283"/>
                  </a:lnTo>
                  <a:lnTo>
                    <a:pt x="44691" y="211630"/>
                  </a:lnTo>
                  <a:lnTo>
                    <a:pt x="38732" y="209536"/>
                  </a:lnTo>
                  <a:lnTo>
                    <a:pt x="32774" y="208140"/>
                  </a:lnTo>
                  <a:lnTo>
                    <a:pt x="26815" y="207209"/>
                  </a:lnTo>
                  <a:lnTo>
                    <a:pt x="20856" y="206588"/>
                  </a:lnTo>
                  <a:lnTo>
                    <a:pt x="15890" y="206175"/>
                  </a:lnTo>
                  <a:lnTo>
                    <a:pt x="11587" y="205899"/>
                  </a:lnTo>
                  <a:lnTo>
                    <a:pt x="0" y="205348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Annotation34"/>
            <p:cNvSpPr/>
            <p:nvPr/>
          </p:nvSpPr>
          <p:spPr>
            <a:xfrm>
              <a:off x="7441281" y="3546327"/>
              <a:ext cx="134080" cy="7690"/>
            </a:xfrm>
            <a:custGeom>
              <a:avLst/>
              <a:gdLst/>
              <a:ahLst/>
              <a:cxnLst/>
              <a:rect l="0" t="0" r="0" b="0"/>
              <a:pathLst>
                <a:path w="134080" h="7690">
                  <a:moveTo>
                    <a:pt x="0" y="7689"/>
                  </a:moveTo>
                  <a:lnTo>
                    <a:pt x="18061" y="7689"/>
                  </a:lnTo>
                  <a:lnTo>
                    <a:pt x="21973" y="6696"/>
                  </a:lnTo>
                  <a:lnTo>
                    <a:pt x="25574" y="5043"/>
                  </a:lnTo>
                  <a:lnTo>
                    <a:pt x="28967" y="2948"/>
                  </a:lnTo>
                  <a:lnTo>
                    <a:pt x="33216" y="1552"/>
                  </a:lnTo>
                  <a:lnTo>
                    <a:pt x="38035" y="621"/>
                  </a:lnTo>
                  <a:lnTo>
                    <a:pt x="43233" y="0"/>
                  </a:lnTo>
                  <a:lnTo>
                    <a:pt x="48687" y="579"/>
                  </a:lnTo>
                  <a:lnTo>
                    <a:pt x="54308" y="1956"/>
                  </a:lnTo>
                  <a:lnTo>
                    <a:pt x="60041" y="3868"/>
                  </a:lnTo>
                  <a:lnTo>
                    <a:pt x="66844" y="5141"/>
                  </a:lnTo>
                  <a:lnTo>
                    <a:pt x="74358" y="5990"/>
                  </a:lnTo>
                  <a:lnTo>
                    <a:pt x="82347" y="6557"/>
                  </a:lnTo>
                  <a:lnTo>
                    <a:pt x="89659" y="6934"/>
                  </a:lnTo>
                  <a:lnTo>
                    <a:pt x="103081" y="7353"/>
                  </a:lnTo>
                  <a:lnTo>
                    <a:pt x="120747" y="7623"/>
                  </a:lnTo>
                  <a:lnTo>
                    <a:pt x="134079" y="7689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Annotation35"/>
            <p:cNvSpPr/>
            <p:nvPr/>
          </p:nvSpPr>
          <p:spPr>
            <a:xfrm>
              <a:off x="7674085" y="3429000"/>
              <a:ext cx="160494" cy="133946"/>
            </a:xfrm>
            <a:custGeom>
              <a:avLst/>
              <a:gdLst/>
              <a:ahLst/>
              <a:cxnLst/>
              <a:rect l="0" t="0" r="0" b="0"/>
              <a:pathLst>
                <a:path w="160494" h="133946">
                  <a:moveTo>
                    <a:pt x="26415" y="0"/>
                  </a:moveTo>
                  <a:lnTo>
                    <a:pt x="21670" y="0"/>
                  </a:lnTo>
                  <a:lnTo>
                    <a:pt x="20272" y="992"/>
                  </a:lnTo>
                  <a:lnTo>
                    <a:pt x="19340" y="2646"/>
                  </a:lnTo>
                  <a:lnTo>
                    <a:pt x="17586" y="8562"/>
                  </a:lnTo>
                  <a:lnTo>
                    <a:pt x="14877" y="11412"/>
                  </a:lnTo>
                  <a:lnTo>
                    <a:pt x="12764" y="13562"/>
                  </a:lnTo>
                  <a:lnTo>
                    <a:pt x="11355" y="15986"/>
                  </a:lnTo>
                  <a:lnTo>
                    <a:pt x="10416" y="18595"/>
                  </a:lnTo>
                  <a:lnTo>
                    <a:pt x="9790" y="21326"/>
                  </a:lnTo>
                  <a:lnTo>
                    <a:pt x="8380" y="25132"/>
                  </a:lnTo>
                  <a:lnTo>
                    <a:pt x="6445" y="29652"/>
                  </a:lnTo>
                  <a:lnTo>
                    <a:pt x="4164" y="34651"/>
                  </a:lnTo>
                  <a:lnTo>
                    <a:pt x="2643" y="38976"/>
                  </a:lnTo>
                  <a:lnTo>
                    <a:pt x="1628" y="42851"/>
                  </a:lnTo>
                  <a:lnTo>
                    <a:pt x="952" y="46427"/>
                  </a:lnTo>
                  <a:lnTo>
                    <a:pt x="502" y="50795"/>
                  </a:lnTo>
                  <a:lnTo>
                    <a:pt x="200" y="55692"/>
                  </a:lnTo>
                  <a:lnTo>
                    <a:pt x="0" y="60940"/>
                  </a:lnTo>
                  <a:lnTo>
                    <a:pt x="860" y="66423"/>
                  </a:lnTo>
                  <a:lnTo>
                    <a:pt x="2426" y="72064"/>
                  </a:lnTo>
                  <a:lnTo>
                    <a:pt x="4463" y="77808"/>
                  </a:lnTo>
                  <a:lnTo>
                    <a:pt x="6814" y="82630"/>
                  </a:lnTo>
                  <a:lnTo>
                    <a:pt x="9375" y="86837"/>
                  </a:lnTo>
                  <a:lnTo>
                    <a:pt x="12076" y="90633"/>
                  </a:lnTo>
                  <a:lnTo>
                    <a:pt x="14870" y="94157"/>
                  </a:lnTo>
                  <a:lnTo>
                    <a:pt x="17725" y="97498"/>
                  </a:lnTo>
                  <a:lnTo>
                    <a:pt x="20621" y="100717"/>
                  </a:lnTo>
                  <a:lnTo>
                    <a:pt x="24539" y="103856"/>
                  </a:lnTo>
                  <a:lnTo>
                    <a:pt x="29137" y="106940"/>
                  </a:lnTo>
                  <a:lnTo>
                    <a:pt x="34189" y="109989"/>
                  </a:lnTo>
                  <a:lnTo>
                    <a:pt x="39543" y="113013"/>
                  </a:lnTo>
                  <a:lnTo>
                    <a:pt x="50789" y="119019"/>
                  </a:lnTo>
                  <a:lnTo>
                    <a:pt x="68288" y="127979"/>
                  </a:lnTo>
                  <a:lnTo>
                    <a:pt x="75188" y="129968"/>
                  </a:lnTo>
                  <a:lnTo>
                    <a:pt x="82766" y="131294"/>
                  </a:lnTo>
                  <a:lnTo>
                    <a:pt x="90798" y="132177"/>
                  </a:lnTo>
                  <a:lnTo>
                    <a:pt x="98139" y="132767"/>
                  </a:lnTo>
                  <a:lnTo>
                    <a:pt x="105019" y="133160"/>
                  </a:lnTo>
                  <a:lnTo>
                    <a:pt x="117961" y="133596"/>
                  </a:lnTo>
                  <a:lnTo>
                    <a:pt x="143722" y="133899"/>
                  </a:lnTo>
                  <a:lnTo>
                    <a:pt x="160493" y="133945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Annotation36"/>
            <p:cNvSpPr/>
            <p:nvPr/>
          </p:nvSpPr>
          <p:spPr>
            <a:xfrm>
              <a:off x="7808165" y="3429000"/>
              <a:ext cx="26414" cy="294681"/>
            </a:xfrm>
            <a:custGeom>
              <a:avLst/>
              <a:gdLst/>
              <a:ahLst/>
              <a:cxnLst/>
              <a:rect l="0" t="0" r="0" b="0"/>
              <a:pathLst>
                <a:path w="26414" h="294681">
                  <a:moveTo>
                    <a:pt x="26413" y="0"/>
                  </a:moveTo>
                  <a:lnTo>
                    <a:pt x="26413" y="25990"/>
                  </a:lnTo>
                  <a:lnTo>
                    <a:pt x="25420" y="31217"/>
                  </a:lnTo>
                  <a:lnTo>
                    <a:pt x="23765" y="36687"/>
                  </a:lnTo>
                  <a:lnTo>
                    <a:pt x="21668" y="42317"/>
                  </a:lnTo>
                  <a:lnTo>
                    <a:pt x="20270" y="48055"/>
                  </a:lnTo>
                  <a:lnTo>
                    <a:pt x="19338" y="53865"/>
                  </a:lnTo>
                  <a:lnTo>
                    <a:pt x="18717" y="59722"/>
                  </a:lnTo>
                  <a:lnTo>
                    <a:pt x="17310" y="66604"/>
                  </a:lnTo>
                  <a:lnTo>
                    <a:pt x="15378" y="74168"/>
                  </a:lnTo>
                  <a:lnTo>
                    <a:pt x="13097" y="82188"/>
                  </a:lnTo>
                  <a:lnTo>
                    <a:pt x="11576" y="90510"/>
                  </a:lnTo>
                  <a:lnTo>
                    <a:pt x="10563" y="99035"/>
                  </a:lnTo>
                  <a:lnTo>
                    <a:pt x="9887" y="107695"/>
                  </a:lnTo>
                  <a:lnTo>
                    <a:pt x="8443" y="116446"/>
                  </a:lnTo>
                  <a:lnTo>
                    <a:pt x="6487" y="125256"/>
                  </a:lnTo>
                  <a:lnTo>
                    <a:pt x="4191" y="134105"/>
                  </a:lnTo>
                  <a:lnTo>
                    <a:pt x="2659" y="142981"/>
                  </a:lnTo>
                  <a:lnTo>
                    <a:pt x="1639" y="151876"/>
                  </a:lnTo>
                  <a:lnTo>
                    <a:pt x="958" y="160782"/>
                  </a:lnTo>
                  <a:lnTo>
                    <a:pt x="504" y="168704"/>
                  </a:lnTo>
                  <a:lnTo>
                    <a:pt x="0" y="182797"/>
                  </a:lnTo>
                  <a:lnTo>
                    <a:pt x="859" y="190326"/>
                  </a:lnTo>
                  <a:lnTo>
                    <a:pt x="2425" y="198321"/>
                  </a:lnTo>
                  <a:lnTo>
                    <a:pt x="4462" y="206628"/>
                  </a:lnTo>
                  <a:lnTo>
                    <a:pt x="5819" y="214150"/>
                  </a:lnTo>
                  <a:lnTo>
                    <a:pt x="6725" y="221150"/>
                  </a:lnTo>
                  <a:lnTo>
                    <a:pt x="7328" y="227801"/>
                  </a:lnTo>
                  <a:lnTo>
                    <a:pt x="7732" y="234218"/>
                  </a:lnTo>
                  <a:lnTo>
                    <a:pt x="8179" y="246641"/>
                  </a:lnTo>
                  <a:lnTo>
                    <a:pt x="8430" y="260051"/>
                  </a:lnTo>
                  <a:lnTo>
                    <a:pt x="8536" y="294680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Annotation37"/>
            <p:cNvSpPr/>
            <p:nvPr/>
          </p:nvSpPr>
          <p:spPr>
            <a:xfrm>
              <a:off x="7763070" y="2321720"/>
              <a:ext cx="676118" cy="1741288"/>
            </a:xfrm>
            <a:custGeom>
              <a:avLst/>
              <a:gdLst/>
              <a:ahLst/>
              <a:cxnLst/>
              <a:rect l="0" t="0" r="0" b="0"/>
              <a:pathLst>
                <a:path w="676118" h="1741288">
                  <a:moveTo>
                    <a:pt x="0" y="8928"/>
                  </a:moveTo>
                  <a:lnTo>
                    <a:pt x="0" y="1240"/>
                  </a:lnTo>
                  <a:lnTo>
                    <a:pt x="993" y="826"/>
                  </a:lnTo>
                  <a:lnTo>
                    <a:pt x="12441" y="108"/>
                  </a:lnTo>
                  <a:lnTo>
                    <a:pt x="77518" y="0"/>
                  </a:lnTo>
                  <a:lnTo>
                    <a:pt x="92056" y="2645"/>
                  </a:lnTo>
                  <a:lnTo>
                    <a:pt x="108450" y="6136"/>
                  </a:lnTo>
                  <a:lnTo>
                    <a:pt x="125667" y="7687"/>
                  </a:lnTo>
                  <a:lnTo>
                    <a:pt x="143252" y="8377"/>
                  </a:lnTo>
                  <a:lnTo>
                    <a:pt x="160999" y="9675"/>
                  </a:lnTo>
                  <a:lnTo>
                    <a:pt x="178818" y="13560"/>
                  </a:lnTo>
                  <a:lnTo>
                    <a:pt x="196669" y="15948"/>
                  </a:lnTo>
                  <a:lnTo>
                    <a:pt x="214535" y="17009"/>
                  </a:lnTo>
                  <a:lnTo>
                    <a:pt x="232407" y="17481"/>
                  </a:lnTo>
                  <a:lnTo>
                    <a:pt x="250282" y="20336"/>
                  </a:lnTo>
                  <a:lnTo>
                    <a:pt x="268158" y="23920"/>
                  </a:lnTo>
                  <a:lnTo>
                    <a:pt x="286035" y="25513"/>
                  </a:lnTo>
                  <a:lnTo>
                    <a:pt x="303911" y="26221"/>
                  </a:lnTo>
                  <a:lnTo>
                    <a:pt x="320796" y="27528"/>
                  </a:lnTo>
                  <a:lnTo>
                    <a:pt x="341469" y="32850"/>
                  </a:lnTo>
                  <a:lnTo>
                    <a:pt x="360173" y="34868"/>
                  </a:lnTo>
                  <a:lnTo>
                    <a:pt x="378296" y="35466"/>
                  </a:lnTo>
                  <a:lnTo>
                    <a:pt x="422937" y="35714"/>
                  </a:lnTo>
                  <a:lnTo>
                    <a:pt x="424975" y="36708"/>
                  </a:lnTo>
                  <a:lnTo>
                    <a:pt x="426334" y="38362"/>
                  </a:lnTo>
                  <a:lnTo>
                    <a:pt x="427239" y="40457"/>
                  </a:lnTo>
                  <a:lnTo>
                    <a:pt x="428837" y="41854"/>
                  </a:lnTo>
                  <a:lnTo>
                    <a:pt x="430894" y="42785"/>
                  </a:lnTo>
                  <a:lnTo>
                    <a:pt x="433259" y="43406"/>
                  </a:lnTo>
                  <a:lnTo>
                    <a:pt x="434836" y="44812"/>
                  </a:lnTo>
                  <a:lnTo>
                    <a:pt x="435887" y="46741"/>
                  </a:lnTo>
                  <a:lnTo>
                    <a:pt x="436588" y="49020"/>
                  </a:lnTo>
                  <a:lnTo>
                    <a:pt x="440015" y="54197"/>
                  </a:lnTo>
                  <a:lnTo>
                    <a:pt x="442320" y="56967"/>
                  </a:lnTo>
                  <a:lnTo>
                    <a:pt x="443855" y="60798"/>
                  </a:lnTo>
                  <a:lnTo>
                    <a:pt x="446321" y="78558"/>
                  </a:lnTo>
                  <a:lnTo>
                    <a:pt x="446523" y="82138"/>
                  </a:lnTo>
                  <a:lnTo>
                    <a:pt x="451553" y="96656"/>
                  </a:lnTo>
                  <a:lnTo>
                    <a:pt x="459334" y="113525"/>
                  </a:lnTo>
                  <a:lnTo>
                    <a:pt x="462374" y="127845"/>
                  </a:lnTo>
                  <a:lnTo>
                    <a:pt x="464592" y="176195"/>
                  </a:lnTo>
                  <a:lnTo>
                    <a:pt x="465771" y="221308"/>
                  </a:lnTo>
                  <a:lnTo>
                    <a:pt x="472498" y="272376"/>
                  </a:lnTo>
                  <a:lnTo>
                    <a:pt x="474491" y="319781"/>
                  </a:lnTo>
                  <a:lnTo>
                    <a:pt x="480807" y="361427"/>
                  </a:lnTo>
                  <a:lnTo>
                    <a:pt x="487976" y="405186"/>
                  </a:lnTo>
                  <a:lnTo>
                    <a:pt x="491534" y="449571"/>
                  </a:lnTo>
                  <a:lnTo>
                    <a:pt x="497444" y="494141"/>
                  </a:lnTo>
                  <a:lnTo>
                    <a:pt x="500629" y="539758"/>
                  </a:lnTo>
                  <a:lnTo>
                    <a:pt x="506428" y="590537"/>
                  </a:lnTo>
                  <a:lnTo>
                    <a:pt x="509582" y="643286"/>
                  </a:lnTo>
                  <a:lnTo>
                    <a:pt x="516364" y="696618"/>
                  </a:lnTo>
                  <a:lnTo>
                    <a:pt x="523671" y="750124"/>
                  </a:lnTo>
                  <a:lnTo>
                    <a:pt x="527270" y="804672"/>
                  </a:lnTo>
                  <a:lnTo>
                    <a:pt x="531632" y="844134"/>
                  </a:lnTo>
                  <a:lnTo>
                    <a:pt x="534234" y="882178"/>
                  </a:lnTo>
                  <a:lnTo>
                    <a:pt x="536383" y="918930"/>
                  </a:lnTo>
                  <a:lnTo>
                    <a:pt x="542183" y="973090"/>
                  </a:lnTo>
                  <a:lnTo>
                    <a:pt x="545336" y="1026840"/>
                  </a:lnTo>
                  <a:lnTo>
                    <a:pt x="549593" y="1062599"/>
                  </a:lnTo>
                  <a:lnTo>
                    <a:pt x="560419" y="1140200"/>
                  </a:lnTo>
                  <a:lnTo>
                    <a:pt x="575084" y="1231927"/>
                  </a:lnTo>
                  <a:lnTo>
                    <a:pt x="583996" y="1281024"/>
                  </a:lnTo>
                  <a:lnTo>
                    <a:pt x="598885" y="1359711"/>
                  </a:lnTo>
                  <a:lnTo>
                    <a:pt x="607822" y="1408955"/>
                  </a:lnTo>
                  <a:lnTo>
                    <a:pt x="616761" y="1452319"/>
                  </a:lnTo>
                  <a:lnTo>
                    <a:pt x="625700" y="1492949"/>
                  </a:lnTo>
                  <a:lnTo>
                    <a:pt x="632872" y="1546381"/>
                  </a:lnTo>
                  <a:lnTo>
                    <a:pt x="640432" y="1594162"/>
                  </a:lnTo>
                  <a:lnTo>
                    <a:pt x="647907" y="1642502"/>
                  </a:lnTo>
                  <a:lnTo>
                    <a:pt x="658983" y="1677922"/>
                  </a:lnTo>
                  <a:lnTo>
                    <a:pt x="661349" y="1690305"/>
                  </a:lnTo>
                  <a:lnTo>
                    <a:pt x="669005" y="1715661"/>
                  </a:lnTo>
                  <a:lnTo>
                    <a:pt x="669981" y="1725868"/>
                  </a:lnTo>
                  <a:lnTo>
                    <a:pt x="671111" y="1729023"/>
                  </a:lnTo>
                  <a:lnTo>
                    <a:pt x="675016" y="1735176"/>
                  </a:lnTo>
                  <a:lnTo>
                    <a:pt x="675461" y="1737213"/>
                  </a:lnTo>
                  <a:lnTo>
                    <a:pt x="674765" y="1738571"/>
                  </a:lnTo>
                  <a:lnTo>
                    <a:pt x="673307" y="1739477"/>
                  </a:lnTo>
                  <a:lnTo>
                    <a:pt x="673329" y="1740081"/>
                  </a:lnTo>
                  <a:lnTo>
                    <a:pt x="674336" y="1740483"/>
                  </a:lnTo>
                  <a:lnTo>
                    <a:pt x="676001" y="1740752"/>
                  </a:lnTo>
                  <a:lnTo>
                    <a:pt x="676117" y="1740930"/>
                  </a:lnTo>
                  <a:lnTo>
                    <a:pt x="670417" y="1741287"/>
                  </a:lnTo>
                  <a:lnTo>
                    <a:pt x="665654" y="1736547"/>
                  </a:lnTo>
                  <a:lnTo>
                    <a:pt x="663261" y="1735151"/>
                  </a:lnTo>
                  <a:lnTo>
                    <a:pt x="657953" y="1733600"/>
                  </a:lnTo>
                  <a:lnTo>
                    <a:pt x="645460" y="1731612"/>
                  </a:lnTo>
                  <a:lnTo>
                    <a:pt x="630451" y="1726295"/>
                  </a:lnTo>
                  <a:lnTo>
                    <a:pt x="612430" y="1724278"/>
                  </a:lnTo>
                  <a:lnTo>
                    <a:pt x="596959" y="1723806"/>
                  </a:lnTo>
                  <a:lnTo>
                    <a:pt x="536201" y="1723451"/>
                  </a:lnTo>
                  <a:lnTo>
                    <a:pt x="151955" y="1723428"/>
                  </a:lnTo>
                </a:path>
              </a:pathLst>
            </a:custGeom>
            <a:ln w="38100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33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with Variables -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8j(-2)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3(x)2x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-2(-8x)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9a(-2b)a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4x(2x)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-3x(2y)4z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2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900" b="1" dirty="0"/>
              <a:t>ELEVATORS </a:t>
            </a:r>
            <a:r>
              <a:rPr lang="en-US" sz="1900" dirty="0"/>
              <a:t>An elevator takes passengers from the ground floor down to an underground parking garage. Where will the elevator be in relation to the ground floor after </a:t>
            </a:r>
            <a:r>
              <a:rPr lang="en-US" sz="1900" dirty="0" smtClean="0"/>
              <a:t>7 </a:t>
            </a:r>
            <a:r>
              <a:rPr lang="en-US" sz="1900" dirty="0"/>
              <a:t>seconds if it travels at a rate of </a:t>
            </a:r>
            <a:r>
              <a:rPr lang="en-US" sz="1900" dirty="0" smtClean="0"/>
              <a:t>5 </a:t>
            </a:r>
            <a:r>
              <a:rPr lang="en-US" sz="1900" dirty="0"/>
              <a:t>feet per second?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TEMPERATURE </a:t>
            </a:r>
            <a:r>
              <a:rPr lang="en-US" sz="2400" dirty="0"/>
              <a:t>The temperature dropped </a:t>
            </a:r>
            <a:r>
              <a:rPr lang="en-US" sz="2400" dirty="0" smtClean="0"/>
              <a:t>5°F </a:t>
            </a:r>
            <a:r>
              <a:rPr lang="en-US" sz="2400" dirty="0"/>
              <a:t>every hour for the last </a:t>
            </a:r>
            <a:r>
              <a:rPr lang="en-US" sz="2400" dirty="0" smtClean="0"/>
              <a:t>10 </a:t>
            </a:r>
            <a:r>
              <a:rPr lang="en-US" sz="2400" dirty="0"/>
              <a:t>hours. What is the total change in temperature?	</a:t>
            </a:r>
          </a:p>
        </p:txBody>
      </p:sp>
    </p:spTree>
    <p:extLst>
      <p:ext uri="{BB962C8B-B14F-4D97-AF65-F5344CB8AC3E}">
        <p14:creationId xmlns:p14="http://schemas.microsoft.com/office/powerpoint/2010/main" val="285799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96, #’s</a:t>
            </a:r>
            <a:r>
              <a:rPr lang="en-US" smtClean="0"/>
              <a:t>: 16-58 evens, 62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71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2.5 Multiplying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students will demonstrate they can apply the rules of multiplication to numerical and </a:t>
            </a:r>
            <a:r>
              <a:rPr lang="en-US" smtClean="0"/>
              <a:t>algebraic expressions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0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Multiplying Integers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Multiplication Rules:</a:t>
            </a:r>
          </a:p>
          <a:p>
            <a:pPr marL="990600" lvl="1" indent="-533400">
              <a:lnSpc>
                <a:spcPct val="90000"/>
              </a:lnSpc>
            </a:pPr>
            <a:endParaRPr lang="en-US" dirty="0">
              <a:solidFill>
                <a:srgbClr val="00FFFF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Pos. x Pos. = Pos.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dirty="0"/>
              <a:t>Ex: 3 x 4 =12</a:t>
            </a:r>
          </a:p>
          <a:p>
            <a:pPr marL="990600" lvl="1" indent="-533400">
              <a:lnSpc>
                <a:spcPct val="90000"/>
              </a:lnSpc>
            </a:pPr>
            <a:endParaRPr lang="en-US" dirty="0">
              <a:solidFill>
                <a:srgbClr val="00FFFF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Neg. x Neg. = Pos.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dirty="0"/>
              <a:t>-4 x -5 = 20</a:t>
            </a:r>
          </a:p>
          <a:p>
            <a:pPr marL="990600" lvl="1" indent="-533400">
              <a:lnSpc>
                <a:spcPct val="90000"/>
              </a:lnSpc>
            </a:pPr>
            <a:endParaRPr lang="en-US" dirty="0">
              <a:solidFill>
                <a:srgbClr val="00FFFF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Neg. x Pos. = Neg.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dirty="0"/>
              <a:t>-4 x 8 = -32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r>
              <a:rPr lang="en-US" sz="2800" dirty="0">
                <a:solidFill>
                  <a:srgbClr val="FF0000"/>
                </a:solidFill>
              </a:rPr>
              <a:t>Number x 0 = 0</a:t>
            </a:r>
          </a:p>
          <a:p>
            <a:pPr lvl="2"/>
            <a:r>
              <a:rPr lang="en-US" sz="2400" dirty="0"/>
              <a:t>Ex: 8 x 0 = 0</a:t>
            </a:r>
          </a:p>
          <a:p>
            <a:pPr lvl="1"/>
            <a:endParaRPr lang="en-US" sz="2800" dirty="0">
              <a:solidFill>
                <a:srgbClr val="00FFFF"/>
              </a:solidFill>
            </a:endParaRP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Number x 1 = number</a:t>
            </a:r>
          </a:p>
          <a:p>
            <a:pPr lvl="2"/>
            <a:r>
              <a:rPr lang="en-US" sz="2400" dirty="0"/>
              <a:t>Ex: 9 x 1 = 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6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Multiplication Properties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Commutative Prop. of Multiplication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AB = BA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2(4) = 4(2)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Associative Prop. of Multiplication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(AB)C = A(BC)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(2 x 1) x 4 = 2 x (1 x 4)</a:t>
            </a:r>
          </a:p>
        </p:txBody>
      </p:sp>
    </p:spTree>
    <p:extLst>
      <p:ext uri="{BB962C8B-B14F-4D97-AF65-F5344CB8AC3E}">
        <p14:creationId xmlns:p14="http://schemas.microsoft.com/office/powerpoint/2010/main" val="160004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Identity Properties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Property of opposites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a + </a:t>
            </a:r>
            <a:r>
              <a:rPr lang="en-US" sz="2000" dirty="0" smtClean="0">
                <a:solidFill>
                  <a:srgbClr val="FF0000"/>
                </a:solidFill>
              </a:rPr>
              <a:t>-1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-a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7 + </a:t>
            </a:r>
            <a:r>
              <a:rPr lang="en-US" sz="2000" dirty="0" smtClean="0">
                <a:solidFill>
                  <a:srgbClr val="FF0000"/>
                </a:solidFill>
              </a:rPr>
              <a:t>-1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-7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Identity Property of Multiplication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a x 1 = a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7 x 1 = </a:t>
            </a:r>
            <a:r>
              <a:rPr lang="en-US" sz="2000" dirty="0" smtClean="0">
                <a:solidFill>
                  <a:srgbClr val="FF0000"/>
                </a:solidFill>
              </a:rPr>
              <a:t>7</a:t>
            </a:r>
          </a:p>
          <a:p>
            <a:pPr lvl="1"/>
            <a:endParaRPr lang="en-US" sz="20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Multiplication Property of zero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a x 0 = 0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6 x 0 = 0</a:t>
            </a:r>
          </a:p>
        </p:txBody>
      </p:sp>
    </p:spTree>
    <p:extLst>
      <p:ext uri="{BB962C8B-B14F-4D97-AF65-F5344CB8AC3E}">
        <p14:creationId xmlns:p14="http://schemas.microsoft.com/office/powerpoint/2010/main" val="164908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the Property </a:t>
            </a:r>
            <a:r>
              <a:rPr lang="en-US" dirty="0" smtClean="0"/>
              <a:t>Used-t/s</a:t>
            </a:r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600200"/>
            <a:ext cx="4419600" cy="4530725"/>
          </a:xfrm>
        </p:spPr>
        <p:txBody>
          <a:bodyPr/>
          <a:lstStyle/>
          <a:p>
            <a:r>
              <a:rPr lang="en-US" dirty="0" smtClean="0"/>
              <a:t>-8 x 0 = 0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 (-</a:t>
            </a:r>
            <a:r>
              <a:rPr lang="en-US" dirty="0"/>
              <a:t>49) = </a:t>
            </a:r>
            <a:r>
              <a:rPr lang="en-US" dirty="0" smtClean="0"/>
              <a:t>(-49)2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 x -1 </a:t>
            </a:r>
            <a:r>
              <a:rPr lang="en-US" dirty="0"/>
              <a:t>= </a:t>
            </a:r>
            <a:r>
              <a:rPr lang="en-US" dirty="0" smtClean="0"/>
              <a:t>-y</a:t>
            </a:r>
            <a:r>
              <a:rPr lang="en-US" baseline="30000" dirty="0" smtClean="0"/>
              <a:t>2</a:t>
            </a:r>
            <a:endParaRPr lang="en-US" baseline="30000" dirty="0"/>
          </a:p>
          <a:p>
            <a:endParaRPr lang="en-US" baseline="30000" dirty="0"/>
          </a:p>
          <a:p>
            <a:endParaRPr lang="en-US" dirty="0" smtClean="0"/>
          </a:p>
          <a:p>
            <a:r>
              <a:rPr lang="en-US" dirty="0" smtClean="0"/>
              <a:t>2(</a:t>
            </a:r>
            <a:r>
              <a:rPr lang="en-US" dirty="0" err="1" smtClean="0"/>
              <a:t>pq</a:t>
            </a:r>
            <a:r>
              <a:rPr lang="en-US" dirty="0"/>
              <a:t>) = (</a:t>
            </a:r>
            <a:r>
              <a:rPr lang="en-US" dirty="0" smtClean="0"/>
              <a:t>2p) q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343400" cy="4530725"/>
          </a:xfrm>
        </p:spPr>
        <p:txBody>
          <a:bodyPr/>
          <a:lstStyle/>
          <a:p>
            <a:r>
              <a:rPr lang="en-US" dirty="0" smtClean="0"/>
              <a:t>3 (</a:t>
            </a:r>
            <a:r>
              <a:rPr lang="en-US" dirty="0" err="1" smtClean="0"/>
              <a:t>xy</a:t>
            </a:r>
            <a:r>
              <a:rPr lang="en-US" dirty="0" smtClean="0"/>
              <a:t>) = (3x) 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-8 x 0 = 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2x3 = 3x2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8 x 1 =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1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Teacher Examples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7 x -6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-11 x -9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-8 x -7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9 x 3</a:t>
            </a:r>
          </a:p>
        </p:txBody>
      </p:sp>
    </p:spTree>
    <p:extLst>
      <p:ext uri="{BB962C8B-B14F-4D97-AF65-F5344CB8AC3E}">
        <p14:creationId xmlns:p14="http://schemas.microsoft.com/office/powerpoint/2010/main" val="15649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Examples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267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10 x -11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-6 x -9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-11 x -8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-7 x 4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0 x 60</a:t>
            </a:r>
          </a:p>
          <a:p>
            <a:pPr lvl="1"/>
            <a:endParaRPr lang="en-US" sz="2000"/>
          </a:p>
          <a:p>
            <a:endParaRPr lang="en-US" sz="2400"/>
          </a:p>
          <a:p>
            <a:r>
              <a:rPr lang="en-US" sz="2400"/>
              <a:t>-6 x -8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9 x -5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-2 x 4</a:t>
            </a:r>
          </a:p>
        </p:txBody>
      </p:sp>
    </p:spTree>
    <p:extLst>
      <p:ext uri="{BB962C8B-B14F-4D97-AF65-F5344CB8AC3E}">
        <p14:creationId xmlns:p14="http://schemas.microsoft.com/office/powerpoint/2010/main" val="36988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NOTE: same base add exponents!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3x(2y)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3x(5)6x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-5h(6h)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4(-3n)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76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468</TotalTime>
  <Words>425</Words>
  <Application>Microsoft Office PowerPoint</Application>
  <PresentationFormat>On-screen Show (4:3)</PresentationFormat>
  <Paragraphs>138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Review</vt:lpstr>
      <vt:lpstr>2.5 Multiplying Numbers</vt:lpstr>
      <vt:lpstr>Multiplying Integers</vt:lpstr>
      <vt:lpstr>Multiplication Properties</vt:lpstr>
      <vt:lpstr>Identity Properties</vt:lpstr>
      <vt:lpstr>Identify the Property Used-t/s</vt:lpstr>
      <vt:lpstr>Teacher Examples</vt:lpstr>
      <vt:lpstr>Student Examples</vt:lpstr>
      <vt:lpstr>Multiplying with variables</vt:lpstr>
      <vt:lpstr>Multiplying with Variables -st</vt:lpstr>
      <vt:lpstr>Story Problems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12</cp:revision>
  <dcterms:created xsi:type="dcterms:W3CDTF">2012-04-30T12:53:29Z</dcterms:created>
  <dcterms:modified xsi:type="dcterms:W3CDTF">2014-08-26T14:49:17Z</dcterms:modified>
</cp:coreProperties>
</file>