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63" r:id="rId5"/>
    <p:sldId id="265" r:id="rId6"/>
    <p:sldId id="259" r:id="rId7"/>
    <p:sldId id="260" r:id="rId8"/>
    <p:sldId id="264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8CBC-0A9D-4E33-B7C5-538717B184E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A91B1D-70A2-4A7F-AC32-8EDC197D64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8CBC-0A9D-4E33-B7C5-538717B184E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1B1D-70A2-4A7F-AC32-8EDC197D6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8CBC-0A9D-4E33-B7C5-538717B184E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1B1D-70A2-4A7F-AC32-8EDC197D6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8CBC-0A9D-4E33-B7C5-538717B184E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1B1D-70A2-4A7F-AC32-8EDC197D6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8CBC-0A9D-4E33-B7C5-538717B184E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1B1D-70A2-4A7F-AC32-8EDC197D64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8CBC-0A9D-4E33-B7C5-538717B184E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1B1D-70A2-4A7F-AC32-8EDC197D6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8CBC-0A9D-4E33-B7C5-538717B184E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1B1D-70A2-4A7F-AC32-8EDC197D6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8CBC-0A9D-4E33-B7C5-538717B184E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1B1D-70A2-4A7F-AC32-8EDC197D6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8CBC-0A9D-4E33-B7C5-538717B184E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1B1D-70A2-4A7F-AC32-8EDC197D6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8CBC-0A9D-4E33-B7C5-538717B184E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1B1D-70A2-4A7F-AC32-8EDC197D64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8CBC-0A9D-4E33-B7C5-538717B184E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91B1D-70A2-4A7F-AC32-8EDC197D64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73D8CBC-0A9D-4E33-B7C5-538717B184ED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A91B1D-70A2-4A7F-AC32-8EDC197D64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-3 – 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-3 – (-4)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3 - 4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32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total men and women </a:t>
            </a:r>
            <a:r>
              <a:rPr lang="en-US" smtClean="0"/>
              <a:t>in congress</a:t>
            </a:r>
            <a:endParaRPr lang="en-US"/>
          </a:p>
        </p:txBody>
      </p:sp>
      <p:sp>
        <p:nvSpPr>
          <p:cNvPr id="5" name="SMARTInkAnnotation240"/>
          <p:cNvSpPr/>
          <p:nvPr/>
        </p:nvSpPr>
        <p:spPr>
          <a:xfrm>
            <a:off x="1479254" y="1714500"/>
            <a:ext cx="80448" cy="357188"/>
          </a:xfrm>
          <a:custGeom>
            <a:avLst/>
            <a:gdLst/>
            <a:ahLst/>
            <a:cxnLst/>
            <a:rect l="0" t="0" r="0" b="0"/>
            <a:pathLst>
              <a:path w="80448" h="357188">
                <a:moveTo>
                  <a:pt x="80447" y="0"/>
                </a:moveTo>
                <a:lnTo>
                  <a:pt x="72751" y="7688"/>
                </a:lnTo>
                <a:lnTo>
                  <a:pt x="71877" y="18043"/>
                </a:lnTo>
                <a:lnTo>
                  <a:pt x="71672" y="28194"/>
                </a:lnTo>
                <a:lnTo>
                  <a:pt x="71511" y="91085"/>
                </a:lnTo>
                <a:lnTo>
                  <a:pt x="70517" y="99419"/>
                </a:lnTo>
                <a:lnTo>
                  <a:pt x="68861" y="107951"/>
                </a:lnTo>
                <a:lnTo>
                  <a:pt x="66764" y="116616"/>
                </a:lnTo>
                <a:lnTo>
                  <a:pt x="65366" y="125369"/>
                </a:lnTo>
                <a:lnTo>
                  <a:pt x="64434" y="134181"/>
                </a:lnTo>
                <a:lnTo>
                  <a:pt x="63813" y="143032"/>
                </a:lnTo>
                <a:lnTo>
                  <a:pt x="62405" y="152901"/>
                </a:lnTo>
                <a:lnTo>
                  <a:pt x="60474" y="163450"/>
                </a:lnTo>
                <a:lnTo>
                  <a:pt x="58193" y="174451"/>
                </a:lnTo>
                <a:lnTo>
                  <a:pt x="55679" y="184761"/>
                </a:lnTo>
                <a:lnTo>
                  <a:pt x="53010" y="194612"/>
                </a:lnTo>
                <a:lnTo>
                  <a:pt x="47396" y="213494"/>
                </a:lnTo>
                <a:lnTo>
                  <a:pt x="41591" y="231808"/>
                </a:lnTo>
                <a:lnTo>
                  <a:pt x="37659" y="240859"/>
                </a:lnTo>
                <a:lnTo>
                  <a:pt x="33051" y="249869"/>
                </a:lnTo>
                <a:lnTo>
                  <a:pt x="27993" y="258853"/>
                </a:lnTo>
                <a:lnTo>
                  <a:pt x="24621" y="267819"/>
                </a:lnTo>
                <a:lnTo>
                  <a:pt x="22373" y="276772"/>
                </a:lnTo>
                <a:lnTo>
                  <a:pt x="20874" y="285718"/>
                </a:lnTo>
                <a:lnTo>
                  <a:pt x="18882" y="293666"/>
                </a:lnTo>
                <a:lnTo>
                  <a:pt x="16561" y="300949"/>
                </a:lnTo>
                <a:lnTo>
                  <a:pt x="14020" y="307789"/>
                </a:lnTo>
                <a:lnTo>
                  <a:pt x="12326" y="314333"/>
                </a:lnTo>
                <a:lnTo>
                  <a:pt x="11197" y="320680"/>
                </a:lnTo>
                <a:lnTo>
                  <a:pt x="10444" y="326896"/>
                </a:lnTo>
                <a:lnTo>
                  <a:pt x="9608" y="336449"/>
                </a:lnTo>
                <a:lnTo>
                  <a:pt x="9385" y="340385"/>
                </a:lnTo>
                <a:lnTo>
                  <a:pt x="8243" y="344001"/>
                </a:lnTo>
                <a:lnTo>
                  <a:pt x="6488" y="347405"/>
                </a:lnTo>
                <a:lnTo>
                  <a:pt x="0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241"/>
          <p:cNvSpPr/>
          <p:nvPr/>
        </p:nvSpPr>
        <p:spPr>
          <a:xfrm>
            <a:off x="1702718" y="1714500"/>
            <a:ext cx="49844" cy="392907"/>
          </a:xfrm>
          <a:custGeom>
            <a:avLst/>
            <a:gdLst/>
            <a:ahLst/>
            <a:cxnLst/>
            <a:rect l="0" t="0" r="0" b="0"/>
            <a:pathLst>
              <a:path w="49844" h="392907">
                <a:moveTo>
                  <a:pt x="44693" y="0"/>
                </a:moveTo>
                <a:lnTo>
                  <a:pt x="44693" y="18043"/>
                </a:lnTo>
                <a:lnTo>
                  <a:pt x="45687" y="21950"/>
                </a:lnTo>
                <a:lnTo>
                  <a:pt x="47342" y="25548"/>
                </a:lnTo>
                <a:lnTo>
                  <a:pt x="49438" y="28938"/>
                </a:lnTo>
                <a:lnTo>
                  <a:pt x="49843" y="34175"/>
                </a:lnTo>
                <a:lnTo>
                  <a:pt x="49119" y="40642"/>
                </a:lnTo>
                <a:lnTo>
                  <a:pt x="47644" y="47931"/>
                </a:lnTo>
                <a:lnTo>
                  <a:pt x="46660" y="54774"/>
                </a:lnTo>
                <a:lnTo>
                  <a:pt x="46005" y="61321"/>
                </a:lnTo>
                <a:lnTo>
                  <a:pt x="45568" y="67670"/>
                </a:lnTo>
                <a:lnTo>
                  <a:pt x="44283" y="74879"/>
                </a:lnTo>
                <a:lnTo>
                  <a:pt x="42433" y="82661"/>
                </a:lnTo>
                <a:lnTo>
                  <a:pt x="40207" y="90826"/>
                </a:lnTo>
                <a:lnTo>
                  <a:pt x="38723" y="100238"/>
                </a:lnTo>
                <a:lnTo>
                  <a:pt x="37734" y="110482"/>
                </a:lnTo>
                <a:lnTo>
                  <a:pt x="37074" y="121280"/>
                </a:lnTo>
                <a:lnTo>
                  <a:pt x="35641" y="131454"/>
                </a:lnTo>
                <a:lnTo>
                  <a:pt x="33693" y="141214"/>
                </a:lnTo>
                <a:lnTo>
                  <a:pt x="31400" y="150698"/>
                </a:lnTo>
                <a:lnTo>
                  <a:pt x="29872" y="160988"/>
                </a:lnTo>
                <a:lnTo>
                  <a:pt x="28853" y="171818"/>
                </a:lnTo>
                <a:lnTo>
                  <a:pt x="28174" y="183006"/>
                </a:lnTo>
                <a:lnTo>
                  <a:pt x="26729" y="193442"/>
                </a:lnTo>
                <a:lnTo>
                  <a:pt x="24771" y="203375"/>
                </a:lnTo>
                <a:lnTo>
                  <a:pt x="22473" y="212974"/>
                </a:lnTo>
                <a:lnTo>
                  <a:pt x="20941" y="223342"/>
                </a:lnTo>
                <a:lnTo>
                  <a:pt x="19920" y="234223"/>
                </a:lnTo>
                <a:lnTo>
                  <a:pt x="19239" y="245445"/>
                </a:lnTo>
                <a:lnTo>
                  <a:pt x="17792" y="255904"/>
                </a:lnTo>
                <a:lnTo>
                  <a:pt x="15834" y="265852"/>
                </a:lnTo>
                <a:lnTo>
                  <a:pt x="13536" y="275461"/>
                </a:lnTo>
                <a:lnTo>
                  <a:pt x="12003" y="283852"/>
                </a:lnTo>
                <a:lnTo>
                  <a:pt x="10982" y="291430"/>
                </a:lnTo>
                <a:lnTo>
                  <a:pt x="10301" y="298466"/>
                </a:lnTo>
                <a:lnTo>
                  <a:pt x="9847" y="306134"/>
                </a:lnTo>
                <a:lnTo>
                  <a:pt x="9343" y="322591"/>
                </a:lnTo>
                <a:lnTo>
                  <a:pt x="8215" y="330154"/>
                </a:lnTo>
                <a:lnTo>
                  <a:pt x="6470" y="337181"/>
                </a:lnTo>
                <a:lnTo>
                  <a:pt x="4313" y="343850"/>
                </a:lnTo>
                <a:lnTo>
                  <a:pt x="2876" y="349288"/>
                </a:lnTo>
                <a:lnTo>
                  <a:pt x="1917" y="353906"/>
                </a:lnTo>
                <a:lnTo>
                  <a:pt x="568" y="365145"/>
                </a:lnTo>
                <a:lnTo>
                  <a:pt x="169" y="374759"/>
                </a:lnTo>
                <a:lnTo>
                  <a:pt x="0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242"/>
          <p:cNvSpPr/>
          <p:nvPr/>
        </p:nvSpPr>
        <p:spPr>
          <a:xfrm>
            <a:off x="1559701" y="1946672"/>
            <a:ext cx="143018" cy="8821"/>
          </a:xfrm>
          <a:custGeom>
            <a:avLst/>
            <a:gdLst/>
            <a:ahLst/>
            <a:cxnLst/>
            <a:rect l="0" t="0" r="0" b="0"/>
            <a:pathLst>
              <a:path w="143018" h="8821">
                <a:moveTo>
                  <a:pt x="0" y="0"/>
                </a:moveTo>
                <a:lnTo>
                  <a:pt x="0" y="7688"/>
                </a:lnTo>
                <a:lnTo>
                  <a:pt x="993" y="8102"/>
                </a:lnTo>
                <a:lnTo>
                  <a:pt x="2649" y="8378"/>
                </a:lnTo>
                <a:lnTo>
                  <a:pt x="4745" y="8562"/>
                </a:lnTo>
                <a:lnTo>
                  <a:pt x="8129" y="8684"/>
                </a:lnTo>
                <a:lnTo>
                  <a:pt x="17187" y="8820"/>
                </a:lnTo>
                <a:lnTo>
                  <a:pt x="22383" y="7865"/>
                </a:lnTo>
                <a:lnTo>
                  <a:pt x="27833" y="6235"/>
                </a:lnTo>
                <a:lnTo>
                  <a:pt x="33453" y="4157"/>
                </a:lnTo>
                <a:lnTo>
                  <a:pt x="39186" y="2771"/>
                </a:lnTo>
                <a:lnTo>
                  <a:pt x="44994" y="1847"/>
                </a:lnTo>
                <a:lnTo>
                  <a:pt x="50853" y="1231"/>
                </a:lnTo>
                <a:lnTo>
                  <a:pt x="57738" y="821"/>
                </a:lnTo>
                <a:lnTo>
                  <a:pt x="73334" y="365"/>
                </a:lnTo>
                <a:lnTo>
                  <a:pt x="14301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19479" y="1928845"/>
            <a:ext cx="168703" cy="168955"/>
          </a:xfrm>
          <a:custGeom>
            <a:avLst/>
            <a:gdLst/>
            <a:ahLst/>
            <a:cxnLst/>
            <a:rect l="0" t="0" r="0" b="0"/>
            <a:pathLst>
              <a:path w="168703" h="168955">
                <a:moveTo>
                  <a:pt x="115642" y="8897"/>
                </a:moveTo>
                <a:lnTo>
                  <a:pt x="115642" y="77"/>
                </a:lnTo>
                <a:lnTo>
                  <a:pt x="110897" y="0"/>
                </a:lnTo>
                <a:lnTo>
                  <a:pt x="107513" y="981"/>
                </a:lnTo>
                <a:lnTo>
                  <a:pt x="103270" y="2628"/>
                </a:lnTo>
                <a:lnTo>
                  <a:pt x="98456" y="4718"/>
                </a:lnTo>
                <a:lnTo>
                  <a:pt x="94253" y="7103"/>
                </a:lnTo>
                <a:lnTo>
                  <a:pt x="90458" y="9685"/>
                </a:lnTo>
                <a:lnTo>
                  <a:pt x="86934" y="12399"/>
                </a:lnTo>
                <a:lnTo>
                  <a:pt x="82599" y="15201"/>
                </a:lnTo>
                <a:lnTo>
                  <a:pt x="77723" y="18060"/>
                </a:lnTo>
                <a:lnTo>
                  <a:pt x="72485" y="20959"/>
                </a:lnTo>
                <a:lnTo>
                  <a:pt x="61369" y="26826"/>
                </a:lnTo>
                <a:lnTo>
                  <a:pt x="55624" y="29779"/>
                </a:lnTo>
                <a:lnTo>
                  <a:pt x="50800" y="33733"/>
                </a:lnTo>
                <a:lnTo>
                  <a:pt x="46592" y="38353"/>
                </a:lnTo>
                <a:lnTo>
                  <a:pt x="42793" y="43417"/>
                </a:lnTo>
                <a:lnTo>
                  <a:pt x="38274" y="48778"/>
                </a:lnTo>
                <a:lnTo>
                  <a:pt x="33275" y="54335"/>
                </a:lnTo>
                <a:lnTo>
                  <a:pt x="27956" y="60025"/>
                </a:lnTo>
                <a:lnTo>
                  <a:pt x="23417" y="65803"/>
                </a:lnTo>
                <a:lnTo>
                  <a:pt x="19397" y="71639"/>
                </a:lnTo>
                <a:lnTo>
                  <a:pt x="15725" y="77514"/>
                </a:lnTo>
                <a:lnTo>
                  <a:pt x="12283" y="83415"/>
                </a:lnTo>
                <a:lnTo>
                  <a:pt x="8995" y="89334"/>
                </a:lnTo>
                <a:lnTo>
                  <a:pt x="5810" y="95264"/>
                </a:lnTo>
                <a:lnTo>
                  <a:pt x="3687" y="101201"/>
                </a:lnTo>
                <a:lnTo>
                  <a:pt x="2272" y="107144"/>
                </a:lnTo>
                <a:lnTo>
                  <a:pt x="1328" y="113091"/>
                </a:lnTo>
                <a:lnTo>
                  <a:pt x="699" y="119039"/>
                </a:lnTo>
                <a:lnTo>
                  <a:pt x="279" y="124989"/>
                </a:lnTo>
                <a:lnTo>
                  <a:pt x="0" y="130940"/>
                </a:lnTo>
                <a:lnTo>
                  <a:pt x="807" y="136892"/>
                </a:lnTo>
                <a:lnTo>
                  <a:pt x="2338" y="142844"/>
                </a:lnTo>
                <a:lnTo>
                  <a:pt x="4351" y="148797"/>
                </a:lnTo>
                <a:lnTo>
                  <a:pt x="6687" y="153757"/>
                </a:lnTo>
                <a:lnTo>
                  <a:pt x="9237" y="158056"/>
                </a:lnTo>
                <a:lnTo>
                  <a:pt x="11931" y="161915"/>
                </a:lnTo>
                <a:lnTo>
                  <a:pt x="15713" y="164487"/>
                </a:lnTo>
                <a:lnTo>
                  <a:pt x="20221" y="166202"/>
                </a:lnTo>
                <a:lnTo>
                  <a:pt x="25212" y="167345"/>
                </a:lnTo>
                <a:lnTo>
                  <a:pt x="30526" y="168107"/>
                </a:lnTo>
                <a:lnTo>
                  <a:pt x="36055" y="168615"/>
                </a:lnTo>
                <a:lnTo>
                  <a:pt x="41727" y="168954"/>
                </a:lnTo>
                <a:lnTo>
                  <a:pt x="47495" y="168188"/>
                </a:lnTo>
                <a:lnTo>
                  <a:pt x="53327" y="166684"/>
                </a:lnTo>
                <a:lnTo>
                  <a:pt x="59201" y="164690"/>
                </a:lnTo>
                <a:lnTo>
                  <a:pt x="65103" y="162369"/>
                </a:lnTo>
                <a:lnTo>
                  <a:pt x="71025" y="159828"/>
                </a:lnTo>
                <a:lnTo>
                  <a:pt x="76959" y="157143"/>
                </a:lnTo>
                <a:lnTo>
                  <a:pt x="83894" y="154361"/>
                </a:lnTo>
                <a:lnTo>
                  <a:pt x="99546" y="148623"/>
                </a:lnTo>
                <a:lnTo>
                  <a:pt x="106897" y="144712"/>
                </a:lnTo>
                <a:lnTo>
                  <a:pt x="113785" y="140120"/>
                </a:lnTo>
                <a:lnTo>
                  <a:pt x="120363" y="135074"/>
                </a:lnTo>
                <a:lnTo>
                  <a:pt x="126735" y="129726"/>
                </a:lnTo>
                <a:lnTo>
                  <a:pt x="132969" y="124176"/>
                </a:lnTo>
                <a:lnTo>
                  <a:pt x="144200" y="113711"/>
                </a:lnTo>
                <a:lnTo>
                  <a:pt x="152502" y="105752"/>
                </a:lnTo>
                <a:lnTo>
                  <a:pt x="156106" y="101248"/>
                </a:lnTo>
                <a:lnTo>
                  <a:pt x="159502" y="96261"/>
                </a:lnTo>
                <a:lnTo>
                  <a:pt x="162759" y="90952"/>
                </a:lnTo>
                <a:lnTo>
                  <a:pt x="164930" y="85429"/>
                </a:lnTo>
                <a:lnTo>
                  <a:pt x="166378" y="79762"/>
                </a:lnTo>
                <a:lnTo>
                  <a:pt x="167343" y="74000"/>
                </a:lnTo>
                <a:lnTo>
                  <a:pt x="167987" y="69166"/>
                </a:lnTo>
                <a:lnTo>
                  <a:pt x="168416" y="64951"/>
                </a:lnTo>
                <a:lnTo>
                  <a:pt x="168702" y="61150"/>
                </a:lnTo>
                <a:lnTo>
                  <a:pt x="167899" y="56631"/>
                </a:lnTo>
                <a:lnTo>
                  <a:pt x="166371" y="51633"/>
                </a:lnTo>
                <a:lnTo>
                  <a:pt x="164359" y="46318"/>
                </a:lnTo>
                <a:lnTo>
                  <a:pt x="162024" y="41782"/>
                </a:lnTo>
                <a:lnTo>
                  <a:pt x="159475" y="37766"/>
                </a:lnTo>
                <a:lnTo>
                  <a:pt x="156782" y="34096"/>
                </a:lnTo>
                <a:lnTo>
                  <a:pt x="153001" y="31649"/>
                </a:lnTo>
                <a:lnTo>
                  <a:pt x="148493" y="30018"/>
                </a:lnTo>
                <a:lnTo>
                  <a:pt x="143502" y="28931"/>
                </a:lnTo>
                <a:lnTo>
                  <a:pt x="139181" y="27214"/>
                </a:lnTo>
                <a:lnTo>
                  <a:pt x="135307" y="25077"/>
                </a:lnTo>
                <a:lnTo>
                  <a:pt x="131732" y="22660"/>
                </a:lnTo>
                <a:lnTo>
                  <a:pt x="128355" y="21049"/>
                </a:lnTo>
                <a:lnTo>
                  <a:pt x="125110" y="19975"/>
                </a:lnTo>
                <a:lnTo>
                  <a:pt x="121954" y="19259"/>
                </a:lnTo>
                <a:lnTo>
                  <a:pt x="119850" y="17789"/>
                </a:lnTo>
                <a:lnTo>
                  <a:pt x="118448" y="15818"/>
                </a:lnTo>
                <a:lnTo>
                  <a:pt x="116196" y="10264"/>
                </a:lnTo>
                <a:lnTo>
                  <a:pt x="117005" y="9809"/>
                </a:lnTo>
                <a:lnTo>
                  <a:pt x="118537" y="9505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244"/>
          <p:cNvSpPr/>
          <p:nvPr/>
        </p:nvSpPr>
        <p:spPr>
          <a:xfrm>
            <a:off x="2060629" y="1928813"/>
            <a:ext cx="131910" cy="147396"/>
          </a:xfrm>
          <a:custGeom>
            <a:avLst/>
            <a:gdLst/>
            <a:ahLst/>
            <a:cxnLst/>
            <a:rect l="0" t="0" r="0" b="0"/>
            <a:pathLst>
              <a:path w="131910" h="147396">
                <a:moveTo>
                  <a:pt x="17509" y="8929"/>
                </a:moveTo>
                <a:lnTo>
                  <a:pt x="12764" y="8929"/>
                </a:lnTo>
                <a:lnTo>
                  <a:pt x="11366" y="9921"/>
                </a:lnTo>
                <a:lnTo>
                  <a:pt x="10434" y="11575"/>
                </a:lnTo>
                <a:lnTo>
                  <a:pt x="8938" y="16618"/>
                </a:lnTo>
                <a:lnTo>
                  <a:pt x="8734" y="19953"/>
                </a:lnTo>
                <a:lnTo>
                  <a:pt x="8643" y="25735"/>
                </a:lnTo>
                <a:lnTo>
                  <a:pt x="8580" y="51246"/>
                </a:lnTo>
                <a:lnTo>
                  <a:pt x="7584" y="56984"/>
                </a:lnTo>
                <a:lnTo>
                  <a:pt x="5926" y="62794"/>
                </a:lnTo>
                <a:lnTo>
                  <a:pt x="3828" y="68652"/>
                </a:lnTo>
                <a:lnTo>
                  <a:pt x="2429" y="74541"/>
                </a:lnTo>
                <a:lnTo>
                  <a:pt x="1497" y="80452"/>
                </a:lnTo>
                <a:lnTo>
                  <a:pt x="875" y="86377"/>
                </a:lnTo>
                <a:lnTo>
                  <a:pt x="461" y="92311"/>
                </a:lnTo>
                <a:lnTo>
                  <a:pt x="185" y="98251"/>
                </a:lnTo>
                <a:lnTo>
                  <a:pt x="0" y="104196"/>
                </a:lnTo>
                <a:lnTo>
                  <a:pt x="871" y="109151"/>
                </a:lnTo>
                <a:lnTo>
                  <a:pt x="2444" y="113447"/>
                </a:lnTo>
                <a:lnTo>
                  <a:pt x="6841" y="121858"/>
                </a:lnTo>
                <a:lnTo>
                  <a:pt x="12106" y="132211"/>
                </a:lnTo>
                <a:lnTo>
                  <a:pt x="14900" y="135766"/>
                </a:lnTo>
                <a:lnTo>
                  <a:pt x="17756" y="138135"/>
                </a:lnTo>
                <a:lnTo>
                  <a:pt x="20653" y="139715"/>
                </a:lnTo>
                <a:lnTo>
                  <a:pt x="23578" y="141760"/>
                </a:lnTo>
                <a:lnTo>
                  <a:pt x="26521" y="144116"/>
                </a:lnTo>
                <a:lnTo>
                  <a:pt x="29476" y="146679"/>
                </a:lnTo>
                <a:lnTo>
                  <a:pt x="32439" y="147395"/>
                </a:lnTo>
                <a:lnTo>
                  <a:pt x="35408" y="146880"/>
                </a:lnTo>
                <a:lnTo>
                  <a:pt x="38380" y="145545"/>
                </a:lnTo>
                <a:lnTo>
                  <a:pt x="52054" y="138925"/>
                </a:lnTo>
                <a:lnTo>
                  <a:pt x="57423" y="137265"/>
                </a:lnTo>
                <a:lnTo>
                  <a:pt x="62988" y="136158"/>
                </a:lnTo>
                <a:lnTo>
                  <a:pt x="68685" y="135420"/>
                </a:lnTo>
                <a:lnTo>
                  <a:pt x="73477" y="132944"/>
                </a:lnTo>
                <a:lnTo>
                  <a:pt x="77664" y="129309"/>
                </a:lnTo>
                <a:lnTo>
                  <a:pt x="81448" y="124901"/>
                </a:lnTo>
                <a:lnTo>
                  <a:pt x="85958" y="120970"/>
                </a:lnTo>
                <a:lnTo>
                  <a:pt x="90951" y="117358"/>
                </a:lnTo>
                <a:lnTo>
                  <a:pt x="96265" y="113957"/>
                </a:lnTo>
                <a:lnTo>
                  <a:pt x="100802" y="109706"/>
                </a:lnTo>
                <a:lnTo>
                  <a:pt x="104819" y="104887"/>
                </a:lnTo>
                <a:lnTo>
                  <a:pt x="108491" y="99690"/>
                </a:lnTo>
                <a:lnTo>
                  <a:pt x="111931" y="95233"/>
                </a:lnTo>
                <a:lnTo>
                  <a:pt x="115218" y="91270"/>
                </a:lnTo>
                <a:lnTo>
                  <a:pt x="118403" y="87636"/>
                </a:lnTo>
                <a:lnTo>
                  <a:pt x="121519" y="83228"/>
                </a:lnTo>
                <a:lnTo>
                  <a:pt x="124590" y="78306"/>
                </a:lnTo>
                <a:lnTo>
                  <a:pt x="127630" y="73039"/>
                </a:lnTo>
                <a:lnTo>
                  <a:pt x="129657" y="67544"/>
                </a:lnTo>
                <a:lnTo>
                  <a:pt x="131008" y="61896"/>
                </a:lnTo>
                <a:lnTo>
                  <a:pt x="131909" y="56147"/>
                </a:lnTo>
                <a:lnTo>
                  <a:pt x="131516" y="51322"/>
                </a:lnTo>
                <a:lnTo>
                  <a:pt x="130261" y="47113"/>
                </a:lnTo>
                <a:lnTo>
                  <a:pt x="128432" y="43315"/>
                </a:lnTo>
                <a:lnTo>
                  <a:pt x="127212" y="39790"/>
                </a:lnTo>
                <a:lnTo>
                  <a:pt x="126399" y="36449"/>
                </a:lnTo>
                <a:lnTo>
                  <a:pt x="125856" y="33228"/>
                </a:lnTo>
                <a:lnTo>
                  <a:pt x="125495" y="29098"/>
                </a:lnTo>
                <a:lnTo>
                  <a:pt x="125254" y="24359"/>
                </a:lnTo>
                <a:lnTo>
                  <a:pt x="125094" y="19216"/>
                </a:lnTo>
                <a:lnTo>
                  <a:pt x="123993" y="15787"/>
                </a:lnTo>
                <a:lnTo>
                  <a:pt x="122266" y="13501"/>
                </a:lnTo>
                <a:lnTo>
                  <a:pt x="117104" y="9832"/>
                </a:lnTo>
                <a:lnTo>
                  <a:pt x="113750" y="6685"/>
                </a:lnTo>
                <a:lnTo>
                  <a:pt x="10689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245"/>
          <p:cNvSpPr/>
          <p:nvPr/>
        </p:nvSpPr>
        <p:spPr>
          <a:xfrm>
            <a:off x="2247971" y="1893094"/>
            <a:ext cx="151757" cy="169665"/>
          </a:xfrm>
          <a:custGeom>
            <a:avLst/>
            <a:gdLst/>
            <a:ahLst/>
            <a:cxnLst/>
            <a:rect l="0" t="0" r="0" b="0"/>
            <a:pathLst>
              <a:path w="151757" h="169665">
                <a:moveTo>
                  <a:pt x="134079" y="0"/>
                </a:moveTo>
                <a:lnTo>
                  <a:pt x="141774" y="0"/>
                </a:lnTo>
                <a:lnTo>
                  <a:pt x="141196" y="992"/>
                </a:lnTo>
                <a:lnTo>
                  <a:pt x="137904" y="4740"/>
                </a:lnTo>
                <a:lnTo>
                  <a:pt x="134642" y="6136"/>
                </a:lnTo>
                <a:lnTo>
                  <a:pt x="130482" y="7068"/>
                </a:lnTo>
                <a:lnTo>
                  <a:pt x="125722" y="7688"/>
                </a:lnTo>
                <a:lnTo>
                  <a:pt x="120562" y="9094"/>
                </a:lnTo>
                <a:lnTo>
                  <a:pt x="115136" y="11023"/>
                </a:lnTo>
                <a:lnTo>
                  <a:pt x="109532" y="13302"/>
                </a:lnTo>
                <a:lnTo>
                  <a:pt x="103809" y="15813"/>
                </a:lnTo>
                <a:lnTo>
                  <a:pt x="92155" y="21249"/>
                </a:lnTo>
                <a:lnTo>
                  <a:pt x="74426" y="29888"/>
                </a:lnTo>
                <a:lnTo>
                  <a:pt x="69481" y="32824"/>
                </a:lnTo>
                <a:lnTo>
                  <a:pt x="65191" y="35773"/>
                </a:lnTo>
                <a:lnTo>
                  <a:pt x="61337" y="38731"/>
                </a:lnTo>
                <a:lnTo>
                  <a:pt x="57775" y="41696"/>
                </a:lnTo>
                <a:lnTo>
                  <a:pt x="54408" y="44664"/>
                </a:lnTo>
                <a:lnTo>
                  <a:pt x="46612" y="51817"/>
                </a:lnTo>
                <a:lnTo>
                  <a:pt x="45972" y="53396"/>
                </a:lnTo>
                <a:lnTo>
                  <a:pt x="45261" y="57797"/>
                </a:lnTo>
                <a:lnTo>
                  <a:pt x="47058" y="59367"/>
                </a:lnTo>
                <a:lnTo>
                  <a:pt x="50242" y="60414"/>
                </a:lnTo>
                <a:lnTo>
                  <a:pt x="54351" y="61112"/>
                </a:lnTo>
                <a:lnTo>
                  <a:pt x="59077" y="62569"/>
                </a:lnTo>
                <a:lnTo>
                  <a:pt x="64214" y="64533"/>
                </a:lnTo>
                <a:lnTo>
                  <a:pt x="69625" y="66834"/>
                </a:lnTo>
                <a:lnTo>
                  <a:pt x="74226" y="68369"/>
                </a:lnTo>
                <a:lnTo>
                  <a:pt x="78286" y="69392"/>
                </a:lnTo>
                <a:lnTo>
                  <a:pt x="81986" y="70073"/>
                </a:lnTo>
                <a:lnTo>
                  <a:pt x="86439" y="71520"/>
                </a:lnTo>
                <a:lnTo>
                  <a:pt x="91394" y="73477"/>
                </a:lnTo>
                <a:lnTo>
                  <a:pt x="96683" y="75774"/>
                </a:lnTo>
                <a:lnTo>
                  <a:pt x="107858" y="80971"/>
                </a:lnTo>
                <a:lnTo>
                  <a:pt x="131217" y="92393"/>
                </a:lnTo>
                <a:lnTo>
                  <a:pt x="136144" y="95329"/>
                </a:lnTo>
                <a:lnTo>
                  <a:pt x="140421" y="98279"/>
                </a:lnTo>
                <a:lnTo>
                  <a:pt x="144266" y="101238"/>
                </a:lnTo>
                <a:lnTo>
                  <a:pt x="146830" y="104203"/>
                </a:lnTo>
                <a:lnTo>
                  <a:pt x="148538" y="107172"/>
                </a:lnTo>
                <a:lnTo>
                  <a:pt x="149677" y="110143"/>
                </a:lnTo>
                <a:lnTo>
                  <a:pt x="150437" y="114108"/>
                </a:lnTo>
                <a:lnTo>
                  <a:pt x="150943" y="118736"/>
                </a:lnTo>
                <a:lnTo>
                  <a:pt x="151281" y="123806"/>
                </a:lnTo>
                <a:lnTo>
                  <a:pt x="151656" y="132085"/>
                </a:lnTo>
                <a:lnTo>
                  <a:pt x="151756" y="135681"/>
                </a:lnTo>
                <a:lnTo>
                  <a:pt x="149836" y="139071"/>
                </a:lnTo>
                <a:lnTo>
                  <a:pt x="146570" y="142323"/>
                </a:lnTo>
                <a:lnTo>
                  <a:pt x="142406" y="145484"/>
                </a:lnTo>
                <a:lnTo>
                  <a:pt x="138637" y="148583"/>
                </a:lnTo>
                <a:lnTo>
                  <a:pt x="135131" y="151641"/>
                </a:lnTo>
                <a:lnTo>
                  <a:pt x="131801" y="154672"/>
                </a:lnTo>
                <a:lnTo>
                  <a:pt x="127594" y="156693"/>
                </a:lnTo>
                <a:lnTo>
                  <a:pt x="122803" y="158040"/>
                </a:lnTo>
                <a:lnTo>
                  <a:pt x="117623" y="158938"/>
                </a:lnTo>
                <a:lnTo>
                  <a:pt x="111190" y="160529"/>
                </a:lnTo>
                <a:lnTo>
                  <a:pt x="103922" y="162582"/>
                </a:lnTo>
                <a:lnTo>
                  <a:pt x="96097" y="164942"/>
                </a:lnTo>
                <a:lnTo>
                  <a:pt x="88894" y="166516"/>
                </a:lnTo>
                <a:lnTo>
                  <a:pt x="82106" y="167565"/>
                </a:lnTo>
                <a:lnTo>
                  <a:pt x="75594" y="168265"/>
                </a:lnTo>
                <a:lnTo>
                  <a:pt x="68273" y="168731"/>
                </a:lnTo>
                <a:lnTo>
                  <a:pt x="60413" y="169042"/>
                </a:lnTo>
                <a:lnTo>
                  <a:pt x="37764" y="169480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246"/>
          <p:cNvSpPr/>
          <p:nvPr/>
        </p:nvSpPr>
        <p:spPr>
          <a:xfrm>
            <a:off x="2489313" y="1893607"/>
            <a:ext cx="205588" cy="178081"/>
          </a:xfrm>
          <a:custGeom>
            <a:avLst/>
            <a:gdLst/>
            <a:ahLst/>
            <a:cxnLst/>
            <a:rect l="0" t="0" r="0" b="0"/>
            <a:pathLst>
              <a:path w="205588" h="178081">
                <a:moveTo>
                  <a:pt x="0" y="79854"/>
                </a:moveTo>
                <a:lnTo>
                  <a:pt x="0" y="75114"/>
                </a:lnTo>
                <a:lnTo>
                  <a:pt x="1986" y="73717"/>
                </a:lnTo>
                <a:lnTo>
                  <a:pt x="5297" y="72786"/>
                </a:lnTo>
                <a:lnTo>
                  <a:pt x="15392" y="71292"/>
                </a:lnTo>
                <a:lnTo>
                  <a:pt x="19199" y="71169"/>
                </a:lnTo>
                <a:lnTo>
                  <a:pt x="31376" y="71033"/>
                </a:lnTo>
                <a:lnTo>
                  <a:pt x="36808" y="70005"/>
                </a:lnTo>
                <a:lnTo>
                  <a:pt x="41422" y="68327"/>
                </a:lnTo>
                <a:lnTo>
                  <a:pt x="45492" y="66216"/>
                </a:lnTo>
                <a:lnTo>
                  <a:pt x="50191" y="64809"/>
                </a:lnTo>
                <a:lnTo>
                  <a:pt x="55311" y="63871"/>
                </a:lnTo>
                <a:lnTo>
                  <a:pt x="60710" y="63245"/>
                </a:lnTo>
                <a:lnTo>
                  <a:pt x="66296" y="61836"/>
                </a:lnTo>
                <a:lnTo>
                  <a:pt x="72006" y="59905"/>
                </a:lnTo>
                <a:lnTo>
                  <a:pt x="77799" y="57625"/>
                </a:lnTo>
                <a:lnTo>
                  <a:pt x="83647" y="56105"/>
                </a:lnTo>
                <a:lnTo>
                  <a:pt x="89533" y="55091"/>
                </a:lnTo>
                <a:lnTo>
                  <a:pt x="95443" y="54416"/>
                </a:lnTo>
                <a:lnTo>
                  <a:pt x="100376" y="52973"/>
                </a:lnTo>
                <a:lnTo>
                  <a:pt x="104658" y="51019"/>
                </a:lnTo>
                <a:lnTo>
                  <a:pt x="108505" y="48725"/>
                </a:lnTo>
                <a:lnTo>
                  <a:pt x="112063" y="46203"/>
                </a:lnTo>
                <a:lnTo>
                  <a:pt x="115429" y="43529"/>
                </a:lnTo>
                <a:lnTo>
                  <a:pt x="118666" y="40754"/>
                </a:lnTo>
                <a:lnTo>
                  <a:pt x="121817" y="37913"/>
                </a:lnTo>
                <a:lnTo>
                  <a:pt x="127967" y="32109"/>
                </a:lnTo>
                <a:lnTo>
                  <a:pt x="130997" y="30165"/>
                </a:lnTo>
                <a:lnTo>
                  <a:pt x="137013" y="28004"/>
                </a:lnTo>
                <a:lnTo>
                  <a:pt x="139014" y="26436"/>
                </a:lnTo>
                <a:lnTo>
                  <a:pt x="140348" y="24398"/>
                </a:lnTo>
                <a:lnTo>
                  <a:pt x="141831" y="19488"/>
                </a:lnTo>
                <a:lnTo>
                  <a:pt x="142490" y="13999"/>
                </a:lnTo>
                <a:lnTo>
                  <a:pt x="141672" y="11146"/>
                </a:lnTo>
                <a:lnTo>
                  <a:pt x="140134" y="8252"/>
                </a:lnTo>
                <a:lnTo>
                  <a:pt x="138115" y="5330"/>
                </a:lnTo>
                <a:lnTo>
                  <a:pt x="135776" y="3382"/>
                </a:lnTo>
                <a:lnTo>
                  <a:pt x="133224" y="2084"/>
                </a:lnTo>
                <a:lnTo>
                  <a:pt x="127740" y="641"/>
                </a:lnTo>
                <a:lnTo>
                  <a:pt x="121992" y="0"/>
                </a:lnTo>
                <a:lnTo>
                  <a:pt x="119068" y="821"/>
                </a:lnTo>
                <a:lnTo>
                  <a:pt x="113171" y="4379"/>
                </a:lnTo>
                <a:lnTo>
                  <a:pt x="109216" y="5725"/>
                </a:lnTo>
                <a:lnTo>
                  <a:pt x="104592" y="6622"/>
                </a:lnTo>
                <a:lnTo>
                  <a:pt x="99523" y="7220"/>
                </a:lnTo>
                <a:lnTo>
                  <a:pt x="94158" y="9603"/>
                </a:lnTo>
                <a:lnTo>
                  <a:pt x="88594" y="13176"/>
                </a:lnTo>
                <a:lnTo>
                  <a:pt x="82899" y="17543"/>
                </a:lnTo>
                <a:lnTo>
                  <a:pt x="78109" y="21446"/>
                </a:lnTo>
                <a:lnTo>
                  <a:pt x="73922" y="25040"/>
                </a:lnTo>
                <a:lnTo>
                  <a:pt x="70138" y="28429"/>
                </a:lnTo>
                <a:lnTo>
                  <a:pt x="60637" y="37485"/>
                </a:lnTo>
                <a:lnTo>
                  <a:pt x="55322" y="42678"/>
                </a:lnTo>
                <a:lnTo>
                  <a:pt x="50785" y="48125"/>
                </a:lnTo>
                <a:lnTo>
                  <a:pt x="46768" y="53740"/>
                </a:lnTo>
                <a:lnTo>
                  <a:pt x="43097" y="59468"/>
                </a:lnTo>
                <a:lnTo>
                  <a:pt x="40649" y="65271"/>
                </a:lnTo>
                <a:lnTo>
                  <a:pt x="39018" y="71124"/>
                </a:lnTo>
                <a:lnTo>
                  <a:pt x="37930" y="77011"/>
                </a:lnTo>
                <a:lnTo>
                  <a:pt x="37204" y="82919"/>
                </a:lnTo>
                <a:lnTo>
                  <a:pt x="36721" y="88843"/>
                </a:lnTo>
                <a:lnTo>
                  <a:pt x="36399" y="94776"/>
                </a:lnTo>
                <a:lnTo>
                  <a:pt x="36041" y="106660"/>
                </a:lnTo>
                <a:lnTo>
                  <a:pt x="35945" y="112608"/>
                </a:lnTo>
                <a:lnTo>
                  <a:pt x="36875" y="118557"/>
                </a:lnTo>
                <a:lnTo>
                  <a:pt x="38487" y="124507"/>
                </a:lnTo>
                <a:lnTo>
                  <a:pt x="40556" y="130459"/>
                </a:lnTo>
                <a:lnTo>
                  <a:pt x="43921" y="135419"/>
                </a:lnTo>
                <a:lnTo>
                  <a:pt x="48151" y="139718"/>
                </a:lnTo>
                <a:lnTo>
                  <a:pt x="52957" y="143575"/>
                </a:lnTo>
                <a:lnTo>
                  <a:pt x="58148" y="147140"/>
                </a:lnTo>
                <a:lnTo>
                  <a:pt x="63594" y="150508"/>
                </a:lnTo>
                <a:lnTo>
                  <a:pt x="69212" y="153746"/>
                </a:lnTo>
                <a:lnTo>
                  <a:pt x="80750" y="159989"/>
                </a:lnTo>
                <a:lnTo>
                  <a:pt x="86608" y="163043"/>
                </a:lnTo>
                <a:lnTo>
                  <a:pt x="94486" y="165079"/>
                </a:lnTo>
                <a:lnTo>
                  <a:pt x="103711" y="166436"/>
                </a:lnTo>
                <a:lnTo>
                  <a:pt x="113833" y="167341"/>
                </a:lnTo>
                <a:lnTo>
                  <a:pt x="123561" y="168936"/>
                </a:lnTo>
                <a:lnTo>
                  <a:pt x="133026" y="170992"/>
                </a:lnTo>
                <a:lnTo>
                  <a:pt x="142315" y="173355"/>
                </a:lnTo>
                <a:lnTo>
                  <a:pt x="153474" y="174930"/>
                </a:lnTo>
                <a:lnTo>
                  <a:pt x="165879" y="175980"/>
                </a:lnTo>
                <a:lnTo>
                  <a:pt x="205587" y="1780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247"/>
          <p:cNvSpPr/>
          <p:nvPr/>
        </p:nvSpPr>
        <p:spPr>
          <a:xfrm>
            <a:off x="1130650" y="2455721"/>
            <a:ext cx="429052" cy="196397"/>
          </a:xfrm>
          <a:custGeom>
            <a:avLst/>
            <a:gdLst/>
            <a:ahLst/>
            <a:cxnLst/>
            <a:rect l="0" t="0" r="0" b="0"/>
            <a:pathLst>
              <a:path w="429052" h="196397">
                <a:moveTo>
                  <a:pt x="0" y="196396"/>
                </a:moveTo>
                <a:lnTo>
                  <a:pt x="4745" y="186915"/>
                </a:lnTo>
                <a:lnTo>
                  <a:pt x="6143" y="183130"/>
                </a:lnTo>
                <a:lnTo>
                  <a:pt x="7074" y="179615"/>
                </a:lnTo>
                <a:lnTo>
                  <a:pt x="7696" y="176279"/>
                </a:lnTo>
                <a:lnTo>
                  <a:pt x="9103" y="173063"/>
                </a:lnTo>
                <a:lnTo>
                  <a:pt x="11034" y="169926"/>
                </a:lnTo>
                <a:lnTo>
                  <a:pt x="13315" y="166844"/>
                </a:lnTo>
                <a:lnTo>
                  <a:pt x="14836" y="162804"/>
                </a:lnTo>
                <a:lnTo>
                  <a:pt x="15849" y="158126"/>
                </a:lnTo>
                <a:lnTo>
                  <a:pt x="16525" y="153023"/>
                </a:lnTo>
                <a:lnTo>
                  <a:pt x="17969" y="147637"/>
                </a:lnTo>
                <a:lnTo>
                  <a:pt x="19925" y="142062"/>
                </a:lnTo>
                <a:lnTo>
                  <a:pt x="22222" y="136361"/>
                </a:lnTo>
                <a:lnTo>
                  <a:pt x="24746" y="130576"/>
                </a:lnTo>
                <a:lnTo>
                  <a:pt x="30199" y="118856"/>
                </a:lnTo>
                <a:lnTo>
                  <a:pt x="50675" y="77325"/>
                </a:lnTo>
                <a:lnTo>
                  <a:pt x="65552" y="47567"/>
                </a:lnTo>
                <a:lnTo>
                  <a:pt x="68531" y="42606"/>
                </a:lnTo>
                <a:lnTo>
                  <a:pt x="71510" y="38307"/>
                </a:lnTo>
                <a:lnTo>
                  <a:pt x="74489" y="34449"/>
                </a:lnTo>
                <a:lnTo>
                  <a:pt x="77468" y="29892"/>
                </a:lnTo>
                <a:lnTo>
                  <a:pt x="80447" y="24870"/>
                </a:lnTo>
                <a:lnTo>
                  <a:pt x="83427" y="19538"/>
                </a:lnTo>
                <a:lnTo>
                  <a:pt x="86406" y="14990"/>
                </a:lnTo>
                <a:lnTo>
                  <a:pt x="89385" y="10967"/>
                </a:lnTo>
                <a:lnTo>
                  <a:pt x="92365" y="7292"/>
                </a:lnTo>
                <a:lnTo>
                  <a:pt x="95344" y="4843"/>
                </a:lnTo>
                <a:lnTo>
                  <a:pt x="98324" y="3210"/>
                </a:lnTo>
                <a:lnTo>
                  <a:pt x="105497" y="588"/>
                </a:lnTo>
                <a:lnTo>
                  <a:pt x="116753" y="28"/>
                </a:lnTo>
                <a:lnTo>
                  <a:pt x="119549" y="0"/>
                </a:lnTo>
                <a:lnTo>
                  <a:pt x="121412" y="973"/>
                </a:lnTo>
                <a:lnTo>
                  <a:pt x="122655" y="2614"/>
                </a:lnTo>
                <a:lnTo>
                  <a:pt x="125029" y="8076"/>
                </a:lnTo>
                <a:lnTo>
                  <a:pt x="129394" y="17117"/>
                </a:lnTo>
                <a:lnTo>
                  <a:pt x="130955" y="21315"/>
                </a:lnTo>
                <a:lnTo>
                  <a:pt x="131996" y="25105"/>
                </a:lnTo>
                <a:lnTo>
                  <a:pt x="132690" y="28624"/>
                </a:lnTo>
                <a:lnTo>
                  <a:pt x="134146" y="32954"/>
                </a:lnTo>
                <a:lnTo>
                  <a:pt x="136110" y="37826"/>
                </a:lnTo>
                <a:lnTo>
                  <a:pt x="138412" y="43057"/>
                </a:lnTo>
                <a:lnTo>
                  <a:pt x="139947" y="48530"/>
                </a:lnTo>
                <a:lnTo>
                  <a:pt x="140970" y="54162"/>
                </a:lnTo>
                <a:lnTo>
                  <a:pt x="141652" y="59902"/>
                </a:lnTo>
                <a:lnTo>
                  <a:pt x="143100" y="65712"/>
                </a:lnTo>
                <a:lnTo>
                  <a:pt x="145059" y="71571"/>
                </a:lnTo>
                <a:lnTo>
                  <a:pt x="147358" y="77460"/>
                </a:lnTo>
                <a:lnTo>
                  <a:pt x="148890" y="82379"/>
                </a:lnTo>
                <a:lnTo>
                  <a:pt x="149912" y="86650"/>
                </a:lnTo>
                <a:lnTo>
                  <a:pt x="150593" y="90490"/>
                </a:lnTo>
                <a:lnTo>
                  <a:pt x="152040" y="95034"/>
                </a:lnTo>
                <a:lnTo>
                  <a:pt x="153998" y="100048"/>
                </a:lnTo>
                <a:lnTo>
                  <a:pt x="156297" y="105375"/>
                </a:lnTo>
                <a:lnTo>
                  <a:pt x="158822" y="109918"/>
                </a:lnTo>
                <a:lnTo>
                  <a:pt x="161499" y="113940"/>
                </a:lnTo>
                <a:lnTo>
                  <a:pt x="164277" y="117613"/>
                </a:lnTo>
                <a:lnTo>
                  <a:pt x="167122" y="121054"/>
                </a:lnTo>
                <a:lnTo>
                  <a:pt x="170012" y="124339"/>
                </a:lnTo>
                <a:lnTo>
                  <a:pt x="172931" y="127522"/>
                </a:lnTo>
                <a:lnTo>
                  <a:pt x="175871" y="129644"/>
                </a:lnTo>
                <a:lnTo>
                  <a:pt x="181786" y="132002"/>
                </a:lnTo>
                <a:lnTo>
                  <a:pt x="193676" y="133516"/>
                </a:lnTo>
                <a:lnTo>
                  <a:pt x="205588" y="133815"/>
                </a:lnTo>
                <a:lnTo>
                  <a:pt x="208567" y="133839"/>
                </a:lnTo>
                <a:lnTo>
                  <a:pt x="211546" y="132863"/>
                </a:lnTo>
                <a:lnTo>
                  <a:pt x="217505" y="129133"/>
                </a:lnTo>
                <a:lnTo>
                  <a:pt x="223464" y="124168"/>
                </a:lnTo>
                <a:lnTo>
                  <a:pt x="229423" y="118654"/>
                </a:lnTo>
                <a:lnTo>
                  <a:pt x="239355" y="108979"/>
                </a:lnTo>
                <a:lnTo>
                  <a:pt x="249066" y="99336"/>
                </a:lnTo>
                <a:lnTo>
                  <a:pt x="253443" y="93986"/>
                </a:lnTo>
                <a:lnTo>
                  <a:pt x="257355" y="88436"/>
                </a:lnTo>
                <a:lnTo>
                  <a:pt x="260955" y="82750"/>
                </a:lnTo>
                <a:lnTo>
                  <a:pt x="264349" y="76976"/>
                </a:lnTo>
                <a:lnTo>
                  <a:pt x="267604" y="71142"/>
                </a:lnTo>
                <a:lnTo>
                  <a:pt x="273870" y="59369"/>
                </a:lnTo>
                <a:lnTo>
                  <a:pt x="279966" y="47521"/>
                </a:lnTo>
                <a:lnTo>
                  <a:pt x="282982" y="42576"/>
                </a:lnTo>
                <a:lnTo>
                  <a:pt x="285985" y="38287"/>
                </a:lnTo>
                <a:lnTo>
                  <a:pt x="288981" y="34435"/>
                </a:lnTo>
                <a:lnTo>
                  <a:pt x="291971" y="30875"/>
                </a:lnTo>
                <a:lnTo>
                  <a:pt x="294958" y="27510"/>
                </a:lnTo>
                <a:lnTo>
                  <a:pt x="300925" y="21125"/>
                </a:lnTo>
                <a:lnTo>
                  <a:pt x="311083" y="10682"/>
                </a:lnTo>
                <a:lnTo>
                  <a:pt x="312665" y="10079"/>
                </a:lnTo>
                <a:lnTo>
                  <a:pt x="320391" y="9032"/>
                </a:lnTo>
                <a:lnTo>
                  <a:pt x="326119" y="8920"/>
                </a:lnTo>
                <a:lnTo>
                  <a:pt x="327655" y="10889"/>
                </a:lnTo>
                <a:lnTo>
                  <a:pt x="328679" y="14185"/>
                </a:lnTo>
                <a:lnTo>
                  <a:pt x="329362" y="18368"/>
                </a:lnTo>
                <a:lnTo>
                  <a:pt x="330810" y="22148"/>
                </a:lnTo>
                <a:lnTo>
                  <a:pt x="332769" y="25661"/>
                </a:lnTo>
                <a:lnTo>
                  <a:pt x="335067" y="28994"/>
                </a:lnTo>
                <a:lnTo>
                  <a:pt x="337593" y="32209"/>
                </a:lnTo>
                <a:lnTo>
                  <a:pt x="340270" y="35344"/>
                </a:lnTo>
                <a:lnTo>
                  <a:pt x="343048" y="38427"/>
                </a:lnTo>
                <a:lnTo>
                  <a:pt x="344900" y="42466"/>
                </a:lnTo>
                <a:lnTo>
                  <a:pt x="346135" y="47143"/>
                </a:lnTo>
                <a:lnTo>
                  <a:pt x="346958" y="52246"/>
                </a:lnTo>
                <a:lnTo>
                  <a:pt x="348500" y="57632"/>
                </a:lnTo>
                <a:lnTo>
                  <a:pt x="350521" y="63207"/>
                </a:lnTo>
                <a:lnTo>
                  <a:pt x="352861" y="68908"/>
                </a:lnTo>
                <a:lnTo>
                  <a:pt x="355415" y="74693"/>
                </a:lnTo>
                <a:lnTo>
                  <a:pt x="360901" y="86413"/>
                </a:lnTo>
                <a:lnTo>
                  <a:pt x="362761" y="92316"/>
                </a:lnTo>
                <a:lnTo>
                  <a:pt x="364001" y="98236"/>
                </a:lnTo>
                <a:lnTo>
                  <a:pt x="364828" y="104167"/>
                </a:lnTo>
                <a:lnTo>
                  <a:pt x="366372" y="110106"/>
                </a:lnTo>
                <a:lnTo>
                  <a:pt x="368395" y="116049"/>
                </a:lnTo>
                <a:lnTo>
                  <a:pt x="370736" y="121995"/>
                </a:lnTo>
                <a:lnTo>
                  <a:pt x="374284" y="127944"/>
                </a:lnTo>
                <a:lnTo>
                  <a:pt x="378635" y="133894"/>
                </a:lnTo>
                <a:lnTo>
                  <a:pt x="383522" y="139845"/>
                </a:lnTo>
                <a:lnTo>
                  <a:pt x="387774" y="144805"/>
                </a:lnTo>
                <a:lnTo>
                  <a:pt x="391601" y="149103"/>
                </a:lnTo>
                <a:lnTo>
                  <a:pt x="398502" y="156526"/>
                </a:lnTo>
                <a:lnTo>
                  <a:pt x="407971" y="166282"/>
                </a:lnTo>
                <a:lnTo>
                  <a:pt x="429051" y="187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248"/>
          <p:cNvSpPr/>
          <p:nvPr/>
        </p:nvSpPr>
        <p:spPr>
          <a:xfrm>
            <a:off x="1604394" y="2482874"/>
            <a:ext cx="151957" cy="133526"/>
          </a:xfrm>
          <a:custGeom>
            <a:avLst/>
            <a:gdLst/>
            <a:ahLst/>
            <a:cxnLst/>
            <a:rect l="0" t="0" r="0" b="0"/>
            <a:pathLst>
              <a:path w="151957" h="133526">
                <a:moveTo>
                  <a:pt x="0" y="97806"/>
                </a:moveTo>
                <a:lnTo>
                  <a:pt x="0" y="93065"/>
                </a:lnTo>
                <a:lnTo>
                  <a:pt x="993" y="91669"/>
                </a:lnTo>
                <a:lnTo>
                  <a:pt x="2649" y="90738"/>
                </a:lnTo>
                <a:lnTo>
                  <a:pt x="7136" y="89703"/>
                </a:lnTo>
                <a:lnTo>
                  <a:pt x="9723" y="89428"/>
                </a:lnTo>
                <a:lnTo>
                  <a:pt x="12441" y="89244"/>
                </a:lnTo>
                <a:lnTo>
                  <a:pt x="15247" y="88129"/>
                </a:lnTo>
                <a:lnTo>
                  <a:pt x="18110" y="86394"/>
                </a:lnTo>
                <a:lnTo>
                  <a:pt x="21012" y="84244"/>
                </a:lnTo>
                <a:lnTo>
                  <a:pt x="24933" y="82812"/>
                </a:lnTo>
                <a:lnTo>
                  <a:pt x="29533" y="81857"/>
                </a:lnTo>
                <a:lnTo>
                  <a:pt x="34586" y="81220"/>
                </a:lnTo>
                <a:lnTo>
                  <a:pt x="38948" y="79803"/>
                </a:lnTo>
                <a:lnTo>
                  <a:pt x="42850" y="77867"/>
                </a:lnTo>
                <a:lnTo>
                  <a:pt x="46444" y="75583"/>
                </a:lnTo>
                <a:lnTo>
                  <a:pt x="50826" y="73069"/>
                </a:lnTo>
                <a:lnTo>
                  <a:pt x="60992" y="67629"/>
                </a:lnTo>
                <a:lnTo>
                  <a:pt x="77883" y="58989"/>
                </a:lnTo>
                <a:lnTo>
                  <a:pt x="82710" y="56053"/>
                </a:lnTo>
                <a:lnTo>
                  <a:pt x="86922" y="53104"/>
                </a:lnTo>
                <a:lnTo>
                  <a:pt x="90723" y="50145"/>
                </a:lnTo>
                <a:lnTo>
                  <a:pt x="94250" y="47180"/>
                </a:lnTo>
                <a:lnTo>
                  <a:pt x="97594" y="44212"/>
                </a:lnTo>
                <a:lnTo>
                  <a:pt x="100817" y="41240"/>
                </a:lnTo>
                <a:lnTo>
                  <a:pt x="103959" y="39259"/>
                </a:lnTo>
                <a:lnTo>
                  <a:pt x="107046" y="37939"/>
                </a:lnTo>
                <a:lnTo>
                  <a:pt x="110098" y="37059"/>
                </a:lnTo>
                <a:lnTo>
                  <a:pt x="113126" y="34488"/>
                </a:lnTo>
                <a:lnTo>
                  <a:pt x="116137" y="30789"/>
                </a:lnTo>
                <a:lnTo>
                  <a:pt x="119138" y="26339"/>
                </a:lnTo>
                <a:lnTo>
                  <a:pt x="121139" y="22380"/>
                </a:lnTo>
                <a:lnTo>
                  <a:pt x="122472" y="18748"/>
                </a:lnTo>
                <a:lnTo>
                  <a:pt x="124613" y="10532"/>
                </a:lnTo>
                <a:lnTo>
                  <a:pt x="123795" y="8865"/>
                </a:lnTo>
                <a:lnTo>
                  <a:pt x="122257" y="6762"/>
                </a:lnTo>
                <a:lnTo>
                  <a:pt x="120239" y="4368"/>
                </a:lnTo>
                <a:lnTo>
                  <a:pt x="117900" y="2771"/>
                </a:lnTo>
                <a:lnTo>
                  <a:pt x="115347" y="1707"/>
                </a:lnTo>
                <a:lnTo>
                  <a:pt x="112653" y="998"/>
                </a:lnTo>
                <a:lnTo>
                  <a:pt x="108870" y="525"/>
                </a:lnTo>
                <a:lnTo>
                  <a:pt x="104361" y="210"/>
                </a:lnTo>
                <a:lnTo>
                  <a:pt x="99369" y="0"/>
                </a:lnTo>
                <a:lnTo>
                  <a:pt x="94055" y="852"/>
                </a:lnTo>
                <a:lnTo>
                  <a:pt x="88526" y="2412"/>
                </a:lnTo>
                <a:lnTo>
                  <a:pt x="82854" y="4444"/>
                </a:lnTo>
                <a:lnTo>
                  <a:pt x="77086" y="5799"/>
                </a:lnTo>
                <a:lnTo>
                  <a:pt x="71254" y="6702"/>
                </a:lnTo>
                <a:lnTo>
                  <a:pt x="65380" y="7304"/>
                </a:lnTo>
                <a:lnTo>
                  <a:pt x="60470" y="9690"/>
                </a:lnTo>
                <a:lnTo>
                  <a:pt x="56204" y="13265"/>
                </a:lnTo>
                <a:lnTo>
                  <a:pt x="52367" y="17633"/>
                </a:lnTo>
                <a:lnTo>
                  <a:pt x="47823" y="21537"/>
                </a:lnTo>
                <a:lnTo>
                  <a:pt x="42807" y="25132"/>
                </a:lnTo>
                <a:lnTo>
                  <a:pt x="37477" y="28520"/>
                </a:lnTo>
                <a:lnTo>
                  <a:pt x="32930" y="31772"/>
                </a:lnTo>
                <a:lnTo>
                  <a:pt x="28905" y="34931"/>
                </a:lnTo>
                <a:lnTo>
                  <a:pt x="25229" y="38030"/>
                </a:lnTo>
                <a:lnTo>
                  <a:pt x="22779" y="42080"/>
                </a:lnTo>
                <a:lnTo>
                  <a:pt x="21145" y="46765"/>
                </a:lnTo>
                <a:lnTo>
                  <a:pt x="20056" y="51872"/>
                </a:lnTo>
                <a:lnTo>
                  <a:pt x="19329" y="57262"/>
                </a:lnTo>
                <a:lnTo>
                  <a:pt x="18845" y="62839"/>
                </a:lnTo>
                <a:lnTo>
                  <a:pt x="18308" y="73335"/>
                </a:lnTo>
                <a:lnTo>
                  <a:pt x="18068" y="81308"/>
                </a:lnTo>
                <a:lnTo>
                  <a:pt x="18998" y="85815"/>
                </a:lnTo>
                <a:lnTo>
                  <a:pt x="20611" y="90804"/>
                </a:lnTo>
                <a:lnTo>
                  <a:pt x="22679" y="96115"/>
                </a:lnTo>
                <a:lnTo>
                  <a:pt x="25051" y="100647"/>
                </a:lnTo>
                <a:lnTo>
                  <a:pt x="27626" y="104661"/>
                </a:lnTo>
                <a:lnTo>
                  <a:pt x="30335" y="108329"/>
                </a:lnTo>
                <a:lnTo>
                  <a:pt x="34128" y="110774"/>
                </a:lnTo>
                <a:lnTo>
                  <a:pt x="38643" y="112405"/>
                </a:lnTo>
                <a:lnTo>
                  <a:pt x="43639" y="113492"/>
                </a:lnTo>
                <a:lnTo>
                  <a:pt x="48956" y="115208"/>
                </a:lnTo>
                <a:lnTo>
                  <a:pt x="54487" y="117345"/>
                </a:lnTo>
                <a:lnTo>
                  <a:pt x="60161" y="119762"/>
                </a:lnTo>
                <a:lnTo>
                  <a:pt x="64937" y="122365"/>
                </a:lnTo>
                <a:lnTo>
                  <a:pt x="69114" y="125093"/>
                </a:lnTo>
                <a:lnTo>
                  <a:pt x="72892" y="127903"/>
                </a:lnTo>
                <a:lnTo>
                  <a:pt x="78390" y="129777"/>
                </a:lnTo>
                <a:lnTo>
                  <a:pt x="85034" y="131026"/>
                </a:lnTo>
                <a:lnTo>
                  <a:pt x="92444" y="131859"/>
                </a:lnTo>
                <a:lnTo>
                  <a:pt x="99370" y="132414"/>
                </a:lnTo>
                <a:lnTo>
                  <a:pt x="105974" y="132784"/>
                </a:lnTo>
                <a:lnTo>
                  <a:pt x="118608" y="133196"/>
                </a:lnTo>
                <a:lnTo>
                  <a:pt x="151956" y="1335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249"/>
          <p:cNvSpPr/>
          <p:nvPr/>
        </p:nvSpPr>
        <p:spPr>
          <a:xfrm>
            <a:off x="1828259" y="2491539"/>
            <a:ext cx="196249" cy="124860"/>
          </a:xfrm>
          <a:custGeom>
            <a:avLst/>
            <a:gdLst/>
            <a:ahLst/>
            <a:cxnLst/>
            <a:rect l="0" t="0" r="0" b="0"/>
            <a:pathLst>
              <a:path w="196249" h="124860">
                <a:moveTo>
                  <a:pt x="17476" y="124859"/>
                </a:moveTo>
                <a:lnTo>
                  <a:pt x="17476" y="111557"/>
                </a:lnTo>
                <a:lnTo>
                  <a:pt x="16483" y="109046"/>
                </a:lnTo>
                <a:lnTo>
                  <a:pt x="14828" y="106380"/>
                </a:lnTo>
                <a:lnTo>
                  <a:pt x="12731" y="103610"/>
                </a:lnTo>
                <a:lnTo>
                  <a:pt x="11333" y="100771"/>
                </a:lnTo>
                <a:lnTo>
                  <a:pt x="10402" y="97886"/>
                </a:lnTo>
                <a:lnTo>
                  <a:pt x="9780" y="94971"/>
                </a:lnTo>
                <a:lnTo>
                  <a:pt x="8373" y="92036"/>
                </a:lnTo>
                <a:lnTo>
                  <a:pt x="6442" y="89086"/>
                </a:lnTo>
                <a:lnTo>
                  <a:pt x="4161" y="86128"/>
                </a:lnTo>
                <a:lnTo>
                  <a:pt x="2640" y="83163"/>
                </a:lnTo>
                <a:lnTo>
                  <a:pt x="1627" y="80195"/>
                </a:lnTo>
                <a:lnTo>
                  <a:pt x="951" y="77224"/>
                </a:lnTo>
                <a:lnTo>
                  <a:pt x="500" y="73258"/>
                </a:lnTo>
                <a:lnTo>
                  <a:pt x="200" y="68631"/>
                </a:lnTo>
                <a:lnTo>
                  <a:pt x="0" y="63561"/>
                </a:lnTo>
                <a:lnTo>
                  <a:pt x="859" y="58197"/>
                </a:lnTo>
                <a:lnTo>
                  <a:pt x="2426" y="52637"/>
                </a:lnTo>
                <a:lnTo>
                  <a:pt x="4463" y="46945"/>
                </a:lnTo>
                <a:lnTo>
                  <a:pt x="5821" y="42159"/>
                </a:lnTo>
                <a:lnTo>
                  <a:pt x="6727" y="37976"/>
                </a:lnTo>
                <a:lnTo>
                  <a:pt x="7331" y="34195"/>
                </a:lnTo>
                <a:lnTo>
                  <a:pt x="8726" y="30682"/>
                </a:lnTo>
                <a:lnTo>
                  <a:pt x="10650" y="27348"/>
                </a:lnTo>
                <a:lnTo>
                  <a:pt x="12925" y="24133"/>
                </a:lnTo>
                <a:lnTo>
                  <a:pt x="15435" y="20997"/>
                </a:lnTo>
                <a:lnTo>
                  <a:pt x="18102" y="17915"/>
                </a:lnTo>
                <a:lnTo>
                  <a:pt x="20873" y="14868"/>
                </a:lnTo>
                <a:lnTo>
                  <a:pt x="24707" y="11844"/>
                </a:lnTo>
                <a:lnTo>
                  <a:pt x="29249" y="8836"/>
                </a:lnTo>
                <a:lnTo>
                  <a:pt x="34263" y="5839"/>
                </a:lnTo>
                <a:lnTo>
                  <a:pt x="38599" y="3840"/>
                </a:lnTo>
                <a:lnTo>
                  <a:pt x="42483" y="2508"/>
                </a:lnTo>
                <a:lnTo>
                  <a:pt x="46066" y="1620"/>
                </a:lnTo>
                <a:lnTo>
                  <a:pt x="50441" y="1028"/>
                </a:lnTo>
                <a:lnTo>
                  <a:pt x="55343" y="633"/>
                </a:lnTo>
                <a:lnTo>
                  <a:pt x="60598" y="370"/>
                </a:lnTo>
                <a:lnTo>
                  <a:pt x="71734" y="78"/>
                </a:lnTo>
                <a:lnTo>
                  <a:pt x="77484" y="0"/>
                </a:lnTo>
                <a:lnTo>
                  <a:pt x="83304" y="940"/>
                </a:lnTo>
                <a:lnTo>
                  <a:pt x="89171" y="2559"/>
                </a:lnTo>
                <a:lnTo>
                  <a:pt x="95068" y="4630"/>
                </a:lnTo>
                <a:lnTo>
                  <a:pt x="100986" y="7004"/>
                </a:lnTo>
                <a:lnTo>
                  <a:pt x="106917" y="9578"/>
                </a:lnTo>
                <a:lnTo>
                  <a:pt x="118805" y="15084"/>
                </a:lnTo>
                <a:lnTo>
                  <a:pt x="130709" y="20839"/>
                </a:lnTo>
                <a:lnTo>
                  <a:pt x="135671" y="23762"/>
                </a:lnTo>
                <a:lnTo>
                  <a:pt x="139973" y="26704"/>
                </a:lnTo>
                <a:lnTo>
                  <a:pt x="143833" y="29657"/>
                </a:lnTo>
                <a:lnTo>
                  <a:pt x="147401" y="32617"/>
                </a:lnTo>
                <a:lnTo>
                  <a:pt x="150772" y="35583"/>
                </a:lnTo>
                <a:lnTo>
                  <a:pt x="154012" y="38553"/>
                </a:lnTo>
                <a:lnTo>
                  <a:pt x="157166" y="42517"/>
                </a:lnTo>
                <a:lnTo>
                  <a:pt x="160261" y="47144"/>
                </a:lnTo>
                <a:lnTo>
                  <a:pt x="163318" y="52213"/>
                </a:lnTo>
                <a:lnTo>
                  <a:pt x="166349" y="56585"/>
                </a:lnTo>
                <a:lnTo>
                  <a:pt x="169363" y="60491"/>
                </a:lnTo>
                <a:lnTo>
                  <a:pt x="172366" y="64088"/>
                </a:lnTo>
                <a:lnTo>
                  <a:pt x="174367" y="68470"/>
                </a:lnTo>
                <a:lnTo>
                  <a:pt x="175702" y="73376"/>
                </a:lnTo>
                <a:lnTo>
                  <a:pt x="176591" y="78631"/>
                </a:lnTo>
                <a:lnTo>
                  <a:pt x="178178" y="83126"/>
                </a:lnTo>
                <a:lnTo>
                  <a:pt x="180228" y="87115"/>
                </a:lnTo>
                <a:lnTo>
                  <a:pt x="182589" y="90767"/>
                </a:lnTo>
                <a:lnTo>
                  <a:pt x="184162" y="94194"/>
                </a:lnTo>
                <a:lnTo>
                  <a:pt x="185211" y="97470"/>
                </a:lnTo>
                <a:lnTo>
                  <a:pt x="185911" y="100647"/>
                </a:lnTo>
                <a:lnTo>
                  <a:pt x="187370" y="103757"/>
                </a:lnTo>
                <a:lnTo>
                  <a:pt x="189336" y="106822"/>
                </a:lnTo>
                <a:lnTo>
                  <a:pt x="191640" y="109858"/>
                </a:lnTo>
                <a:lnTo>
                  <a:pt x="193176" y="112874"/>
                </a:lnTo>
                <a:lnTo>
                  <a:pt x="194200" y="115877"/>
                </a:lnTo>
                <a:lnTo>
                  <a:pt x="196248" y="124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250"/>
          <p:cNvSpPr/>
          <p:nvPr/>
        </p:nvSpPr>
        <p:spPr>
          <a:xfrm>
            <a:off x="2445862" y="2402195"/>
            <a:ext cx="390276" cy="178328"/>
          </a:xfrm>
          <a:custGeom>
            <a:avLst/>
            <a:gdLst/>
            <a:ahLst/>
            <a:cxnLst/>
            <a:rect l="0" t="0" r="0" b="0"/>
            <a:pathLst>
              <a:path w="390276" h="178328">
                <a:moveTo>
                  <a:pt x="7696" y="8821"/>
                </a:moveTo>
                <a:lnTo>
                  <a:pt x="7696" y="4080"/>
                </a:lnTo>
                <a:lnTo>
                  <a:pt x="6703" y="2684"/>
                </a:lnTo>
                <a:lnTo>
                  <a:pt x="5048" y="1753"/>
                </a:lnTo>
                <a:lnTo>
                  <a:pt x="0" y="259"/>
                </a:lnTo>
                <a:lnTo>
                  <a:pt x="579" y="136"/>
                </a:lnTo>
                <a:lnTo>
                  <a:pt x="3871" y="0"/>
                </a:lnTo>
                <a:lnTo>
                  <a:pt x="4153" y="956"/>
                </a:lnTo>
                <a:lnTo>
                  <a:pt x="3348" y="2585"/>
                </a:lnTo>
                <a:lnTo>
                  <a:pt x="1818" y="4664"/>
                </a:lnTo>
                <a:lnTo>
                  <a:pt x="1791" y="6049"/>
                </a:lnTo>
                <a:lnTo>
                  <a:pt x="2766" y="6973"/>
                </a:lnTo>
                <a:lnTo>
                  <a:pt x="4410" y="7589"/>
                </a:lnTo>
                <a:lnTo>
                  <a:pt x="5505" y="9984"/>
                </a:lnTo>
                <a:lnTo>
                  <a:pt x="6236" y="13565"/>
                </a:lnTo>
                <a:lnTo>
                  <a:pt x="6722" y="17936"/>
                </a:lnTo>
                <a:lnTo>
                  <a:pt x="7047" y="21843"/>
                </a:lnTo>
                <a:lnTo>
                  <a:pt x="7263" y="25440"/>
                </a:lnTo>
                <a:lnTo>
                  <a:pt x="7408" y="28830"/>
                </a:lnTo>
                <a:lnTo>
                  <a:pt x="7568" y="37888"/>
                </a:lnTo>
                <a:lnTo>
                  <a:pt x="7671" y="59872"/>
                </a:lnTo>
                <a:lnTo>
                  <a:pt x="8672" y="65675"/>
                </a:lnTo>
                <a:lnTo>
                  <a:pt x="10333" y="71528"/>
                </a:lnTo>
                <a:lnTo>
                  <a:pt x="12434" y="77415"/>
                </a:lnTo>
                <a:lnTo>
                  <a:pt x="13834" y="84316"/>
                </a:lnTo>
                <a:lnTo>
                  <a:pt x="14768" y="91893"/>
                </a:lnTo>
                <a:lnTo>
                  <a:pt x="15390" y="99921"/>
                </a:lnTo>
                <a:lnTo>
                  <a:pt x="16798" y="106265"/>
                </a:lnTo>
                <a:lnTo>
                  <a:pt x="18730" y="111487"/>
                </a:lnTo>
                <a:lnTo>
                  <a:pt x="28967" y="131736"/>
                </a:lnTo>
                <a:lnTo>
                  <a:pt x="31808" y="136405"/>
                </a:lnTo>
                <a:lnTo>
                  <a:pt x="34696" y="140510"/>
                </a:lnTo>
                <a:lnTo>
                  <a:pt x="37614" y="144238"/>
                </a:lnTo>
                <a:lnTo>
                  <a:pt x="41546" y="147716"/>
                </a:lnTo>
                <a:lnTo>
                  <a:pt x="46153" y="151027"/>
                </a:lnTo>
                <a:lnTo>
                  <a:pt x="51212" y="154226"/>
                </a:lnTo>
                <a:lnTo>
                  <a:pt x="55577" y="157351"/>
                </a:lnTo>
                <a:lnTo>
                  <a:pt x="59480" y="160427"/>
                </a:lnTo>
                <a:lnTo>
                  <a:pt x="63075" y="163470"/>
                </a:lnTo>
                <a:lnTo>
                  <a:pt x="69719" y="166851"/>
                </a:lnTo>
                <a:lnTo>
                  <a:pt x="75982" y="168353"/>
                </a:lnTo>
                <a:lnTo>
                  <a:pt x="82076" y="169021"/>
                </a:lnTo>
                <a:lnTo>
                  <a:pt x="90743" y="166672"/>
                </a:lnTo>
                <a:lnTo>
                  <a:pt x="100224" y="162320"/>
                </a:lnTo>
                <a:lnTo>
                  <a:pt x="107748" y="157079"/>
                </a:lnTo>
                <a:lnTo>
                  <a:pt x="111145" y="154292"/>
                </a:lnTo>
                <a:lnTo>
                  <a:pt x="114403" y="151443"/>
                </a:lnTo>
                <a:lnTo>
                  <a:pt x="117568" y="148550"/>
                </a:lnTo>
                <a:lnTo>
                  <a:pt x="123733" y="142691"/>
                </a:lnTo>
                <a:lnTo>
                  <a:pt x="126767" y="139739"/>
                </a:lnTo>
                <a:lnTo>
                  <a:pt x="129783" y="135787"/>
                </a:lnTo>
                <a:lnTo>
                  <a:pt x="132787" y="131168"/>
                </a:lnTo>
                <a:lnTo>
                  <a:pt x="135784" y="126104"/>
                </a:lnTo>
                <a:lnTo>
                  <a:pt x="137780" y="121736"/>
                </a:lnTo>
                <a:lnTo>
                  <a:pt x="139112" y="117832"/>
                </a:lnTo>
                <a:lnTo>
                  <a:pt x="140000" y="114237"/>
                </a:lnTo>
                <a:lnTo>
                  <a:pt x="141585" y="110848"/>
                </a:lnTo>
                <a:lnTo>
                  <a:pt x="143634" y="107597"/>
                </a:lnTo>
                <a:lnTo>
                  <a:pt x="145994" y="104437"/>
                </a:lnTo>
                <a:lnTo>
                  <a:pt x="147567" y="101338"/>
                </a:lnTo>
                <a:lnTo>
                  <a:pt x="148616" y="98280"/>
                </a:lnTo>
                <a:lnTo>
                  <a:pt x="149315" y="95249"/>
                </a:lnTo>
                <a:lnTo>
                  <a:pt x="150774" y="93229"/>
                </a:lnTo>
                <a:lnTo>
                  <a:pt x="152740" y="91882"/>
                </a:lnTo>
                <a:lnTo>
                  <a:pt x="155044" y="90984"/>
                </a:lnTo>
                <a:lnTo>
                  <a:pt x="156580" y="89393"/>
                </a:lnTo>
                <a:lnTo>
                  <a:pt x="157604" y="87340"/>
                </a:lnTo>
                <a:lnTo>
                  <a:pt x="159247" y="81657"/>
                </a:lnTo>
                <a:lnTo>
                  <a:pt x="159382" y="82183"/>
                </a:lnTo>
                <a:lnTo>
                  <a:pt x="159532" y="85413"/>
                </a:lnTo>
                <a:lnTo>
                  <a:pt x="160565" y="86671"/>
                </a:lnTo>
                <a:lnTo>
                  <a:pt x="162247" y="87510"/>
                </a:lnTo>
                <a:lnTo>
                  <a:pt x="164361" y="88069"/>
                </a:lnTo>
                <a:lnTo>
                  <a:pt x="165771" y="89434"/>
                </a:lnTo>
                <a:lnTo>
                  <a:pt x="166711" y="91337"/>
                </a:lnTo>
                <a:lnTo>
                  <a:pt x="167338" y="93597"/>
                </a:lnTo>
                <a:lnTo>
                  <a:pt x="169742" y="97088"/>
                </a:lnTo>
                <a:lnTo>
                  <a:pt x="173331" y="101400"/>
                </a:lnTo>
                <a:lnTo>
                  <a:pt x="181622" y="110490"/>
                </a:lnTo>
                <a:lnTo>
                  <a:pt x="188618" y="117838"/>
                </a:lnTo>
                <a:lnTo>
                  <a:pt x="198140" y="127553"/>
                </a:lnTo>
                <a:lnTo>
                  <a:pt x="201201" y="131632"/>
                </a:lnTo>
                <a:lnTo>
                  <a:pt x="204236" y="136335"/>
                </a:lnTo>
                <a:lnTo>
                  <a:pt x="207251" y="141455"/>
                </a:lnTo>
                <a:lnTo>
                  <a:pt x="211248" y="145861"/>
                </a:lnTo>
                <a:lnTo>
                  <a:pt x="215900" y="149790"/>
                </a:lnTo>
                <a:lnTo>
                  <a:pt x="220987" y="153402"/>
                </a:lnTo>
                <a:lnTo>
                  <a:pt x="226364" y="156802"/>
                </a:lnTo>
                <a:lnTo>
                  <a:pt x="231936" y="160061"/>
                </a:lnTo>
                <a:lnTo>
                  <a:pt x="237636" y="163225"/>
                </a:lnTo>
                <a:lnTo>
                  <a:pt x="249267" y="169388"/>
                </a:lnTo>
                <a:lnTo>
                  <a:pt x="261058" y="174442"/>
                </a:lnTo>
                <a:lnTo>
                  <a:pt x="272919" y="176688"/>
                </a:lnTo>
                <a:lnTo>
                  <a:pt x="284812" y="177686"/>
                </a:lnTo>
                <a:lnTo>
                  <a:pt x="296719" y="178130"/>
                </a:lnTo>
                <a:lnTo>
                  <a:pt x="308632" y="178327"/>
                </a:lnTo>
                <a:lnTo>
                  <a:pt x="320548" y="175769"/>
                </a:lnTo>
                <a:lnTo>
                  <a:pt x="332465" y="172316"/>
                </a:lnTo>
                <a:lnTo>
                  <a:pt x="344383" y="170782"/>
                </a:lnTo>
                <a:lnTo>
                  <a:pt x="349349" y="168389"/>
                </a:lnTo>
                <a:lnTo>
                  <a:pt x="353652" y="164809"/>
                </a:lnTo>
                <a:lnTo>
                  <a:pt x="357514" y="160438"/>
                </a:lnTo>
                <a:lnTo>
                  <a:pt x="364455" y="152935"/>
                </a:lnTo>
                <a:lnTo>
                  <a:pt x="373945" y="143133"/>
                </a:lnTo>
                <a:lnTo>
                  <a:pt x="377002" y="140034"/>
                </a:lnTo>
                <a:lnTo>
                  <a:pt x="380033" y="135984"/>
                </a:lnTo>
                <a:lnTo>
                  <a:pt x="383047" y="131299"/>
                </a:lnTo>
                <a:lnTo>
                  <a:pt x="386050" y="126192"/>
                </a:lnTo>
                <a:lnTo>
                  <a:pt x="388051" y="120802"/>
                </a:lnTo>
                <a:lnTo>
                  <a:pt x="389386" y="115225"/>
                </a:lnTo>
                <a:lnTo>
                  <a:pt x="390275" y="109523"/>
                </a:lnTo>
                <a:lnTo>
                  <a:pt x="389876" y="103736"/>
                </a:lnTo>
                <a:lnTo>
                  <a:pt x="388616" y="97895"/>
                </a:lnTo>
                <a:lnTo>
                  <a:pt x="386782" y="92016"/>
                </a:lnTo>
                <a:lnTo>
                  <a:pt x="384567" y="86112"/>
                </a:lnTo>
                <a:lnTo>
                  <a:pt x="382097" y="80192"/>
                </a:lnTo>
                <a:lnTo>
                  <a:pt x="379457" y="74261"/>
                </a:lnTo>
                <a:lnTo>
                  <a:pt x="376704" y="69315"/>
                </a:lnTo>
                <a:lnTo>
                  <a:pt x="373876" y="65025"/>
                </a:lnTo>
                <a:lnTo>
                  <a:pt x="370997" y="61173"/>
                </a:lnTo>
                <a:lnTo>
                  <a:pt x="368084" y="57613"/>
                </a:lnTo>
                <a:lnTo>
                  <a:pt x="365149" y="54247"/>
                </a:lnTo>
                <a:lnTo>
                  <a:pt x="362200" y="51011"/>
                </a:lnTo>
                <a:lnTo>
                  <a:pt x="356274" y="44770"/>
                </a:lnTo>
                <a:lnTo>
                  <a:pt x="353303" y="41716"/>
                </a:lnTo>
                <a:lnTo>
                  <a:pt x="350330" y="39681"/>
                </a:lnTo>
                <a:lnTo>
                  <a:pt x="341399" y="35824"/>
                </a:lnTo>
                <a:lnTo>
                  <a:pt x="335442" y="31405"/>
                </a:lnTo>
                <a:lnTo>
                  <a:pt x="329485" y="26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251"/>
          <p:cNvSpPr/>
          <p:nvPr/>
        </p:nvSpPr>
        <p:spPr>
          <a:xfrm>
            <a:off x="2875472" y="2455664"/>
            <a:ext cx="136977" cy="89249"/>
          </a:xfrm>
          <a:custGeom>
            <a:avLst/>
            <a:gdLst/>
            <a:ahLst/>
            <a:cxnLst/>
            <a:rect l="0" t="0" r="0" b="0"/>
            <a:pathLst>
              <a:path w="136977" h="89249">
                <a:moveTo>
                  <a:pt x="87585" y="0"/>
                </a:moveTo>
                <a:lnTo>
                  <a:pt x="61828" y="0"/>
                </a:lnTo>
                <a:lnTo>
                  <a:pt x="57502" y="992"/>
                </a:lnTo>
                <a:lnTo>
                  <a:pt x="53625" y="2646"/>
                </a:lnTo>
                <a:lnTo>
                  <a:pt x="50048" y="4741"/>
                </a:lnTo>
                <a:lnTo>
                  <a:pt x="45676" y="7129"/>
                </a:lnTo>
                <a:lnTo>
                  <a:pt x="35522" y="12429"/>
                </a:lnTo>
                <a:lnTo>
                  <a:pt x="31026" y="15231"/>
                </a:lnTo>
                <a:lnTo>
                  <a:pt x="27036" y="18091"/>
                </a:lnTo>
                <a:lnTo>
                  <a:pt x="23383" y="20991"/>
                </a:lnTo>
                <a:lnTo>
                  <a:pt x="19954" y="24908"/>
                </a:lnTo>
                <a:lnTo>
                  <a:pt x="16675" y="29504"/>
                </a:lnTo>
                <a:lnTo>
                  <a:pt x="13496" y="34552"/>
                </a:lnTo>
                <a:lnTo>
                  <a:pt x="10383" y="38910"/>
                </a:lnTo>
                <a:lnTo>
                  <a:pt x="7315" y="42807"/>
                </a:lnTo>
                <a:lnTo>
                  <a:pt x="4276" y="46397"/>
                </a:lnTo>
                <a:lnTo>
                  <a:pt x="2251" y="50775"/>
                </a:lnTo>
                <a:lnTo>
                  <a:pt x="900" y="55678"/>
                </a:lnTo>
                <a:lnTo>
                  <a:pt x="0" y="60931"/>
                </a:lnTo>
                <a:lnTo>
                  <a:pt x="393" y="65426"/>
                </a:lnTo>
                <a:lnTo>
                  <a:pt x="1648" y="69414"/>
                </a:lnTo>
                <a:lnTo>
                  <a:pt x="3478" y="73065"/>
                </a:lnTo>
                <a:lnTo>
                  <a:pt x="5691" y="76491"/>
                </a:lnTo>
                <a:lnTo>
                  <a:pt x="8159" y="79768"/>
                </a:lnTo>
                <a:lnTo>
                  <a:pt x="10798" y="82944"/>
                </a:lnTo>
                <a:lnTo>
                  <a:pt x="14544" y="85062"/>
                </a:lnTo>
                <a:lnTo>
                  <a:pt x="19027" y="86473"/>
                </a:lnTo>
                <a:lnTo>
                  <a:pt x="24003" y="87414"/>
                </a:lnTo>
                <a:lnTo>
                  <a:pt x="29306" y="88042"/>
                </a:lnTo>
                <a:lnTo>
                  <a:pt x="34828" y="88460"/>
                </a:lnTo>
                <a:lnTo>
                  <a:pt x="40495" y="88739"/>
                </a:lnTo>
                <a:lnTo>
                  <a:pt x="52089" y="89049"/>
                </a:lnTo>
                <a:lnTo>
                  <a:pt x="75718" y="89248"/>
                </a:lnTo>
                <a:lnTo>
                  <a:pt x="81660" y="88272"/>
                </a:lnTo>
                <a:lnTo>
                  <a:pt x="87608" y="86630"/>
                </a:lnTo>
                <a:lnTo>
                  <a:pt x="93559" y="84542"/>
                </a:lnTo>
                <a:lnTo>
                  <a:pt x="99513" y="82158"/>
                </a:lnTo>
                <a:lnTo>
                  <a:pt x="105469" y="79577"/>
                </a:lnTo>
                <a:lnTo>
                  <a:pt x="111426" y="76864"/>
                </a:lnTo>
                <a:lnTo>
                  <a:pt x="116390" y="74063"/>
                </a:lnTo>
                <a:lnTo>
                  <a:pt x="120693" y="71203"/>
                </a:lnTo>
                <a:lnTo>
                  <a:pt x="124554" y="68305"/>
                </a:lnTo>
                <a:lnTo>
                  <a:pt x="127129" y="65380"/>
                </a:lnTo>
                <a:lnTo>
                  <a:pt x="128845" y="62438"/>
                </a:lnTo>
                <a:lnTo>
                  <a:pt x="129989" y="59485"/>
                </a:lnTo>
                <a:lnTo>
                  <a:pt x="131745" y="55531"/>
                </a:lnTo>
                <a:lnTo>
                  <a:pt x="136345" y="45847"/>
                </a:lnTo>
                <a:lnTo>
                  <a:pt x="136976" y="41479"/>
                </a:lnTo>
                <a:lnTo>
                  <a:pt x="136403" y="37575"/>
                </a:lnTo>
                <a:lnTo>
                  <a:pt x="135028" y="33979"/>
                </a:lnTo>
                <a:lnTo>
                  <a:pt x="133118" y="30590"/>
                </a:lnTo>
                <a:lnTo>
                  <a:pt x="130851" y="27339"/>
                </a:lnTo>
                <a:lnTo>
                  <a:pt x="128347" y="24179"/>
                </a:lnTo>
                <a:lnTo>
                  <a:pt x="125685" y="21080"/>
                </a:lnTo>
                <a:lnTo>
                  <a:pt x="122917" y="18022"/>
                </a:lnTo>
                <a:lnTo>
                  <a:pt x="120078" y="14991"/>
                </a:lnTo>
                <a:lnTo>
                  <a:pt x="117192" y="12971"/>
                </a:lnTo>
                <a:lnTo>
                  <a:pt x="114275" y="11624"/>
                </a:lnTo>
                <a:lnTo>
                  <a:pt x="111338" y="10726"/>
                </a:lnTo>
                <a:lnTo>
                  <a:pt x="108386" y="9135"/>
                </a:lnTo>
                <a:lnTo>
                  <a:pt x="105425" y="7082"/>
                </a:lnTo>
                <a:lnTo>
                  <a:pt x="102458" y="4721"/>
                </a:lnTo>
                <a:lnTo>
                  <a:pt x="98493" y="3148"/>
                </a:lnTo>
                <a:lnTo>
                  <a:pt x="93864" y="2098"/>
                </a:lnTo>
                <a:lnTo>
                  <a:pt x="7864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252"/>
          <p:cNvSpPr/>
          <p:nvPr/>
        </p:nvSpPr>
        <p:spPr>
          <a:xfrm>
            <a:off x="3061381" y="2437841"/>
            <a:ext cx="563131" cy="114655"/>
          </a:xfrm>
          <a:custGeom>
            <a:avLst/>
            <a:gdLst/>
            <a:ahLst/>
            <a:cxnLst/>
            <a:rect l="0" t="0" r="0" b="0"/>
            <a:pathLst>
              <a:path w="563131" h="114655">
                <a:moveTo>
                  <a:pt x="0" y="53542"/>
                </a:moveTo>
                <a:lnTo>
                  <a:pt x="12441" y="53542"/>
                </a:lnTo>
                <a:lnTo>
                  <a:pt x="14254" y="54534"/>
                </a:lnTo>
                <a:lnTo>
                  <a:pt x="15461" y="56188"/>
                </a:lnTo>
                <a:lnTo>
                  <a:pt x="16267" y="58282"/>
                </a:lnTo>
                <a:lnTo>
                  <a:pt x="17797" y="59679"/>
                </a:lnTo>
                <a:lnTo>
                  <a:pt x="19810" y="60610"/>
                </a:lnTo>
                <a:lnTo>
                  <a:pt x="22145" y="61230"/>
                </a:lnTo>
                <a:lnTo>
                  <a:pt x="27389" y="64566"/>
                </a:lnTo>
                <a:lnTo>
                  <a:pt x="30177" y="66844"/>
                </a:lnTo>
                <a:lnTo>
                  <a:pt x="32036" y="69355"/>
                </a:lnTo>
                <a:lnTo>
                  <a:pt x="33276" y="72021"/>
                </a:lnTo>
                <a:lnTo>
                  <a:pt x="34102" y="74791"/>
                </a:lnTo>
                <a:lnTo>
                  <a:pt x="35646" y="77630"/>
                </a:lnTo>
                <a:lnTo>
                  <a:pt x="37669" y="80515"/>
                </a:lnTo>
                <a:lnTo>
                  <a:pt x="40010" y="83430"/>
                </a:lnTo>
                <a:lnTo>
                  <a:pt x="41571" y="86366"/>
                </a:lnTo>
                <a:lnTo>
                  <a:pt x="42612" y="89315"/>
                </a:lnTo>
                <a:lnTo>
                  <a:pt x="43305" y="92274"/>
                </a:lnTo>
                <a:lnTo>
                  <a:pt x="43768" y="95238"/>
                </a:lnTo>
                <a:lnTo>
                  <a:pt x="44076" y="98207"/>
                </a:lnTo>
                <a:lnTo>
                  <a:pt x="44572" y="105359"/>
                </a:lnTo>
                <a:lnTo>
                  <a:pt x="45605" y="106939"/>
                </a:lnTo>
                <a:lnTo>
                  <a:pt x="47288" y="108983"/>
                </a:lnTo>
                <a:lnTo>
                  <a:pt x="52378" y="114654"/>
                </a:lnTo>
                <a:lnTo>
                  <a:pt x="52796" y="114127"/>
                </a:lnTo>
                <a:lnTo>
                  <a:pt x="53261" y="110896"/>
                </a:lnTo>
                <a:lnTo>
                  <a:pt x="53521" y="108239"/>
                </a:lnTo>
                <a:lnTo>
                  <a:pt x="53583" y="104971"/>
                </a:lnTo>
                <a:lnTo>
                  <a:pt x="53599" y="102711"/>
                </a:lnTo>
                <a:lnTo>
                  <a:pt x="52617" y="100212"/>
                </a:lnTo>
                <a:lnTo>
                  <a:pt x="50969" y="97554"/>
                </a:lnTo>
                <a:lnTo>
                  <a:pt x="48877" y="94789"/>
                </a:lnTo>
                <a:lnTo>
                  <a:pt x="47483" y="91954"/>
                </a:lnTo>
                <a:lnTo>
                  <a:pt x="46553" y="89072"/>
                </a:lnTo>
                <a:lnTo>
                  <a:pt x="45933" y="86158"/>
                </a:lnTo>
                <a:lnTo>
                  <a:pt x="45520" y="82232"/>
                </a:lnTo>
                <a:lnTo>
                  <a:pt x="45244" y="77629"/>
                </a:lnTo>
                <a:lnTo>
                  <a:pt x="44938" y="68216"/>
                </a:lnTo>
                <a:lnTo>
                  <a:pt x="44766" y="56346"/>
                </a:lnTo>
                <a:lnTo>
                  <a:pt x="44696" y="24176"/>
                </a:lnTo>
                <a:lnTo>
                  <a:pt x="45688" y="21066"/>
                </a:lnTo>
                <a:lnTo>
                  <a:pt x="47343" y="18001"/>
                </a:lnTo>
                <a:lnTo>
                  <a:pt x="49439" y="14965"/>
                </a:lnTo>
                <a:lnTo>
                  <a:pt x="51830" y="12941"/>
                </a:lnTo>
                <a:lnTo>
                  <a:pt x="54417" y="11592"/>
                </a:lnTo>
                <a:lnTo>
                  <a:pt x="59940" y="10093"/>
                </a:lnTo>
                <a:lnTo>
                  <a:pt x="74226" y="9130"/>
                </a:lnTo>
                <a:lnTo>
                  <a:pt x="79280" y="9051"/>
                </a:lnTo>
                <a:lnTo>
                  <a:pt x="83642" y="9991"/>
                </a:lnTo>
                <a:lnTo>
                  <a:pt x="87543" y="11609"/>
                </a:lnTo>
                <a:lnTo>
                  <a:pt x="91137" y="13680"/>
                </a:lnTo>
                <a:lnTo>
                  <a:pt x="100427" y="18628"/>
                </a:lnTo>
                <a:lnTo>
                  <a:pt x="105685" y="21336"/>
                </a:lnTo>
                <a:lnTo>
                  <a:pt x="110184" y="25126"/>
                </a:lnTo>
                <a:lnTo>
                  <a:pt x="114176" y="29637"/>
                </a:lnTo>
                <a:lnTo>
                  <a:pt x="117831" y="34629"/>
                </a:lnTo>
                <a:lnTo>
                  <a:pt x="121260" y="38949"/>
                </a:lnTo>
                <a:lnTo>
                  <a:pt x="124540" y="42821"/>
                </a:lnTo>
                <a:lnTo>
                  <a:pt x="127720" y="46394"/>
                </a:lnTo>
                <a:lnTo>
                  <a:pt x="130833" y="50761"/>
                </a:lnTo>
                <a:lnTo>
                  <a:pt x="133901" y="55657"/>
                </a:lnTo>
                <a:lnTo>
                  <a:pt x="136940" y="60905"/>
                </a:lnTo>
                <a:lnTo>
                  <a:pt x="139959" y="65396"/>
                </a:lnTo>
                <a:lnTo>
                  <a:pt x="142965" y="69382"/>
                </a:lnTo>
                <a:lnTo>
                  <a:pt x="145962" y="73032"/>
                </a:lnTo>
                <a:lnTo>
                  <a:pt x="148953" y="75465"/>
                </a:lnTo>
                <a:lnTo>
                  <a:pt x="151940" y="77087"/>
                </a:lnTo>
                <a:lnTo>
                  <a:pt x="154925" y="78168"/>
                </a:lnTo>
                <a:lnTo>
                  <a:pt x="156915" y="79881"/>
                </a:lnTo>
                <a:lnTo>
                  <a:pt x="158241" y="82016"/>
                </a:lnTo>
                <a:lnTo>
                  <a:pt x="160371" y="87829"/>
                </a:lnTo>
                <a:lnTo>
                  <a:pt x="160662" y="91271"/>
                </a:lnTo>
                <a:lnTo>
                  <a:pt x="160848" y="96823"/>
                </a:lnTo>
                <a:lnTo>
                  <a:pt x="160874" y="94937"/>
                </a:lnTo>
                <a:lnTo>
                  <a:pt x="160894" y="63559"/>
                </a:lnTo>
                <a:lnTo>
                  <a:pt x="161888" y="59228"/>
                </a:lnTo>
                <a:lnTo>
                  <a:pt x="163543" y="55348"/>
                </a:lnTo>
                <a:lnTo>
                  <a:pt x="165640" y="51769"/>
                </a:lnTo>
                <a:lnTo>
                  <a:pt x="168030" y="47399"/>
                </a:lnTo>
                <a:lnTo>
                  <a:pt x="177161" y="29864"/>
                </a:lnTo>
                <a:lnTo>
                  <a:pt x="178691" y="27835"/>
                </a:lnTo>
                <a:lnTo>
                  <a:pt x="180704" y="25489"/>
                </a:lnTo>
                <a:lnTo>
                  <a:pt x="183040" y="22934"/>
                </a:lnTo>
                <a:lnTo>
                  <a:pt x="185589" y="21230"/>
                </a:lnTo>
                <a:lnTo>
                  <a:pt x="199467" y="15850"/>
                </a:lnTo>
                <a:lnTo>
                  <a:pt x="204486" y="13531"/>
                </a:lnTo>
                <a:lnTo>
                  <a:pt x="212713" y="10955"/>
                </a:lnTo>
                <a:lnTo>
                  <a:pt x="216296" y="10268"/>
                </a:lnTo>
                <a:lnTo>
                  <a:pt x="219679" y="10802"/>
                </a:lnTo>
                <a:lnTo>
                  <a:pt x="226086" y="14041"/>
                </a:lnTo>
                <a:lnTo>
                  <a:pt x="229185" y="16294"/>
                </a:lnTo>
                <a:lnTo>
                  <a:pt x="232244" y="18788"/>
                </a:lnTo>
                <a:lnTo>
                  <a:pt x="239545" y="25179"/>
                </a:lnTo>
                <a:lnTo>
                  <a:pt x="243191" y="28699"/>
                </a:lnTo>
                <a:lnTo>
                  <a:pt x="245555" y="31027"/>
                </a:lnTo>
                <a:lnTo>
                  <a:pt x="248123" y="34563"/>
                </a:lnTo>
                <a:lnTo>
                  <a:pt x="250828" y="38905"/>
                </a:lnTo>
                <a:lnTo>
                  <a:pt x="253625" y="43784"/>
                </a:lnTo>
                <a:lnTo>
                  <a:pt x="256483" y="48029"/>
                </a:lnTo>
                <a:lnTo>
                  <a:pt x="259381" y="51851"/>
                </a:lnTo>
                <a:lnTo>
                  <a:pt x="262307" y="55391"/>
                </a:lnTo>
                <a:lnTo>
                  <a:pt x="264257" y="58743"/>
                </a:lnTo>
                <a:lnTo>
                  <a:pt x="265557" y="61971"/>
                </a:lnTo>
                <a:lnTo>
                  <a:pt x="266424" y="65114"/>
                </a:lnTo>
                <a:lnTo>
                  <a:pt x="267995" y="68202"/>
                </a:lnTo>
                <a:lnTo>
                  <a:pt x="270035" y="71253"/>
                </a:lnTo>
                <a:lnTo>
                  <a:pt x="272389" y="74279"/>
                </a:lnTo>
                <a:lnTo>
                  <a:pt x="274951" y="77288"/>
                </a:lnTo>
                <a:lnTo>
                  <a:pt x="277652" y="80287"/>
                </a:lnTo>
                <a:lnTo>
                  <a:pt x="280446" y="83278"/>
                </a:lnTo>
                <a:lnTo>
                  <a:pt x="283302" y="85272"/>
                </a:lnTo>
                <a:lnTo>
                  <a:pt x="289124" y="87488"/>
                </a:lnTo>
                <a:lnTo>
                  <a:pt x="292067" y="89071"/>
                </a:lnTo>
                <a:lnTo>
                  <a:pt x="295022" y="91119"/>
                </a:lnTo>
                <a:lnTo>
                  <a:pt x="297985" y="93476"/>
                </a:lnTo>
                <a:lnTo>
                  <a:pt x="301947" y="95047"/>
                </a:lnTo>
                <a:lnTo>
                  <a:pt x="316020" y="97259"/>
                </a:lnTo>
                <a:lnTo>
                  <a:pt x="332825" y="98007"/>
                </a:lnTo>
                <a:lnTo>
                  <a:pt x="338085" y="98068"/>
                </a:lnTo>
                <a:lnTo>
                  <a:pt x="351875" y="95490"/>
                </a:lnTo>
                <a:lnTo>
                  <a:pt x="366942" y="92029"/>
                </a:lnTo>
                <a:lnTo>
                  <a:pt x="380260" y="90491"/>
                </a:lnTo>
                <a:lnTo>
                  <a:pt x="392800" y="87162"/>
                </a:lnTo>
                <a:lnTo>
                  <a:pt x="398925" y="84885"/>
                </a:lnTo>
                <a:lnTo>
                  <a:pt x="404995" y="82375"/>
                </a:lnTo>
                <a:lnTo>
                  <a:pt x="411028" y="79709"/>
                </a:lnTo>
                <a:lnTo>
                  <a:pt x="417035" y="76940"/>
                </a:lnTo>
                <a:lnTo>
                  <a:pt x="422034" y="74101"/>
                </a:lnTo>
                <a:lnTo>
                  <a:pt x="426360" y="71217"/>
                </a:lnTo>
                <a:lnTo>
                  <a:pt x="430236" y="68302"/>
                </a:lnTo>
                <a:lnTo>
                  <a:pt x="433814" y="65366"/>
                </a:lnTo>
                <a:lnTo>
                  <a:pt x="437193" y="62417"/>
                </a:lnTo>
                <a:lnTo>
                  <a:pt x="440438" y="59459"/>
                </a:lnTo>
                <a:lnTo>
                  <a:pt x="443595" y="55502"/>
                </a:lnTo>
                <a:lnTo>
                  <a:pt x="446692" y="50880"/>
                </a:lnTo>
                <a:lnTo>
                  <a:pt x="449751" y="45814"/>
                </a:lnTo>
                <a:lnTo>
                  <a:pt x="452783" y="41445"/>
                </a:lnTo>
                <a:lnTo>
                  <a:pt x="455797" y="37540"/>
                </a:lnTo>
                <a:lnTo>
                  <a:pt x="458800" y="33944"/>
                </a:lnTo>
                <a:lnTo>
                  <a:pt x="461795" y="30555"/>
                </a:lnTo>
                <a:lnTo>
                  <a:pt x="467772" y="24143"/>
                </a:lnTo>
                <a:lnTo>
                  <a:pt x="469763" y="21044"/>
                </a:lnTo>
                <a:lnTo>
                  <a:pt x="471090" y="17986"/>
                </a:lnTo>
                <a:lnTo>
                  <a:pt x="473220" y="10689"/>
                </a:lnTo>
                <a:lnTo>
                  <a:pt x="472402" y="9099"/>
                </a:lnTo>
                <a:lnTo>
                  <a:pt x="470863" y="7046"/>
                </a:lnTo>
                <a:lnTo>
                  <a:pt x="468844" y="4685"/>
                </a:lnTo>
                <a:lnTo>
                  <a:pt x="466505" y="3111"/>
                </a:lnTo>
                <a:lnTo>
                  <a:pt x="461257" y="1363"/>
                </a:lnTo>
                <a:lnTo>
                  <a:pt x="443900" y="87"/>
                </a:lnTo>
                <a:lnTo>
                  <a:pt x="430251" y="0"/>
                </a:lnTo>
                <a:lnTo>
                  <a:pt x="425879" y="980"/>
                </a:lnTo>
                <a:lnTo>
                  <a:pt x="421970" y="2626"/>
                </a:lnTo>
                <a:lnTo>
                  <a:pt x="418371" y="4715"/>
                </a:lnTo>
                <a:lnTo>
                  <a:pt x="414980" y="7100"/>
                </a:lnTo>
                <a:lnTo>
                  <a:pt x="411725" y="9682"/>
                </a:lnTo>
                <a:lnTo>
                  <a:pt x="408562" y="12396"/>
                </a:lnTo>
                <a:lnTo>
                  <a:pt x="405460" y="15197"/>
                </a:lnTo>
                <a:lnTo>
                  <a:pt x="399365" y="20956"/>
                </a:lnTo>
                <a:lnTo>
                  <a:pt x="397343" y="24872"/>
                </a:lnTo>
                <a:lnTo>
                  <a:pt x="395994" y="29468"/>
                </a:lnTo>
                <a:lnTo>
                  <a:pt x="395095" y="34516"/>
                </a:lnTo>
                <a:lnTo>
                  <a:pt x="393503" y="39866"/>
                </a:lnTo>
                <a:lnTo>
                  <a:pt x="391448" y="45417"/>
                </a:lnTo>
                <a:lnTo>
                  <a:pt x="389085" y="51101"/>
                </a:lnTo>
                <a:lnTo>
                  <a:pt x="388503" y="56876"/>
                </a:lnTo>
                <a:lnTo>
                  <a:pt x="389108" y="62710"/>
                </a:lnTo>
                <a:lnTo>
                  <a:pt x="390504" y="68583"/>
                </a:lnTo>
                <a:lnTo>
                  <a:pt x="392429" y="73492"/>
                </a:lnTo>
                <a:lnTo>
                  <a:pt x="394705" y="77756"/>
                </a:lnTo>
                <a:lnTo>
                  <a:pt x="397215" y="81591"/>
                </a:lnTo>
                <a:lnTo>
                  <a:pt x="399882" y="85139"/>
                </a:lnTo>
                <a:lnTo>
                  <a:pt x="402653" y="88498"/>
                </a:lnTo>
                <a:lnTo>
                  <a:pt x="405493" y="91729"/>
                </a:lnTo>
                <a:lnTo>
                  <a:pt x="409373" y="94875"/>
                </a:lnTo>
                <a:lnTo>
                  <a:pt x="413947" y="97964"/>
                </a:lnTo>
                <a:lnTo>
                  <a:pt x="418982" y="101016"/>
                </a:lnTo>
                <a:lnTo>
                  <a:pt x="429873" y="104407"/>
                </a:lnTo>
                <a:lnTo>
                  <a:pt x="441335" y="106907"/>
                </a:lnTo>
                <a:lnTo>
                  <a:pt x="447172" y="108962"/>
                </a:lnTo>
                <a:lnTo>
                  <a:pt x="453050" y="111325"/>
                </a:lnTo>
                <a:lnTo>
                  <a:pt x="459948" y="111908"/>
                </a:lnTo>
                <a:lnTo>
                  <a:pt x="475558" y="109909"/>
                </a:lnTo>
                <a:lnTo>
                  <a:pt x="489779" y="108360"/>
                </a:lnTo>
                <a:lnTo>
                  <a:pt x="502721" y="107671"/>
                </a:lnTo>
                <a:lnTo>
                  <a:pt x="515094" y="107365"/>
                </a:lnTo>
                <a:lnTo>
                  <a:pt x="533227" y="107193"/>
                </a:lnTo>
                <a:lnTo>
                  <a:pt x="538229" y="106176"/>
                </a:lnTo>
                <a:lnTo>
                  <a:pt x="542557" y="104506"/>
                </a:lnTo>
                <a:lnTo>
                  <a:pt x="546435" y="102401"/>
                </a:lnTo>
                <a:lnTo>
                  <a:pt x="550014" y="100005"/>
                </a:lnTo>
                <a:lnTo>
                  <a:pt x="553393" y="97416"/>
                </a:lnTo>
                <a:lnTo>
                  <a:pt x="563130" y="892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253"/>
          <p:cNvSpPr/>
          <p:nvPr/>
        </p:nvSpPr>
        <p:spPr>
          <a:xfrm>
            <a:off x="3660265" y="2448132"/>
            <a:ext cx="134080" cy="114690"/>
          </a:xfrm>
          <a:custGeom>
            <a:avLst/>
            <a:gdLst/>
            <a:ahLst/>
            <a:cxnLst/>
            <a:rect l="0" t="0" r="0" b="0"/>
            <a:pathLst>
              <a:path w="134080" h="114690">
                <a:moveTo>
                  <a:pt x="0" y="52181"/>
                </a:moveTo>
                <a:lnTo>
                  <a:pt x="0" y="68431"/>
                </a:lnTo>
                <a:lnTo>
                  <a:pt x="2649" y="71971"/>
                </a:lnTo>
                <a:lnTo>
                  <a:pt x="4746" y="74304"/>
                </a:lnTo>
                <a:lnTo>
                  <a:pt x="6143" y="76851"/>
                </a:lnTo>
                <a:lnTo>
                  <a:pt x="7075" y="79542"/>
                </a:lnTo>
                <a:lnTo>
                  <a:pt x="7696" y="82328"/>
                </a:lnTo>
                <a:lnTo>
                  <a:pt x="8111" y="85177"/>
                </a:lnTo>
                <a:lnTo>
                  <a:pt x="8387" y="88069"/>
                </a:lnTo>
                <a:lnTo>
                  <a:pt x="8571" y="90989"/>
                </a:lnTo>
                <a:lnTo>
                  <a:pt x="8775" y="96879"/>
                </a:lnTo>
                <a:lnTo>
                  <a:pt x="8830" y="99839"/>
                </a:lnTo>
                <a:lnTo>
                  <a:pt x="9859" y="101812"/>
                </a:lnTo>
                <a:lnTo>
                  <a:pt x="11539" y="103128"/>
                </a:lnTo>
                <a:lnTo>
                  <a:pt x="13652" y="104005"/>
                </a:lnTo>
                <a:lnTo>
                  <a:pt x="15061" y="105582"/>
                </a:lnTo>
                <a:lnTo>
                  <a:pt x="16000" y="107625"/>
                </a:lnTo>
                <a:lnTo>
                  <a:pt x="17768" y="114275"/>
                </a:lnTo>
                <a:lnTo>
                  <a:pt x="17829" y="111859"/>
                </a:lnTo>
                <a:lnTo>
                  <a:pt x="17878" y="68268"/>
                </a:lnTo>
                <a:lnTo>
                  <a:pt x="16885" y="63898"/>
                </a:lnTo>
                <a:lnTo>
                  <a:pt x="15229" y="59000"/>
                </a:lnTo>
                <a:lnTo>
                  <a:pt x="13132" y="53750"/>
                </a:lnTo>
                <a:lnTo>
                  <a:pt x="11735" y="49258"/>
                </a:lnTo>
                <a:lnTo>
                  <a:pt x="10803" y="45271"/>
                </a:lnTo>
                <a:lnTo>
                  <a:pt x="10182" y="41621"/>
                </a:lnTo>
                <a:lnTo>
                  <a:pt x="9767" y="38196"/>
                </a:lnTo>
                <a:lnTo>
                  <a:pt x="9491" y="34920"/>
                </a:lnTo>
                <a:lnTo>
                  <a:pt x="9307" y="31744"/>
                </a:lnTo>
                <a:lnTo>
                  <a:pt x="10178" y="28634"/>
                </a:lnTo>
                <a:lnTo>
                  <a:pt x="11751" y="25569"/>
                </a:lnTo>
                <a:lnTo>
                  <a:pt x="13793" y="22533"/>
                </a:lnTo>
                <a:lnTo>
                  <a:pt x="15155" y="19517"/>
                </a:lnTo>
                <a:lnTo>
                  <a:pt x="16062" y="16514"/>
                </a:lnTo>
                <a:lnTo>
                  <a:pt x="16668" y="13520"/>
                </a:lnTo>
                <a:lnTo>
                  <a:pt x="18064" y="11524"/>
                </a:lnTo>
                <a:lnTo>
                  <a:pt x="19988" y="10194"/>
                </a:lnTo>
                <a:lnTo>
                  <a:pt x="22264" y="9307"/>
                </a:lnTo>
                <a:lnTo>
                  <a:pt x="24774" y="7723"/>
                </a:lnTo>
                <a:lnTo>
                  <a:pt x="27441" y="5675"/>
                </a:lnTo>
                <a:lnTo>
                  <a:pt x="30213" y="3318"/>
                </a:lnTo>
                <a:lnTo>
                  <a:pt x="33053" y="1746"/>
                </a:lnTo>
                <a:lnTo>
                  <a:pt x="35940" y="698"/>
                </a:lnTo>
                <a:lnTo>
                  <a:pt x="38858" y="0"/>
                </a:lnTo>
                <a:lnTo>
                  <a:pt x="41796" y="526"/>
                </a:lnTo>
                <a:lnTo>
                  <a:pt x="44748" y="1869"/>
                </a:lnTo>
                <a:lnTo>
                  <a:pt x="47709" y="3757"/>
                </a:lnTo>
                <a:lnTo>
                  <a:pt x="51670" y="5015"/>
                </a:lnTo>
                <a:lnTo>
                  <a:pt x="56297" y="5854"/>
                </a:lnTo>
                <a:lnTo>
                  <a:pt x="61368" y="6414"/>
                </a:lnTo>
                <a:lnTo>
                  <a:pt x="65741" y="7779"/>
                </a:lnTo>
                <a:lnTo>
                  <a:pt x="69650" y="9681"/>
                </a:lnTo>
                <a:lnTo>
                  <a:pt x="73249" y="11941"/>
                </a:lnTo>
                <a:lnTo>
                  <a:pt x="77635" y="14440"/>
                </a:lnTo>
                <a:lnTo>
                  <a:pt x="87805" y="19863"/>
                </a:lnTo>
                <a:lnTo>
                  <a:pt x="92305" y="23690"/>
                </a:lnTo>
                <a:lnTo>
                  <a:pt x="96298" y="28226"/>
                </a:lnTo>
                <a:lnTo>
                  <a:pt x="99953" y="33234"/>
                </a:lnTo>
                <a:lnTo>
                  <a:pt x="103383" y="37565"/>
                </a:lnTo>
                <a:lnTo>
                  <a:pt x="106663" y="41445"/>
                </a:lnTo>
                <a:lnTo>
                  <a:pt x="109843" y="45023"/>
                </a:lnTo>
                <a:lnTo>
                  <a:pt x="112955" y="49394"/>
                </a:lnTo>
                <a:lnTo>
                  <a:pt x="116024" y="54291"/>
                </a:lnTo>
                <a:lnTo>
                  <a:pt x="119063" y="59541"/>
                </a:lnTo>
                <a:lnTo>
                  <a:pt x="121089" y="64033"/>
                </a:lnTo>
                <a:lnTo>
                  <a:pt x="122439" y="68020"/>
                </a:lnTo>
                <a:lnTo>
                  <a:pt x="123340" y="71670"/>
                </a:lnTo>
                <a:lnTo>
                  <a:pt x="124933" y="75095"/>
                </a:lnTo>
                <a:lnTo>
                  <a:pt x="126989" y="78371"/>
                </a:lnTo>
                <a:lnTo>
                  <a:pt x="129352" y="81547"/>
                </a:lnTo>
                <a:lnTo>
                  <a:pt x="130928" y="84657"/>
                </a:lnTo>
                <a:lnTo>
                  <a:pt x="131978" y="87722"/>
                </a:lnTo>
                <a:lnTo>
                  <a:pt x="132679" y="90758"/>
                </a:lnTo>
                <a:lnTo>
                  <a:pt x="133145" y="93774"/>
                </a:lnTo>
                <a:lnTo>
                  <a:pt x="133457" y="96776"/>
                </a:lnTo>
                <a:lnTo>
                  <a:pt x="133664" y="99771"/>
                </a:lnTo>
                <a:lnTo>
                  <a:pt x="133803" y="102759"/>
                </a:lnTo>
                <a:lnTo>
                  <a:pt x="134079" y="1146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254"/>
          <p:cNvSpPr/>
          <p:nvPr/>
        </p:nvSpPr>
        <p:spPr>
          <a:xfrm>
            <a:off x="192146" y="2850003"/>
            <a:ext cx="241019" cy="327190"/>
          </a:xfrm>
          <a:custGeom>
            <a:avLst/>
            <a:gdLst/>
            <a:ahLst/>
            <a:cxnLst/>
            <a:rect l="0" t="0" r="0" b="0"/>
            <a:pathLst>
              <a:path w="241019" h="327190">
                <a:moveTo>
                  <a:pt x="35708" y="150372"/>
                </a:moveTo>
                <a:lnTo>
                  <a:pt x="35708" y="158061"/>
                </a:lnTo>
                <a:lnTo>
                  <a:pt x="41851" y="166186"/>
                </a:lnTo>
                <a:lnTo>
                  <a:pt x="43404" y="171622"/>
                </a:lnTo>
                <a:lnTo>
                  <a:pt x="44094" y="179991"/>
                </a:lnTo>
                <a:lnTo>
                  <a:pt x="44278" y="185001"/>
                </a:lnTo>
                <a:lnTo>
                  <a:pt x="45394" y="190325"/>
                </a:lnTo>
                <a:lnTo>
                  <a:pt x="47131" y="195859"/>
                </a:lnTo>
                <a:lnTo>
                  <a:pt x="49283" y="201533"/>
                </a:lnTo>
                <a:lnTo>
                  <a:pt x="51710" y="207300"/>
                </a:lnTo>
                <a:lnTo>
                  <a:pt x="54321" y="213128"/>
                </a:lnTo>
                <a:lnTo>
                  <a:pt x="57055" y="218999"/>
                </a:lnTo>
                <a:lnTo>
                  <a:pt x="60093" y="228167"/>
                </a:lnTo>
                <a:lnTo>
                  <a:pt x="62437" y="236542"/>
                </a:lnTo>
                <a:lnTo>
                  <a:pt x="64452" y="241553"/>
                </a:lnTo>
                <a:lnTo>
                  <a:pt x="66789" y="246878"/>
                </a:lnTo>
                <a:lnTo>
                  <a:pt x="72034" y="258087"/>
                </a:lnTo>
                <a:lnTo>
                  <a:pt x="74823" y="263854"/>
                </a:lnTo>
                <a:lnTo>
                  <a:pt x="76682" y="269683"/>
                </a:lnTo>
                <a:lnTo>
                  <a:pt x="77922" y="275553"/>
                </a:lnTo>
                <a:lnTo>
                  <a:pt x="78748" y="281451"/>
                </a:lnTo>
                <a:lnTo>
                  <a:pt x="82315" y="290650"/>
                </a:lnTo>
                <a:lnTo>
                  <a:pt x="86217" y="298046"/>
                </a:lnTo>
                <a:lnTo>
                  <a:pt x="87952" y="304641"/>
                </a:lnTo>
                <a:lnTo>
                  <a:pt x="88928" y="313931"/>
                </a:lnTo>
                <a:lnTo>
                  <a:pt x="89218" y="322968"/>
                </a:lnTo>
                <a:lnTo>
                  <a:pt x="89303" y="327189"/>
                </a:lnTo>
                <a:lnTo>
                  <a:pt x="89335" y="319019"/>
                </a:lnTo>
                <a:lnTo>
                  <a:pt x="89339" y="302089"/>
                </a:lnTo>
                <a:lnTo>
                  <a:pt x="86691" y="291885"/>
                </a:lnTo>
                <a:lnTo>
                  <a:pt x="84594" y="286386"/>
                </a:lnTo>
                <a:lnTo>
                  <a:pt x="82203" y="280736"/>
                </a:lnTo>
                <a:lnTo>
                  <a:pt x="79616" y="274984"/>
                </a:lnTo>
                <a:lnTo>
                  <a:pt x="74093" y="263302"/>
                </a:lnTo>
                <a:lnTo>
                  <a:pt x="59498" y="233692"/>
                </a:lnTo>
                <a:lnTo>
                  <a:pt x="55541" y="227747"/>
                </a:lnTo>
                <a:lnTo>
                  <a:pt x="50916" y="221799"/>
                </a:lnTo>
                <a:lnTo>
                  <a:pt x="45847" y="215850"/>
                </a:lnTo>
                <a:lnTo>
                  <a:pt x="41474" y="209899"/>
                </a:lnTo>
                <a:lnTo>
                  <a:pt x="37566" y="203947"/>
                </a:lnTo>
                <a:lnTo>
                  <a:pt x="33967" y="197995"/>
                </a:lnTo>
                <a:lnTo>
                  <a:pt x="30574" y="192043"/>
                </a:lnTo>
                <a:lnTo>
                  <a:pt x="24157" y="180137"/>
                </a:lnTo>
                <a:lnTo>
                  <a:pt x="14960" y="162278"/>
                </a:lnTo>
                <a:lnTo>
                  <a:pt x="11944" y="155333"/>
                </a:lnTo>
                <a:lnTo>
                  <a:pt x="8940" y="147727"/>
                </a:lnTo>
                <a:lnTo>
                  <a:pt x="5945" y="139679"/>
                </a:lnTo>
                <a:lnTo>
                  <a:pt x="3948" y="133321"/>
                </a:lnTo>
                <a:lnTo>
                  <a:pt x="1729" y="123612"/>
                </a:lnTo>
                <a:lnTo>
                  <a:pt x="1137" y="118641"/>
                </a:lnTo>
                <a:lnTo>
                  <a:pt x="743" y="113343"/>
                </a:lnTo>
                <a:lnTo>
                  <a:pt x="480" y="107827"/>
                </a:lnTo>
                <a:lnTo>
                  <a:pt x="187" y="96406"/>
                </a:lnTo>
                <a:lnTo>
                  <a:pt x="0" y="72905"/>
                </a:lnTo>
                <a:lnTo>
                  <a:pt x="977" y="66978"/>
                </a:lnTo>
                <a:lnTo>
                  <a:pt x="2622" y="61041"/>
                </a:lnTo>
                <a:lnTo>
                  <a:pt x="4712" y="55100"/>
                </a:lnTo>
                <a:lnTo>
                  <a:pt x="9683" y="45852"/>
                </a:lnTo>
                <a:lnTo>
                  <a:pt x="15203" y="37442"/>
                </a:lnTo>
                <a:lnTo>
                  <a:pt x="18065" y="32421"/>
                </a:lnTo>
                <a:lnTo>
                  <a:pt x="20966" y="27090"/>
                </a:lnTo>
                <a:lnTo>
                  <a:pt x="24887" y="22544"/>
                </a:lnTo>
                <a:lnTo>
                  <a:pt x="29487" y="18520"/>
                </a:lnTo>
                <a:lnTo>
                  <a:pt x="34540" y="14846"/>
                </a:lnTo>
                <a:lnTo>
                  <a:pt x="39895" y="12396"/>
                </a:lnTo>
                <a:lnTo>
                  <a:pt x="45452" y="10763"/>
                </a:lnTo>
                <a:lnTo>
                  <a:pt x="51142" y="9675"/>
                </a:lnTo>
                <a:lnTo>
                  <a:pt x="56923" y="7957"/>
                </a:lnTo>
                <a:lnTo>
                  <a:pt x="62762" y="5819"/>
                </a:lnTo>
                <a:lnTo>
                  <a:pt x="68642" y="3402"/>
                </a:lnTo>
                <a:lnTo>
                  <a:pt x="74548" y="1791"/>
                </a:lnTo>
                <a:lnTo>
                  <a:pt x="80471" y="716"/>
                </a:lnTo>
                <a:lnTo>
                  <a:pt x="86407" y="0"/>
                </a:lnTo>
                <a:lnTo>
                  <a:pt x="92350" y="515"/>
                </a:lnTo>
                <a:lnTo>
                  <a:pt x="98299" y="1850"/>
                </a:lnTo>
                <a:lnTo>
                  <a:pt x="104251" y="3733"/>
                </a:lnTo>
                <a:lnTo>
                  <a:pt x="111199" y="4987"/>
                </a:lnTo>
                <a:lnTo>
                  <a:pt x="118810" y="5824"/>
                </a:lnTo>
                <a:lnTo>
                  <a:pt x="126864" y="6382"/>
                </a:lnTo>
                <a:lnTo>
                  <a:pt x="134219" y="7746"/>
                </a:lnTo>
                <a:lnTo>
                  <a:pt x="141109" y="9647"/>
                </a:lnTo>
                <a:lnTo>
                  <a:pt x="147689" y="11907"/>
                </a:lnTo>
                <a:lnTo>
                  <a:pt x="154062" y="15398"/>
                </a:lnTo>
                <a:lnTo>
                  <a:pt x="160296" y="19710"/>
                </a:lnTo>
                <a:lnTo>
                  <a:pt x="166439" y="24569"/>
                </a:lnTo>
                <a:lnTo>
                  <a:pt x="172521" y="29792"/>
                </a:lnTo>
                <a:lnTo>
                  <a:pt x="178562" y="35259"/>
                </a:lnTo>
                <a:lnTo>
                  <a:pt x="190571" y="46625"/>
                </a:lnTo>
                <a:lnTo>
                  <a:pt x="202529" y="58291"/>
                </a:lnTo>
                <a:lnTo>
                  <a:pt x="207506" y="64180"/>
                </a:lnTo>
                <a:lnTo>
                  <a:pt x="211817" y="70091"/>
                </a:lnTo>
                <a:lnTo>
                  <a:pt x="230617" y="98575"/>
                </a:lnTo>
                <a:lnTo>
                  <a:pt x="234176" y="105919"/>
                </a:lnTo>
                <a:lnTo>
                  <a:pt x="236549" y="112799"/>
                </a:lnTo>
                <a:lnTo>
                  <a:pt x="238131" y="119371"/>
                </a:lnTo>
                <a:lnTo>
                  <a:pt x="239186" y="126728"/>
                </a:lnTo>
                <a:lnTo>
                  <a:pt x="239889" y="134609"/>
                </a:lnTo>
                <a:lnTo>
                  <a:pt x="240358" y="142840"/>
                </a:lnTo>
                <a:lnTo>
                  <a:pt x="240879" y="157278"/>
                </a:lnTo>
                <a:lnTo>
                  <a:pt x="241018" y="163905"/>
                </a:lnTo>
                <a:lnTo>
                  <a:pt x="240117" y="171301"/>
                </a:lnTo>
                <a:lnTo>
                  <a:pt x="238523" y="179207"/>
                </a:lnTo>
                <a:lnTo>
                  <a:pt x="236468" y="187455"/>
                </a:lnTo>
                <a:lnTo>
                  <a:pt x="234104" y="194938"/>
                </a:lnTo>
                <a:lnTo>
                  <a:pt x="231535" y="201911"/>
                </a:lnTo>
                <a:lnTo>
                  <a:pt x="228830" y="208544"/>
                </a:lnTo>
                <a:lnTo>
                  <a:pt x="226033" y="214950"/>
                </a:lnTo>
                <a:lnTo>
                  <a:pt x="220276" y="227360"/>
                </a:lnTo>
                <a:lnTo>
                  <a:pt x="211452" y="245503"/>
                </a:lnTo>
                <a:lnTo>
                  <a:pt x="207495" y="250504"/>
                </a:lnTo>
                <a:lnTo>
                  <a:pt x="202871" y="254830"/>
                </a:lnTo>
                <a:lnTo>
                  <a:pt x="197802" y="258706"/>
                </a:lnTo>
                <a:lnTo>
                  <a:pt x="193429" y="262282"/>
                </a:lnTo>
                <a:lnTo>
                  <a:pt x="185923" y="268902"/>
                </a:lnTo>
                <a:lnTo>
                  <a:pt x="181537" y="272056"/>
                </a:lnTo>
                <a:lnTo>
                  <a:pt x="176627" y="275151"/>
                </a:lnTo>
                <a:lnTo>
                  <a:pt x="171367" y="278206"/>
                </a:lnTo>
                <a:lnTo>
                  <a:pt x="165875" y="280244"/>
                </a:lnTo>
                <a:lnTo>
                  <a:pt x="160226" y="281602"/>
                </a:lnTo>
                <a:lnTo>
                  <a:pt x="154475" y="282507"/>
                </a:lnTo>
                <a:lnTo>
                  <a:pt x="149647" y="283111"/>
                </a:lnTo>
                <a:lnTo>
                  <a:pt x="145435" y="283513"/>
                </a:lnTo>
                <a:lnTo>
                  <a:pt x="138107" y="283960"/>
                </a:lnTo>
                <a:lnTo>
                  <a:pt x="131540" y="284159"/>
                </a:lnTo>
                <a:lnTo>
                  <a:pt x="127405" y="283220"/>
                </a:lnTo>
                <a:lnTo>
                  <a:pt x="122662" y="281601"/>
                </a:lnTo>
                <a:lnTo>
                  <a:pt x="117513" y="279530"/>
                </a:lnTo>
                <a:lnTo>
                  <a:pt x="113088" y="277157"/>
                </a:lnTo>
                <a:lnTo>
                  <a:pt x="109144" y="274583"/>
                </a:lnTo>
                <a:lnTo>
                  <a:pt x="105522" y="271875"/>
                </a:lnTo>
                <a:lnTo>
                  <a:pt x="98849" y="268866"/>
                </a:lnTo>
                <a:lnTo>
                  <a:pt x="89339" y="2664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255"/>
          <p:cNvSpPr/>
          <p:nvPr/>
        </p:nvSpPr>
        <p:spPr>
          <a:xfrm>
            <a:off x="442536" y="3018271"/>
            <a:ext cx="98169" cy="133910"/>
          </a:xfrm>
          <a:custGeom>
            <a:avLst/>
            <a:gdLst/>
            <a:ahLst/>
            <a:cxnLst/>
            <a:rect l="0" t="0" r="0" b="0"/>
            <a:pathLst>
              <a:path w="98169" h="133910">
                <a:moveTo>
                  <a:pt x="8782" y="53542"/>
                </a:moveTo>
                <a:lnTo>
                  <a:pt x="21223" y="53542"/>
                </a:lnTo>
                <a:lnTo>
                  <a:pt x="24029" y="52550"/>
                </a:lnTo>
                <a:lnTo>
                  <a:pt x="26892" y="50896"/>
                </a:lnTo>
                <a:lnTo>
                  <a:pt x="29794" y="48801"/>
                </a:lnTo>
                <a:lnTo>
                  <a:pt x="32722" y="47405"/>
                </a:lnTo>
                <a:lnTo>
                  <a:pt x="35667" y="46474"/>
                </a:lnTo>
                <a:lnTo>
                  <a:pt x="38623" y="45853"/>
                </a:lnTo>
                <a:lnTo>
                  <a:pt x="42581" y="45439"/>
                </a:lnTo>
                <a:lnTo>
                  <a:pt x="47205" y="45164"/>
                </a:lnTo>
                <a:lnTo>
                  <a:pt x="52275" y="44980"/>
                </a:lnTo>
                <a:lnTo>
                  <a:pt x="56647" y="43865"/>
                </a:lnTo>
                <a:lnTo>
                  <a:pt x="60556" y="42130"/>
                </a:lnTo>
                <a:lnTo>
                  <a:pt x="64155" y="39981"/>
                </a:lnTo>
                <a:lnTo>
                  <a:pt x="67547" y="38548"/>
                </a:lnTo>
                <a:lnTo>
                  <a:pt x="70802" y="37593"/>
                </a:lnTo>
                <a:lnTo>
                  <a:pt x="73965" y="36956"/>
                </a:lnTo>
                <a:lnTo>
                  <a:pt x="77067" y="36531"/>
                </a:lnTo>
                <a:lnTo>
                  <a:pt x="80128" y="36248"/>
                </a:lnTo>
                <a:lnTo>
                  <a:pt x="83162" y="36060"/>
                </a:lnTo>
                <a:lnTo>
                  <a:pt x="85184" y="34942"/>
                </a:lnTo>
                <a:lnTo>
                  <a:pt x="86532" y="33204"/>
                </a:lnTo>
                <a:lnTo>
                  <a:pt x="87431" y="31054"/>
                </a:lnTo>
                <a:lnTo>
                  <a:pt x="88031" y="28628"/>
                </a:lnTo>
                <a:lnTo>
                  <a:pt x="88430" y="26019"/>
                </a:lnTo>
                <a:lnTo>
                  <a:pt x="88697" y="23287"/>
                </a:lnTo>
                <a:lnTo>
                  <a:pt x="88874" y="20473"/>
                </a:lnTo>
                <a:lnTo>
                  <a:pt x="89183" y="10614"/>
                </a:lnTo>
                <a:lnTo>
                  <a:pt x="89215" y="4663"/>
                </a:lnTo>
                <a:lnTo>
                  <a:pt x="88227" y="3096"/>
                </a:lnTo>
                <a:lnTo>
                  <a:pt x="86575" y="2052"/>
                </a:lnTo>
                <a:lnTo>
                  <a:pt x="84480" y="1356"/>
                </a:lnTo>
                <a:lnTo>
                  <a:pt x="81097" y="892"/>
                </a:lnTo>
                <a:lnTo>
                  <a:pt x="76856" y="583"/>
                </a:lnTo>
                <a:lnTo>
                  <a:pt x="67839" y="239"/>
                </a:lnTo>
                <a:lnTo>
                  <a:pt x="60521" y="86"/>
                </a:lnTo>
                <a:lnTo>
                  <a:pt x="46072" y="0"/>
                </a:lnTo>
                <a:lnTo>
                  <a:pt x="41588" y="980"/>
                </a:lnTo>
                <a:lnTo>
                  <a:pt x="37605" y="2626"/>
                </a:lnTo>
                <a:lnTo>
                  <a:pt x="33956" y="4715"/>
                </a:lnTo>
                <a:lnTo>
                  <a:pt x="30531" y="7100"/>
                </a:lnTo>
                <a:lnTo>
                  <a:pt x="27254" y="9682"/>
                </a:lnTo>
                <a:lnTo>
                  <a:pt x="24076" y="12396"/>
                </a:lnTo>
                <a:lnTo>
                  <a:pt x="20965" y="16189"/>
                </a:lnTo>
                <a:lnTo>
                  <a:pt x="17897" y="20702"/>
                </a:lnTo>
                <a:lnTo>
                  <a:pt x="14859" y="25696"/>
                </a:lnTo>
                <a:lnTo>
                  <a:pt x="11840" y="30017"/>
                </a:lnTo>
                <a:lnTo>
                  <a:pt x="8834" y="33889"/>
                </a:lnTo>
                <a:lnTo>
                  <a:pt x="5838" y="37464"/>
                </a:lnTo>
                <a:lnTo>
                  <a:pt x="3840" y="41831"/>
                </a:lnTo>
                <a:lnTo>
                  <a:pt x="2508" y="46727"/>
                </a:lnTo>
                <a:lnTo>
                  <a:pt x="1620" y="51975"/>
                </a:lnTo>
                <a:lnTo>
                  <a:pt x="1028" y="56466"/>
                </a:lnTo>
                <a:lnTo>
                  <a:pt x="633" y="60452"/>
                </a:lnTo>
                <a:lnTo>
                  <a:pt x="370" y="64102"/>
                </a:lnTo>
                <a:lnTo>
                  <a:pt x="194" y="68519"/>
                </a:lnTo>
                <a:lnTo>
                  <a:pt x="0" y="78719"/>
                </a:lnTo>
                <a:lnTo>
                  <a:pt x="941" y="83225"/>
                </a:lnTo>
                <a:lnTo>
                  <a:pt x="2561" y="87221"/>
                </a:lnTo>
                <a:lnTo>
                  <a:pt x="4635" y="90878"/>
                </a:lnTo>
                <a:lnTo>
                  <a:pt x="9588" y="100232"/>
                </a:lnTo>
                <a:lnTo>
                  <a:pt x="12299" y="105504"/>
                </a:lnTo>
                <a:lnTo>
                  <a:pt x="15099" y="109019"/>
                </a:lnTo>
                <a:lnTo>
                  <a:pt x="17959" y="111363"/>
                </a:lnTo>
                <a:lnTo>
                  <a:pt x="20859" y="112925"/>
                </a:lnTo>
                <a:lnTo>
                  <a:pt x="34431" y="119864"/>
                </a:lnTo>
                <a:lnTo>
                  <a:pt x="38793" y="121569"/>
                </a:lnTo>
                <a:lnTo>
                  <a:pt x="42694" y="122706"/>
                </a:lnTo>
                <a:lnTo>
                  <a:pt x="46287" y="123464"/>
                </a:lnTo>
                <a:lnTo>
                  <a:pt x="50670" y="123969"/>
                </a:lnTo>
                <a:lnTo>
                  <a:pt x="55577" y="124305"/>
                </a:lnTo>
                <a:lnTo>
                  <a:pt x="60836" y="124530"/>
                </a:lnTo>
                <a:lnTo>
                  <a:pt x="65334" y="125672"/>
                </a:lnTo>
                <a:lnTo>
                  <a:pt x="69327" y="127425"/>
                </a:lnTo>
                <a:lnTo>
                  <a:pt x="72981" y="129586"/>
                </a:lnTo>
                <a:lnTo>
                  <a:pt x="76411" y="131027"/>
                </a:lnTo>
                <a:lnTo>
                  <a:pt x="79691" y="131988"/>
                </a:lnTo>
                <a:lnTo>
                  <a:pt x="82870" y="132628"/>
                </a:lnTo>
                <a:lnTo>
                  <a:pt x="85983" y="133055"/>
                </a:lnTo>
                <a:lnTo>
                  <a:pt x="89051" y="133340"/>
                </a:lnTo>
                <a:lnTo>
                  <a:pt x="98168" y="1339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256"/>
          <p:cNvSpPr/>
          <p:nvPr/>
        </p:nvSpPr>
        <p:spPr>
          <a:xfrm>
            <a:off x="603274" y="3027288"/>
            <a:ext cx="205588" cy="106630"/>
          </a:xfrm>
          <a:custGeom>
            <a:avLst/>
            <a:gdLst/>
            <a:ahLst/>
            <a:cxnLst/>
            <a:rect l="0" t="0" r="0" b="0"/>
            <a:pathLst>
              <a:path w="205588" h="106630">
                <a:moveTo>
                  <a:pt x="0" y="53454"/>
                </a:moveTo>
                <a:lnTo>
                  <a:pt x="0" y="58195"/>
                </a:lnTo>
                <a:lnTo>
                  <a:pt x="993" y="59591"/>
                </a:lnTo>
                <a:lnTo>
                  <a:pt x="2649" y="60522"/>
                </a:lnTo>
                <a:lnTo>
                  <a:pt x="4745" y="61143"/>
                </a:lnTo>
                <a:lnTo>
                  <a:pt x="5150" y="61557"/>
                </a:lnTo>
                <a:lnTo>
                  <a:pt x="4426" y="61832"/>
                </a:lnTo>
                <a:lnTo>
                  <a:pt x="2951" y="62016"/>
                </a:lnTo>
                <a:lnTo>
                  <a:pt x="2961" y="63131"/>
                </a:lnTo>
                <a:lnTo>
                  <a:pt x="3960" y="64866"/>
                </a:lnTo>
                <a:lnTo>
                  <a:pt x="7955" y="70040"/>
                </a:lnTo>
                <a:lnTo>
                  <a:pt x="8283" y="71457"/>
                </a:lnTo>
                <a:lnTo>
                  <a:pt x="8502" y="73393"/>
                </a:lnTo>
                <a:lnTo>
                  <a:pt x="8647" y="75677"/>
                </a:lnTo>
                <a:lnTo>
                  <a:pt x="9738" y="78191"/>
                </a:lnTo>
                <a:lnTo>
                  <a:pt x="11458" y="80860"/>
                </a:lnTo>
                <a:lnTo>
                  <a:pt x="16609" y="87531"/>
                </a:lnTo>
                <a:lnTo>
                  <a:pt x="18025" y="89071"/>
                </a:lnTo>
                <a:lnTo>
                  <a:pt x="25462" y="96717"/>
                </a:lnTo>
                <a:lnTo>
                  <a:pt x="25913" y="98171"/>
                </a:lnTo>
                <a:lnTo>
                  <a:pt x="26214" y="100133"/>
                </a:lnTo>
                <a:lnTo>
                  <a:pt x="26781" y="106629"/>
                </a:lnTo>
                <a:lnTo>
                  <a:pt x="26813" y="94568"/>
                </a:lnTo>
                <a:lnTo>
                  <a:pt x="25821" y="91777"/>
                </a:lnTo>
                <a:lnTo>
                  <a:pt x="24166" y="88925"/>
                </a:lnTo>
                <a:lnTo>
                  <a:pt x="22070" y="86031"/>
                </a:lnTo>
                <a:lnTo>
                  <a:pt x="20672" y="83110"/>
                </a:lnTo>
                <a:lnTo>
                  <a:pt x="19741" y="80170"/>
                </a:lnTo>
                <a:lnTo>
                  <a:pt x="19119" y="77218"/>
                </a:lnTo>
                <a:lnTo>
                  <a:pt x="18705" y="73266"/>
                </a:lnTo>
                <a:lnTo>
                  <a:pt x="18429" y="68646"/>
                </a:lnTo>
                <a:lnTo>
                  <a:pt x="18245" y="63582"/>
                </a:lnTo>
                <a:lnTo>
                  <a:pt x="17129" y="59214"/>
                </a:lnTo>
                <a:lnTo>
                  <a:pt x="15392" y="55310"/>
                </a:lnTo>
                <a:lnTo>
                  <a:pt x="13241" y="51715"/>
                </a:lnTo>
                <a:lnTo>
                  <a:pt x="11807" y="47334"/>
                </a:lnTo>
                <a:lnTo>
                  <a:pt x="10851" y="42429"/>
                </a:lnTo>
                <a:lnTo>
                  <a:pt x="10213" y="37174"/>
                </a:lnTo>
                <a:lnTo>
                  <a:pt x="9789" y="32679"/>
                </a:lnTo>
                <a:lnTo>
                  <a:pt x="9505" y="28690"/>
                </a:lnTo>
                <a:lnTo>
                  <a:pt x="9316" y="25039"/>
                </a:lnTo>
                <a:lnTo>
                  <a:pt x="9107" y="18336"/>
                </a:lnTo>
                <a:lnTo>
                  <a:pt x="8972" y="10688"/>
                </a:lnTo>
                <a:lnTo>
                  <a:pt x="9954" y="9069"/>
                </a:lnTo>
                <a:lnTo>
                  <a:pt x="11602" y="6997"/>
                </a:lnTo>
                <a:lnTo>
                  <a:pt x="13694" y="4623"/>
                </a:lnTo>
                <a:lnTo>
                  <a:pt x="16081" y="3041"/>
                </a:lnTo>
                <a:lnTo>
                  <a:pt x="21383" y="1283"/>
                </a:lnTo>
                <a:lnTo>
                  <a:pt x="27049" y="501"/>
                </a:lnTo>
                <a:lnTo>
                  <a:pt x="32879" y="154"/>
                </a:lnTo>
                <a:lnTo>
                  <a:pt x="38780" y="0"/>
                </a:lnTo>
                <a:lnTo>
                  <a:pt x="41744" y="951"/>
                </a:lnTo>
                <a:lnTo>
                  <a:pt x="44713" y="2577"/>
                </a:lnTo>
                <a:lnTo>
                  <a:pt x="47686" y="4653"/>
                </a:lnTo>
                <a:lnTo>
                  <a:pt x="50661" y="7030"/>
                </a:lnTo>
                <a:lnTo>
                  <a:pt x="53638" y="9606"/>
                </a:lnTo>
                <a:lnTo>
                  <a:pt x="56615" y="12316"/>
                </a:lnTo>
                <a:lnTo>
                  <a:pt x="62572" y="17973"/>
                </a:lnTo>
                <a:lnTo>
                  <a:pt x="65551" y="20870"/>
                </a:lnTo>
                <a:lnTo>
                  <a:pt x="68530" y="22802"/>
                </a:lnTo>
                <a:lnTo>
                  <a:pt x="74488" y="24948"/>
                </a:lnTo>
                <a:lnTo>
                  <a:pt x="76475" y="27505"/>
                </a:lnTo>
                <a:lnTo>
                  <a:pt x="77799" y="31194"/>
                </a:lnTo>
                <a:lnTo>
                  <a:pt x="78682" y="35637"/>
                </a:lnTo>
                <a:lnTo>
                  <a:pt x="80263" y="39592"/>
                </a:lnTo>
                <a:lnTo>
                  <a:pt x="82311" y="43221"/>
                </a:lnTo>
                <a:lnTo>
                  <a:pt x="87988" y="51433"/>
                </a:lnTo>
                <a:lnTo>
                  <a:pt x="88454" y="53099"/>
                </a:lnTo>
                <a:lnTo>
                  <a:pt x="88764" y="55202"/>
                </a:lnTo>
                <a:lnTo>
                  <a:pt x="88972" y="57596"/>
                </a:lnTo>
                <a:lnTo>
                  <a:pt x="90103" y="59192"/>
                </a:lnTo>
                <a:lnTo>
                  <a:pt x="91850" y="60256"/>
                </a:lnTo>
                <a:lnTo>
                  <a:pt x="94008" y="60965"/>
                </a:lnTo>
                <a:lnTo>
                  <a:pt x="94454" y="61438"/>
                </a:lnTo>
                <a:lnTo>
                  <a:pt x="93758" y="61753"/>
                </a:lnTo>
                <a:lnTo>
                  <a:pt x="90249" y="62259"/>
                </a:lnTo>
                <a:lnTo>
                  <a:pt x="89961" y="61309"/>
                </a:lnTo>
                <a:lnTo>
                  <a:pt x="89770" y="59683"/>
                </a:lnTo>
                <a:lnTo>
                  <a:pt x="89642" y="57607"/>
                </a:lnTo>
                <a:lnTo>
                  <a:pt x="89499" y="52654"/>
                </a:lnTo>
                <a:lnTo>
                  <a:pt x="89461" y="49944"/>
                </a:lnTo>
                <a:lnTo>
                  <a:pt x="90429" y="47145"/>
                </a:lnTo>
                <a:lnTo>
                  <a:pt x="92068" y="44287"/>
                </a:lnTo>
                <a:lnTo>
                  <a:pt x="94153" y="41390"/>
                </a:lnTo>
                <a:lnTo>
                  <a:pt x="95544" y="38466"/>
                </a:lnTo>
                <a:lnTo>
                  <a:pt x="96470" y="35525"/>
                </a:lnTo>
                <a:lnTo>
                  <a:pt x="97089" y="32571"/>
                </a:lnTo>
                <a:lnTo>
                  <a:pt x="98494" y="29610"/>
                </a:lnTo>
                <a:lnTo>
                  <a:pt x="100423" y="26645"/>
                </a:lnTo>
                <a:lnTo>
                  <a:pt x="102703" y="23675"/>
                </a:lnTo>
                <a:lnTo>
                  <a:pt x="104223" y="20703"/>
                </a:lnTo>
                <a:lnTo>
                  <a:pt x="105236" y="17730"/>
                </a:lnTo>
                <a:lnTo>
                  <a:pt x="105912" y="14755"/>
                </a:lnTo>
                <a:lnTo>
                  <a:pt x="107355" y="12772"/>
                </a:lnTo>
                <a:lnTo>
                  <a:pt x="109311" y="11450"/>
                </a:lnTo>
                <a:lnTo>
                  <a:pt x="114132" y="9981"/>
                </a:lnTo>
                <a:lnTo>
                  <a:pt x="119585" y="9328"/>
                </a:lnTo>
                <a:lnTo>
                  <a:pt x="125320" y="9038"/>
                </a:lnTo>
                <a:lnTo>
                  <a:pt x="131179" y="8909"/>
                </a:lnTo>
                <a:lnTo>
                  <a:pt x="137094" y="8852"/>
                </a:lnTo>
                <a:lnTo>
                  <a:pt x="140061" y="9829"/>
                </a:lnTo>
                <a:lnTo>
                  <a:pt x="143033" y="11472"/>
                </a:lnTo>
                <a:lnTo>
                  <a:pt x="146007" y="13560"/>
                </a:lnTo>
                <a:lnTo>
                  <a:pt x="148983" y="15944"/>
                </a:lnTo>
                <a:lnTo>
                  <a:pt x="151960" y="18526"/>
                </a:lnTo>
                <a:lnTo>
                  <a:pt x="154938" y="21239"/>
                </a:lnTo>
                <a:lnTo>
                  <a:pt x="160896" y="26899"/>
                </a:lnTo>
                <a:lnTo>
                  <a:pt x="190689" y="56435"/>
                </a:lnTo>
                <a:lnTo>
                  <a:pt x="192676" y="60402"/>
                </a:lnTo>
                <a:lnTo>
                  <a:pt x="194000" y="65032"/>
                </a:lnTo>
                <a:lnTo>
                  <a:pt x="194883" y="70102"/>
                </a:lnTo>
                <a:lnTo>
                  <a:pt x="196464" y="74475"/>
                </a:lnTo>
                <a:lnTo>
                  <a:pt x="198512" y="78382"/>
                </a:lnTo>
                <a:lnTo>
                  <a:pt x="200870" y="81979"/>
                </a:lnTo>
                <a:lnTo>
                  <a:pt x="202443" y="85369"/>
                </a:lnTo>
                <a:lnTo>
                  <a:pt x="203491" y="88621"/>
                </a:lnTo>
                <a:lnTo>
                  <a:pt x="205587" y="981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257"/>
          <p:cNvSpPr/>
          <p:nvPr/>
        </p:nvSpPr>
        <p:spPr>
          <a:xfrm>
            <a:off x="853554" y="3107531"/>
            <a:ext cx="8940" cy="8931"/>
          </a:xfrm>
          <a:custGeom>
            <a:avLst/>
            <a:gdLst/>
            <a:ahLst/>
            <a:cxnLst/>
            <a:rect l="0" t="0" r="0" b="0"/>
            <a:pathLst>
              <a:path w="8940" h="8931">
                <a:moveTo>
                  <a:pt x="8939" y="0"/>
                </a:move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258"/>
          <p:cNvSpPr/>
          <p:nvPr/>
        </p:nvSpPr>
        <p:spPr>
          <a:xfrm>
            <a:off x="214034" y="3518453"/>
            <a:ext cx="174715" cy="303419"/>
          </a:xfrm>
          <a:custGeom>
            <a:avLst/>
            <a:gdLst/>
            <a:ahLst/>
            <a:cxnLst/>
            <a:rect l="0" t="0" r="0" b="0"/>
            <a:pathLst>
              <a:path w="174715" h="303419">
                <a:moveTo>
                  <a:pt x="49574" y="285594"/>
                </a:moveTo>
                <a:lnTo>
                  <a:pt x="49574" y="293282"/>
                </a:lnTo>
                <a:lnTo>
                  <a:pt x="44829" y="298896"/>
                </a:lnTo>
                <a:lnTo>
                  <a:pt x="40668" y="303418"/>
                </a:lnTo>
                <a:lnTo>
                  <a:pt x="40638" y="291021"/>
                </a:lnTo>
                <a:lnTo>
                  <a:pt x="39644" y="288220"/>
                </a:lnTo>
                <a:lnTo>
                  <a:pt x="35891" y="282462"/>
                </a:lnTo>
                <a:lnTo>
                  <a:pt x="33561" y="273949"/>
                </a:lnTo>
                <a:lnTo>
                  <a:pt x="32940" y="268901"/>
                </a:lnTo>
                <a:lnTo>
                  <a:pt x="32525" y="263551"/>
                </a:lnTo>
                <a:lnTo>
                  <a:pt x="32249" y="258000"/>
                </a:lnTo>
                <a:lnTo>
                  <a:pt x="31861" y="243353"/>
                </a:lnTo>
                <a:lnTo>
                  <a:pt x="31806" y="239574"/>
                </a:lnTo>
                <a:lnTo>
                  <a:pt x="30777" y="234078"/>
                </a:lnTo>
                <a:lnTo>
                  <a:pt x="29097" y="227438"/>
                </a:lnTo>
                <a:lnTo>
                  <a:pt x="26984" y="220034"/>
                </a:lnTo>
                <a:lnTo>
                  <a:pt x="25576" y="213113"/>
                </a:lnTo>
                <a:lnTo>
                  <a:pt x="24636" y="206516"/>
                </a:lnTo>
                <a:lnTo>
                  <a:pt x="24010" y="200133"/>
                </a:lnTo>
                <a:lnTo>
                  <a:pt x="22600" y="192901"/>
                </a:lnTo>
                <a:lnTo>
                  <a:pt x="20666" y="185103"/>
                </a:lnTo>
                <a:lnTo>
                  <a:pt x="18384" y="176928"/>
                </a:lnTo>
                <a:lnTo>
                  <a:pt x="16863" y="169494"/>
                </a:lnTo>
                <a:lnTo>
                  <a:pt x="15848" y="162553"/>
                </a:lnTo>
                <a:lnTo>
                  <a:pt x="15172" y="155942"/>
                </a:lnTo>
                <a:lnTo>
                  <a:pt x="13728" y="149550"/>
                </a:lnTo>
                <a:lnTo>
                  <a:pt x="11772" y="143304"/>
                </a:lnTo>
                <a:lnTo>
                  <a:pt x="9475" y="137156"/>
                </a:lnTo>
                <a:lnTo>
                  <a:pt x="7944" y="130080"/>
                </a:lnTo>
                <a:lnTo>
                  <a:pt x="6923" y="122387"/>
                </a:lnTo>
                <a:lnTo>
                  <a:pt x="6242" y="114281"/>
                </a:lnTo>
                <a:lnTo>
                  <a:pt x="4795" y="106894"/>
                </a:lnTo>
                <a:lnTo>
                  <a:pt x="2838" y="99983"/>
                </a:lnTo>
                <a:lnTo>
                  <a:pt x="539" y="93393"/>
                </a:lnTo>
                <a:lnTo>
                  <a:pt x="0" y="88007"/>
                </a:lnTo>
                <a:lnTo>
                  <a:pt x="634" y="83424"/>
                </a:lnTo>
                <a:lnTo>
                  <a:pt x="2994" y="74694"/>
                </a:lnTo>
                <a:lnTo>
                  <a:pt x="3623" y="69588"/>
                </a:lnTo>
                <a:lnTo>
                  <a:pt x="4042" y="64199"/>
                </a:lnTo>
                <a:lnTo>
                  <a:pt x="5315" y="58622"/>
                </a:lnTo>
                <a:lnTo>
                  <a:pt x="7157" y="52920"/>
                </a:lnTo>
                <a:lnTo>
                  <a:pt x="9378" y="47134"/>
                </a:lnTo>
                <a:lnTo>
                  <a:pt x="14494" y="38060"/>
                </a:lnTo>
                <a:lnTo>
                  <a:pt x="17249" y="34251"/>
                </a:lnTo>
                <a:lnTo>
                  <a:pt x="20079" y="30719"/>
                </a:lnTo>
                <a:lnTo>
                  <a:pt x="22958" y="27373"/>
                </a:lnTo>
                <a:lnTo>
                  <a:pt x="25871" y="24150"/>
                </a:lnTo>
                <a:lnTo>
                  <a:pt x="27813" y="21009"/>
                </a:lnTo>
                <a:lnTo>
                  <a:pt x="29971" y="14873"/>
                </a:lnTo>
                <a:lnTo>
                  <a:pt x="32533" y="11848"/>
                </a:lnTo>
                <a:lnTo>
                  <a:pt x="36227" y="8839"/>
                </a:lnTo>
                <a:lnTo>
                  <a:pt x="40676" y="5840"/>
                </a:lnTo>
                <a:lnTo>
                  <a:pt x="44635" y="3841"/>
                </a:lnTo>
                <a:lnTo>
                  <a:pt x="48268" y="2509"/>
                </a:lnTo>
                <a:lnTo>
                  <a:pt x="51683" y="1621"/>
                </a:lnTo>
                <a:lnTo>
                  <a:pt x="55946" y="1028"/>
                </a:lnTo>
                <a:lnTo>
                  <a:pt x="60774" y="633"/>
                </a:lnTo>
                <a:lnTo>
                  <a:pt x="65979" y="371"/>
                </a:lnTo>
                <a:lnTo>
                  <a:pt x="77060" y="78"/>
                </a:lnTo>
                <a:lnTo>
                  <a:pt x="82796" y="0"/>
                </a:lnTo>
                <a:lnTo>
                  <a:pt x="88606" y="940"/>
                </a:lnTo>
                <a:lnTo>
                  <a:pt x="94466" y="2559"/>
                </a:lnTo>
                <a:lnTo>
                  <a:pt x="100358" y="4631"/>
                </a:lnTo>
                <a:lnTo>
                  <a:pt x="105280" y="6012"/>
                </a:lnTo>
                <a:lnTo>
                  <a:pt x="109555" y="6933"/>
                </a:lnTo>
                <a:lnTo>
                  <a:pt x="113397" y="7546"/>
                </a:lnTo>
                <a:lnTo>
                  <a:pt x="116952" y="8948"/>
                </a:lnTo>
                <a:lnTo>
                  <a:pt x="120316" y="10874"/>
                </a:lnTo>
                <a:lnTo>
                  <a:pt x="123551" y="13150"/>
                </a:lnTo>
                <a:lnTo>
                  <a:pt x="127694" y="16653"/>
                </a:lnTo>
                <a:lnTo>
                  <a:pt x="132443" y="20972"/>
                </a:lnTo>
                <a:lnTo>
                  <a:pt x="145967" y="33885"/>
                </a:lnTo>
                <a:lnTo>
                  <a:pt x="149591" y="37421"/>
                </a:lnTo>
                <a:lnTo>
                  <a:pt x="152999" y="41762"/>
                </a:lnTo>
                <a:lnTo>
                  <a:pt x="156265" y="46641"/>
                </a:lnTo>
                <a:lnTo>
                  <a:pt x="159435" y="51878"/>
                </a:lnTo>
                <a:lnTo>
                  <a:pt x="162958" y="60343"/>
                </a:lnTo>
                <a:lnTo>
                  <a:pt x="165516" y="68404"/>
                </a:lnTo>
                <a:lnTo>
                  <a:pt x="167589" y="73332"/>
                </a:lnTo>
                <a:lnTo>
                  <a:pt x="169964" y="78601"/>
                </a:lnTo>
                <a:lnTo>
                  <a:pt x="170554" y="84099"/>
                </a:lnTo>
                <a:lnTo>
                  <a:pt x="169955" y="89748"/>
                </a:lnTo>
                <a:lnTo>
                  <a:pt x="168562" y="95499"/>
                </a:lnTo>
                <a:lnTo>
                  <a:pt x="167633" y="101317"/>
                </a:lnTo>
                <a:lnTo>
                  <a:pt x="167014" y="107180"/>
                </a:lnTo>
                <a:lnTo>
                  <a:pt x="166326" y="117994"/>
                </a:lnTo>
                <a:lnTo>
                  <a:pt x="166020" y="126108"/>
                </a:lnTo>
                <a:lnTo>
                  <a:pt x="164946" y="129660"/>
                </a:lnTo>
                <a:lnTo>
                  <a:pt x="161103" y="136254"/>
                </a:lnTo>
                <a:lnTo>
                  <a:pt x="156085" y="145137"/>
                </a:lnTo>
                <a:lnTo>
                  <a:pt x="153356" y="150284"/>
                </a:lnTo>
                <a:lnTo>
                  <a:pt x="150544" y="154708"/>
                </a:lnTo>
                <a:lnTo>
                  <a:pt x="147676" y="158649"/>
                </a:lnTo>
                <a:lnTo>
                  <a:pt x="144770" y="162269"/>
                </a:lnTo>
                <a:lnTo>
                  <a:pt x="140847" y="165674"/>
                </a:lnTo>
                <a:lnTo>
                  <a:pt x="136245" y="168936"/>
                </a:lnTo>
                <a:lnTo>
                  <a:pt x="131191" y="172103"/>
                </a:lnTo>
                <a:lnTo>
                  <a:pt x="125835" y="175207"/>
                </a:lnTo>
                <a:lnTo>
                  <a:pt x="114588" y="181301"/>
                </a:lnTo>
                <a:lnTo>
                  <a:pt x="97088" y="190311"/>
                </a:lnTo>
                <a:lnTo>
                  <a:pt x="91182" y="192306"/>
                </a:lnTo>
                <a:lnTo>
                  <a:pt x="85258" y="193636"/>
                </a:lnTo>
                <a:lnTo>
                  <a:pt x="79322" y="194523"/>
                </a:lnTo>
                <a:lnTo>
                  <a:pt x="74372" y="196107"/>
                </a:lnTo>
                <a:lnTo>
                  <a:pt x="70079" y="198155"/>
                </a:lnTo>
                <a:lnTo>
                  <a:pt x="66223" y="200512"/>
                </a:lnTo>
                <a:lnTo>
                  <a:pt x="61667" y="202083"/>
                </a:lnTo>
                <a:lnTo>
                  <a:pt x="56643" y="203131"/>
                </a:lnTo>
                <a:lnTo>
                  <a:pt x="51307" y="203829"/>
                </a:lnTo>
                <a:lnTo>
                  <a:pt x="46757" y="204295"/>
                </a:lnTo>
                <a:lnTo>
                  <a:pt x="42730" y="204606"/>
                </a:lnTo>
                <a:lnTo>
                  <a:pt x="33876" y="205104"/>
                </a:lnTo>
                <a:lnTo>
                  <a:pt x="30017" y="205172"/>
                </a:lnTo>
                <a:lnTo>
                  <a:pt x="24192" y="205216"/>
                </a:lnTo>
                <a:lnTo>
                  <a:pt x="24707" y="206212"/>
                </a:lnTo>
                <a:lnTo>
                  <a:pt x="30022" y="212293"/>
                </a:lnTo>
                <a:lnTo>
                  <a:pt x="33849" y="216250"/>
                </a:lnTo>
                <a:lnTo>
                  <a:pt x="36111" y="218529"/>
                </a:lnTo>
                <a:lnTo>
                  <a:pt x="38613" y="220048"/>
                </a:lnTo>
                <a:lnTo>
                  <a:pt x="44040" y="221736"/>
                </a:lnTo>
                <a:lnTo>
                  <a:pt x="47871" y="222186"/>
                </a:lnTo>
                <a:lnTo>
                  <a:pt x="52412" y="222486"/>
                </a:lnTo>
                <a:lnTo>
                  <a:pt x="57425" y="222686"/>
                </a:lnTo>
                <a:lnTo>
                  <a:pt x="62753" y="223812"/>
                </a:lnTo>
                <a:lnTo>
                  <a:pt x="68292" y="225554"/>
                </a:lnTo>
                <a:lnTo>
                  <a:pt x="73971" y="227708"/>
                </a:lnTo>
                <a:lnTo>
                  <a:pt x="78750" y="229144"/>
                </a:lnTo>
                <a:lnTo>
                  <a:pt x="82929" y="230101"/>
                </a:lnTo>
                <a:lnTo>
                  <a:pt x="86708" y="230739"/>
                </a:lnTo>
                <a:lnTo>
                  <a:pt x="91214" y="232157"/>
                </a:lnTo>
                <a:lnTo>
                  <a:pt x="96205" y="234095"/>
                </a:lnTo>
                <a:lnTo>
                  <a:pt x="101518" y="236378"/>
                </a:lnTo>
                <a:lnTo>
                  <a:pt x="106053" y="238893"/>
                </a:lnTo>
                <a:lnTo>
                  <a:pt x="110070" y="241561"/>
                </a:lnTo>
                <a:lnTo>
                  <a:pt x="113741" y="244332"/>
                </a:lnTo>
                <a:lnTo>
                  <a:pt x="117181" y="247173"/>
                </a:lnTo>
                <a:lnTo>
                  <a:pt x="120468" y="250058"/>
                </a:lnTo>
                <a:lnTo>
                  <a:pt x="123653" y="252973"/>
                </a:lnTo>
                <a:lnTo>
                  <a:pt x="127762" y="255909"/>
                </a:lnTo>
                <a:lnTo>
                  <a:pt x="132488" y="258859"/>
                </a:lnTo>
                <a:lnTo>
                  <a:pt x="137625" y="261817"/>
                </a:lnTo>
                <a:lnTo>
                  <a:pt x="142042" y="263790"/>
                </a:lnTo>
                <a:lnTo>
                  <a:pt x="145981" y="265104"/>
                </a:lnTo>
                <a:lnTo>
                  <a:pt x="149600" y="265981"/>
                </a:lnTo>
                <a:lnTo>
                  <a:pt x="153005" y="267558"/>
                </a:lnTo>
                <a:lnTo>
                  <a:pt x="156269" y="269601"/>
                </a:lnTo>
                <a:lnTo>
                  <a:pt x="159438" y="271956"/>
                </a:lnTo>
                <a:lnTo>
                  <a:pt x="162544" y="273525"/>
                </a:lnTo>
                <a:lnTo>
                  <a:pt x="165607" y="274571"/>
                </a:lnTo>
                <a:lnTo>
                  <a:pt x="168643" y="275269"/>
                </a:lnTo>
                <a:lnTo>
                  <a:pt x="170667" y="276726"/>
                </a:lnTo>
                <a:lnTo>
                  <a:pt x="172016" y="278690"/>
                </a:lnTo>
                <a:lnTo>
                  <a:pt x="174714" y="285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259"/>
          <p:cNvSpPr/>
          <p:nvPr/>
        </p:nvSpPr>
        <p:spPr>
          <a:xfrm>
            <a:off x="428395" y="3696927"/>
            <a:ext cx="94433" cy="124854"/>
          </a:xfrm>
          <a:custGeom>
            <a:avLst/>
            <a:gdLst/>
            <a:ahLst/>
            <a:cxnLst/>
            <a:rect l="0" t="0" r="0" b="0"/>
            <a:pathLst>
              <a:path w="94433" h="124854">
                <a:moveTo>
                  <a:pt x="5046" y="53542"/>
                </a:moveTo>
                <a:lnTo>
                  <a:pt x="21313" y="53542"/>
                </a:lnTo>
                <a:lnTo>
                  <a:pt x="22843" y="52550"/>
                </a:lnTo>
                <a:lnTo>
                  <a:pt x="24856" y="50896"/>
                </a:lnTo>
                <a:lnTo>
                  <a:pt x="27191" y="48801"/>
                </a:lnTo>
                <a:lnTo>
                  <a:pt x="29741" y="47405"/>
                </a:lnTo>
                <a:lnTo>
                  <a:pt x="32435" y="46474"/>
                </a:lnTo>
                <a:lnTo>
                  <a:pt x="39148" y="44980"/>
                </a:lnTo>
                <a:lnTo>
                  <a:pt x="39699" y="43865"/>
                </a:lnTo>
                <a:lnTo>
                  <a:pt x="40311" y="39981"/>
                </a:lnTo>
                <a:lnTo>
                  <a:pt x="41467" y="38548"/>
                </a:lnTo>
                <a:lnTo>
                  <a:pt x="43231" y="37593"/>
                </a:lnTo>
                <a:lnTo>
                  <a:pt x="45401" y="36956"/>
                </a:lnTo>
                <a:lnTo>
                  <a:pt x="47840" y="35539"/>
                </a:lnTo>
                <a:lnTo>
                  <a:pt x="50459" y="33603"/>
                </a:lnTo>
                <a:lnTo>
                  <a:pt x="57054" y="28106"/>
                </a:lnTo>
                <a:lnTo>
                  <a:pt x="58589" y="26663"/>
                </a:lnTo>
                <a:lnTo>
                  <a:pt x="62942" y="22413"/>
                </a:lnTo>
                <a:lnTo>
                  <a:pt x="64500" y="19891"/>
                </a:lnTo>
                <a:lnTo>
                  <a:pt x="65539" y="17217"/>
                </a:lnTo>
                <a:lnTo>
                  <a:pt x="67206" y="10538"/>
                </a:lnTo>
                <a:lnTo>
                  <a:pt x="66349" y="8998"/>
                </a:lnTo>
                <a:lnTo>
                  <a:pt x="64785" y="6978"/>
                </a:lnTo>
                <a:lnTo>
                  <a:pt x="59884" y="1349"/>
                </a:lnTo>
                <a:lnTo>
                  <a:pt x="58489" y="888"/>
                </a:lnTo>
                <a:lnTo>
                  <a:pt x="56565" y="580"/>
                </a:lnTo>
                <a:lnTo>
                  <a:pt x="54290" y="374"/>
                </a:lnTo>
                <a:lnTo>
                  <a:pt x="51780" y="237"/>
                </a:lnTo>
                <a:lnTo>
                  <a:pt x="46342" y="86"/>
                </a:lnTo>
                <a:lnTo>
                  <a:pt x="37697" y="0"/>
                </a:lnTo>
                <a:lnTo>
                  <a:pt x="34759" y="980"/>
                </a:lnTo>
                <a:lnTo>
                  <a:pt x="31807" y="2626"/>
                </a:lnTo>
                <a:lnTo>
                  <a:pt x="28846" y="4715"/>
                </a:lnTo>
                <a:lnTo>
                  <a:pt x="25878" y="7100"/>
                </a:lnTo>
                <a:lnTo>
                  <a:pt x="22907" y="9682"/>
                </a:lnTo>
                <a:lnTo>
                  <a:pt x="19933" y="12396"/>
                </a:lnTo>
                <a:lnTo>
                  <a:pt x="13980" y="18057"/>
                </a:lnTo>
                <a:lnTo>
                  <a:pt x="11002" y="20956"/>
                </a:lnTo>
                <a:lnTo>
                  <a:pt x="9017" y="23880"/>
                </a:lnTo>
                <a:lnTo>
                  <a:pt x="7693" y="26822"/>
                </a:lnTo>
                <a:lnTo>
                  <a:pt x="6811" y="29775"/>
                </a:lnTo>
                <a:lnTo>
                  <a:pt x="6223" y="33729"/>
                </a:lnTo>
                <a:lnTo>
                  <a:pt x="5831" y="38349"/>
                </a:lnTo>
                <a:lnTo>
                  <a:pt x="5569" y="43413"/>
                </a:lnTo>
                <a:lnTo>
                  <a:pt x="4402" y="48774"/>
                </a:lnTo>
                <a:lnTo>
                  <a:pt x="2630" y="54332"/>
                </a:lnTo>
                <a:lnTo>
                  <a:pt x="456" y="60022"/>
                </a:lnTo>
                <a:lnTo>
                  <a:pt x="0" y="65800"/>
                </a:lnTo>
                <a:lnTo>
                  <a:pt x="689" y="71636"/>
                </a:lnTo>
                <a:lnTo>
                  <a:pt x="2141" y="77510"/>
                </a:lnTo>
                <a:lnTo>
                  <a:pt x="3110" y="83412"/>
                </a:lnTo>
                <a:lnTo>
                  <a:pt x="3755" y="89330"/>
                </a:lnTo>
                <a:lnTo>
                  <a:pt x="4185" y="95260"/>
                </a:lnTo>
                <a:lnTo>
                  <a:pt x="5465" y="100206"/>
                </a:lnTo>
                <a:lnTo>
                  <a:pt x="7312" y="104495"/>
                </a:lnTo>
                <a:lnTo>
                  <a:pt x="9536" y="108347"/>
                </a:lnTo>
                <a:lnTo>
                  <a:pt x="12012" y="110915"/>
                </a:lnTo>
                <a:lnTo>
                  <a:pt x="14656" y="112626"/>
                </a:lnTo>
                <a:lnTo>
                  <a:pt x="17412" y="113767"/>
                </a:lnTo>
                <a:lnTo>
                  <a:pt x="20242" y="115521"/>
                </a:lnTo>
                <a:lnTo>
                  <a:pt x="23122" y="117681"/>
                </a:lnTo>
                <a:lnTo>
                  <a:pt x="26035" y="120114"/>
                </a:lnTo>
                <a:lnTo>
                  <a:pt x="28971" y="121736"/>
                </a:lnTo>
                <a:lnTo>
                  <a:pt x="31921" y="122817"/>
                </a:lnTo>
                <a:lnTo>
                  <a:pt x="34881" y="123538"/>
                </a:lnTo>
                <a:lnTo>
                  <a:pt x="38840" y="124019"/>
                </a:lnTo>
                <a:lnTo>
                  <a:pt x="43466" y="124339"/>
                </a:lnTo>
                <a:lnTo>
                  <a:pt x="48537" y="124553"/>
                </a:lnTo>
                <a:lnTo>
                  <a:pt x="59468" y="124790"/>
                </a:lnTo>
                <a:lnTo>
                  <a:pt x="65163" y="124853"/>
                </a:lnTo>
                <a:lnTo>
                  <a:pt x="69954" y="123903"/>
                </a:lnTo>
                <a:lnTo>
                  <a:pt x="74140" y="122277"/>
                </a:lnTo>
                <a:lnTo>
                  <a:pt x="77925" y="120202"/>
                </a:lnTo>
                <a:lnTo>
                  <a:pt x="81441" y="118818"/>
                </a:lnTo>
                <a:lnTo>
                  <a:pt x="84778" y="117895"/>
                </a:lnTo>
                <a:lnTo>
                  <a:pt x="94432" y="1160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260"/>
          <p:cNvSpPr/>
          <p:nvPr/>
        </p:nvSpPr>
        <p:spPr>
          <a:xfrm>
            <a:off x="549798" y="3688005"/>
            <a:ext cx="132155" cy="204923"/>
          </a:xfrm>
          <a:custGeom>
            <a:avLst/>
            <a:gdLst/>
            <a:ahLst/>
            <a:cxnLst/>
            <a:rect l="0" t="0" r="0" b="0"/>
            <a:pathLst>
              <a:path w="132155" h="204923">
                <a:moveTo>
                  <a:pt x="44537" y="80323"/>
                </a:moveTo>
                <a:lnTo>
                  <a:pt x="44537" y="101573"/>
                </a:lnTo>
                <a:lnTo>
                  <a:pt x="45531" y="104411"/>
                </a:lnTo>
                <a:lnTo>
                  <a:pt x="49283" y="110211"/>
                </a:lnTo>
                <a:lnTo>
                  <a:pt x="49687" y="114139"/>
                </a:lnTo>
                <a:lnTo>
                  <a:pt x="48964" y="118742"/>
                </a:lnTo>
                <a:lnTo>
                  <a:pt x="47488" y="123796"/>
                </a:lnTo>
                <a:lnTo>
                  <a:pt x="47498" y="129148"/>
                </a:lnTo>
                <a:lnTo>
                  <a:pt x="48498" y="134702"/>
                </a:lnTo>
                <a:lnTo>
                  <a:pt x="50157" y="140388"/>
                </a:lnTo>
                <a:lnTo>
                  <a:pt x="51263" y="145171"/>
                </a:lnTo>
                <a:lnTo>
                  <a:pt x="52001" y="149352"/>
                </a:lnTo>
                <a:lnTo>
                  <a:pt x="52493" y="153131"/>
                </a:lnTo>
                <a:lnTo>
                  <a:pt x="52821" y="157635"/>
                </a:lnTo>
                <a:lnTo>
                  <a:pt x="53039" y="162622"/>
                </a:lnTo>
                <a:lnTo>
                  <a:pt x="53185" y="167932"/>
                </a:lnTo>
                <a:lnTo>
                  <a:pt x="54275" y="172463"/>
                </a:lnTo>
                <a:lnTo>
                  <a:pt x="55995" y="176477"/>
                </a:lnTo>
                <a:lnTo>
                  <a:pt x="58135" y="180145"/>
                </a:lnTo>
                <a:lnTo>
                  <a:pt x="59562" y="183581"/>
                </a:lnTo>
                <a:lnTo>
                  <a:pt x="60513" y="186865"/>
                </a:lnTo>
                <a:lnTo>
                  <a:pt x="62039" y="194524"/>
                </a:lnTo>
                <a:lnTo>
                  <a:pt x="62303" y="200591"/>
                </a:lnTo>
                <a:lnTo>
                  <a:pt x="62405" y="204922"/>
                </a:lnTo>
                <a:lnTo>
                  <a:pt x="62415" y="170784"/>
                </a:lnTo>
                <a:lnTo>
                  <a:pt x="61421" y="165435"/>
                </a:lnTo>
                <a:lnTo>
                  <a:pt x="59766" y="159885"/>
                </a:lnTo>
                <a:lnTo>
                  <a:pt x="57669" y="154200"/>
                </a:lnTo>
                <a:lnTo>
                  <a:pt x="55278" y="148426"/>
                </a:lnTo>
                <a:lnTo>
                  <a:pt x="52691" y="142592"/>
                </a:lnTo>
                <a:lnTo>
                  <a:pt x="47168" y="130818"/>
                </a:lnTo>
                <a:lnTo>
                  <a:pt x="14738" y="65439"/>
                </a:lnTo>
                <a:lnTo>
                  <a:pt x="11760" y="60479"/>
                </a:lnTo>
                <a:lnTo>
                  <a:pt x="8781" y="56179"/>
                </a:lnTo>
                <a:lnTo>
                  <a:pt x="5802" y="52321"/>
                </a:lnTo>
                <a:lnTo>
                  <a:pt x="3816" y="48757"/>
                </a:lnTo>
                <a:lnTo>
                  <a:pt x="2493" y="45388"/>
                </a:lnTo>
                <a:lnTo>
                  <a:pt x="1610" y="42150"/>
                </a:lnTo>
                <a:lnTo>
                  <a:pt x="1021" y="38007"/>
                </a:lnTo>
                <a:lnTo>
                  <a:pt x="629" y="33261"/>
                </a:lnTo>
                <a:lnTo>
                  <a:pt x="0" y="20866"/>
                </a:lnTo>
                <a:lnTo>
                  <a:pt x="941" y="18857"/>
                </a:lnTo>
                <a:lnTo>
                  <a:pt x="4636" y="13979"/>
                </a:lnTo>
                <a:lnTo>
                  <a:pt x="7011" y="11289"/>
                </a:lnTo>
                <a:lnTo>
                  <a:pt x="15312" y="2488"/>
                </a:lnTo>
                <a:lnTo>
                  <a:pt x="16115" y="1645"/>
                </a:lnTo>
                <a:lnTo>
                  <a:pt x="18637" y="1081"/>
                </a:lnTo>
                <a:lnTo>
                  <a:pt x="22305" y="706"/>
                </a:lnTo>
                <a:lnTo>
                  <a:pt x="26736" y="456"/>
                </a:lnTo>
                <a:lnTo>
                  <a:pt x="34308" y="178"/>
                </a:lnTo>
                <a:lnTo>
                  <a:pt x="44155" y="22"/>
                </a:lnTo>
                <a:lnTo>
                  <a:pt x="47262" y="0"/>
                </a:lnTo>
                <a:lnTo>
                  <a:pt x="51320" y="977"/>
                </a:lnTo>
                <a:lnTo>
                  <a:pt x="56011" y="2621"/>
                </a:lnTo>
                <a:lnTo>
                  <a:pt x="61125" y="4710"/>
                </a:lnTo>
                <a:lnTo>
                  <a:pt x="66521" y="6101"/>
                </a:lnTo>
                <a:lnTo>
                  <a:pt x="72105" y="7029"/>
                </a:lnTo>
                <a:lnTo>
                  <a:pt x="77813" y="7648"/>
                </a:lnTo>
                <a:lnTo>
                  <a:pt x="82612" y="10045"/>
                </a:lnTo>
                <a:lnTo>
                  <a:pt x="86805" y="13627"/>
                </a:lnTo>
                <a:lnTo>
                  <a:pt x="90593" y="18000"/>
                </a:lnTo>
                <a:lnTo>
                  <a:pt x="94111" y="21907"/>
                </a:lnTo>
                <a:lnTo>
                  <a:pt x="100669" y="28894"/>
                </a:lnTo>
                <a:lnTo>
                  <a:pt x="103809" y="31154"/>
                </a:lnTo>
                <a:lnTo>
                  <a:pt x="106895" y="32661"/>
                </a:lnTo>
                <a:lnTo>
                  <a:pt x="109945" y="33666"/>
                </a:lnTo>
                <a:lnTo>
                  <a:pt x="112972" y="36320"/>
                </a:lnTo>
                <a:lnTo>
                  <a:pt x="115983" y="40073"/>
                </a:lnTo>
                <a:lnTo>
                  <a:pt x="118984" y="44560"/>
                </a:lnTo>
                <a:lnTo>
                  <a:pt x="121977" y="48544"/>
                </a:lnTo>
                <a:lnTo>
                  <a:pt x="124966" y="52192"/>
                </a:lnTo>
                <a:lnTo>
                  <a:pt x="127952" y="55616"/>
                </a:lnTo>
                <a:lnTo>
                  <a:pt x="129942" y="58890"/>
                </a:lnTo>
                <a:lnTo>
                  <a:pt x="132154" y="65175"/>
                </a:lnTo>
                <a:lnTo>
                  <a:pt x="131751" y="68240"/>
                </a:lnTo>
                <a:lnTo>
                  <a:pt x="130488" y="71276"/>
                </a:lnTo>
                <a:lnTo>
                  <a:pt x="126438" y="77294"/>
                </a:lnTo>
                <a:lnTo>
                  <a:pt x="123967" y="80288"/>
                </a:lnTo>
                <a:lnTo>
                  <a:pt x="121327" y="83276"/>
                </a:lnTo>
                <a:lnTo>
                  <a:pt x="115745" y="89242"/>
                </a:lnTo>
                <a:lnTo>
                  <a:pt x="112866" y="92222"/>
                </a:lnTo>
                <a:lnTo>
                  <a:pt x="109953" y="94209"/>
                </a:lnTo>
                <a:lnTo>
                  <a:pt x="107018" y="95533"/>
                </a:lnTo>
                <a:lnTo>
                  <a:pt x="104069" y="96416"/>
                </a:lnTo>
                <a:lnTo>
                  <a:pt x="101109" y="97998"/>
                </a:lnTo>
                <a:lnTo>
                  <a:pt x="98142" y="100044"/>
                </a:lnTo>
                <a:lnTo>
                  <a:pt x="95172" y="102400"/>
                </a:lnTo>
                <a:lnTo>
                  <a:pt x="91205" y="103971"/>
                </a:lnTo>
                <a:lnTo>
                  <a:pt x="86574" y="105018"/>
                </a:lnTo>
                <a:lnTo>
                  <a:pt x="81500" y="105716"/>
                </a:lnTo>
                <a:lnTo>
                  <a:pt x="76132" y="106181"/>
                </a:lnTo>
                <a:lnTo>
                  <a:pt x="70566" y="106492"/>
                </a:lnTo>
                <a:lnTo>
                  <a:pt x="60078" y="106837"/>
                </a:lnTo>
                <a:lnTo>
                  <a:pt x="45253" y="107058"/>
                </a:lnTo>
                <a:lnTo>
                  <a:pt x="26660" y="1071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61"/>
          <p:cNvSpPr/>
          <p:nvPr/>
        </p:nvSpPr>
        <p:spPr>
          <a:xfrm>
            <a:off x="728414" y="3786188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0"/>
                </a:move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62"/>
          <p:cNvSpPr/>
          <p:nvPr/>
        </p:nvSpPr>
        <p:spPr>
          <a:xfrm>
            <a:off x="185082" y="4214846"/>
            <a:ext cx="212447" cy="267321"/>
          </a:xfrm>
          <a:custGeom>
            <a:avLst/>
            <a:gdLst/>
            <a:ahLst/>
            <a:cxnLst/>
            <a:rect l="0" t="0" r="0" b="0"/>
            <a:pathLst>
              <a:path w="212447" h="267321">
                <a:moveTo>
                  <a:pt x="185789" y="17826"/>
                </a:moveTo>
                <a:lnTo>
                  <a:pt x="185789" y="13085"/>
                </a:lnTo>
                <a:lnTo>
                  <a:pt x="184796" y="11689"/>
                </a:lnTo>
                <a:lnTo>
                  <a:pt x="183141" y="10758"/>
                </a:lnTo>
                <a:lnTo>
                  <a:pt x="178093" y="9264"/>
                </a:lnTo>
                <a:lnTo>
                  <a:pt x="172473" y="4265"/>
                </a:lnTo>
                <a:lnTo>
                  <a:pt x="169960" y="2832"/>
                </a:lnTo>
                <a:lnTo>
                  <a:pt x="164518" y="1240"/>
                </a:lnTo>
                <a:lnTo>
                  <a:pt x="158789" y="532"/>
                </a:lnTo>
                <a:lnTo>
                  <a:pt x="152932" y="218"/>
                </a:lnTo>
                <a:lnTo>
                  <a:pt x="147019" y="78"/>
                </a:lnTo>
                <a:lnTo>
                  <a:pt x="133361" y="0"/>
                </a:lnTo>
                <a:lnTo>
                  <a:pt x="127994" y="1973"/>
                </a:lnTo>
                <a:lnTo>
                  <a:pt x="122430" y="5273"/>
                </a:lnTo>
                <a:lnTo>
                  <a:pt x="116734" y="9457"/>
                </a:lnTo>
                <a:lnTo>
                  <a:pt x="110950" y="13239"/>
                </a:lnTo>
                <a:lnTo>
                  <a:pt x="105108" y="16752"/>
                </a:lnTo>
                <a:lnTo>
                  <a:pt x="99227" y="20087"/>
                </a:lnTo>
                <a:lnTo>
                  <a:pt x="93320" y="24294"/>
                </a:lnTo>
                <a:lnTo>
                  <a:pt x="87395" y="29083"/>
                </a:lnTo>
                <a:lnTo>
                  <a:pt x="81459" y="34260"/>
                </a:lnTo>
                <a:lnTo>
                  <a:pt x="75516" y="39696"/>
                </a:lnTo>
                <a:lnTo>
                  <a:pt x="63615" y="51028"/>
                </a:lnTo>
                <a:lnTo>
                  <a:pt x="57660" y="57820"/>
                </a:lnTo>
                <a:lnTo>
                  <a:pt x="51704" y="65325"/>
                </a:lnTo>
                <a:lnTo>
                  <a:pt x="45747" y="73304"/>
                </a:lnTo>
                <a:lnTo>
                  <a:pt x="33831" y="90108"/>
                </a:lnTo>
                <a:lnTo>
                  <a:pt x="27873" y="98756"/>
                </a:lnTo>
                <a:lnTo>
                  <a:pt x="22907" y="108490"/>
                </a:lnTo>
                <a:lnTo>
                  <a:pt x="18604" y="118948"/>
                </a:lnTo>
                <a:lnTo>
                  <a:pt x="4561" y="159509"/>
                </a:lnTo>
                <a:lnTo>
                  <a:pt x="2400" y="168836"/>
                </a:lnTo>
                <a:lnTo>
                  <a:pt x="960" y="178031"/>
                </a:lnTo>
                <a:lnTo>
                  <a:pt x="0" y="187137"/>
                </a:lnTo>
                <a:lnTo>
                  <a:pt x="352" y="195192"/>
                </a:lnTo>
                <a:lnTo>
                  <a:pt x="1581" y="202547"/>
                </a:lnTo>
                <a:lnTo>
                  <a:pt x="3393" y="209434"/>
                </a:lnTo>
                <a:lnTo>
                  <a:pt x="4601" y="216010"/>
                </a:lnTo>
                <a:lnTo>
                  <a:pt x="5407" y="222379"/>
                </a:lnTo>
                <a:lnTo>
                  <a:pt x="5944" y="228608"/>
                </a:lnTo>
                <a:lnTo>
                  <a:pt x="7295" y="233754"/>
                </a:lnTo>
                <a:lnTo>
                  <a:pt x="9189" y="238176"/>
                </a:lnTo>
                <a:lnTo>
                  <a:pt x="13942" y="245736"/>
                </a:lnTo>
                <a:lnTo>
                  <a:pt x="19364" y="252403"/>
                </a:lnTo>
                <a:lnTo>
                  <a:pt x="23194" y="255570"/>
                </a:lnTo>
                <a:lnTo>
                  <a:pt x="27734" y="258674"/>
                </a:lnTo>
                <a:lnTo>
                  <a:pt x="32746" y="261735"/>
                </a:lnTo>
                <a:lnTo>
                  <a:pt x="39068" y="263776"/>
                </a:lnTo>
                <a:lnTo>
                  <a:pt x="46261" y="265136"/>
                </a:lnTo>
                <a:lnTo>
                  <a:pt x="54037" y="266043"/>
                </a:lnTo>
                <a:lnTo>
                  <a:pt x="61207" y="266648"/>
                </a:lnTo>
                <a:lnTo>
                  <a:pt x="67973" y="267051"/>
                </a:lnTo>
                <a:lnTo>
                  <a:pt x="74470" y="267320"/>
                </a:lnTo>
                <a:lnTo>
                  <a:pt x="80788" y="266507"/>
                </a:lnTo>
                <a:lnTo>
                  <a:pt x="86986" y="264973"/>
                </a:lnTo>
                <a:lnTo>
                  <a:pt x="93105" y="262958"/>
                </a:lnTo>
                <a:lnTo>
                  <a:pt x="100163" y="261614"/>
                </a:lnTo>
                <a:lnTo>
                  <a:pt x="107849" y="260718"/>
                </a:lnTo>
                <a:lnTo>
                  <a:pt x="115952" y="260122"/>
                </a:lnTo>
                <a:lnTo>
                  <a:pt x="123340" y="257739"/>
                </a:lnTo>
                <a:lnTo>
                  <a:pt x="130252" y="254166"/>
                </a:lnTo>
                <a:lnTo>
                  <a:pt x="136846" y="249801"/>
                </a:lnTo>
                <a:lnTo>
                  <a:pt x="143229" y="245897"/>
                </a:lnTo>
                <a:lnTo>
                  <a:pt x="149470" y="242303"/>
                </a:lnTo>
                <a:lnTo>
                  <a:pt x="155617" y="238915"/>
                </a:lnTo>
                <a:lnTo>
                  <a:pt x="161702" y="234672"/>
                </a:lnTo>
                <a:lnTo>
                  <a:pt x="167745" y="229859"/>
                </a:lnTo>
                <a:lnTo>
                  <a:pt x="173759" y="224666"/>
                </a:lnTo>
                <a:lnTo>
                  <a:pt x="183091" y="216249"/>
                </a:lnTo>
                <a:lnTo>
                  <a:pt x="186970" y="212616"/>
                </a:lnTo>
                <a:lnTo>
                  <a:pt x="190549" y="208210"/>
                </a:lnTo>
                <a:lnTo>
                  <a:pt x="193928" y="203288"/>
                </a:lnTo>
                <a:lnTo>
                  <a:pt x="197174" y="198022"/>
                </a:lnTo>
                <a:lnTo>
                  <a:pt x="200331" y="192527"/>
                </a:lnTo>
                <a:lnTo>
                  <a:pt x="206488" y="181129"/>
                </a:lnTo>
                <a:lnTo>
                  <a:pt x="208527" y="175312"/>
                </a:lnTo>
                <a:lnTo>
                  <a:pt x="209886" y="169449"/>
                </a:lnTo>
                <a:lnTo>
                  <a:pt x="210792" y="163557"/>
                </a:lnTo>
                <a:lnTo>
                  <a:pt x="211397" y="157644"/>
                </a:lnTo>
                <a:lnTo>
                  <a:pt x="211799" y="151718"/>
                </a:lnTo>
                <a:lnTo>
                  <a:pt x="212068" y="145782"/>
                </a:lnTo>
                <a:lnTo>
                  <a:pt x="212366" y="133896"/>
                </a:lnTo>
                <a:lnTo>
                  <a:pt x="212446" y="127948"/>
                </a:lnTo>
                <a:lnTo>
                  <a:pt x="211506" y="121999"/>
                </a:lnTo>
                <a:lnTo>
                  <a:pt x="209886" y="116047"/>
                </a:lnTo>
                <a:lnTo>
                  <a:pt x="207812" y="110096"/>
                </a:lnTo>
                <a:lnTo>
                  <a:pt x="206430" y="104144"/>
                </a:lnTo>
                <a:lnTo>
                  <a:pt x="205509" y="98192"/>
                </a:lnTo>
                <a:lnTo>
                  <a:pt x="204895" y="92239"/>
                </a:lnTo>
                <a:lnTo>
                  <a:pt x="203492" y="87278"/>
                </a:lnTo>
                <a:lnTo>
                  <a:pt x="199285" y="79120"/>
                </a:lnTo>
                <a:lnTo>
                  <a:pt x="196773" y="74564"/>
                </a:lnTo>
                <a:lnTo>
                  <a:pt x="191333" y="64209"/>
                </a:lnTo>
                <a:lnTo>
                  <a:pt x="188492" y="59662"/>
                </a:lnTo>
                <a:lnTo>
                  <a:pt x="182686" y="51964"/>
                </a:lnTo>
                <a:lnTo>
                  <a:pt x="178580" y="46793"/>
                </a:lnTo>
                <a:lnTo>
                  <a:pt x="177619" y="42937"/>
                </a:lnTo>
                <a:lnTo>
                  <a:pt x="177078" y="35188"/>
                </a:lnTo>
                <a:lnTo>
                  <a:pt x="176851" y="267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63"/>
          <p:cNvSpPr/>
          <p:nvPr/>
        </p:nvSpPr>
        <p:spPr>
          <a:xfrm>
            <a:off x="478134" y="4205883"/>
            <a:ext cx="17878" cy="267891"/>
          </a:xfrm>
          <a:custGeom>
            <a:avLst/>
            <a:gdLst/>
            <a:ahLst/>
            <a:cxnLst/>
            <a:rect l="0" t="0" r="0" b="0"/>
            <a:pathLst>
              <a:path w="17878" h="267891">
                <a:moveTo>
                  <a:pt x="0" y="0"/>
                </a:moveTo>
                <a:lnTo>
                  <a:pt x="0" y="43449"/>
                </a:lnTo>
                <a:lnTo>
                  <a:pt x="993" y="48810"/>
                </a:lnTo>
                <a:lnTo>
                  <a:pt x="2648" y="54368"/>
                </a:lnTo>
                <a:lnTo>
                  <a:pt x="4745" y="60058"/>
                </a:lnTo>
                <a:lnTo>
                  <a:pt x="6143" y="65835"/>
                </a:lnTo>
                <a:lnTo>
                  <a:pt x="7075" y="71671"/>
                </a:lnTo>
                <a:lnTo>
                  <a:pt x="7696" y="77546"/>
                </a:lnTo>
                <a:lnTo>
                  <a:pt x="8110" y="84440"/>
                </a:lnTo>
                <a:lnTo>
                  <a:pt x="8570" y="100036"/>
                </a:lnTo>
                <a:lnTo>
                  <a:pt x="8924" y="169735"/>
                </a:lnTo>
                <a:lnTo>
                  <a:pt x="8939" y="266067"/>
                </a:lnTo>
                <a:lnTo>
                  <a:pt x="9932" y="266675"/>
                </a:lnTo>
                <a:lnTo>
                  <a:pt x="11587" y="267080"/>
                </a:lnTo>
                <a:lnTo>
                  <a:pt x="17877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64"/>
          <p:cNvSpPr/>
          <p:nvPr/>
        </p:nvSpPr>
        <p:spPr>
          <a:xfrm>
            <a:off x="424502" y="4339828"/>
            <a:ext cx="169834" cy="17861"/>
          </a:xfrm>
          <a:custGeom>
            <a:avLst/>
            <a:gdLst/>
            <a:ahLst/>
            <a:cxnLst/>
            <a:rect l="0" t="0" r="0" b="0"/>
            <a:pathLst>
              <a:path w="169834" h="17861">
                <a:moveTo>
                  <a:pt x="0" y="17860"/>
                </a:moveTo>
                <a:lnTo>
                  <a:pt x="59760" y="17860"/>
                </a:lnTo>
                <a:lnTo>
                  <a:pt x="66656" y="16867"/>
                </a:lnTo>
                <a:lnTo>
                  <a:pt x="74232" y="15214"/>
                </a:lnTo>
                <a:lnTo>
                  <a:pt x="82263" y="13119"/>
                </a:lnTo>
                <a:lnTo>
                  <a:pt x="89603" y="11723"/>
                </a:lnTo>
                <a:lnTo>
                  <a:pt x="96483" y="10792"/>
                </a:lnTo>
                <a:lnTo>
                  <a:pt x="103056" y="10171"/>
                </a:lnTo>
                <a:lnTo>
                  <a:pt x="109424" y="9757"/>
                </a:lnTo>
                <a:lnTo>
                  <a:pt x="115656" y="9482"/>
                </a:lnTo>
                <a:lnTo>
                  <a:pt x="121797" y="9298"/>
                </a:lnTo>
                <a:lnTo>
                  <a:pt x="126884" y="8183"/>
                </a:lnTo>
                <a:lnTo>
                  <a:pt x="131269" y="6447"/>
                </a:lnTo>
                <a:lnTo>
                  <a:pt x="135185" y="4298"/>
                </a:lnTo>
                <a:lnTo>
                  <a:pt x="139782" y="2866"/>
                </a:lnTo>
                <a:lnTo>
                  <a:pt x="144833" y="1910"/>
                </a:lnTo>
                <a:lnTo>
                  <a:pt x="150187" y="1274"/>
                </a:lnTo>
                <a:lnTo>
                  <a:pt x="154749" y="849"/>
                </a:lnTo>
                <a:lnTo>
                  <a:pt x="158784" y="566"/>
                </a:lnTo>
                <a:lnTo>
                  <a:pt x="1698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65"/>
          <p:cNvSpPr/>
          <p:nvPr/>
        </p:nvSpPr>
        <p:spPr>
          <a:xfrm>
            <a:off x="585397" y="4196954"/>
            <a:ext cx="160895" cy="258962"/>
          </a:xfrm>
          <a:custGeom>
            <a:avLst/>
            <a:gdLst/>
            <a:ahLst/>
            <a:cxnLst/>
            <a:rect l="0" t="0" r="0" b="0"/>
            <a:pathLst>
              <a:path w="160895" h="258962">
                <a:moveTo>
                  <a:pt x="0" y="0"/>
                </a:moveTo>
                <a:lnTo>
                  <a:pt x="0" y="42240"/>
                </a:lnTo>
                <a:lnTo>
                  <a:pt x="993" y="48004"/>
                </a:lnTo>
                <a:lnTo>
                  <a:pt x="2648" y="53830"/>
                </a:lnTo>
                <a:lnTo>
                  <a:pt x="4745" y="59699"/>
                </a:lnTo>
                <a:lnTo>
                  <a:pt x="6143" y="65596"/>
                </a:lnTo>
                <a:lnTo>
                  <a:pt x="7075" y="71512"/>
                </a:lnTo>
                <a:lnTo>
                  <a:pt x="7696" y="77440"/>
                </a:lnTo>
                <a:lnTo>
                  <a:pt x="8110" y="84369"/>
                </a:lnTo>
                <a:lnTo>
                  <a:pt x="8570" y="100005"/>
                </a:lnTo>
                <a:lnTo>
                  <a:pt x="9686" y="108342"/>
                </a:lnTo>
                <a:lnTo>
                  <a:pt x="11423" y="116876"/>
                </a:lnTo>
                <a:lnTo>
                  <a:pt x="13574" y="125543"/>
                </a:lnTo>
                <a:lnTo>
                  <a:pt x="15009" y="133304"/>
                </a:lnTo>
                <a:lnTo>
                  <a:pt x="15965" y="140463"/>
                </a:lnTo>
                <a:lnTo>
                  <a:pt x="16602" y="147220"/>
                </a:lnTo>
                <a:lnTo>
                  <a:pt x="17027" y="153709"/>
                </a:lnTo>
                <a:lnTo>
                  <a:pt x="17310" y="160020"/>
                </a:lnTo>
                <a:lnTo>
                  <a:pt x="17499" y="166211"/>
                </a:lnTo>
                <a:lnTo>
                  <a:pt x="18618" y="172323"/>
                </a:lnTo>
                <a:lnTo>
                  <a:pt x="20358" y="178382"/>
                </a:lnTo>
                <a:lnTo>
                  <a:pt x="22510" y="184405"/>
                </a:lnTo>
                <a:lnTo>
                  <a:pt x="23945" y="190406"/>
                </a:lnTo>
                <a:lnTo>
                  <a:pt x="24902" y="196391"/>
                </a:lnTo>
                <a:lnTo>
                  <a:pt x="25540" y="202364"/>
                </a:lnTo>
                <a:lnTo>
                  <a:pt x="25965" y="207339"/>
                </a:lnTo>
                <a:lnTo>
                  <a:pt x="26248" y="211647"/>
                </a:lnTo>
                <a:lnTo>
                  <a:pt x="26564" y="219081"/>
                </a:lnTo>
                <a:lnTo>
                  <a:pt x="26813" y="232003"/>
                </a:lnTo>
                <a:lnTo>
                  <a:pt x="26816" y="159107"/>
                </a:lnTo>
                <a:lnTo>
                  <a:pt x="27809" y="156673"/>
                </a:lnTo>
                <a:lnTo>
                  <a:pt x="29464" y="155050"/>
                </a:lnTo>
                <a:lnTo>
                  <a:pt x="31561" y="153968"/>
                </a:lnTo>
                <a:lnTo>
                  <a:pt x="32958" y="152255"/>
                </a:lnTo>
                <a:lnTo>
                  <a:pt x="33890" y="150120"/>
                </a:lnTo>
                <a:lnTo>
                  <a:pt x="34512" y="147705"/>
                </a:lnTo>
                <a:lnTo>
                  <a:pt x="35919" y="146095"/>
                </a:lnTo>
                <a:lnTo>
                  <a:pt x="37850" y="145022"/>
                </a:lnTo>
                <a:lnTo>
                  <a:pt x="42645" y="143829"/>
                </a:lnTo>
                <a:lnTo>
                  <a:pt x="45314" y="143511"/>
                </a:lnTo>
                <a:lnTo>
                  <a:pt x="48086" y="143299"/>
                </a:lnTo>
                <a:lnTo>
                  <a:pt x="50928" y="143157"/>
                </a:lnTo>
                <a:lnTo>
                  <a:pt x="56734" y="143000"/>
                </a:lnTo>
                <a:lnTo>
                  <a:pt x="65586" y="142912"/>
                </a:lnTo>
                <a:lnTo>
                  <a:pt x="68553" y="143892"/>
                </a:lnTo>
                <a:lnTo>
                  <a:pt x="71525" y="145537"/>
                </a:lnTo>
                <a:lnTo>
                  <a:pt x="74499" y="147626"/>
                </a:lnTo>
                <a:lnTo>
                  <a:pt x="77475" y="150011"/>
                </a:lnTo>
                <a:lnTo>
                  <a:pt x="80452" y="152593"/>
                </a:lnTo>
                <a:lnTo>
                  <a:pt x="83430" y="155307"/>
                </a:lnTo>
                <a:lnTo>
                  <a:pt x="89387" y="160968"/>
                </a:lnTo>
                <a:lnTo>
                  <a:pt x="110242" y="181583"/>
                </a:lnTo>
                <a:lnTo>
                  <a:pt x="113222" y="185548"/>
                </a:lnTo>
                <a:lnTo>
                  <a:pt x="116201" y="190175"/>
                </a:lnTo>
                <a:lnTo>
                  <a:pt x="119181" y="195244"/>
                </a:lnTo>
                <a:lnTo>
                  <a:pt x="122160" y="199616"/>
                </a:lnTo>
                <a:lnTo>
                  <a:pt x="125140" y="203523"/>
                </a:lnTo>
                <a:lnTo>
                  <a:pt x="128119" y="207119"/>
                </a:lnTo>
                <a:lnTo>
                  <a:pt x="131099" y="210509"/>
                </a:lnTo>
                <a:lnTo>
                  <a:pt x="134078" y="213762"/>
                </a:lnTo>
                <a:lnTo>
                  <a:pt x="140037" y="220021"/>
                </a:lnTo>
                <a:lnTo>
                  <a:pt x="145996" y="226110"/>
                </a:lnTo>
                <a:lnTo>
                  <a:pt x="147983" y="229123"/>
                </a:lnTo>
                <a:lnTo>
                  <a:pt x="150190" y="235116"/>
                </a:lnTo>
                <a:lnTo>
                  <a:pt x="153819" y="241087"/>
                </a:lnTo>
                <a:lnTo>
                  <a:pt x="156178" y="244068"/>
                </a:lnTo>
                <a:lnTo>
                  <a:pt x="158798" y="250026"/>
                </a:lnTo>
                <a:lnTo>
                  <a:pt x="160894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66"/>
          <p:cNvSpPr/>
          <p:nvPr/>
        </p:nvSpPr>
        <p:spPr>
          <a:xfrm>
            <a:off x="817800" y="4420195"/>
            <a:ext cx="8939" cy="8931"/>
          </a:xfrm>
          <a:custGeom>
            <a:avLst/>
            <a:gdLst/>
            <a:ahLst/>
            <a:cxnLst/>
            <a:rect l="0" t="0" r="0" b="0"/>
            <a:pathLst>
              <a:path w="8939" h="8931">
                <a:moveTo>
                  <a:pt x="0" y="0"/>
                </a:moveTo>
                <a:lnTo>
                  <a:pt x="7696" y="0"/>
                </a:lnTo>
                <a:lnTo>
                  <a:pt x="8110" y="993"/>
                </a:lnTo>
                <a:lnTo>
                  <a:pt x="8386" y="2646"/>
                </a:lnTo>
                <a:lnTo>
                  <a:pt x="8938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67"/>
          <p:cNvSpPr/>
          <p:nvPr/>
        </p:nvSpPr>
        <p:spPr>
          <a:xfrm>
            <a:off x="1380930" y="2884289"/>
            <a:ext cx="26816" cy="241103"/>
          </a:xfrm>
          <a:custGeom>
            <a:avLst/>
            <a:gdLst/>
            <a:ahLst/>
            <a:cxnLst/>
            <a:rect l="0" t="0" r="0" b="0"/>
            <a:pathLst>
              <a:path w="26816" h="241103">
                <a:moveTo>
                  <a:pt x="0" y="0"/>
                </a:moveTo>
                <a:lnTo>
                  <a:pt x="0" y="13303"/>
                </a:lnTo>
                <a:lnTo>
                  <a:pt x="993" y="16806"/>
                </a:lnTo>
                <a:lnTo>
                  <a:pt x="2648" y="21126"/>
                </a:lnTo>
                <a:lnTo>
                  <a:pt x="4745" y="25990"/>
                </a:lnTo>
                <a:lnTo>
                  <a:pt x="6143" y="30225"/>
                </a:lnTo>
                <a:lnTo>
                  <a:pt x="7075" y="34041"/>
                </a:lnTo>
                <a:lnTo>
                  <a:pt x="7696" y="37577"/>
                </a:lnTo>
                <a:lnTo>
                  <a:pt x="8110" y="41919"/>
                </a:lnTo>
                <a:lnTo>
                  <a:pt x="8386" y="46797"/>
                </a:lnTo>
                <a:lnTo>
                  <a:pt x="8693" y="57510"/>
                </a:lnTo>
                <a:lnTo>
                  <a:pt x="8906" y="86446"/>
                </a:lnTo>
                <a:lnTo>
                  <a:pt x="9910" y="93350"/>
                </a:lnTo>
                <a:lnTo>
                  <a:pt x="11573" y="100929"/>
                </a:lnTo>
                <a:lnTo>
                  <a:pt x="13674" y="108958"/>
                </a:lnTo>
                <a:lnTo>
                  <a:pt x="15075" y="116295"/>
                </a:lnTo>
                <a:lnTo>
                  <a:pt x="16009" y="123170"/>
                </a:lnTo>
                <a:lnTo>
                  <a:pt x="16631" y="129739"/>
                </a:lnTo>
                <a:lnTo>
                  <a:pt x="17047" y="136102"/>
                </a:lnTo>
                <a:lnTo>
                  <a:pt x="17323" y="142329"/>
                </a:lnTo>
                <a:lnTo>
                  <a:pt x="17631" y="154538"/>
                </a:lnTo>
                <a:lnTo>
                  <a:pt x="17876" y="225695"/>
                </a:lnTo>
                <a:lnTo>
                  <a:pt x="18869" y="228847"/>
                </a:lnTo>
                <a:lnTo>
                  <a:pt x="20525" y="231940"/>
                </a:lnTo>
                <a:lnTo>
                  <a:pt x="26815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68"/>
          <p:cNvSpPr/>
          <p:nvPr/>
        </p:nvSpPr>
        <p:spPr>
          <a:xfrm>
            <a:off x="1479254" y="2866548"/>
            <a:ext cx="214401" cy="285633"/>
          </a:xfrm>
          <a:custGeom>
            <a:avLst/>
            <a:gdLst/>
            <a:ahLst/>
            <a:cxnLst/>
            <a:rect l="0" t="0" r="0" b="0"/>
            <a:pathLst>
              <a:path w="214401" h="285633">
                <a:moveTo>
                  <a:pt x="0" y="26671"/>
                </a:moveTo>
                <a:lnTo>
                  <a:pt x="4745" y="26671"/>
                </a:lnTo>
                <a:lnTo>
                  <a:pt x="6143" y="25679"/>
                </a:lnTo>
                <a:lnTo>
                  <a:pt x="7075" y="24025"/>
                </a:lnTo>
                <a:lnTo>
                  <a:pt x="7696" y="21930"/>
                </a:lnTo>
                <a:lnTo>
                  <a:pt x="10096" y="20534"/>
                </a:lnTo>
                <a:lnTo>
                  <a:pt x="13683" y="19603"/>
                </a:lnTo>
                <a:lnTo>
                  <a:pt x="18061" y="18982"/>
                </a:lnTo>
                <a:lnTo>
                  <a:pt x="21972" y="18568"/>
                </a:lnTo>
                <a:lnTo>
                  <a:pt x="25573" y="18293"/>
                </a:lnTo>
                <a:lnTo>
                  <a:pt x="28967" y="18109"/>
                </a:lnTo>
                <a:lnTo>
                  <a:pt x="33216" y="16994"/>
                </a:lnTo>
                <a:lnTo>
                  <a:pt x="38035" y="15259"/>
                </a:lnTo>
                <a:lnTo>
                  <a:pt x="43233" y="13109"/>
                </a:lnTo>
                <a:lnTo>
                  <a:pt x="48686" y="11677"/>
                </a:lnTo>
                <a:lnTo>
                  <a:pt x="54307" y="10722"/>
                </a:lnTo>
                <a:lnTo>
                  <a:pt x="60041" y="10085"/>
                </a:lnTo>
                <a:lnTo>
                  <a:pt x="65850" y="8668"/>
                </a:lnTo>
                <a:lnTo>
                  <a:pt x="71709" y="6731"/>
                </a:lnTo>
                <a:lnTo>
                  <a:pt x="77601" y="4448"/>
                </a:lnTo>
                <a:lnTo>
                  <a:pt x="83516" y="2926"/>
                </a:lnTo>
                <a:lnTo>
                  <a:pt x="89445" y="1911"/>
                </a:lnTo>
                <a:lnTo>
                  <a:pt x="95384" y="1235"/>
                </a:lnTo>
                <a:lnTo>
                  <a:pt x="101330" y="784"/>
                </a:lnTo>
                <a:lnTo>
                  <a:pt x="107280" y="483"/>
                </a:lnTo>
                <a:lnTo>
                  <a:pt x="119189" y="149"/>
                </a:lnTo>
                <a:lnTo>
                  <a:pt x="131103" y="0"/>
                </a:lnTo>
                <a:lnTo>
                  <a:pt x="138054" y="953"/>
                </a:lnTo>
                <a:lnTo>
                  <a:pt x="145667" y="2580"/>
                </a:lnTo>
                <a:lnTo>
                  <a:pt x="153722" y="4658"/>
                </a:lnTo>
                <a:lnTo>
                  <a:pt x="160086" y="6042"/>
                </a:lnTo>
                <a:lnTo>
                  <a:pt x="165321" y="6965"/>
                </a:lnTo>
                <a:lnTo>
                  <a:pt x="169805" y="7580"/>
                </a:lnTo>
                <a:lnTo>
                  <a:pt x="174780" y="8983"/>
                </a:lnTo>
                <a:lnTo>
                  <a:pt x="180083" y="10910"/>
                </a:lnTo>
                <a:lnTo>
                  <a:pt x="185605" y="13187"/>
                </a:lnTo>
                <a:lnTo>
                  <a:pt x="190280" y="15697"/>
                </a:lnTo>
                <a:lnTo>
                  <a:pt x="194389" y="18363"/>
                </a:lnTo>
                <a:lnTo>
                  <a:pt x="198122" y="21132"/>
                </a:lnTo>
                <a:lnTo>
                  <a:pt x="200610" y="23970"/>
                </a:lnTo>
                <a:lnTo>
                  <a:pt x="202269" y="26855"/>
                </a:lnTo>
                <a:lnTo>
                  <a:pt x="203375" y="29770"/>
                </a:lnTo>
                <a:lnTo>
                  <a:pt x="207253" y="35655"/>
                </a:lnTo>
                <a:lnTo>
                  <a:pt x="209677" y="38613"/>
                </a:lnTo>
                <a:lnTo>
                  <a:pt x="211293" y="41578"/>
                </a:lnTo>
                <a:lnTo>
                  <a:pt x="213089" y="47517"/>
                </a:lnTo>
                <a:lnTo>
                  <a:pt x="213887" y="56110"/>
                </a:lnTo>
                <a:lnTo>
                  <a:pt x="214100" y="61180"/>
                </a:lnTo>
                <a:lnTo>
                  <a:pt x="214337" y="72104"/>
                </a:lnTo>
                <a:lnTo>
                  <a:pt x="214400" y="77796"/>
                </a:lnTo>
                <a:lnTo>
                  <a:pt x="213449" y="84567"/>
                </a:lnTo>
                <a:lnTo>
                  <a:pt x="211821" y="92057"/>
                </a:lnTo>
                <a:lnTo>
                  <a:pt x="209743" y="100027"/>
                </a:lnTo>
                <a:lnTo>
                  <a:pt x="207365" y="107325"/>
                </a:lnTo>
                <a:lnTo>
                  <a:pt x="204786" y="114174"/>
                </a:lnTo>
                <a:lnTo>
                  <a:pt x="202073" y="120725"/>
                </a:lnTo>
                <a:lnTo>
                  <a:pt x="199272" y="128069"/>
                </a:lnTo>
                <a:lnTo>
                  <a:pt x="193511" y="144166"/>
                </a:lnTo>
                <a:lnTo>
                  <a:pt x="184684" y="169963"/>
                </a:lnTo>
                <a:lnTo>
                  <a:pt x="181720" y="177762"/>
                </a:lnTo>
                <a:lnTo>
                  <a:pt x="178751" y="184945"/>
                </a:lnTo>
                <a:lnTo>
                  <a:pt x="175778" y="191718"/>
                </a:lnTo>
                <a:lnTo>
                  <a:pt x="169827" y="204535"/>
                </a:lnTo>
                <a:lnTo>
                  <a:pt x="157914" y="228933"/>
                </a:lnTo>
                <a:lnTo>
                  <a:pt x="155928" y="234934"/>
                </a:lnTo>
                <a:lnTo>
                  <a:pt x="154604" y="240919"/>
                </a:lnTo>
                <a:lnTo>
                  <a:pt x="153721" y="246894"/>
                </a:lnTo>
                <a:lnTo>
                  <a:pt x="153133" y="251869"/>
                </a:lnTo>
                <a:lnTo>
                  <a:pt x="152479" y="260043"/>
                </a:lnTo>
                <a:lnTo>
                  <a:pt x="152188" y="266983"/>
                </a:lnTo>
                <a:lnTo>
                  <a:pt x="152025" y="276468"/>
                </a:lnTo>
                <a:lnTo>
                  <a:pt x="151956" y="2856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269"/>
          <p:cNvSpPr/>
          <p:nvPr/>
        </p:nvSpPr>
        <p:spPr>
          <a:xfrm>
            <a:off x="1774227" y="2866585"/>
            <a:ext cx="241342" cy="275255"/>
          </a:xfrm>
          <a:custGeom>
            <a:avLst/>
            <a:gdLst/>
            <a:ahLst/>
            <a:cxnLst/>
            <a:rect l="0" t="0" r="0" b="0"/>
            <a:pathLst>
              <a:path w="241342" h="275255">
                <a:moveTo>
                  <a:pt x="0" y="62353"/>
                </a:moveTo>
                <a:lnTo>
                  <a:pt x="29841" y="32541"/>
                </a:lnTo>
                <a:lnTo>
                  <a:pt x="33798" y="29580"/>
                </a:lnTo>
                <a:lnTo>
                  <a:pt x="38423" y="26613"/>
                </a:lnTo>
                <a:lnTo>
                  <a:pt x="43492" y="23644"/>
                </a:lnTo>
                <a:lnTo>
                  <a:pt x="48858" y="20672"/>
                </a:lnTo>
                <a:lnTo>
                  <a:pt x="60118" y="14724"/>
                </a:lnTo>
                <a:lnTo>
                  <a:pt x="66894" y="11748"/>
                </a:lnTo>
                <a:lnTo>
                  <a:pt x="74391" y="8773"/>
                </a:lnTo>
                <a:lnTo>
                  <a:pt x="82369" y="5796"/>
                </a:lnTo>
                <a:lnTo>
                  <a:pt x="89674" y="3813"/>
                </a:lnTo>
                <a:lnTo>
                  <a:pt x="96530" y="2490"/>
                </a:lnTo>
                <a:lnTo>
                  <a:pt x="103087" y="1609"/>
                </a:lnTo>
                <a:lnTo>
                  <a:pt x="109445" y="1020"/>
                </a:lnTo>
                <a:lnTo>
                  <a:pt x="115670" y="628"/>
                </a:lnTo>
                <a:lnTo>
                  <a:pt x="126890" y="193"/>
                </a:lnTo>
                <a:lnTo>
                  <a:pt x="135187" y="0"/>
                </a:lnTo>
                <a:lnTo>
                  <a:pt x="139783" y="940"/>
                </a:lnTo>
                <a:lnTo>
                  <a:pt x="144834" y="2559"/>
                </a:lnTo>
                <a:lnTo>
                  <a:pt x="150188" y="4631"/>
                </a:lnTo>
                <a:lnTo>
                  <a:pt x="154750" y="7005"/>
                </a:lnTo>
                <a:lnTo>
                  <a:pt x="158784" y="9579"/>
                </a:lnTo>
                <a:lnTo>
                  <a:pt x="165915" y="15085"/>
                </a:lnTo>
                <a:lnTo>
                  <a:pt x="172395" y="20840"/>
                </a:lnTo>
                <a:lnTo>
                  <a:pt x="174521" y="24755"/>
                </a:lnTo>
                <a:lnTo>
                  <a:pt x="175937" y="29350"/>
                </a:lnTo>
                <a:lnTo>
                  <a:pt x="176882" y="34398"/>
                </a:lnTo>
                <a:lnTo>
                  <a:pt x="177512" y="39747"/>
                </a:lnTo>
                <a:lnTo>
                  <a:pt x="177932" y="45298"/>
                </a:lnTo>
                <a:lnTo>
                  <a:pt x="178211" y="50983"/>
                </a:lnTo>
                <a:lnTo>
                  <a:pt x="177405" y="56757"/>
                </a:lnTo>
                <a:lnTo>
                  <a:pt x="175874" y="62591"/>
                </a:lnTo>
                <a:lnTo>
                  <a:pt x="157745" y="116467"/>
                </a:lnTo>
                <a:lnTo>
                  <a:pt x="153829" y="125218"/>
                </a:lnTo>
                <a:lnTo>
                  <a:pt x="149232" y="134029"/>
                </a:lnTo>
                <a:lnTo>
                  <a:pt x="144181" y="142879"/>
                </a:lnTo>
                <a:lnTo>
                  <a:pt x="138827" y="151755"/>
                </a:lnTo>
                <a:lnTo>
                  <a:pt x="127581" y="169556"/>
                </a:lnTo>
                <a:lnTo>
                  <a:pt x="110083" y="196312"/>
                </a:lnTo>
                <a:lnTo>
                  <a:pt x="105170" y="204244"/>
                </a:lnTo>
                <a:lnTo>
                  <a:pt x="100902" y="211518"/>
                </a:lnTo>
                <a:lnTo>
                  <a:pt x="97063" y="218351"/>
                </a:lnTo>
                <a:lnTo>
                  <a:pt x="90149" y="231234"/>
                </a:lnTo>
                <a:lnTo>
                  <a:pt x="86915" y="237448"/>
                </a:lnTo>
                <a:lnTo>
                  <a:pt x="84759" y="242583"/>
                </a:lnTo>
                <a:lnTo>
                  <a:pt x="82364" y="250934"/>
                </a:lnTo>
                <a:lnTo>
                  <a:pt x="81299" y="257953"/>
                </a:lnTo>
                <a:lnTo>
                  <a:pt x="81015" y="261214"/>
                </a:lnTo>
                <a:lnTo>
                  <a:pt x="81819" y="263388"/>
                </a:lnTo>
                <a:lnTo>
                  <a:pt x="83348" y="264837"/>
                </a:lnTo>
                <a:lnTo>
                  <a:pt x="85360" y="265803"/>
                </a:lnTo>
                <a:lnTo>
                  <a:pt x="90245" y="269522"/>
                </a:lnTo>
                <a:lnTo>
                  <a:pt x="92938" y="271903"/>
                </a:lnTo>
                <a:lnTo>
                  <a:pt x="96720" y="273490"/>
                </a:lnTo>
                <a:lnTo>
                  <a:pt x="101227" y="274549"/>
                </a:lnTo>
                <a:lnTo>
                  <a:pt x="106218" y="275254"/>
                </a:lnTo>
                <a:lnTo>
                  <a:pt x="112525" y="274732"/>
                </a:lnTo>
                <a:lnTo>
                  <a:pt x="119710" y="273392"/>
                </a:lnTo>
                <a:lnTo>
                  <a:pt x="127479" y="271506"/>
                </a:lnTo>
                <a:lnTo>
                  <a:pt x="134645" y="270250"/>
                </a:lnTo>
                <a:lnTo>
                  <a:pt x="141408" y="269411"/>
                </a:lnTo>
                <a:lnTo>
                  <a:pt x="147903" y="268852"/>
                </a:lnTo>
                <a:lnTo>
                  <a:pt x="155213" y="268480"/>
                </a:lnTo>
                <a:lnTo>
                  <a:pt x="171280" y="268066"/>
                </a:lnTo>
                <a:lnTo>
                  <a:pt x="228168" y="267741"/>
                </a:lnTo>
                <a:lnTo>
                  <a:pt x="241341" y="267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270"/>
          <p:cNvSpPr/>
          <p:nvPr/>
        </p:nvSpPr>
        <p:spPr>
          <a:xfrm>
            <a:off x="1354114" y="3571888"/>
            <a:ext cx="196650" cy="223230"/>
          </a:xfrm>
          <a:custGeom>
            <a:avLst/>
            <a:gdLst/>
            <a:ahLst/>
            <a:cxnLst/>
            <a:rect l="0" t="0" r="0" b="0"/>
            <a:pathLst>
              <a:path w="196650" h="223230">
                <a:moveTo>
                  <a:pt x="0" y="44635"/>
                </a:moveTo>
                <a:lnTo>
                  <a:pt x="21271" y="23386"/>
                </a:lnTo>
                <a:lnTo>
                  <a:pt x="24112" y="21540"/>
                </a:lnTo>
                <a:lnTo>
                  <a:pt x="29918" y="19488"/>
                </a:lnTo>
                <a:lnTo>
                  <a:pt x="33850" y="17949"/>
                </a:lnTo>
                <a:lnTo>
                  <a:pt x="38457" y="15930"/>
                </a:lnTo>
                <a:lnTo>
                  <a:pt x="48874" y="11041"/>
                </a:lnTo>
                <a:lnTo>
                  <a:pt x="60124" y="5561"/>
                </a:lnTo>
                <a:lnTo>
                  <a:pt x="65906" y="3703"/>
                </a:lnTo>
                <a:lnTo>
                  <a:pt x="71746" y="2465"/>
                </a:lnTo>
                <a:lnTo>
                  <a:pt x="77626" y="1639"/>
                </a:lnTo>
                <a:lnTo>
                  <a:pt x="83532" y="1088"/>
                </a:lnTo>
                <a:lnTo>
                  <a:pt x="89456" y="721"/>
                </a:lnTo>
                <a:lnTo>
                  <a:pt x="101335" y="313"/>
                </a:lnTo>
                <a:lnTo>
                  <a:pt x="126358" y="30"/>
                </a:lnTo>
                <a:lnTo>
                  <a:pt x="141281" y="0"/>
                </a:lnTo>
                <a:lnTo>
                  <a:pt x="144840" y="988"/>
                </a:lnTo>
                <a:lnTo>
                  <a:pt x="147212" y="2638"/>
                </a:lnTo>
                <a:lnTo>
                  <a:pt x="150840" y="7118"/>
                </a:lnTo>
                <a:lnTo>
                  <a:pt x="155764" y="12417"/>
                </a:lnTo>
                <a:lnTo>
                  <a:pt x="157474" y="15219"/>
                </a:lnTo>
                <a:lnTo>
                  <a:pt x="159374" y="20978"/>
                </a:lnTo>
                <a:lnTo>
                  <a:pt x="159881" y="24895"/>
                </a:lnTo>
                <a:lnTo>
                  <a:pt x="160219" y="29491"/>
                </a:lnTo>
                <a:lnTo>
                  <a:pt x="160594" y="38896"/>
                </a:lnTo>
                <a:lnTo>
                  <a:pt x="160761" y="46384"/>
                </a:lnTo>
                <a:lnTo>
                  <a:pt x="159812" y="50762"/>
                </a:lnTo>
                <a:lnTo>
                  <a:pt x="158187" y="55665"/>
                </a:lnTo>
                <a:lnTo>
                  <a:pt x="156110" y="60919"/>
                </a:lnTo>
                <a:lnTo>
                  <a:pt x="152739" y="67397"/>
                </a:lnTo>
                <a:lnTo>
                  <a:pt x="148505" y="74693"/>
                </a:lnTo>
                <a:lnTo>
                  <a:pt x="143696" y="82533"/>
                </a:lnTo>
                <a:lnTo>
                  <a:pt x="138504" y="89744"/>
                </a:lnTo>
                <a:lnTo>
                  <a:pt x="133056" y="96536"/>
                </a:lnTo>
                <a:lnTo>
                  <a:pt x="127438" y="103049"/>
                </a:lnTo>
                <a:lnTo>
                  <a:pt x="121706" y="110367"/>
                </a:lnTo>
                <a:lnTo>
                  <a:pt x="115899" y="118222"/>
                </a:lnTo>
                <a:lnTo>
                  <a:pt x="110040" y="126435"/>
                </a:lnTo>
                <a:lnTo>
                  <a:pt x="104149" y="133895"/>
                </a:lnTo>
                <a:lnTo>
                  <a:pt x="98235" y="140853"/>
                </a:lnTo>
                <a:lnTo>
                  <a:pt x="92305" y="147476"/>
                </a:lnTo>
                <a:lnTo>
                  <a:pt x="87360" y="153875"/>
                </a:lnTo>
                <a:lnTo>
                  <a:pt x="83069" y="160126"/>
                </a:lnTo>
                <a:lnTo>
                  <a:pt x="79216" y="166278"/>
                </a:lnTo>
                <a:lnTo>
                  <a:pt x="75653" y="172363"/>
                </a:lnTo>
                <a:lnTo>
                  <a:pt x="72285" y="178404"/>
                </a:lnTo>
                <a:lnTo>
                  <a:pt x="69047" y="184416"/>
                </a:lnTo>
                <a:lnTo>
                  <a:pt x="65895" y="189417"/>
                </a:lnTo>
                <a:lnTo>
                  <a:pt x="62800" y="193742"/>
                </a:lnTo>
                <a:lnTo>
                  <a:pt x="59744" y="197618"/>
                </a:lnTo>
                <a:lnTo>
                  <a:pt x="56348" y="204571"/>
                </a:lnTo>
                <a:lnTo>
                  <a:pt x="55443" y="207813"/>
                </a:lnTo>
                <a:lnTo>
                  <a:pt x="55832" y="209976"/>
                </a:lnTo>
                <a:lnTo>
                  <a:pt x="57085" y="211417"/>
                </a:lnTo>
                <a:lnTo>
                  <a:pt x="58913" y="212378"/>
                </a:lnTo>
                <a:lnTo>
                  <a:pt x="63593" y="216091"/>
                </a:lnTo>
                <a:lnTo>
                  <a:pt x="66232" y="218471"/>
                </a:lnTo>
                <a:lnTo>
                  <a:pt x="68984" y="220057"/>
                </a:lnTo>
                <a:lnTo>
                  <a:pt x="74690" y="221819"/>
                </a:lnTo>
                <a:lnTo>
                  <a:pt x="80537" y="222603"/>
                </a:lnTo>
                <a:lnTo>
                  <a:pt x="83487" y="222812"/>
                </a:lnTo>
                <a:lnTo>
                  <a:pt x="87439" y="222951"/>
                </a:lnTo>
                <a:lnTo>
                  <a:pt x="102493" y="223147"/>
                </a:lnTo>
                <a:lnTo>
                  <a:pt x="196649" y="2232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613901" y="3599067"/>
            <a:ext cx="220972" cy="195482"/>
          </a:xfrm>
          <a:custGeom>
            <a:avLst/>
            <a:gdLst/>
            <a:ahLst/>
            <a:cxnLst/>
            <a:rect l="0" t="0" r="0" b="0"/>
            <a:pathLst>
              <a:path w="220972" h="195482">
                <a:moveTo>
                  <a:pt x="133510" y="26386"/>
                </a:moveTo>
                <a:lnTo>
                  <a:pt x="125814" y="18697"/>
                </a:lnTo>
                <a:lnTo>
                  <a:pt x="125124" y="15362"/>
                </a:lnTo>
                <a:lnTo>
                  <a:pt x="124681" y="9877"/>
                </a:lnTo>
                <a:lnTo>
                  <a:pt x="124604" y="4186"/>
                </a:lnTo>
                <a:lnTo>
                  <a:pt x="124581" y="957"/>
                </a:lnTo>
                <a:lnTo>
                  <a:pt x="123585" y="504"/>
                </a:lnTo>
                <a:lnTo>
                  <a:pt x="119829" y="0"/>
                </a:lnTo>
                <a:lnTo>
                  <a:pt x="116444" y="858"/>
                </a:lnTo>
                <a:lnTo>
                  <a:pt x="112201" y="2422"/>
                </a:lnTo>
                <a:lnTo>
                  <a:pt x="107386" y="4457"/>
                </a:lnTo>
                <a:lnTo>
                  <a:pt x="103183" y="6806"/>
                </a:lnTo>
                <a:lnTo>
                  <a:pt x="99387" y="9364"/>
                </a:lnTo>
                <a:lnTo>
                  <a:pt x="95864" y="12061"/>
                </a:lnTo>
                <a:lnTo>
                  <a:pt x="91529" y="14852"/>
                </a:lnTo>
                <a:lnTo>
                  <a:pt x="86652" y="17704"/>
                </a:lnTo>
                <a:lnTo>
                  <a:pt x="81415" y="20598"/>
                </a:lnTo>
                <a:lnTo>
                  <a:pt x="70299" y="26459"/>
                </a:lnTo>
                <a:lnTo>
                  <a:pt x="64553" y="29411"/>
                </a:lnTo>
                <a:lnTo>
                  <a:pt x="58737" y="33364"/>
                </a:lnTo>
                <a:lnTo>
                  <a:pt x="52873" y="37983"/>
                </a:lnTo>
                <a:lnTo>
                  <a:pt x="46977" y="43047"/>
                </a:lnTo>
                <a:lnTo>
                  <a:pt x="41060" y="49400"/>
                </a:lnTo>
                <a:lnTo>
                  <a:pt x="35129" y="56611"/>
                </a:lnTo>
                <a:lnTo>
                  <a:pt x="29189" y="64395"/>
                </a:lnTo>
                <a:lnTo>
                  <a:pt x="24236" y="71569"/>
                </a:lnTo>
                <a:lnTo>
                  <a:pt x="19940" y="78336"/>
                </a:lnTo>
                <a:lnTo>
                  <a:pt x="16084" y="84832"/>
                </a:lnTo>
                <a:lnTo>
                  <a:pt x="12519" y="92139"/>
                </a:lnTo>
                <a:lnTo>
                  <a:pt x="9150" y="99987"/>
                </a:lnTo>
                <a:lnTo>
                  <a:pt x="5910" y="108196"/>
                </a:lnTo>
                <a:lnTo>
                  <a:pt x="3751" y="115652"/>
                </a:lnTo>
                <a:lnTo>
                  <a:pt x="2311" y="122608"/>
                </a:lnTo>
                <a:lnTo>
                  <a:pt x="1351" y="129229"/>
                </a:lnTo>
                <a:lnTo>
                  <a:pt x="711" y="135628"/>
                </a:lnTo>
                <a:lnTo>
                  <a:pt x="285" y="141878"/>
                </a:lnTo>
                <a:lnTo>
                  <a:pt x="0" y="148029"/>
                </a:lnTo>
                <a:lnTo>
                  <a:pt x="804" y="154114"/>
                </a:lnTo>
                <a:lnTo>
                  <a:pt x="2333" y="160155"/>
                </a:lnTo>
                <a:lnTo>
                  <a:pt x="4345" y="166167"/>
                </a:lnTo>
                <a:lnTo>
                  <a:pt x="6680" y="171167"/>
                </a:lnTo>
                <a:lnTo>
                  <a:pt x="9230" y="175493"/>
                </a:lnTo>
                <a:lnTo>
                  <a:pt x="11923" y="179368"/>
                </a:lnTo>
                <a:lnTo>
                  <a:pt x="15704" y="182944"/>
                </a:lnTo>
                <a:lnTo>
                  <a:pt x="20212" y="186321"/>
                </a:lnTo>
                <a:lnTo>
                  <a:pt x="25203" y="189564"/>
                </a:lnTo>
                <a:lnTo>
                  <a:pt x="30517" y="191726"/>
                </a:lnTo>
                <a:lnTo>
                  <a:pt x="36046" y="193167"/>
                </a:lnTo>
                <a:lnTo>
                  <a:pt x="41718" y="194129"/>
                </a:lnTo>
                <a:lnTo>
                  <a:pt x="47486" y="194769"/>
                </a:lnTo>
                <a:lnTo>
                  <a:pt x="53318" y="195196"/>
                </a:lnTo>
                <a:lnTo>
                  <a:pt x="59192" y="195481"/>
                </a:lnTo>
                <a:lnTo>
                  <a:pt x="66087" y="194678"/>
                </a:lnTo>
                <a:lnTo>
                  <a:pt x="73664" y="193152"/>
                </a:lnTo>
                <a:lnTo>
                  <a:pt x="81695" y="191141"/>
                </a:lnTo>
                <a:lnTo>
                  <a:pt x="90028" y="188808"/>
                </a:lnTo>
                <a:lnTo>
                  <a:pt x="107232" y="183571"/>
                </a:lnTo>
                <a:lnTo>
                  <a:pt x="133669" y="175044"/>
                </a:lnTo>
                <a:lnTo>
                  <a:pt x="141562" y="171132"/>
                </a:lnTo>
                <a:lnTo>
                  <a:pt x="148809" y="166540"/>
                </a:lnTo>
                <a:lnTo>
                  <a:pt x="155628" y="161493"/>
                </a:lnTo>
                <a:lnTo>
                  <a:pt x="162160" y="156145"/>
                </a:lnTo>
                <a:lnTo>
                  <a:pt x="168500" y="150595"/>
                </a:lnTo>
                <a:lnTo>
                  <a:pt x="174714" y="144911"/>
                </a:lnTo>
                <a:lnTo>
                  <a:pt x="180843" y="140129"/>
                </a:lnTo>
                <a:lnTo>
                  <a:pt x="186915" y="135949"/>
                </a:lnTo>
                <a:lnTo>
                  <a:pt x="192950" y="132170"/>
                </a:lnTo>
                <a:lnTo>
                  <a:pt x="197966" y="127667"/>
                </a:lnTo>
                <a:lnTo>
                  <a:pt x="202303" y="122680"/>
                </a:lnTo>
                <a:lnTo>
                  <a:pt x="206188" y="117371"/>
                </a:lnTo>
                <a:lnTo>
                  <a:pt x="209771" y="111847"/>
                </a:lnTo>
                <a:lnTo>
                  <a:pt x="213152" y="106180"/>
                </a:lnTo>
                <a:lnTo>
                  <a:pt x="216400" y="100418"/>
                </a:lnTo>
                <a:lnTo>
                  <a:pt x="218565" y="94592"/>
                </a:lnTo>
                <a:lnTo>
                  <a:pt x="220009" y="88724"/>
                </a:lnTo>
                <a:lnTo>
                  <a:pt x="220971" y="82828"/>
                </a:lnTo>
                <a:lnTo>
                  <a:pt x="220620" y="77905"/>
                </a:lnTo>
                <a:lnTo>
                  <a:pt x="219392" y="73630"/>
                </a:lnTo>
                <a:lnTo>
                  <a:pt x="217580" y="69789"/>
                </a:lnTo>
                <a:lnTo>
                  <a:pt x="214386" y="65243"/>
                </a:lnTo>
                <a:lnTo>
                  <a:pt x="210270" y="60228"/>
                </a:lnTo>
                <a:lnTo>
                  <a:pt x="205540" y="54901"/>
                </a:lnTo>
                <a:lnTo>
                  <a:pt x="200400" y="50356"/>
                </a:lnTo>
                <a:lnTo>
                  <a:pt x="194988" y="46335"/>
                </a:lnTo>
                <a:lnTo>
                  <a:pt x="189393" y="42662"/>
                </a:lnTo>
                <a:lnTo>
                  <a:pt x="183676" y="39221"/>
                </a:lnTo>
                <a:lnTo>
                  <a:pt x="177879" y="35935"/>
                </a:lnTo>
                <a:lnTo>
                  <a:pt x="172028" y="32752"/>
                </a:lnTo>
                <a:lnTo>
                  <a:pt x="166141" y="30630"/>
                </a:lnTo>
                <a:lnTo>
                  <a:pt x="160230" y="29215"/>
                </a:lnTo>
                <a:lnTo>
                  <a:pt x="154303" y="28272"/>
                </a:lnTo>
                <a:lnTo>
                  <a:pt x="149358" y="27643"/>
                </a:lnTo>
                <a:lnTo>
                  <a:pt x="145069" y="27224"/>
                </a:lnTo>
                <a:lnTo>
                  <a:pt x="139640" y="26759"/>
                </a:lnTo>
                <a:lnTo>
                  <a:pt x="139583" y="26635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272"/>
          <p:cNvSpPr/>
          <p:nvPr/>
        </p:nvSpPr>
        <p:spPr>
          <a:xfrm>
            <a:off x="1874327" y="3571875"/>
            <a:ext cx="234489" cy="241103"/>
          </a:xfrm>
          <a:custGeom>
            <a:avLst/>
            <a:gdLst/>
            <a:ahLst/>
            <a:cxnLst/>
            <a:rect l="0" t="0" r="0" b="0"/>
            <a:pathLst>
              <a:path w="234489" h="241103">
                <a:moveTo>
                  <a:pt x="87610" y="0"/>
                </a:moveTo>
                <a:lnTo>
                  <a:pt x="79914" y="7688"/>
                </a:lnTo>
                <a:lnTo>
                  <a:pt x="73927" y="11024"/>
                </a:lnTo>
                <a:lnTo>
                  <a:pt x="69549" y="13302"/>
                </a:lnTo>
                <a:lnTo>
                  <a:pt x="65638" y="16806"/>
                </a:lnTo>
                <a:lnTo>
                  <a:pt x="62037" y="21125"/>
                </a:lnTo>
                <a:lnTo>
                  <a:pt x="58643" y="25990"/>
                </a:lnTo>
                <a:lnTo>
                  <a:pt x="54394" y="31217"/>
                </a:lnTo>
                <a:lnTo>
                  <a:pt x="49575" y="36686"/>
                </a:lnTo>
                <a:lnTo>
                  <a:pt x="39917" y="47063"/>
                </a:lnTo>
                <a:lnTo>
                  <a:pt x="32314" y="54982"/>
                </a:lnTo>
                <a:lnTo>
                  <a:pt x="28896" y="60467"/>
                </a:lnTo>
                <a:lnTo>
                  <a:pt x="25624" y="67100"/>
                </a:lnTo>
                <a:lnTo>
                  <a:pt x="22450" y="74499"/>
                </a:lnTo>
                <a:lnTo>
                  <a:pt x="16274" y="88012"/>
                </a:lnTo>
                <a:lnTo>
                  <a:pt x="4217" y="112856"/>
                </a:lnTo>
                <a:lnTo>
                  <a:pt x="2220" y="119885"/>
                </a:lnTo>
                <a:lnTo>
                  <a:pt x="888" y="127548"/>
                </a:lnTo>
                <a:lnTo>
                  <a:pt x="0" y="135634"/>
                </a:lnTo>
                <a:lnTo>
                  <a:pt x="401" y="143008"/>
                </a:lnTo>
                <a:lnTo>
                  <a:pt x="1662" y="149909"/>
                </a:lnTo>
                <a:lnTo>
                  <a:pt x="3495" y="156494"/>
                </a:lnTo>
                <a:lnTo>
                  <a:pt x="5711" y="162869"/>
                </a:lnTo>
                <a:lnTo>
                  <a:pt x="8181" y="169102"/>
                </a:lnTo>
                <a:lnTo>
                  <a:pt x="10821" y="175243"/>
                </a:lnTo>
                <a:lnTo>
                  <a:pt x="13574" y="180329"/>
                </a:lnTo>
                <a:lnTo>
                  <a:pt x="16403" y="184712"/>
                </a:lnTo>
                <a:lnTo>
                  <a:pt x="19282" y="188625"/>
                </a:lnTo>
                <a:lnTo>
                  <a:pt x="23188" y="193219"/>
                </a:lnTo>
                <a:lnTo>
                  <a:pt x="27778" y="198266"/>
                </a:lnTo>
                <a:lnTo>
                  <a:pt x="32824" y="203614"/>
                </a:lnTo>
                <a:lnTo>
                  <a:pt x="38175" y="208173"/>
                </a:lnTo>
                <a:lnTo>
                  <a:pt x="43728" y="212204"/>
                </a:lnTo>
                <a:lnTo>
                  <a:pt x="49417" y="215883"/>
                </a:lnTo>
                <a:lnTo>
                  <a:pt x="55196" y="218336"/>
                </a:lnTo>
                <a:lnTo>
                  <a:pt x="61035" y="219971"/>
                </a:lnTo>
                <a:lnTo>
                  <a:pt x="66913" y="221062"/>
                </a:lnTo>
                <a:lnTo>
                  <a:pt x="73812" y="222781"/>
                </a:lnTo>
                <a:lnTo>
                  <a:pt x="81391" y="224919"/>
                </a:lnTo>
                <a:lnTo>
                  <a:pt x="89423" y="227337"/>
                </a:lnTo>
                <a:lnTo>
                  <a:pt x="96764" y="228948"/>
                </a:lnTo>
                <a:lnTo>
                  <a:pt x="103644" y="230023"/>
                </a:lnTo>
                <a:lnTo>
                  <a:pt x="110218" y="230739"/>
                </a:lnTo>
                <a:lnTo>
                  <a:pt x="117579" y="230224"/>
                </a:lnTo>
                <a:lnTo>
                  <a:pt x="125467" y="228890"/>
                </a:lnTo>
                <a:lnTo>
                  <a:pt x="133704" y="227007"/>
                </a:lnTo>
                <a:lnTo>
                  <a:pt x="142176" y="225752"/>
                </a:lnTo>
                <a:lnTo>
                  <a:pt x="150803" y="224915"/>
                </a:lnTo>
                <a:lnTo>
                  <a:pt x="159534" y="224358"/>
                </a:lnTo>
                <a:lnTo>
                  <a:pt x="167341" y="222993"/>
                </a:lnTo>
                <a:lnTo>
                  <a:pt x="174532" y="221092"/>
                </a:lnTo>
                <a:lnTo>
                  <a:pt x="181312" y="218832"/>
                </a:lnTo>
                <a:lnTo>
                  <a:pt x="187819" y="216333"/>
                </a:lnTo>
                <a:lnTo>
                  <a:pt x="194143" y="213675"/>
                </a:lnTo>
                <a:lnTo>
                  <a:pt x="200345" y="210911"/>
                </a:lnTo>
                <a:lnTo>
                  <a:pt x="205473" y="208076"/>
                </a:lnTo>
                <a:lnTo>
                  <a:pt x="209885" y="205194"/>
                </a:lnTo>
                <a:lnTo>
                  <a:pt x="213820" y="202281"/>
                </a:lnTo>
                <a:lnTo>
                  <a:pt x="220840" y="196397"/>
                </a:lnTo>
                <a:lnTo>
                  <a:pt x="227270" y="190475"/>
                </a:lnTo>
                <a:lnTo>
                  <a:pt x="233439" y="184536"/>
                </a:lnTo>
                <a:lnTo>
                  <a:pt x="234488" y="181563"/>
                </a:lnTo>
                <a:lnTo>
                  <a:pt x="234194" y="178589"/>
                </a:lnTo>
                <a:lnTo>
                  <a:pt x="233005" y="175614"/>
                </a:lnTo>
                <a:lnTo>
                  <a:pt x="232212" y="171646"/>
                </a:lnTo>
                <a:lnTo>
                  <a:pt x="231684" y="167017"/>
                </a:lnTo>
                <a:lnTo>
                  <a:pt x="231331" y="161946"/>
                </a:lnTo>
                <a:lnTo>
                  <a:pt x="230103" y="158565"/>
                </a:lnTo>
                <a:lnTo>
                  <a:pt x="228292" y="156312"/>
                </a:lnTo>
                <a:lnTo>
                  <a:pt x="220996" y="150494"/>
                </a:lnTo>
                <a:lnTo>
                  <a:pt x="218248" y="147955"/>
                </a:lnTo>
                <a:lnTo>
                  <a:pt x="215422" y="146261"/>
                </a:lnTo>
                <a:lnTo>
                  <a:pt x="209634" y="144380"/>
                </a:lnTo>
                <a:lnTo>
                  <a:pt x="205707" y="143878"/>
                </a:lnTo>
                <a:lnTo>
                  <a:pt x="201102" y="143544"/>
                </a:lnTo>
                <a:lnTo>
                  <a:pt x="191682" y="143172"/>
                </a:lnTo>
                <a:lnTo>
                  <a:pt x="184185" y="143007"/>
                </a:lnTo>
                <a:lnTo>
                  <a:pt x="169635" y="142914"/>
                </a:lnTo>
                <a:lnTo>
                  <a:pt x="165136" y="143893"/>
                </a:lnTo>
                <a:lnTo>
                  <a:pt x="161144" y="145538"/>
                </a:lnTo>
                <a:lnTo>
                  <a:pt x="154060" y="150012"/>
                </a:lnTo>
                <a:lnTo>
                  <a:pt x="147601" y="155307"/>
                </a:lnTo>
                <a:lnTo>
                  <a:pt x="141419" y="160968"/>
                </a:lnTo>
                <a:lnTo>
                  <a:pt x="138380" y="163867"/>
                </a:lnTo>
                <a:lnTo>
                  <a:pt x="136355" y="166792"/>
                </a:lnTo>
                <a:lnTo>
                  <a:pt x="134104" y="172687"/>
                </a:lnTo>
                <a:lnTo>
                  <a:pt x="133503" y="176640"/>
                </a:lnTo>
                <a:lnTo>
                  <a:pt x="133103" y="181260"/>
                </a:lnTo>
                <a:lnTo>
                  <a:pt x="132836" y="186324"/>
                </a:lnTo>
                <a:lnTo>
                  <a:pt x="132540" y="197243"/>
                </a:lnTo>
                <a:lnTo>
                  <a:pt x="132461" y="202933"/>
                </a:lnTo>
                <a:lnTo>
                  <a:pt x="133401" y="207718"/>
                </a:lnTo>
                <a:lnTo>
                  <a:pt x="135021" y="211901"/>
                </a:lnTo>
                <a:lnTo>
                  <a:pt x="139470" y="219194"/>
                </a:lnTo>
                <a:lnTo>
                  <a:pt x="144758" y="225742"/>
                </a:lnTo>
                <a:lnTo>
                  <a:pt x="146565" y="228878"/>
                </a:lnTo>
                <a:lnTo>
                  <a:pt x="147770" y="231960"/>
                </a:lnTo>
                <a:lnTo>
                  <a:pt x="15018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273"/>
          <p:cNvSpPr/>
          <p:nvPr/>
        </p:nvSpPr>
        <p:spPr>
          <a:xfrm>
            <a:off x="1792104" y="4313039"/>
            <a:ext cx="35755" cy="330400"/>
          </a:xfrm>
          <a:custGeom>
            <a:avLst/>
            <a:gdLst/>
            <a:ahLst/>
            <a:cxnLst/>
            <a:rect l="0" t="0" r="0" b="0"/>
            <a:pathLst>
              <a:path w="35755" h="330400">
                <a:moveTo>
                  <a:pt x="0" y="0"/>
                </a:moveTo>
                <a:lnTo>
                  <a:pt x="0" y="13562"/>
                </a:lnTo>
                <a:lnTo>
                  <a:pt x="993" y="14994"/>
                </a:lnTo>
                <a:lnTo>
                  <a:pt x="2648" y="15949"/>
                </a:lnTo>
                <a:lnTo>
                  <a:pt x="4745" y="16586"/>
                </a:lnTo>
                <a:lnTo>
                  <a:pt x="6143" y="18002"/>
                </a:lnTo>
                <a:lnTo>
                  <a:pt x="7075" y="19939"/>
                </a:lnTo>
                <a:lnTo>
                  <a:pt x="7696" y="22223"/>
                </a:lnTo>
                <a:lnTo>
                  <a:pt x="8386" y="30051"/>
                </a:lnTo>
                <a:lnTo>
                  <a:pt x="8693" y="39153"/>
                </a:lnTo>
                <a:lnTo>
                  <a:pt x="8866" y="50847"/>
                </a:lnTo>
                <a:lnTo>
                  <a:pt x="8936" y="95375"/>
                </a:lnTo>
                <a:lnTo>
                  <a:pt x="9930" y="102279"/>
                </a:lnTo>
                <a:lnTo>
                  <a:pt x="11586" y="109858"/>
                </a:lnTo>
                <a:lnTo>
                  <a:pt x="13683" y="117887"/>
                </a:lnTo>
                <a:lnTo>
                  <a:pt x="15081" y="126217"/>
                </a:lnTo>
                <a:lnTo>
                  <a:pt x="16013" y="134745"/>
                </a:lnTo>
                <a:lnTo>
                  <a:pt x="16634" y="143409"/>
                </a:lnTo>
                <a:lnTo>
                  <a:pt x="17049" y="151168"/>
                </a:lnTo>
                <a:lnTo>
                  <a:pt x="17509" y="165082"/>
                </a:lnTo>
                <a:lnTo>
                  <a:pt x="17768" y="188812"/>
                </a:lnTo>
                <a:lnTo>
                  <a:pt x="18797" y="197312"/>
                </a:lnTo>
                <a:lnTo>
                  <a:pt x="20477" y="205955"/>
                </a:lnTo>
                <a:lnTo>
                  <a:pt x="22590" y="214694"/>
                </a:lnTo>
                <a:lnTo>
                  <a:pt x="23999" y="222504"/>
                </a:lnTo>
                <a:lnTo>
                  <a:pt x="24938" y="229696"/>
                </a:lnTo>
                <a:lnTo>
                  <a:pt x="25564" y="236474"/>
                </a:lnTo>
                <a:lnTo>
                  <a:pt x="25981" y="242977"/>
                </a:lnTo>
                <a:lnTo>
                  <a:pt x="26445" y="255495"/>
                </a:lnTo>
                <a:lnTo>
                  <a:pt x="27561" y="261611"/>
                </a:lnTo>
                <a:lnTo>
                  <a:pt x="29299" y="267673"/>
                </a:lnTo>
                <a:lnTo>
                  <a:pt x="31451" y="273699"/>
                </a:lnTo>
                <a:lnTo>
                  <a:pt x="32885" y="279700"/>
                </a:lnTo>
                <a:lnTo>
                  <a:pt x="33842" y="285686"/>
                </a:lnTo>
                <a:lnTo>
                  <a:pt x="34479" y="291660"/>
                </a:lnTo>
                <a:lnTo>
                  <a:pt x="35188" y="300944"/>
                </a:lnTo>
                <a:lnTo>
                  <a:pt x="35502" y="309370"/>
                </a:lnTo>
                <a:lnTo>
                  <a:pt x="35754" y="330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274"/>
          <p:cNvSpPr/>
          <p:nvPr/>
        </p:nvSpPr>
        <p:spPr>
          <a:xfrm>
            <a:off x="1032326" y="2732852"/>
            <a:ext cx="527376" cy="1964165"/>
          </a:xfrm>
          <a:custGeom>
            <a:avLst/>
            <a:gdLst/>
            <a:ahLst/>
            <a:cxnLst/>
            <a:rect l="0" t="0" r="0" b="0"/>
            <a:pathLst>
              <a:path w="527376" h="1964165">
                <a:moveTo>
                  <a:pt x="250279" y="8562"/>
                </a:moveTo>
                <a:lnTo>
                  <a:pt x="236964" y="8562"/>
                </a:lnTo>
                <a:lnTo>
                  <a:pt x="235443" y="7570"/>
                </a:lnTo>
                <a:lnTo>
                  <a:pt x="234430" y="5916"/>
                </a:lnTo>
                <a:lnTo>
                  <a:pt x="233754" y="3821"/>
                </a:lnTo>
                <a:lnTo>
                  <a:pt x="231317" y="2425"/>
                </a:lnTo>
                <a:lnTo>
                  <a:pt x="223313" y="874"/>
                </a:lnTo>
                <a:lnTo>
                  <a:pt x="207639" y="0"/>
                </a:lnTo>
                <a:lnTo>
                  <a:pt x="202982" y="870"/>
                </a:lnTo>
                <a:lnTo>
                  <a:pt x="190690" y="5842"/>
                </a:lnTo>
                <a:lnTo>
                  <a:pt x="174909" y="7756"/>
                </a:lnTo>
                <a:lnTo>
                  <a:pt x="163481" y="8204"/>
                </a:lnTo>
                <a:lnTo>
                  <a:pt x="145880" y="8456"/>
                </a:lnTo>
                <a:lnTo>
                  <a:pt x="134026" y="11161"/>
                </a:lnTo>
                <a:lnTo>
                  <a:pt x="122137" y="14678"/>
                </a:lnTo>
                <a:lnTo>
                  <a:pt x="110232" y="16241"/>
                </a:lnTo>
                <a:lnTo>
                  <a:pt x="100968" y="19582"/>
                </a:lnTo>
                <a:lnTo>
                  <a:pt x="97107" y="21862"/>
                </a:lnTo>
                <a:lnTo>
                  <a:pt x="87520" y="24395"/>
                </a:lnTo>
                <a:lnTo>
                  <a:pt x="76638" y="25521"/>
                </a:lnTo>
                <a:lnTo>
                  <a:pt x="65181" y="26021"/>
                </a:lnTo>
                <a:lnTo>
                  <a:pt x="60338" y="27147"/>
                </a:lnTo>
                <a:lnTo>
                  <a:pt x="45429" y="33436"/>
                </a:lnTo>
                <a:lnTo>
                  <a:pt x="32920" y="34973"/>
                </a:lnTo>
                <a:lnTo>
                  <a:pt x="30885" y="36091"/>
                </a:lnTo>
                <a:lnTo>
                  <a:pt x="29528" y="37829"/>
                </a:lnTo>
                <a:lnTo>
                  <a:pt x="28624" y="39980"/>
                </a:lnTo>
                <a:lnTo>
                  <a:pt x="27028" y="41414"/>
                </a:lnTo>
                <a:lnTo>
                  <a:pt x="24971" y="42369"/>
                </a:lnTo>
                <a:lnTo>
                  <a:pt x="19278" y="43903"/>
                </a:lnTo>
                <a:lnTo>
                  <a:pt x="18811" y="45021"/>
                </a:lnTo>
                <a:lnTo>
                  <a:pt x="18000" y="51936"/>
                </a:lnTo>
                <a:lnTo>
                  <a:pt x="11758" y="60088"/>
                </a:lnTo>
                <a:lnTo>
                  <a:pt x="10191" y="65528"/>
                </a:lnTo>
                <a:lnTo>
                  <a:pt x="6294" y="116504"/>
                </a:lnTo>
                <a:lnTo>
                  <a:pt x="2797" y="127973"/>
                </a:lnTo>
                <a:lnTo>
                  <a:pt x="245" y="164366"/>
                </a:lnTo>
                <a:lnTo>
                  <a:pt x="0" y="511637"/>
                </a:lnTo>
                <a:lnTo>
                  <a:pt x="7074" y="571138"/>
                </a:lnTo>
                <a:lnTo>
                  <a:pt x="8570" y="623499"/>
                </a:lnTo>
                <a:lnTo>
                  <a:pt x="8906" y="698757"/>
                </a:lnTo>
                <a:lnTo>
                  <a:pt x="16009" y="765676"/>
                </a:lnTo>
                <a:lnTo>
                  <a:pt x="17508" y="814833"/>
                </a:lnTo>
                <a:lnTo>
                  <a:pt x="18797" y="868898"/>
                </a:lnTo>
                <a:lnTo>
                  <a:pt x="24937" y="918824"/>
                </a:lnTo>
                <a:lnTo>
                  <a:pt x="26568" y="978847"/>
                </a:lnTo>
                <a:lnTo>
                  <a:pt x="26783" y="1043184"/>
                </a:lnTo>
                <a:lnTo>
                  <a:pt x="33886" y="1106361"/>
                </a:lnTo>
                <a:lnTo>
                  <a:pt x="40130" y="1159170"/>
                </a:lnTo>
                <a:lnTo>
                  <a:pt x="44784" y="1210245"/>
                </a:lnTo>
                <a:lnTo>
                  <a:pt x="52270" y="1270513"/>
                </a:lnTo>
                <a:lnTo>
                  <a:pt x="60526" y="1330141"/>
                </a:lnTo>
                <a:lnTo>
                  <a:pt x="63294" y="1389685"/>
                </a:lnTo>
                <a:lnTo>
                  <a:pt x="74975" y="1444478"/>
                </a:lnTo>
                <a:lnTo>
                  <a:pt x="79366" y="1482605"/>
                </a:lnTo>
                <a:lnTo>
                  <a:pt x="82882" y="1524679"/>
                </a:lnTo>
                <a:lnTo>
                  <a:pt x="87458" y="1552826"/>
                </a:lnTo>
                <a:lnTo>
                  <a:pt x="91865" y="1606926"/>
                </a:lnTo>
                <a:lnTo>
                  <a:pt x="96410" y="1633750"/>
                </a:lnTo>
                <a:lnTo>
                  <a:pt x="98156" y="1687343"/>
                </a:lnTo>
                <a:lnTo>
                  <a:pt x="99310" y="1744542"/>
                </a:lnTo>
                <a:lnTo>
                  <a:pt x="108046" y="1774710"/>
                </a:lnTo>
                <a:lnTo>
                  <a:pt x="112577" y="1787689"/>
                </a:lnTo>
                <a:lnTo>
                  <a:pt x="115485" y="1812190"/>
                </a:lnTo>
                <a:lnTo>
                  <a:pt x="115724" y="1818200"/>
                </a:lnTo>
                <a:lnTo>
                  <a:pt x="116876" y="1823199"/>
                </a:lnTo>
                <a:lnTo>
                  <a:pt x="122250" y="1835966"/>
                </a:lnTo>
                <a:lnTo>
                  <a:pt x="124759" y="1858586"/>
                </a:lnTo>
                <a:lnTo>
                  <a:pt x="125106" y="1885410"/>
                </a:lnTo>
                <a:lnTo>
                  <a:pt x="126111" y="1888840"/>
                </a:lnTo>
                <a:lnTo>
                  <a:pt x="131276" y="1898410"/>
                </a:lnTo>
                <a:lnTo>
                  <a:pt x="132833" y="1904513"/>
                </a:lnTo>
                <a:lnTo>
                  <a:pt x="134078" y="1936123"/>
                </a:lnTo>
                <a:lnTo>
                  <a:pt x="135071" y="1936541"/>
                </a:lnTo>
                <a:lnTo>
                  <a:pt x="141774" y="1937266"/>
                </a:lnTo>
                <a:lnTo>
                  <a:pt x="150604" y="1945054"/>
                </a:lnTo>
                <a:lnTo>
                  <a:pt x="154003" y="1945749"/>
                </a:lnTo>
                <a:lnTo>
                  <a:pt x="168116" y="1946232"/>
                </a:lnTo>
                <a:lnTo>
                  <a:pt x="229472" y="1946304"/>
                </a:lnTo>
                <a:lnTo>
                  <a:pt x="244011" y="1948950"/>
                </a:lnTo>
                <a:lnTo>
                  <a:pt x="252060" y="1951045"/>
                </a:lnTo>
                <a:lnTo>
                  <a:pt x="260405" y="1951449"/>
                </a:lnTo>
                <a:lnTo>
                  <a:pt x="268948" y="1950727"/>
                </a:lnTo>
                <a:lnTo>
                  <a:pt x="277623" y="1949253"/>
                </a:lnTo>
                <a:lnTo>
                  <a:pt x="286385" y="1948270"/>
                </a:lnTo>
                <a:lnTo>
                  <a:pt x="295207" y="1947615"/>
                </a:lnTo>
                <a:lnTo>
                  <a:pt x="304067" y="1947178"/>
                </a:lnTo>
                <a:lnTo>
                  <a:pt x="321857" y="1946693"/>
                </a:lnTo>
                <a:lnTo>
                  <a:pt x="357556" y="1946381"/>
                </a:lnTo>
                <a:lnTo>
                  <a:pt x="366490" y="1947348"/>
                </a:lnTo>
                <a:lnTo>
                  <a:pt x="375425" y="1948985"/>
                </a:lnTo>
                <a:lnTo>
                  <a:pt x="384362" y="1951069"/>
                </a:lnTo>
                <a:lnTo>
                  <a:pt x="393299" y="1952457"/>
                </a:lnTo>
                <a:lnTo>
                  <a:pt x="402237" y="1953383"/>
                </a:lnTo>
                <a:lnTo>
                  <a:pt x="411175" y="1954000"/>
                </a:lnTo>
                <a:lnTo>
                  <a:pt x="420113" y="1954412"/>
                </a:lnTo>
                <a:lnTo>
                  <a:pt x="437990" y="1954868"/>
                </a:lnTo>
                <a:lnTo>
                  <a:pt x="485313" y="1955213"/>
                </a:lnTo>
                <a:lnTo>
                  <a:pt x="510666" y="1955232"/>
                </a:lnTo>
                <a:lnTo>
                  <a:pt x="514249" y="1956225"/>
                </a:lnTo>
                <a:lnTo>
                  <a:pt x="527375" y="19641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275"/>
          <p:cNvSpPr/>
          <p:nvPr/>
        </p:nvSpPr>
        <p:spPr>
          <a:xfrm>
            <a:off x="3365293" y="2687836"/>
            <a:ext cx="598885" cy="2134196"/>
          </a:xfrm>
          <a:custGeom>
            <a:avLst/>
            <a:gdLst/>
            <a:ahLst/>
            <a:cxnLst/>
            <a:rect l="0" t="0" r="0" b="0"/>
            <a:pathLst>
              <a:path w="598885" h="2134196">
                <a:moveTo>
                  <a:pt x="0" y="8930"/>
                </a:moveTo>
                <a:lnTo>
                  <a:pt x="0" y="17827"/>
                </a:lnTo>
                <a:lnTo>
                  <a:pt x="25756" y="17859"/>
                </a:lnTo>
                <a:lnTo>
                  <a:pt x="36607" y="15213"/>
                </a:lnTo>
                <a:lnTo>
                  <a:pt x="48051" y="11722"/>
                </a:lnTo>
                <a:lnTo>
                  <a:pt x="66655" y="9757"/>
                </a:lnTo>
                <a:lnTo>
                  <a:pt x="82262" y="9297"/>
                </a:lnTo>
                <a:lnTo>
                  <a:pt x="103055" y="9039"/>
                </a:lnTo>
                <a:lnTo>
                  <a:pt x="118304" y="6332"/>
                </a:lnTo>
                <a:lnTo>
                  <a:pt x="134019" y="2814"/>
                </a:lnTo>
                <a:lnTo>
                  <a:pt x="147626" y="1251"/>
                </a:lnTo>
                <a:lnTo>
                  <a:pt x="162942" y="556"/>
                </a:lnTo>
                <a:lnTo>
                  <a:pt x="185668" y="165"/>
                </a:lnTo>
                <a:lnTo>
                  <a:pt x="281313" y="0"/>
                </a:lnTo>
                <a:lnTo>
                  <a:pt x="282887" y="992"/>
                </a:lnTo>
                <a:lnTo>
                  <a:pt x="283936" y="2646"/>
                </a:lnTo>
                <a:lnTo>
                  <a:pt x="285911" y="8562"/>
                </a:lnTo>
                <a:lnTo>
                  <a:pt x="286033" y="30176"/>
                </a:lnTo>
                <a:lnTo>
                  <a:pt x="287027" y="33016"/>
                </a:lnTo>
                <a:lnTo>
                  <a:pt x="290779" y="38817"/>
                </a:lnTo>
                <a:lnTo>
                  <a:pt x="293109" y="47349"/>
                </a:lnTo>
                <a:lnTo>
                  <a:pt x="295720" y="68633"/>
                </a:lnTo>
                <a:lnTo>
                  <a:pt x="301043" y="84277"/>
                </a:lnTo>
                <a:lnTo>
                  <a:pt x="308544" y="143434"/>
                </a:lnTo>
                <a:lnTo>
                  <a:pt x="319358" y="187597"/>
                </a:lnTo>
                <a:lnTo>
                  <a:pt x="328650" y="248176"/>
                </a:lnTo>
                <a:lnTo>
                  <a:pt x="331446" y="302557"/>
                </a:lnTo>
                <a:lnTo>
                  <a:pt x="338387" y="367975"/>
                </a:lnTo>
                <a:lnTo>
                  <a:pt x="345556" y="423627"/>
                </a:lnTo>
                <a:lnTo>
                  <a:pt x="350650" y="482392"/>
                </a:lnTo>
                <a:lnTo>
                  <a:pt x="356181" y="541772"/>
                </a:lnTo>
                <a:lnTo>
                  <a:pt x="364410" y="607410"/>
                </a:lnTo>
                <a:lnTo>
                  <a:pt x="375599" y="669176"/>
                </a:lnTo>
                <a:lnTo>
                  <a:pt x="379472" y="700240"/>
                </a:lnTo>
                <a:lnTo>
                  <a:pt x="379163" y="766043"/>
                </a:lnTo>
                <a:lnTo>
                  <a:pt x="383332" y="827107"/>
                </a:lnTo>
                <a:lnTo>
                  <a:pt x="391292" y="887933"/>
                </a:lnTo>
                <a:lnTo>
                  <a:pt x="402428" y="953600"/>
                </a:lnTo>
                <a:lnTo>
                  <a:pt x="409446" y="1014637"/>
                </a:lnTo>
                <a:lnTo>
                  <a:pt x="417968" y="1075458"/>
                </a:lnTo>
                <a:lnTo>
                  <a:pt x="429216" y="1141124"/>
                </a:lnTo>
                <a:lnTo>
                  <a:pt x="441001" y="1197420"/>
                </a:lnTo>
                <a:lnTo>
                  <a:pt x="455871" y="1268518"/>
                </a:lnTo>
                <a:lnTo>
                  <a:pt x="463040" y="1327646"/>
                </a:lnTo>
                <a:lnTo>
                  <a:pt x="470600" y="1380961"/>
                </a:lnTo>
                <a:lnTo>
                  <a:pt x="475771" y="1435589"/>
                </a:lnTo>
                <a:lnTo>
                  <a:pt x="488908" y="1496936"/>
                </a:lnTo>
                <a:lnTo>
                  <a:pt x="503574" y="1556706"/>
                </a:lnTo>
                <a:lnTo>
                  <a:pt x="511366" y="1616268"/>
                </a:lnTo>
                <a:lnTo>
                  <a:pt x="518499" y="1675804"/>
                </a:lnTo>
                <a:lnTo>
                  <a:pt x="532608" y="1747242"/>
                </a:lnTo>
                <a:lnTo>
                  <a:pt x="536982" y="1812542"/>
                </a:lnTo>
                <a:lnTo>
                  <a:pt x="550539" y="1874303"/>
                </a:lnTo>
                <a:lnTo>
                  <a:pt x="561052" y="1935042"/>
                </a:lnTo>
                <a:lnTo>
                  <a:pt x="563199" y="1948448"/>
                </a:lnTo>
                <a:lnTo>
                  <a:pt x="578537" y="1998317"/>
                </a:lnTo>
                <a:lnTo>
                  <a:pt x="579360" y="2004915"/>
                </a:lnTo>
                <a:lnTo>
                  <a:pt x="582923" y="2014891"/>
                </a:lnTo>
                <a:lnTo>
                  <a:pt x="585264" y="2018940"/>
                </a:lnTo>
                <a:lnTo>
                  <a:pt x="587865" y="2028731"/>
                </a:lnTo>
                <a:lnTo>
                  <a:pt x="588558" y="2034121"/>
                </a:lnTo>
                <a:lnTo>
                  <a:pt x="591977" y="2042754"/>
                </a:lnTo>
                <a:lnTo>
                  <a:pt x="595814" y="2049898"/>
                </a:lnTo>
                <a:lnTo>
                  <a:pt x="597520" y="2056381"/>
                </a:lnTo>
                <a:lnTo>
                  <a:pt x="598884" y="2122392"/>
                </a:lnTo>
                <a:lnTo>
                  <a:pt x="598884" y="2130404"/>
                </a:lnTo>
                <a:lnTo>
                  <a:pt x="598884" y="2128211"/>
                </a:lnTo>
                <a:lnTo>
                  <a:pt x="598884" y="2134169"/>
                </a:lnTo>
                <a:lnTo>
                  <a:pt x="393282" y="2134195"/>
                </a:lnTo>
                <a:lnTo>
                  <a:pt x="375414" y="2131550"/>
                </a:lnTo>
                <a:lnTo>
                  <a:pt x="357540" y="2128058"/>
                </a:lnTo>
                <a:lnTo>
                  <a:pt x="339664" y="2126507"/>
                </a:lnTo>
                <a:lnTo>
                  <a:pt x="329733" y="2126093"/>
                </a:lnTo>
                <a:lnTo>
                  <a:pt x="298761" y="2125511"/>
                </a:lnTo>
                <a:lnTo>
                  <a:pt x="283083" y="2125374"/>
                </a:lnTo>
                <a:lnTo>
                  <a:pt x="266845" y="2122668"/>
                </a:lnTo>
                <a:lnTo>
                  <a:pt x="249697" y="2119150"/>
                </a:lnTo>
                <a:lnTo>
                  <a:pt x="232143" y="2117587"/>
                </a:lnTo>
                <a:lnTo>
                  <a:pt x="214410" y="2116892"/>
                </a:lnTo>
                <a:lnTo>
                  <a:pt x="187675" y="2116501"/>
                </a:lnTo>
                <a:lnTo>
                  <a:pt x="116201" y="21163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276"/>
          <p:cNvSpPr/>
          <p:nvPr/>
        </p:nvSpPr>
        <p:spPr>
          <a:xfrm>
            <a:off x="2946994" y="4295325"/>
            <a:ext cx="380990" cy="356508"/>
          </a:xfrm>
          <a:custGeom>
            <a:avLst/>
            <a:gdLst/>
            <a:ahLst/>
            <a:cxnLst/>
            <a:rect l="0" t="0" r="0" b="0"/>
            <a:pathLst>
              <a:path w="380990" h="356508">
                <a:moveTo>
                  <a:pt x="275282" y="53434"/>
                </a:moveTo>
                <a:lnTo>
                  <a:pt x="275282" y="31233"/>
                </a:lnTo>
                <a:lnTo>
                  <a:pt x="274288" y="28711"/>
                </a:lnTo>
                <a:lnTo>
                  <a:pt x="267586" y="19359"/>
                </a:lnTo>
                <a:lnTo>
                  <a:pt x="259452" y="10910"/>
                </a:lnTo>
                <a:lnTo>
                  <a:pt x="254011" y="5430"/>
                </a:lnTo>
                <a:lnTo>
                  <a:pt x="251169" y="3572"/>
                </a:lnTo>
                <a:lnTo>
                  <a:pt x="245364" y="1507"/>
                </a:lnTo>
                <a:lnTo>
                  <a:pt x="236511" y="345"/>
                </a:lnTo>
                <a:lnTo>
                  <a:pt x="227924" y="73"/>
                </a:lnTo>
                <a:lnTo>
                  <a:pt x="222853" y="0"/>
                </a:lnTo>
                <a:lnTo>
                  <a:pt x="211922" y="2565"/>
                </a:lnTo>
                <a:lnTo>
                  <a:pt x="200443" y="6021"/>
                </a:lnTo>
                <a:lnTo>
                  <a:pt x="188719" y="7556"/>
                </a:lnTo>
                <a:lnTo>
                  <a:pt x="181819" y="9950"/>
                </a:lnTo>
                <a:lnTo>
                  <a:pt x="174239" y="13531"/>
                </a:lnTo>
                <a:lnTo>
                  <a:pt x="158865" y="21808"/>
                </a:lnTo>
                <a:lnTo>
                  <a:pt x="145411" y="28794"/>
                </a:lnTo>
                <a:lnTo>
                  <a:pt x="138049" y="33038"/>
                </a:lnTo>
                <a:lnTo>
                  <a:pt x="130162" y="37852"/>
                </a:lnTo>
                <a:lnTo>
                  <a:pt x="121924" y="43046"/>
                </a:lnTo>
                <a:lnTo>
                  <a:pt x="114446" y="48493"/>
                </a:lnTo>
                <a:lnTo>
                  <a:pt x="107474" y="54108"/>
                </a:lnTo>
                <a:lnTo>
                  <a:pt x="100840" y="59836"/>
                </a:lnTo>
                <a:lnTo>
                  <a:pt x="93437" y="65640"/>
                </a:lnTo>
                <a:lnTo>
                  <a:pt x="85523" y="71493"/>
                </a:lnTo>
                <a:lnTo>
                  <a:pt x="77267" y="77379"/>
                </a:lnTo>
                <a:lnTo>
                  <a:pt x="69777" y="84280"/>
                </a:lnTo>
                <a:lnTo>
                  <a:pt x="62797" y="91858"/>
                </a:lnTo>
                <a:lnTo>
                  <a:pt x="56158" y="99885"/>
                </a:lnTo>
                <a:lnTo>
                  <a:pt x="49745" y="108214"/>
                </a:lnTo>
                <a:lnTo>
                  <a:pt x="43484" y="116743"/>
                </a:lnTo>
                <a:lnTo>
                  <a:pt x="37323" y="125406"/>
                </a:lnTo>
                <a:lnTo>
                  <a:pt x="32222" y="134157"/>
                </a:lnTo>
                <a:lnTo>
                  <a:pt x="27829" y="142968"/>
                </a:lnTo>
                <a:lnTo>
                  <a:pt x="23907" y="151818"/>
                </a:lnTo>
                <a:lnTo>
                  <a:pt x="20299" y="160695"/>
                </a:lnTo>
                <a:lnTo>
                  <a:pt x="16900" y="169590"/>
                </a:lnTo>
                <a:lnTo>
                  <a:pt x="10476" y="187410"/>
                </a:lnTo>
                <a:lnTo>
                  <a:pt x="4310" y="205252"/>
                </a:lnTo>
                <a:lnTo>
                  <a:pt x="2269" y="214177"/>
                </a:lnTo>
                <a:lnTo>
                  <a:pt x="908" y="223104"/>
                </a:lnTo>
                <a:lnTo>
                  <a:pt x="0" y="232032"/>
                </a:lnTo>
                <a:lnTo>
                  <a:pt x="389" y="240960"/>
                </a:lnTo>
                <a:lnTo>
                  <a:pt x="1641" y="249889"/>
                </a:lnTo>
                <a:lnTo>
                  <a:pt x="3469" y="258818"/>
                </a:lnTo>
                <a:lnTo>
                  <a:pt x="4687" y="266755"/>
                </a:lnTo>
                <a:lnTo>
                  <a:pt x="5500" y="274031"/>
                </a:lnTo>
                <a:lnTo>
                  <a:pt x="6041" y="280865"/>
                </a:lnTo>
                <a:lnTo>
                  <a:pt x="8388" y="287407"/>
                </a:lnTo>
                <a:lnTo>
                  <a:pt x="11940" y="293751"/>
                </a:lnTo>
                <a:lnTo>
                  <a:pt x="16294" y="299966"/>
                </a:lnTo>
                <a:lnTo>
                  <a:pt x="21183" y="306093"/>
                </a:lnTo>
                <a:lnTo>
                  <a:pt x="26428" y="312162"/>
                </a:lnTo>
                <a:lnTo>
                  <a:pt x="37554" y="323205"/>
                </a:lnTo>
                <a:lnTo>
                  <a:pt x="49119" y="331421"/>
                </a:lnTo>
                <a:lnTo>
                  <a:pt x="60881" y="338379"/>
                </a:lnTo>
                <a:lnTo>
                  <a:pt x="66798" y="341625"/>
                </a:lnTo>
                <a:lnTo>
                  <a:pt x="73723" y="344779"/>
                </a:lnTo>
                <a:lnTo>
                  <a:pt x="81318" y="347875"/>
                </a:lnTo>
                <a:lnTo>
                  <a:pt x="89362" y="350931"/>
                </a:lnTo>
                <a:lnTo>
                  <a:pt x="97704" y="352968"/>
                </a:lnTo>
                <a:lnTo>
                  <a:pt x="106244" y="354326"/>
                </a:lnTo>
                <a:lnTo>
                  <a:pt x="114918" y="355232"/>
                </a:lnTo>
                <a:lnTo>
                  <a:pt x="123680" y="355836"/>
                </a:lnTo>
                <a:lnTo>
                  <a:pt x="132500" y="356239"/>
                </a:lnTo>
                <a:lnTo>
                  <a:pt x="141360" y="356507"/>
                </a:lnTo>
                <a:lnTo>
                  <a:pt x="150246" y="355693"/>
                </a:lnTo>
                <a:lnTo>
                  <a:pt x="159150" y="354159"/>
                </a:lnTo>
                <a:lnTo>
                  <a:pt x="168065" y="352144"/>
                </a:lnTo>
                <a:lnTo>
                  <a:pt x="176988" y="349808"/>
                </a:lnTo>
                <a:lnTo>
                  <a:pt x="185916" y="347259"/>
                </a:lnTo>
                <a:lnTo>
                  <a:pt x="203782" y="341780"/>
                </a:lnTo>
                <a:lnTo>
                  <a:pt x="221654" y="336038"/>
                </a:lnTo>
                <a:lnTo>
                  <a:pt x="231584" y="332125"/>
                </a:lnTo>
                <a:lnTo>
                  <a:pt x="242178" y="327534"/>
                </a:lnTo>
                <a:lnTo>
                  <a:pt x="253212" y="322487"/>
                </a:lnTo>
                <a:lnTo>
                  <a:pt x="262555" y="317139"/>
                </a:lnTo>
                <a:lnTo>
                  <a:pt x="270770" y="311589"/>
                </a:lnTo>
                <a:lnTo>
                  <a:pt x="278233" y="305904"/>
                </a:lnTo>
                <a:lnTo>
                  <a:pt x="286188" y="300130"/>
                </a:lnTo>
                <a:lnTo>
                  <a:pt x="302972" y="288423"/>
                </a:lnTo>
                <a:lnTo>
                  <a:pt x="310625" y="282523"/>
                </a:lnTo>
                <a:lnTo>
                  <a:pt x="317714" y="276605"/>
                </a:lnTo>
                <a:lnTo>
                  <a:pt x="324427" y="270676"/>
                </a:lnTo>
                <a:lnTo>
                  <a:pt x="330888" y="263746"/>
                </a:lnTo>
                <a:lnTo>
                  <a:pt x="337182" y="256150"/>
                </a:lnTo>
                <a:lnTo>
                  <a:pt x="343364" y="248109"/>
                </a:lnTo>
                <a:lnTo>
                  <a:pt x="349472" y="240764"/>
                </a:lnTo>
                <a:lnTo>
                  <a:pt x="355530" y="233883"/>
                </a:lnTo>
                <a:lnTo>
                  <a:pt x="361556" y="227311"/>
                </a:lnTo>
                <a:lnTo>
                  <a:pt x="365572" y="219954"/>
                </a:lnTo>
                <a:lnTo>
                  <a:pt x="368250" y="212072"/>
                </a:lnTo>
                <a:lnTo>
                  <a:pt x="370035" y="203841"/>
                </a:lnTo>
                <a:lnTo>
                  <a:pt x="372219" y="196369"/>
                </a:lnTo>
                <a:lnTo>
                  <a:pt x="374668" y="189404"/>
                </a:lnTo>
                <a:lnTo>
                  <a:pt x="377293" y="182776"/>
                </a:lnTo>
                <a:lnTo>
                  <a:pt x="379043" y="175380"/>
                </a:lnTo>
                <a:lnTo>
                  <a:pt x="380210" y="167474"/>
                </a:lnTo>
                <a:lnTo>
                  <a:pt x="380989" y="159226"/>
                </a:lnTo>
                <a:lnTo>
                  <a:pt x="380514" y="151743"/>
                </a:lnTo>
                <a:lnTo>
                  <a:pt x="379205" y="144770"/>
                </a:lnTo>
                <a:lnTo>
                  <a:pt x="377338" y="138137"/>
                </a:lnTo>
                <a:lnTo>
                  <a:pt x="375101" y="131731"/>
                </a:lnTo>
                <a:lnTo>
                  <a:pt x="372616" y="125475"/>
                </a:lnTo>
                <a:lnTo>
                  <a:pt x="369967" y="119321"/>
                </a:lnTo>
                <a:lnTo>
                  <a:pt x="366214" y="112241"/>
                </a:lnTo>
                <a:lnTo>
                  <a:pt x="361725" y="104545"/>
                </a:lnTo>
                <a:lnTo>
                  <a:pt x="356747" y="96437"/>
                </a:lnTo>
                <a:lnTo>
                  <a:pt x="352434" y="90040"/>
                </a:lnTo>
                <a:lnTo>
                  <a:pt x="344995" y="80287"/>
                </a:lnTo>
                <a:lnTo>
                  <a:pt x="335729" y="69998"/>
                </a:lnTo>
                <a:lnTo>
                  <a:pt x="324990" y="58811"/>
                </a:lnTo>
                <a:lnTo>
                  <a:pt x="313596" y="47224"/>
                </a:lnTo>
                <a:lnTo>
                  <a:pt x="301911" y="38106"/>
                </a:lnTo>
                <a:lnTo>
                  <a:pt x="290096" y="30747"/>
                </a:lnTo>
                <a:lnTo>
                  <a:pt x="278224" y="24168"/>
                </a:lnTo>
                <a:lnTo>
                  <a:pt x="266327" y="20582"/>
                </a:lnTo>
                <a:lnTo>
                  <a:pt x="260373" y="19626"/>
                </a:lnTo>
                <a:lnTo>
                  <a:pt x="251109" y="15919"/>
                </a:lnTo>
                <a:lnTo>
                  <a:pt x="239527" y="87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277"/>
          <p:cNvSpPr/>
          <p:nvPr/>
        </p:nvSpPr>
        <p:spPr>
          <a:xfrm>
            <a:off x="2677023" y="2795111"/>
            <a:ext cx="195206" cy="303478"/>
          </a:xfrm>
          <a:custGeom>
            <a:avLst/>
            <a:gdLst/>
            <a:ahLst/>
            <a:cxnLst/>
            <a:rect l="0" t="0" r="0" b="0"/>
            <a:pathLst>
              <a:path w="195206" h="303478">
                <a:moveTo>
                  <a:pt x="0" y="26670"/>
                </a:moveTo>
                <a:lnTo>
                  <a:pt x="7696" y="18982"/>
                </a:lnTo>
                <a:lnTo>
                  <a:pt x="11034" y="18292"/>
                </a:lnTo>
                <a:lnTo>
                  <a:pt x="13315" y="18108"/>
                </a:lnTo>
                <a:lnTo>
                  <a:pt x="16822" y="16994"/>
                </a:lnTo>
                <a:lnTo>
                  <a:pt x="21147" y="15258"/>
                </a:lnTo>
                <a:lnTo>
                  <a:pt x="26016" y="13109"/>
                </a:lnTo>
                <a:lnTo>
                  <a:pt x="31248" y="11676"/>
                </a:lnTo>
                <a:lnTo>
                  <a:pt x="36723" y="10721"/>
                </a:lnTo>
                <a:lnTo>
                  <a:pt x="42359" y="10084"/>
                </a:lnTo>
                <a:lnTo>
                  <a:pt x="49096" y="8668"/>
                </a:lnTo>
                <a:lnTo>
                  <a:pt x="56567" y="6731"/>
                </a:lnTo>
                <a:lnTo>
                  <a:pt x="64527" y="4448"/>
                </a:lnTo>
                <a:lnTo>
                  <a:pt x="71820" y="2926"/>
                </a:lnTo>
                <a:lnTo>
                  <a:pt x="78668" y="1911"/>
                </a:lnTo>
                <a:lnTo>
                  <a:pt x="85220" y="1234"/>
                </a:lnTo>
                <a:lnTo>
                  <a:pt x="91574" y="783"/>
                </a:lnTo>
                <a:lnTo>
                  <a:pt x="97797" y="483"/>
                </a:lnTo>
                <a:lnTo>
                  <a:pt x="113396" y="59"/>
                </a:lnTo>
                <a:lnTo>
                  <a:pt x="117311" y="0"/>
                </a:lnTo>
                <a:lnTo>
                  <a:pt x="121907" y="953"/>
                </a:lnTo>
                <a:lnTo>
                  <a:pt x="126957" y="2580"/>
                </a:lnTo>
                <a:lnTo>
                  <a:pt x="132310" y="4657"/>
                </a:lnTo>
                <a:lnTo>
                  <a:pt x="136873" y="7034"/>
                </a:lnTo>
                <a:lnTo>
                  <a:pt x="140907" y="9610"/>
                </a:lnTo>
                <a:lnTo>
                  <a:pt x="144590" y="12321"/>
                </a:lnTo>
                <a:lnTo>
                  <a:pt x="147045" y="15119"/>
                </a:lnTo>
                <a:lnTo>
                  <a:pt x="148682" y="17978"/>
                </a:lnTo>
                <a:lnTo>
                  <a:pt x="149773" y="20875"/>
                </a:lnTo>
                <a:lnTo>
                  <a:pt x="153634" y="26741"/>
                </a:lnTo>
                <a:lnTo>
                  <a:pt x="156054" y="29694"/>
                </a:lnTo>
                <a:lnTo>
                  <a:pt x="156674" y="32655"/>
                </a:lnTo>
                <a:lnTo>
                  <a:pt x="156094" y="35621"/>
                </a:lnTo>
                <a:lnTo>
                  <a:pt x="154715" y="38590"/>
                </a:lnTo>
                <a:lnTo>
                  <a:pt x="153182" y="47182"/>
                </a:lnTo>
                <a:lnTo>
                  <a:pt x="152773" y="52251"/>
                </a:lnTo>
                <a:lnTo>
                  <a:pt x="151507" y="56622"/>
                </a:lnTo>
                <a:lnTo>
                  <a:pt x="147452" y="64126"/>
                </a:lnTo>
                <a:lnTo>
                  <a:pt x="143988" y="67515"/>
                </a:lnTo>
                <a:lnTo>
                  <a:pt x="139692" y="70768"/>
                </a:lnTo>
                <a:lnTo>
                  <a:pt x="134841" y="73928"/>
                </a:lnTo>
                <a:lnTo>
                  <a:pt x="129621" y="78019"/>
                </a:lnTo>
                <a:lnTo>
                  <a:pt x="124154" y="82731"/>
                </a:lnTo>
                <a:lnTo>
                  <a:pt x="118524" y="87857"/>
                </a:lnTo>
                <a:lnTo>
                  <a:pt x="112784" y="92266"/>
                </a:lnTo>
                <a:lnTo>
                  <a:pt x="106971" y="96198"/>
                </a:lnTo>
                <a:lnTo>
                  <a:pt x="101109" y="99811"/>
                </a:lnTo>
                <a:lnTo>
                  <a:pt x="95215" y="103212"/>
                </a:lnTo>
                <a:lnTo>
                  <a:pt x="83369" y="109637"/>
                </a:lnTo>
                <a:lnTo>
                  <a:pt x="77429" y="111747"/>
                </a:lnTo>
                <a:lnTo>
                  <a:pt x="71483" y="113154"/>
                </a:lnTo>
                <a:lnTo>
                  <a:pt x="65532" y="114092"/>
                </a:lnTo>
                <a:lnTo>
                  <a:pt x="60572" y="115709"/>
                </a:lnTo>
                <a:lnTo>
                  <a:pt x="56272" y="117779"/>
                </a:lnTo>
                <a:lnTo>
                  <a:pt x="45370" y="124480"/>
                </a:lnTo>
                <a:lnTo>
                  <a:pt x="47642" y="124712"/>
                </a:lnTo>
                <a:lnTo>
                  <a:pt x="51963" y="124815"/>
                </a:lnTo>
                <a:lnTo>
                  <a:pt x="113381" y="124897"/>
                </a:lnTo>
                <a:lnTo>
                  <a:pt x="119287" y="125889"/>
                </a:lnTo>
                <a:lnTo>
                  <a:pt x="125211" y="127542"/>
                </a:lnTo>
                <a:lnTo>
                  <a:pt x="131146" y="129637"/>
                </a:lnTo>
                <a:lnTo>
                  <a:pt x="137089" y="132026"/>
                </a:lnTo>
                <a:lnTo>
                  <a:pt x="143038" y="134610"/>
                </a:lnTo>
                <a:lnTo>
                  <a:pt x="154944" y="140128"/>
                </a:lnTo>
                <a:lnTo>
                  <a:pt x="166857" y="145888"/>
                </a:lnTo>
                <a:lnTo>
                  <a:pt x="171822" y="149805"/>
                </a:lnTo>
                <a:lnTo>
                  <a:pt x="176125" y="154401"/>
                </a:lnTo>
                <a:lnTo>
                  <a:pt x="179986" y="159449"/>
                </a:lnTo>
                <a:lnTo>
                  <a:pt x="184277" y="167704"/>
                </a:lnTo>
                <a:lnTo>
                  <a:pt x="187178" y="175672"/>
                </a:lnTo>
                <a:lnTo>
                  <a:pt x="189341" y="180575"/>
                </a:lnTo>
                <a:lnTo>
                  <a:pt x="191777" y="185828"/>
                </a:lnTo>
                <a:lnTo>
                  <a:pt x="194483" y="194311"/>
                </a:lnTo>
                <a:lnTo>
                  <a:pt x="195205" y="197962"/>
                </a:lnTo>
                <a:lnTo>
                  <a:pt x="194693" y="202380"/>
                </a:lnTo>
                <a:lnTo>
                  <a:pt x="193359" y="207310"/>
                </a:lnTo>
                <a:lnTo>
                  <a:pt x="191476" y="212581"/>
                </a:lnTo>
                <a:lnTo>
                  <a:pt x="189384" y="221084"/>
                </a:lnTo>
                <a:lnTo>
                  <a:pt x="188826" y="224740"/>
                </a:lnTo>
                <a:lnTo>
                  <a:pt x="185557" y="234095"/>
                </a:lnTo>
                <a:lnTo>
                  <a:pt x="183295" y="239367"/>
                </a:lnTo>
                <a:lnTo>
                  <a:pt x="178133" y="250518"/>
                </a:lnTo>
                <a:lnTo>
                  <a:pt x="175366" y="256269"/>
                </a:lnTo>
                <a:lnTo>
                  <a:pt x="171535" y="261095"/>
                </a:lnTo>
                <a:lnTo>
                  <a:pt x="166995" y="265305"/>
                </a:lnTo>
                <a:lnTo>
                  <a:pt x="161982" y="269104"/>
                </a:lnTo>
                <a:lnTo>
                  <a:pt x="157647" y="272629"/>
                </a:lnTo>
                <a:lnTo>
                  <a:pt x="153763" y="275971"/>
                </a:lnTo>
                <a:lnTo>
                  <a:pt x="150181" y="279191"/>
                </a:lnTo>
                <a:lnTo>
                  <a:pt x="145806" y="282330"/>
                </a:lnTo>
                <a:lnTo>
                  <a:pt x="140904" y="285415"/>
                </a:lnTo>
                <a:lnTo>
                  <a:pt x="135649" y="288463"/>
                </a:lnTo>
                <a:lnTo>
                  <a:pt x="131153" y="291488"/>
                </a:lnTo>
                <a:lnTo>
                  <a:pt x="127162" y="294497"/>
                </a:lnTo>
                <a:lnTo>
                  <a:pt x="123509" y="297495"/>
                </a:lnTo>
                <a:lnTo>
                  <a:pt x="119087" y="299493"/>
                </a:lnTo>
                <a:lnTo>
                  <a:pt x="114152" y="300826"/>
                </a:lnTo>
                <a:lnTo>
                  <a:pt x="108876" y="301714"/>
                </a:lnTo>
                <a:lnTo>
                  <a:pt x="103373" y="302306"/>
                </a:lnTo>
                <a:lnTo>
                  <a:pt x="97717" y="302701"/>
                </a:lnTo>
                <a:lnTo>
                  <a:pt x="87129" y="303140"/>
                </a:lnTo>
                <a:lnTo>
                  <a:pt x="79113" y="303335"/>
                </a:lnTo>
                <a:lnTo>
                  <a:pt x="47293" y="303477"/>
                </a:lnTo>
                <a:lnTo>
                  <a:pt x="42454" y="302489"/>
                </a:lnTo>
                <a:lnTo>
                  <a:pt x="38234" y="300839"/>
                </a:lnTo>
                <a:lnTo>
                  <a:pt x="34428" y="298746"/>
                </a:lnTo>
                <a:lnTo>
                  <a:pt x="30897" y="297351"/>
                </a:lnTo>
                <a:lnTo>
                  <a:pt x="27550" y="296421"/>
                </a:lnTo>
                <a:lnTo>
                  <a:pt x="17877" y="2945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278"/>
          <p:cNvSpPr/>
          <p:nvPr/>
        </p:nvSpPr>
        <p:spPr>
          <a:xfrm>
            <a:off x="2927993" y="2768249"/>
            <a:ext cx="231601" cy="303565"/>
          </a:xfrm>
          <a:custGeom>
            <a:avLst/>
            <a:gdLst/>
            <a:ahLst/>
            <a:cxnLst/>
            <a:rect l="0" t="0" r="0" b="0"/>
            <a:pathLst>
              <a:path w="231601" h="303565">
                <a:moveTo>
                  <a:pt x="204897" y="53532"/>
                </a:moveTo>
                <a:lnTo>
                  <a:pt x="204897" y="31409"/>
                </a:lnTo>
                <a:lnTo>
                  <a:pt x="203904" y="28862"/>
                </a:lnTo>
                <a:lnTo>
                  <a:pt x="197761" y="20536"/>
                </a:lnTo>
                <a:lnTo>
                  <a:pt x="192456" y="14724"/>
                </a:lnTo>
                <a:lnTo>
                  <a:pt x="183885" y="5874"/>
                </a:lnTo>
                <a:lnTo>
                  <a:pt x="180958" y="3901"/>
                </a:lnTo>
                <a:lnTo>
                  <a:pt x="175056" y="1708"/>
                </a:lnTo>
                <a:lnTo>
                  <a:pt x="169122" y="734"/>
                </a:lnTo>
                <a:lnTo>
                  <a:pt x="166150" y="474"/>
                </a:lnTo>
                <a:lnTo>
                  <a:pt x="161188" y="301"/>
                </a:lnTo>
                <a:lnTo>
                  <a:pt x="134465" y="23"/>
                </a:lnTo>
                <a:lnTo>
                  <a:pt x="128147" y="0"/>
                </a:lnTo>
                <a:lnTo>
                  <a:pt x="121949" y="977"/>
                </a:lnTo>
                <a:lnTo>
                  <a:pt x="115831" y="2620"/>
                </a:lnTo>
                <a:lnTo>
                  <a:pt x="109765" y="4708"/>
                </a:lnTo>
                <a:lnTo>
                  <a:pt x="102742" y="8084"/>
                </a:lnTo>
                <a:lnTo>
                  <a:pt x="95080" y="12320"/>
                </a:lnTo>
                <a:lnTo>
                  <a:pt x="86993" y="17128"/>
                </a:lnTo>
                <a:lnTo>
                  <a:pt x="70062" y="27761"/>
                </a:lnTo>
                <a:lnTo>
                  <a:pt x="61375" y="33375"/>
                </a:lnTo>
                <a:lnTo>
                  <a:pt x="53598" y="39102"/>
                </a:lnTo>
                <a:lnTo>
                  <a:pt x="46427" y="44904"/>
                </a:lnTo>
                <a:lnTo>
                  <a:pt x="39659" y="50757"/>
                </a:lnTo>
                <a:lnTo>
                  <a:pt x="33162" y="57635"/>
                </a:lnTo>
                <a:lnTo>
                  <a:pt x="26844" y="65197"/>
                </a:lnTo>
                <a:lnTo>
                  <a:pt x="20645" y="73215"/>
                </a:lnTo>
                <a:lnTo>
                  <a:pt x="15519" y="80545"/>
                </a:lnTo>
                <a:lnTo>
                  <a:pt x="11109" y="87416"/>
                </a:lnTo>
                <a:lnTo>
                  <a:pt x="7176" y="93981"/>
                </a:lnTo>
                <a:lnTo>
                  <a:pt x="4554" y="101334"/>
                </a:lnTo>
                <a:lnTo>
                  <a:pt x="2806" y="109213"/>
                </a:lnTo>
                <a:lnTo>
                  <a:pt x="1640" y="117442"/>
                </a:lnTo>
                <a:lnTo>
                  <a:pt x="863" y="124912"/>
                </a:lnTo>
                <a:lnTo>
                  <a:pt x="346" y="131877"/>
                </a:lnTo>
                <a:lnTo>
                  <a:pt x="0" y="138504"/>
                </a:lnTo>
                <a:lnTo>
                  <a:pt x="763" y="143915"/>
                </a:lnTo>
                <a:lnTo>
                  <a:pt x="4259" y="152572"/>
                </a:lnTo>
                <a:lnTo>
                  <a:pt x="7575" y="156270"/>
                </a:lnTo>
                <a:lnTo>
                  <a:pt x="11772" y="159727"/>
                </a:lnTo>
                <a:lnTo>
                  <a:pt x="16556" y="163024"/>
                </a:lnTo>
                <a:lnTo>
                  <a:pt x="21732" y="166214"/>
                </a:lnTo>
                <a:lnTo>
                  <a:pt x="27169" y="169334"/>
                </a:lnTo>
                <a:lnTo>
                  <a:pt x="32781" y="172405"/>
                </a:lnTo>
                <a:lnTo>
                  <a:pt x="38507" y="174453"/>
                </a:lnTo>
                <a:lnTo>
                  <a:pt x="44312" y="175818"/>
                </a:lnTo>
                <a:lnTo>
                  <a:pt x="50168" y="176728"/>
                </a:lnTo>
                <a:lnTo>
                  <a:pt x="56058" y="177335"/>
                </a:lnTo>
                <a:lnTo>
                  <a:pt x="61971" y="177739"/>
                </a:lnTo>
                <a:lnTo>
                  <a:pt x="67900" y="178009"/>
                </a:lnTo>
                <a:lnTo>
                  <a:pt x="79784" y="178308"/>
                </a:lnTo>
                <a:lnTo>
                  <a:pt x="85734" y="178388"/>
                </a:lnTo>
                <a:lnTo>
                  <a:pt x="92680" y="177449"/>
                </a:lnTo>
                <a:lnTo>
                  <a:pt x="100291" y="175831"/>
                </a:lnTo>
                <a:lnTo>
                  <a:pt x="108344" y="173760"/>
                </a:lnTo>
                <a:lnTo>
                  <a:pt x="115698" y="171387"/>
                </a:lnTo>
                <a:lnTo>
                  <a:pt x="122588" y="168813"/>
                </a:lnTo>
                <a:lnTo>
                  <a:pt x="129168" y="166105"/>
                </a:lnTo>
                <a:lnTo>
                  <a:pt x="135540" y="163307"/>
                </a:lnTo>
                <a:lnTo>
                  <a:pt x="147918" y="157553"/>
                </a:lnTo>
                <a:lnTo>
                  <a:pt x="153007" y="154630"/>
                </a:lnTo>
                <a:lnTo>
                  <a:pt x="157392" y="151688"/>
                </a:lnTo>
                <a:lnTo>
                  <a:pt x="161309" y="148735"/>
                </a:lnTo>
                <a:lnTo>
                  <a:pt x="165907" y="145774"/>
                </a:lnTo>
                <a:lnTo>
                  <a:pt x="170958" y="142808"/>
                </a:lnTo>
                <a:lnTo>
                  <a:pt x="176312" y="139839"/>
                </a:lnTo>
                <a:lnTo>
                  <a:pt x="180874" y="135875"/>
                </a:lnTo>
                <a:lnTo>
                  <a:pt x="184909" y="131247"/>
                </a:lnTo>
                <a:lnTo>
                  <a:pt x="192041" y="121807"/>
                </a:lnTo>
                <a:lnTo>
                  <a:pt x="198521" y="114304"/>
                </a:lnTo>
                <a:lnTo>
                  <a:pt x="204712" y="107662"/>
                </a:lnTo>
                <a:lnTo>
                  <a:pt x="207753" y="104501"/>
                </a:lnTo>
                <a:lnTo>
                  <a:pt x="209780" y="100410"/>
                </a:lnTo>
                <a:lnTo>
                  <a:pt x="211132" y="95698"/>
                </a:lnTo>
                <a:lnTo>
                  <a:pt x="212033" y="90573"/>
                </a:lnTo>
                <a:lnTo>
                  <a:pt x="215683" y="82232"/>
                </a:lnTo>
                <a:lnTo>
                  <a:pt x="222359" y="72026"/>
                </a:lnTo>
                <a:lnTo>
                  <a:pt x="228835" y="71517"/>
                </a:lnTo>
                <a:lnTo>
                  <a:pt x="231334" y="71408"/>
                </a:lnTo>
                <a:lnTo>
                  <a:pt x="231600" y="76137"/>
                </a:lnTo>
                <a:lnTo>
                  <a:pt x="230645" y="78524"/>
                </a:lnTo>
                <a:lnTo>
                  <a:pt x="226934" y="83822"/>
                </a:lnTo>
                <a:lnTo>
                  <a:pt x="225547" y="87616"/>
                </a:lnTo>
                <a:lnTo>
                  <a:pt x="224623" y="92130"/>
                </a:lnTo>
                <a:lnTo>
                  <a:pt x="224007" y="97123"/>
                </a:lnTo>
                <a:lnTo>
                  <a:pt x="223596" y="102437"/>
                </a:lnTo>
                <a:lnTo>
                  <a:pt x="223322" y="107963"/>
                </a:lnTo>
                <a:lnTo>
                  <a:pt x="223018" y="119396"/>
                </a:lnTo>
                <a:lnTo>
                  <a:pt x="222882" y="131091"/>
                </a:lnTo>
                <a:lnTo>
                  <a:pt x="221853" y="136989"/>
                </a:lnTo>
                <a:lnTo>
                  <a:pt x="220174" y="142904"/>
                </a:lnTo>
                <a:lnTo>
                  <a:pt x="218061" y="148832"/>
                </a:lnTo>
                <a:lnTo>
                  <a:pt x="216653" y="155761"/>
                </a:lnTo>
                <a:lnTo>
                  <a:pt x="215713" y="163357"/>
                </a:lnTo>
                <a:lnTo>
                  <a:pt x="215087" y="171397"/>
                </a:lnTo>
                <a:lnTo>
                  <a:pt x="214670" y="178741"/>
                </a:lnTo>
                <a:lnTo>
                  <a:pt x="214206" y="192194"/>
                </a:lnTo>
                <a:lnTo>
                  <a:pt x="213884" y="230101"/>
                </a:lnTo>
                <a:lnTo>
                  <a:pt x="213868" y="236729"/>
                </a:lnTo>
                <a:lnTo>
                  <a:pt x="212864" y="243132"/>
                </a:lnTo>
                <a:lnTo>
                  <a:pt x="211201" y="249386"/>
                </a:lnTo>
                <a:lnTo>
                  <a:pt x="209100" y="255539"/>
                </a:lnTo>
                <a:lnTo>
                  <a:pt x="207699" y="261625"/>
                </a:lnTo>
                <a:lnTo>
                  <a:pt x="206765" y="267667"/>
                </a:lnTo>
                <a:lnTo>
                  <a:pt x="206142" y="273679"/>
                </a:lnTo>
                <a:lnTo>
                  <a:pt x="205450" y="283006"/>
                </a:lnTo>
                <a:lnTo>
                  <a:pt x="205143" y="290458"/>
                </a:lnTo>
                <a:lnTo>
                  <a:pt x="204897" y="3035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279"/>
          <p:cNvSpPr/>
          <p:nvPr/>
        </p:nvSpPr>
        <p:spPr>
          <a:xfrm>
            <a:off x="2811101" y="3432785"/>
            <a:ext cx="71510" cy="335544"/>
          </a:xfrm>
          <a:custGeom>
            <a:avLst/>
            <a:gdLst/>
            <a:ahLst/>
            <a:cxnLst/>
            <a:rect l="0" t="0" r="0" b="0"/>
            <a:pathLst>
              <a:path w="71510" h="335544">
                <a:moveTo>
                  <a:pt x="71509" y="5145"/>
                </a:moveTo>
                <a:lnTo>
                  <a:pt x="71509" y="0"/>
                </a:lnTo>
                <a:lnTo>
                  <a:pt x="71509" y="25239"/>
                </a:lnTo>
                <a:lnTo>
                  <a:pt x="70516" y="29454"/>
                </a:lnTo>
                <a:lnTo>
                  <a:pt x="68861" y="34250"/>
                </a:lnTo>
                <a:lnTo>
                  <a:pt x="66763" y="39431"/>
                </a:lnTo>
                <a:lnTo>
                  <a:pt x="65366" y="45862"/>
                </a:lnTo>
                <a:lnTo>
                  <a:pt x="64434" y="53125"/>
                </a:lnTo>
                <a:lnTo>
                  <a:pt x="63813" y="60944"/>
                </a:lnTo>
                <a:lnTo>
                  <a:pt x="62406" y="68141"/>
                </a:lnTo>
                <a:lnTo>
                  <a:pt x="60474" y="74924"/>
                </a:lnTo>
                <a:lnTo>
                  <a:pt x="44509" y="121869"/>
                </a:lnTo>
                <a:lnTo>
                  <a:pt x="32739" y="157075"/>
                </a:lnTo>
                <a:lnTo>
                  <a:pt x="30764" y="166955"/>
                </a:lnTo>
                <a:lnTo>
                  <a:pt x="29448" y="177511"/>
                </a:lnTo>
                <a:lnTo>
                  <a:pt x="28571" y="188516"/>
                </a:lnTo>
                <a:lnTo>
                  <a:pt x="26993" y="198830"/>
                </a:lnTo>
                <a:lnTo>
                  <a:pt x="24948" y="208682"/>
                </a:lnTo>
                <a:lnTo>
                  <a:pt x="22591" y="218227"/>
                </a:lnTo>
                <a:lnTo>
                  <a:pt x="20026" y="226575"/>
                </a:lnTo>
                <a:lnTo>
                  <a:pt x="17324" y="234124"/>
                </a:lnTo>
                <a:lnTo>
                  <a:pt x="14529" y="241141"/>
                </a:lnTo>
                <a:lnTo>
                  <a:pt x="12666" y="248796"/>
                </a:lnTo>
                <a:lnTo>
                  <a:pt x="11424" y="256876"/>
                </a:lnTo>
                <a:lnTo>
                  <a:pt x="10595" y="265239"/>
                </a:lnTo>
                <a:lnTo>
                  <a:pt x="9050" y="272799"/>
                </a:lnTo>
                <a:lnTo>
                  <a:pt x="7026" y="279823"/>
                </a:lnTo>
                <a:lnTo>
                  <a:pt x="4685" y="286490"/>
                </a:lnTo>
                <a:lnTo>
                  <a:pt x="3123" y="292919"/>
                </a:lnTo>
                <a:lnTo>
                  <a:pt x="2083" y="299190"/>
                </a:lnTo>
                <a:lnTo>
                  <a:pt x="1388" y="305354"/>
                </a:lnTo>
                <a:lnTo>
                  <a:pt x="617" y="314850"/>
                </a:lnTo>
                <a:lnTo>
                  <a:pt x="274" y="322378"/>
                </a:lnTo>
                <a:lnTo>
                  <a:pt x="0" y="3355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280"/>
          <p:cNvSpPr/>
          <p:nvPr/>
        </p:nvSpPr>
        <p:spPr>
          <a:xfrm>
            <a:off x="2980934" y="3429011"/>
            <a:ext cx="258537" cy="357178"/>
          </a:xfrm>
          <a:custGeom>
            <a:avLst/>
            <a:gdLst/>
            <a:ahLst/>
            <a:cxnLst/>
            <a:rect l="0" t="0" r="0" b="0"/>
            <a:pathLst>
              <a:path w="258537" h="357178">
                <a:moveTo>
                  <a:pt x="0" y="44637"/>
                </a:moveTo>
                <a:lnTo>
                  <a:pt x="0" y="22438"/>
                </a:lnTo>
                <a:lnTo>
                  <a:pt x="993" y="20908"/>
                </a:lnTo>
                <a:lnTo>
                  <a:pt x="2649" y="19888"/>
                </a:lnTo>
                <a:lnTo>
                  <a:pt x="4745" y="19208"/>
                </a:lnTo>
                <a:lnTo>
                  <a:pt x="9723" y="15807"/>
                </a:lnTo>
                <a:lnTo>
                  <a:pt x="12441" y="13511"/>
                </a:lnTo>
                <a:lnTo>
                  <a:pt x="15246" y="11980"/>
                </a:lnTo>
                <a:lnTo>
                  <a:pt x="21012" y="10279"/>
                </a:lnTo>
                <a:lnTo>
                  <a:pt x="25926" y="8834"/>
                </a:lnTo>
                <a:lnTo>
                  <a:pt x="39331" y="4582"/>
                </a:lnTo>
                <a:lnTo>
                  <a:pt x="47077" y="3051"/>
                </a:lnTo>
                <a:lnTo>
                  <a:pt x="55221" y="2030"/>
                </a:lnTo>
                <a:lnTo>
                  <a:pt x="63630" y="1350"/>
                </a:lnTo>
                <a:lnTo>
                  <a:pt x="72215" y="896"/>
                </a:lnTo>
                <a:lnTo>
                  <a:pt x="89700" y="392"/>
                </a:lnTo>
                <a:lnTo>
                  <a:pt x="178411" y="0"/>
                </a:lnTo>
                <a:lnTo>
                  <a:pt x="186477" y="989"/>
                </a:lnTo>
                <a:lnTo>
                  <a:pt x="193840" y="2640"/>
                </a:lnTo>
                <a:lnTo>
                  <a:pt x="200735" y="4733"/>
                </a:lnTo>
                <a:lnTo>
                  <a:pt x="207319" y="7120"/>
                </a:lnTo>
                <a:lnTo>
                  <a:pt x="213694" y="9704"/>
                </a:lnTo>
                <a:lnTo>
                  <a:pt x="219930" y="12419"/>
                </a:lnTo>
                <a:lnTo>
                  <a:pt x="232157" y="18081"/>
                </a:lnTo>
                <a:lnTo>
                  <a:pt x="238198" y="20980"/>
                </a:lnTo>
                <a:lnTo>
                  <a:pt x="243218" y="23905"/>
                </a:lnTo>
                <a:lnTo>
                  <a:pt x="247559" y="26847"/>
                </a:lnTo>
                <a:lnTo>
                  <a:pt x="251445" y="29801"/>
                </a:lnTo>
                <a:lnTo>
                  <a:pt x="254036" y="33754"/>
                </a:lnTo>
                <a:lnTo>
                  <a:pt x="256916" y="43438"/>
                </a:lnTo>
                <a:lnTo>
                  <a:pt x="258195" y="54357"/>
                </a:lnTo>
                <a:lnTo>
                  <a:pt x="258536" y="60047"/>
                </a:lnTo>
                <a:lnTo>
                  <a:pt x="257771" y="65825"/>
                </a:lnTo>
                <a:lnTo>
                  <a:pt x="256267" y="71661"/>
                </a:lnTo>
                <a:lnTo>
                  <a:pt x="254271" y="77536"/>
                </a:lnTo>
                <a:lnTo>
                  <a:pt x="251948" y="83437"/>
                </a:lnTo>
                <a:lnTo>
                  <a:pt x="249406" y="89355"/>
                </a:lnTo>
                <a:lnTo>
                  <a:pt x="246718" y="95285"/>
                </a:lnTo>
                <a:lnTo>
                  <a:pt x="243933" y="102215"/>
                </a:lnTo>
                <a:lnTo>
                  <a:pt x="238189" y="117853"/>
                </a:lnTo>
                <a:lnTo>
                  <a:pt x="234274" y="126190"/>
                </a:lnTo>
                <a:lnTo>
                  <a:pt x="229678" y="134725"/>
                </a:lnTo>
                <a:lnTo>
                  <a:pt x="224627" y="143391"/>
                </a:lnTo>
                <a:lnTo>
                  <a:pt x="219274" y="153137"/>
                </a:lnTo>
                <a:lnTo>
                  <a:pt x="208029" y="174550"/>
                </a:lnTo>
                <a:lnTo>
                  <a:pt x="202249" y="184824"/>
                </a:lnTo>
                <a:lnTo>
                  <a:pt x="196409" y="194650"/>
                </a:lnTo>
                <a:lnTo>
                  <a:pt x="190530" y="204177"/>
                </a:lnTo>
                <a:lnTo>
                  <a:pt x="184624" y="214497"/>
                </a:lnTo>
                <a:lnTo>
                  <a:pt x="172765" y="236547"/>
                </a:lnTo>
                <a:lnTo>
                  <a:pt x="166822" y="246991"/>
                </a:lnTo>
                <a:lnTo>
                  <a:pt x="160874" y="256930"/>
                </a:lnTo>
                <a:lnTo>
                  <a:pt x="154921" y="266533"/>
                </a:lnTo>
                <a:lnTo>
                  <a:pt x="149960" y="274920"/>
                </a:lnTo>
                <a:lnTo>
                  <a:pt x="145659" y="282495"/>
                </a:lnTo>
                <a:lnTo>
                  <a:pt x="141799" y="289529"/>
                </a:lnTo>
                <a:lnTo>
                  <a:pt x="137239" y="297195"/>
                </a:lnTo>
                <a:lnTo>
                  <a:pt x="126876" y="313651"/>
                </a:lnTo>
                <a:lnTo>
                  <a:pt x="122325" y="322206"/>
                </a:lnTo>
                <a:lnTo>
                  <a:pt x="118297" y="330886"/>
                </a:lnTo>
                <a:lnTo>
                  <a:pt x="107263" y="3571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281"/>
          <p:cNvSpPr/>
          <p:nvPr/>
        </p:nvSpPr>
        <p:spPr>
          <a:xfrm>
            <a:off x="5484426" y="1768078"/>
            <a:ext cx="249589" cy="290865"/>
          </a:xfrm>
          <a:custGeom>
            <a:avLst/>
            <a:gdLst/>
            <a:ahLst/>
            <a:cxnLst/>
            <a:rect l="0" t="0" r="0" b="0"/>
            <a:pathLst>
              <a:path w="249589" h="290865">
                <a:moveTo>
                  <a:pt x="249588" y="0"/>
                </a:moveTo>
                <a:lnTo>
                  <a:pt x="222957" y="13302"/>
                </a:lnTo>
                <a:lnTo>
                  <a:pt x="216936" y="16806"/>
                </a:lnTo>
                <a:lnTo>
                  <a:pt x="202302" y="25990"/>
                </a:lnTo>
                <a:lnTo>
                  <a:pt x="151036" y="59722"/>
                </a:lnTo>
                <a:lnTo>
                  <a:pt x="130637" y="74168"/>
                </a:lnTo>
                <a:lnTo>
                  <a:pt x="109322" y="89519"/>
                </a:lnTo>
                <a:lnTo>
                  <a:pt x="80570" y="109317"/>
                </a:lnTo>
                <a:lnTo>
                  <a:pt x="62240" y="121676"/>
                </a:lnTo>
                <a:lnTo>
                  <a:pt x="54174" y="126758"/>
                </a:lnTo>
                <a:lnTo>
                  <a:pt x="46810" y="131138"/>
                </a:lnTo>
                <a:lnTo>
                  <a:pt x="39915" y="135051"/>
                </a:lnTo>
                <a:lnTo>
                  <a:pt x="33331" y="139643"/>
                </a:lnTo>
                <a:lnTo>
                  <a:pt x="26956" y="144689"/>
                </a:lnTo>
                <a:lnTo>
                  <a:pt x="20719" y="150038"/>
                </a:lnTo>
                <a:lnTo>
                  <a:pt x="15569" y="154596"/>
                </a:lnTo>
                <a:lnTo>
                  <a:pt x="1645" y="167484"/>
                </a:lnTo>
                <a:lnTo>
                  <a:pt x="866" y="169203"/>
                </a:lnTo>
                <a:lnTo>
                  <a:pt x="0" y="173759"/>
                </a:lnTo>
                <a:lnTo>
                  <a:pt x="763" y="175370"/>
                </a:lnTo>
                <a:lnTo>
                  <a:pt x="2265" y="176445"/>
                </a:lnTo>
                <a:lnTo>
                  <a:pt x="4259" y="177161"/>
                </a:lnTo>
                <a:lnTo>
                  <a:pt x="11771" y="177957"/>
                </a:lnTo>
                <a:lnTo>
                  <a:pt x="16556" y="178170"/>
                </a:lnTo>
                <a:lnTo>
                  <a:pt x="27168" y="178405"/>
                </a:lnTo>
                <a:lnTo>
                  <a:pt x="32779" y="178468"/>
                </a:lnTo>
                <a:lnTo>
                  <a:pt x="39499" y="177518"/>
                </a:lnTo>
                <a:lnTo>
                  <a:pt x="46958" y="175892"/>
                </a:lnTo>
                <a:lnTo>
                  <a:pt x="54911" y="173816"/>
                </a:lnTo>
                <a:lnTo>
                  <a:pt x="63193" y="173424"/>
                </a:lnTo>
                <a:lnTo>
                  <a:pt x="71693" y="174155"/>
                </a:lnTo>
                <a:lnTo>
                  <a:pt x="80340" y="175635"/>
                </a:lnTo>
                <a:lnTo>
                  <a:pt x="89083" y="176621"/>
                </a:lnTo>
                <a:lnTo>
                  <a:pt x="97892" y="177279"/>
                </a:lnTo>
                <a:lnTo>
                  <a:pt x="114631" y="178009"/>
                </a:lnTo>
                <a:lnTo>
                  <a:pt x="128693" y="178334"/>
                </a:lnTo>
                <a:lnTo>
                  <a:pt x="136217" y="179413"/>
                </a:lnTo>
                <a:lnTo>
                  <a:pt x="144211" y="181124"/>
                </a:lnTo>
                <a:lnTo>
                  <a:pt x="152521" y="183258"/>
                </a:lnTo>
                <a:lnTo>
                  <a:pt x="160047" y="185672"/>
                </a:lnTo>
                <a:lnTo>
                  <a:pt x="167052" y="188273"/>
                </a:lnTo>
                <a:lnTo>
                  <a:pt x="173707" y="191000"/>
                </a:lnTo>
                <a:lnTo>
                  <a:pt x="180130" y="193810"/>
                </a:lnTo>
                <a:lnTo>
                  <a:pt x="192564" y="199578"/>
                </a:lnTo>
                <a:lnTo>
                  <a:pt x="197668" y="202505"/>
                </a:lnTo>
                <a:lnTo>
                  <a:pt x="202063" y="205449"/>
                </a:lnTo>
                <a:lnTo>
                  <a:pt x="205987" y="208403"/>
                </a:lnTo>
                <a:lnTo>
                  <a:pt x="208602" y="211365"/>
                </a:lnTo>
                <a:lnTo>
                  <a:pt x="210346" y="214332"/>
                </a:lnTo>
                <a:lnTo>
                  <a:pt x="212284" y="220274"/>
                </a:lnTo>
                <a:lnTo>
                  <a:pt x="213374" y="229198"/>
                </a:lnTo>
                <a:lnTo>
                  <a:pt x="213630" y="235150"/>
                </a:lnTo>
                <a:lnTo>
                  <a:pt x="211712" y="238126"/>
                </a:lnTo>
                <a:lnTo>
                  <a:pt x="204283" y="244079"/>
                </a:lnTo>
                <a:lnTo>
                  <a:pt x="199522" y="247055"/>
                </a:lnTo>
                <a:lnTo>
                  <a:pt x="194360" y="250032"/>
                </a:lnTo>
                <a:lnTo>
                  <a:pt x="183329" y="255985"/>
                </a:lnTo>
                <a:lnTo>
                  <a:pt x="154150" y="270867"/>
                </a:lnTo>
                <a:lnTo>
                  <a:pt x="147229" y="273844"/>
                </a:lnTo>
                <a:lnTo>
                  <a:pt x="139635" y="276820"/>
                </a:lnTo>
                <a:lnTo>
                  <a:pt x="131594" y="279797"/>
                </a:lnTo>
                <a:lnTo>
                  <a:pt x="123253" y="281781"/>
                </a:lnTo>
                <a:lnTo>
                  <a:pt x="114712" y="283104"/>
                </a:lnTo>
                <a:lnTo>
                  <a:pt x="106040" y="283986"/>
                </a:lnTo>
                <a:lnTo>
                  <a:pt x="97278" y="284574"/>
                </a:lnTo>
                <a:lnTo>
                  <a:pt x="88458" y="284966"/>
                </a:lnTo>
                <a:lnTo>
                  <a:pt x="64457" y="285518"/>
                </a:lnTo>
                <a:lnTo>
                  <a:pt x="57638" y="285595"/>
                </a:lnTo>
                <a:lnTo>
                  <a:pt x="51106" y="286639"/>
                </a:lnTo>
                <a:lnTo>
                  <a:pt x="44765" y="288327"/>
                </a:lnTo>
                <a:lnTo>
                  <a:pt x="38551" y="290445"/>
                </a:lnTo>
                <a:lnTo>
                  <a:pt x="33415" y="290864"/>
                </a:lnTo>
                <a:lnTo>
                  <a:pt x="28999" y="290152"/>
                </a:lnTo>
                <a:lnTo>
                  <a:pt x="17185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282"/>
          <p:cNvSpPr/>
          <p:nvPr/>
        </p:nvSpPr>
        <p:spPr>
          <a:xfrm>
            <a:off x="5760996" y="1884207"/>
            <a:ext cx="115980" cy="160692"/>
          </a:xfrm>
          <a:custGeom>
            <a:avLst/>
            <a:gdLst/>
            <a:ahLst/>
            <a:cxnLst/>
            <a:rect l="0" t="0" r="0" b="0"/>
            <a:pathLst>
              <a:path w="115980" h="160692">
                <a:moveTo>
                  <a:pt x="8773" y="71395"/>
                </a:moveTo>
                <a:lnTo>
                  <a:pt x="30918" y="71395"/>
                </a:lnTo>
                <a:lnTo>
                  <a:pt x="34461" y="70402"/>
                </a:lnTo>
                <a:lnTo>
                  <a:pt x="38809" y="68749"/>
                </a:lnTo>
                <a:lnTo>
                  <a:pt x="43695" y="66654"/>
                </a:lnTo>
                <a:lnTo>
                  <a:pt x="54420" y="61681"/>
                </a:lnTo>
                <a:lnTo>
                  <a:pt x="60061" y="58966"/>
                </a:lnTo>
                <a:lnTo>
                  <a:pt x="64814" y="57156"/>
                </a:lnTo>
                <a:lnTo>
                  <a:pt x="68977" y="55949"/>
                </a:lnTo>
                <a:lnTo>
                  <a:pt x="72745" y="55144"/>
                </a:lnTo>
                <a:lnTo>
                  <a:pt x="76250" y="53616"/>
                </a:lnTo>
                <a:lnTo>
                  <a:pt x="79581" y="51604"/>
                </a:lnTo>
                <a:lnTo>
                  <a:pt x="82794" y="49271"/>
                </a:lnTo>
                <a:lnTo>
                  <a:pt x="86922" y="46724"/>
                </a:lnTo>
                <a:lnTo>
                  <a:pt x="91661" y="44034"/>
                </a:lnTo>
                <a:lnTo>
                  <a:pt x="96805" y="41248"/>
                </a:lnTo>
                <a:lnTo>
                  <a:pt x="101230" y="38398"/>
                </a:lnTo>
                <a:lnTo>
                  <a:pt x="105171" y="35506"/>
                </a:lnTo>
                <a:lnTo>
                  <a:pt x="108793" y="32586"/>
                </a:lnTo>
                <a:lnTo>
                  <a:pt x="111207" y="29647"/>
                </a:lnTo>
                <a:lnTo>
                  <a:pt x="112816" y="26696"/>
                </a:lnTo>
                <a:lnTo>
                  <a:pt x="115400" y="19570"/>
                </a:lnTo>
                <a:lnTo>
                  <a:pt x="115753" y="15950"/>
                </a:lnTo>
                <a:lnTo>
                  <a:pt x="115910" y="11034"/>
                </a:lnTo>
                <a:lnTo>
                  <a:pt x="115979" y="5542"/>
                </a:lnTo>
                <a:lnTo>
                  <a:pt x="115005" y="3680"/>
                </a:lnTo>
                <a:lnTo>
                  <a:pt x="113362" y="2439"/>
                </a:lnTo>
                <a:lnTo>
                  <a:pt x="111274" y="1612"/>
                </a:lnTo>
                <a:lnTo>
                  <a:pt x="108888" y="1060"/>
                </a:lnTo>
                <a:lnTo>
                  <a:pt x="106305" y="692"/>
                </a:lnTo>
                <a:lnTo>
                  <a:pt x="103589" y="448"/>
                </a:lnTo>
                <a:lnTo>
                  <a:pt x="99793" y="284"/>
                </a:lnTo>
                <a:lnTo>
                  <a:pt x="85952" y="54"/>
                </a:lnTo>
                <a:lnTo>
                  <a:pt x="78498" y="0"/>
                </a:lnTo>
                <a:lnTo>
                  <a:pt x="73134" y="1970"/>
                </a:lnTo>
                <a:lnTo>
                  <a:pt x="66578" y="5268"/>
                </a:lnTo>
                <a:lnTo>
                  <a:pt x="59227" y="9451"/>
                </a:lnTo>
                <a:lnTo>
                  <a:pt x="53334" y="13232"/>
                </a:lnTo>
                <a:lnTo>
                  <a:pt x="48412" y="16744"/>
                </a:lnTo>
                <a:lnTo>
                  <a:pt x="44137" y="20078"/>
                </a:lnTo>
                <a:lnTo>
                  <a:pt x="39302" y="23293"/>
                </a:lnTo>
                <a:lnTo>
                  <a:pt x="34091" y="26429"/>
                </a:lnTo>
                <a:lnTo>
                  <a:pt x="28631" y="29511"/>
                </a:lnTo>
                <a:lnTo>
                  <a:pt x="23998" y="33550"/>
                </a:lnTo>
                <a:lnTo>
                  <a:pt x="19916" y="38228"/>
                </a:lnTo>
                <a:lnTo>
                  <a:pt x="16202" y="43330"/>
                </a:lnTo>
                <a:lnTo>
                  <a:pt x="12732" y="47724"/>
                </a:lnTo>
                <a:lnTo>
                  <a:pt x="9426" y="51645"/>
                </a:lnTo>
                <a:lnTo>
                  <a:pt x="6229" y="55252"/>
                </a:lnTo>
                <a:lnTo>
                  <a:pt x="4097" y="59641"/>
                </a:lnTo>
                <a:lnTo>
                  <a:pt x="2676" y="64551"/>
                </a:lnTo>
                <a:lnTo>
                  <a:pt x="1729" y="69808"/>
                </a:lnTo>
                <a:lnTo>
                  <a:pt x="1097" y="75298"/>
                </a:lnTo>
                <a:lnTo>
                  <a:pt x="676" y="80942"/>
                </a:lnTo>
                <a:lnTo>
                  <a:pt x="395" y="86689"/>
                </a:lnTo>
                <a:lnTo>
                  <a:pt x="83" y="98367"/>
                </a:lnTo>
                <a:lnTo>
                  <a:pt x="0" y="104259"/>
                </a:lnTo>
                <a:lnTo>
                  <a:pt x="938" y="109179"/>
                </a:lnTo>
                <a:lnTo>
                  <a:pt x="2556" y="113451"/>
                </a:lnTo>
                <a:lnTo>
                  <a:pt x="7003" y="121836"/>
                </a:lnTo>
                <a:lnTo>
                  <a:pt x="12290" y="132177"/>
                </a:lnTo>
                <a:lnTo>
                  <a:pt x="16083" y="136721"/>
                </a:lnTo>
                <a:lnTo>
                  <a:pt x="20598" y="140743"/>
                </a:lnTo>
                <a:lnTo>
                  <a:pt x="25595" y="144416"/>
                </a:lnTo>
                <a:lnTo>
                  <a:pt x="30913" y="146864"/>
                </a:lnTo>
                <a:lnTo>
                  <a:pt x="36444" y="148497"/>
                </a:lnTo>
                <a:lnTo>
                  <a:pt x="42118" y="149585"/>
                </a:lnTo>
                <a:lnTo>
                  <a:pt x="47886" y="151303"/>
                </a:lnTo>
                <a:lnTo>
                  <a:pt x="53719" y="153440"/>
                </a:lnTo>
                <a:lnTo>
                  <a:pt x="59594" y="155857"/>
                </a:lnTo>
                <a:lnTo>
                  <a:pt x="65497" y="157469"/>
                </a:lnTo>
                <a:lnTo>
                  <a:pt x="71417" y="158543"/>
                </a:lnTo>
                <a:lnTo>
                  <a:pt x="77352" y="159259"/>
                </a:lnTo>
                <a:lnTo>
                  <a:pt x="82300" y="159736"/>
                </a:lnTo>
                <a:lnTo>
                  <a:pt x="86594" y="160055"/>
                </a:lnTo>
                <a:lnTo>
                  <a:pt x="90448" y="160267"/>
                </a:lnTo>
                <a:lnTo>
                  <a:pt x="97380" y="160503"/>
                </a:lnTo>
                <a:lnTo>
                  <a:pt x="107097" y="1606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283"/>
          <p:cNvSpPr/>
          <p:nvPr/>
        </p:nvSpPr>
        <p:spPr>
          <a:xfrm>
            <a:off x="5948540" y="1902149"/>
            <a:ext cx="156751" cy="133821"/>
          </a:xfrm>
          <a:custGeom>
            <a:avLst/>
            <a:gdLst/>
            <a:ahLst/>
            <a:cxnLst/>
            <a:rect l="0" t="0" r="0" b="0"/>
            <a:pathLst>
              <a:path w="156751" h="133821">
                <a:moveTo>
                  <a:pt x="0" y="107031"/>
                </a:moveTo>
                <a:lnTo>
                  <a:pt x="0" y="124490"/>
                </a:lnTo>
                <a:lnTo>
                  <a:pt x="0" y="120031"/>
                </a:lnTo>
                <a:lnTo>
                  <a:pt x="993" y="118674"/>
                </a:lnTo>
                <a:lnTo>
                  <a:pt x="2648" y="117770"/>
                </a:lnTo>
                <a:lnTo>
                  <a:pt x="4744" y="117167"/>
                </a:lnTo>
                <a:lnTo>
                  <a:pt x="6143" y="115772"/>
                </a:lnTo>
                <a:lnTo>
                  <a:pt x="7074" y="113851"/>
                </a:lnTo>
                <a:lnTo>
                  <a:pt x="7696" y="111577"/>
                </a:lnTo>
                <a:lnTo>
                  <a:pt x="8110" y="109070"/>
                </a:lnTo>
                <a:lnTo>
                  <a:pt x="8386" y="106406"/>
                </a:lnTo>
                <a:lnTo>
                  <a:pt x="8570" y="103637"/>
                </a:lnTo>
                <a:lnTo>
                  <a:pt x="8693" y="100800"/>
                </a:lnTo>
                <a:lnTo>
                  <a:pt x="8829" y="95001"/>
                </a:lnTo>
                <a:lnTo>
                  <a:pt x="8906" y="81418"/>
                </a:lnTo>
                <a:lnTo>
                  <a:pt x="7923" y="77057"/>
                </a:lnTo>
                <a:lnTo>
                  <a:pt x="6275" y="73158"/>
                </a:lnTo>
                <a:lnTo>
                  <a:pt x="4183" y="69566"/>
                </a:lnTo>
                <a:lnTo>
                  <a:pt x="3782" y="65187"/>
                </a:lnTo>
                <a:lnTo>
                  <a:pt x="4507" y="60283"/>
                </a:lnTo>
                <a:lnTo>
                  <a:pt x="5985" y="55030"/>
                </a:lnTo>
                <a:lnTo>
                  <a:pt x="6969" y="50535"/>
                </a:lnTo>
                <a:lnTo>
                  <a:pt x="7626" y="46547"/>
                </a:lnTo>
                <a:lnTo>
                  <a:pt x="8063" y="42895"/>
                </a:lnTo>
                <a:lnTo>
                  <a:pt x="8355" y="38477"/>
                </a:lnTo>
                <a:lnTo>
                  <a:pt x="8549" y="33547"/>
                </a:lnTo>
                <a:lnTo>
                  <a:pt x="8679" y="28276"/>
                </a:lnTo>
                <a:lnTo>
                  <a:pt x="9759" y="23770"/>
                </a:lnTo>
                <a:lnTo>
                  <a:pt x="11471" y="19773"/>
                </a:lnTo>
                <a:lnTo>
                  <a:pt x="13607" y="16117"/>
                </a:lnTo>
                <a:lnTo>
                  <a:pt x="16023" y="13679"/>
                </a:lnTo>
                <a:lnTo>
                  <a:pt x="18628" y="12054"/>
                </a:lnTo>
                <a:lnTo>
                  <a:pt x="21356" y="10971"/>
                </a:lnTo>
                <a:lnTo>
                  <a:pt x="24169" y="9256"/>
                </a:lnTo>
                <a:lnTo>
                  <a:pt x="27038" y="7121"/>
                </a:lnTo>
                <a:lnTo>
                  <a:pt x="29943" y="4706"/>
                </a:lnTo>
                <a:lnTo>
                  <a:pt x="32874" y="3095"/>
                </a:lnTo>
                <a:lnTo>
                  <a:pt x="35820" y="2022"/>
                </a:lnTo>
                <a:lnTo>
                  <a:pt x="38778" y="1306"/>
                </a:lnTo>
                <a:lnTo>
                  <a:pt x="42735" y="829"/>
                </a:lnTo>
                <a:lnTo>
                  <a:pt x="47361" y="511"/>
                </a:lnTo>
                <a:lnTo>
                  <a:pt x="52431" y="299"/>
                </a:lnTo>
                <a:lnTo>
                  <a:pt x="63360" y="63"/>
                </a:lnTo>
                <a:lnTo>
                  <a:pt x="69056" y="0"/>
                </a:lnTo>
                <a:lnTo>
                  <a:pt x="74839" y="950"/>
                </a:lnTo>
                <a:lnTo>
                  <a:pt x="80681" y="2576"/>
                </a:lnTo>
                <a:lnTo>
                  <a:pt x="86563" y="4652"/>
                </a:lnTo>
                <a:lnTo>
                  <a:pt x="91476" y="7028"/>
                </a:lnTo>
                <a:lnTo>
                  <a:pt x="95745" y="9605"/>
                </a:lnTo>
                <a:lnTo>
                  <a:pt x="99585" y="12315"/>
                </a:lnTo>
                <a:lnTo>
                  <a:pt x="104130" y="15113"/>
                </a:lnTo>
                <a:lnTo>
                  <a:pt x="109147" y="17971"/>
                </a:lnTo>
                <a:lnTo>
                  <a:pt x="114478" y="20869"/>
                </a:lnTo>
                <a:lnTo>
                  <a:pt x="119025" y="24785"/>
                </a:lnTo>
                <a:lnTo>
                  <a:pt x="123050" y="29379"/>
                </a:lnTo>
                <a:lnTo>
                  <a:pt x="126726" y="34427"/>
                </a:lnTo>
                <a:lnTo>
                  <a:pt x="130170" y="38785"/>
                </a:lnTo>
                <a:lnTo>
                  <a:pt x="133459" y="42682"/>
                </a:lnTo>
                <a:lnTo>
                  <a:pt x="136646" y="46272"/>
                </a:lnTo>
                <a:lnTo>
                  <a:pt x="139762" y="50650"/>
                </a:lnTo>
                <a:lnTo>
                  <a:pt x="142834" y="55553"/>
                </a:lnTo>
                <a:lnTo>
                  <a:pt x="145874" y="60806"/>
                </a:lnTo>
                <a:lnTo>
                  <a:pt x="147901" y="65300"/>
                </a:lnTo>
                <a:lnTo>
                  <a:pt x="149253" y="69288"/>
                </a:lnTo>
                <a:lnTo>
                  <a:pt x="150154" y="72940"/>
                </a:lnTo>
                <a:lnTo>
                  <a:pt x="151747" y="77358"/>
                </a:lnTo>
                <a:lnTo>
                  <a:pt x="153803" y="82288"/>
                </a:lnTo>
                <a:lnTo>
                  <a:pt x="156167" y="87559"/>
                </a:lnTo>
                <a:lnTo>
                  <a:pt x="156750" y="92065"/>
                </a:lnTo>
                <a:lnTo>
                  <a:pt x="156145" y="96062"/>
                </a:lnTo>
                <a:lnTo>
                  <a:pt x="154749" y="99718"/>
                </a:lnTo>
                <a:lnTo>
                  <a:pt x="153817" y="103148"/>
                </a:lnTo>
                <a:lnTo>
                  <a:pt x="153197" y="106426"/>
                </a:lnTo>
                <a:lnTo>
                  <a:pt x="152783" y="109604"/>
                </a:lnTo>
                <a:lnTo>
                  <a:pt x="152507" y="112715"/>
                </a:lnTo>
                <a:lnTo>
                  <a:pt x="152323" y="115781"/>
                </a:lnTo>
                <a:lnTo>
                  <a:pt x="152119" y="121834"/>
                </a:lnTo>
                <a:lnTo>
                  <a:pt x="151956" y="133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284"/>
          <p:cNvSpPr/>
          <p:nvPr/>
        </p:nvSpPr>
        <p:spPr>
          <a:xfrm>
            <a:off x="6155647" y="1893245"/>
            <a:ext cx="168313" cy="133795"/>
          </a:xfrm>
          <a:custGeom>
            <a:avLst/>
            <a:gdLst/>
            <a:ahLst/>
            <a:cxnLst/>
            <a:rect l="0" t="0" r="0" b="0"/>
            <a:pathLst>
              <a:path w="168313" h="133795">
                <a:moveTo>
                  <a:pt x="114681" y="35568"/>
                </a:moveTo>
                <a:lnTo>
                  <a:pt x="114681" y="14241"/>
                </a:lnTo>
                <a:lnTo>
                  <a:pt x="113688" y="11428"/>
                </a:lnTo>
                <a:lnTo>
                  <a:pt x="112033" y="8561"/>
                </a:lnTo>
                <a:lnTo>
                  <a:pt x="109936" y="5657"/>
                </a:lnTo>
                <a:lnTo>
                  <a:pt x="107546" y="3721"/>
                </a:lnTo>
                <a:lnTo>
                  <a:pt x="104958" y="2430"/>
                </a:lnTo>
                <a:lnTo>
                  <a:pt x="102240" y="1570"/>
                </a:lnTo>
                <a:lnTo>
                  <a:pt x="98442" y="996"/>
                </a:lnTo>
                <a:lnTo>
                  <a:pt x="93923" y="614"/>
                </a:lnTo>
                <a:lnTo>
                  <a:pt x="84598" y="189"/>
                </a:lnTo>
                <a:lnTo>
                  <a:pt x="77144" y="0"/>
                </a:lnTo>
                <a:lnTo>
                  <a:pt x="72772" y="942"/>
                </a:lnTo>
                <a:lnTo>
                  <a:pt x="67872" y="2562"/>
                </a:lnTo>
                <a:lnTo>
                  <a:pt x="62618" y="4634"/>
                </a:lnTo>
                <a:lnTo>
                  <a:pt x="57130" y="7008"/>
                </a:lnTo>
                <a:lnTo>
                  <a:pt x="45734" y="12291"/>
                </a:lnTo>
                <a:lnTo>
                  <a:pt x="40908" y="16081"/>
                </a:lnTo>
                <a:lnTo>
                  <a:pt x="36697" y="20592"/>
                </a:lnTo>
                <a:lnTo>
                  <a:pt x="32897" y="25584"/>
                </a:lnTo>
                <a:lnTo>
                  <a:pt x="28376" y="30896"/>
                </a:lnTo>
                <a:lnTo>
                  <a:pt x="23377" y="36422"/>
                </a:lnTo>
                <a:lnTo>
                  <a:pt x="18057" y="42090"/>
                </a:lnTo>
                <a:lnTo>
                  <a:pt x="14511" y="47853"/>
                </a:lnTo>
                <a:lnTo>
                  <a:pt x="12147" y="53680"/>
                </a:lnTo>
                <a:lnTo>
                  <a:pt x="10571" y="59549"/>
                </a:lnTo>
                <a:lnTo>
                  <a:pt x="8527" y="65446"/>
                </a:lnTo>
                <a:lnTo>
                  <a:pt x="6171" y="71361"/>
                </a:lnTo>
                <a:lnTo>
                  <a:pt x="3608" y="77289"/>
                </a:lnTo>
                <a:lnTo>
                  <a:pt x="1899" y="82234"/>
                </a:lnTo>
                <a:lnTo>
                  <a:pt x="759" y="86522"/>
                </a:lnTo>
                <a:lnTo>
                  <a:pt x="0" y="90373"/>
                </a:lnTo>
                <a:lnTo>
                  <a:pt x="486" y="94925"/>
                </a:lnTo>
                <a:lnTo>
                  <a:pt x="1804" y="99944"/>
                </a:lnTo>
                <a:lnTo>
                  <a:pt x="6309" y="112776"/>
                </a:lnTo>
                <a:lnTo>
                  <a:pt x="7672" y="114821"/>
                </a:lnTo>
                <a:lnTo>
                  <a:pt x="9574" y="117177"/>
                </a:lnTo>
                <a:lnTo>
                  <a:pt x="11835" y="119739"/>
                </a:lnTo>
                <a:lnTo>
                  <a:pt x="15329" y="121448"/>
                </a:lnTo>
                <a:lnTo>
                  <a:pt x="19644" y="122587"/>
                </a:lnTo>
                <a:lnTo>
                  <a:pt x="24507" y="123346"/>
                </a:lnTo>
                <a:lnTo>
                  <a:pt x="28743" y="122860"/>
                </a:lnTo>
                <a:lnTo>
                  <a:pt x="32560" y="121543"/>
                </a:lnTo>
                <a:lnTo>
                  <a:pt x="36097" y="119674"/>
                </a:lnTo>
                <a:lnTo>
                  <a:pt x="39449" y="118427"/>
                </a:lnTo>
                <a:lnTo>
                  <a:pt x="42677" y="117597"/>
                </a:lnTo>
                <a:lnTo>
                  <a:pt x="45822" y="117043"/>
                </a:lnTo>
                <a:lnTo>
                  <a:pt x="49905" y="115681"/>
                </a:lnTo>
                <a:lnTo>
                  <a:pt x="54613" y="113781"/>
                </a:lnTo>
                <a:lnTo>
                  <a:pt x="59738" y="111522"/>
                </a:lnTo>
                <a:lnTo>
                  <a:pt x="64149" y="109024"/>
                </a:lnTo>
                <a:lnTo>
                  <a:pt x="68081" y="106367"/>
                </a:lnTo>
                <a:lnTo>
                  <a:pt x="71697" y="103603"/>
                </a:lnTo>
                <a:lnTo>
                  <a:pt x="75100" y="100768"/>
                </a:lnTo>
                <a:lnTo>
                  <a:pt x="78362" y="97886"/>
                </a:lnTo>
                <a:lnTo>
                  <a:pt x="81530" y="94973"/>
                </a:lnTo>
                <a:lnTo>
                  <a:pt x="95478" y="81391"/>
                </a:lnTo>
                <a:lnTo>
                  <a:pt x="98900" y="77031"/>
                </a:lnTo>
                <a:lnTo>
                  <a:pt x="101181" y="73132"/>
                </a:lnTo>
                <a:lnTo>
                  <a:pt x="102701" y="69540"/>
                </a:lnTo>
                <a:lnTo>
                  <a:pt x="104708" y="67145"/>
                </a:lnTo>
                <a:lnTo>
                  <a:pt x="107039" y="65549"/>
                </a:lnTo>
                <a:lnTo>
                  <a:pt x="114234" y="62543"/>
                </a:lnTo>
                <a:lnTo>
                  <a:pt x="114483" y="65085"/>
                </a:lnTo>
                <a:lnTo>
                  <a:pt x="114593" y="69523"/>
                </a:lnTo>
                <a:lnTo>
                  <a:pt x="114642" y="74802"/>
                </a:lnTo>
                <a:lnTo>
                  <a:pt x="115648" y="77599"/>
                </a:lnTo>
                <a:lnTo>
                  <a:pt x="117312" y="80455"/>
                </a:lnTo>
                <a:lnTo>
                  <a:pt x="122374" y="87429"/>
                </a:lnTo>
                <a:lnTo>
                  <a:pt x="123783" y="89986"/>
                </a:lnTo>
                <a:lnTo>
                  <a:pt x="127996" y="98118"/>
                </a:lnTo>
                <a:lnTo>
                  <a:pt x="129516" y="102073"/>
                </a:lnTo>
                <a:lnTo>
                  <a:pt x="130531" y="105701"/>
                </a:lnTo>
                <a:lnTo>
                  <a:pt x="131207" y="109112"/>
                </a:lnTo>
                <a:lnTo>
                  <a:pt x="132651" y="112379"/>
                </a:lnTo>
                <a:lnTo>
                  <a:pt x="134605" y="115548"/>
                </a:lnTo>
                <a:lnTo>
                  <a:pt x="140136" y="123024"/>
                </a:lnTo>
                <a:lnTo>
                  <a:pt x="143541" y="126692"/>
                </a:lnTo>
                <a:lnTo>
                  <a:pt x="145839" y="129060"/>
                </a:lnTo>
                <a:lnTo>
                  <a:pt x="148364" y="130638"/>
                </a:lnTo>
                <a:lnTo>
                  <a:pt x="151041" y="131690"/>
                </a:lnTo>
                <a:lnTo>
                  <a:pt x="153818" y="132391"/>
                </a:lnTo>
                <a:lnTo>
                  <a:pt x="156664" y="132859"/>
                </a:lnTo>
                <a:lnTo>
                  <a:pt x="159554" y="133170"/>
                </a:lnTo>
                <a:lnTo>
                  <a:pt x="168312" y="1337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285"/>
          <p:cNvSpPr/>
          <p:nvPr/>
        </p:nvSpPr>
        <p:spPr>
          <a:xfrm>
            <a:off x="6422284" y="1768078"/>
            <a:ext cx="44694" cy="258962"/>
          </a:xfrm>
          <a:custGeom>
            <a:avLst/>
            <a:gdLst/>
            <a:ahLst/>
            <a:cxnLst/>
            <a:rect l="0" t="0" r="0" b="0"/>
            <a:pathLst>
              <a:path w="44694" h="258962">
                <a:moveTo>
                  <a:pt x="0" y="0"/>
                </a:moveTo>
                <a:lnTo>
                  <a:pt x="0" y="156120"/>
                </a:lnTo>
                <a:lnTo>
                  <a:pt x="993" y="162619"/>
                </a:lnTo>
                <a:lnTo>
                  <a:pt x="2649" y="168936"/>
                </a:lnTo>
                <a:lnTo>
                  <a:pt x="4745" y="175132"/>
                </a:lnTo>
                <a:lnTo>
                  <a:pt x="6144" y="181247"/>
                </a:lnTo>
                <a:lnTo>
                  <a:pt x="7075" y="187308"/>
                </a:lnTo>
                <a:lnTo>
                  <a:pt x="7696" y="193333"/>
                </a:lnTo>
                <a:lnTo>
                  <a:pt x="9103" y="199334"/>
                </a:lnTo>
                <a:lnTo>
                  <a:pt x="11036" y="205319"/>
                </a:lnTo>
                <a:lnTo>
                  <a:pt x="13316" y="211293"/>
                </a:lnTo>
                <a:lnTo>
                  <a:pt x="15830" y="217261"/>
                </a:lnTo>
                <a:lnTo>
                  <a:pt x="18499" y="223223"/>
                </a:lnTo>
                <a:lnTo>
                  <a:pt x="21271" y="229183"/>
                </a:lnTo>
                <a:lnTo>
                  <a:pt x="23119" y="234148"/>
                </a:lnTo>
                <a:lnTo>
                  <a:pt x="24351" y="238450"/>
                </a:lnTo>
                <a:lnTo>
                  <a:pt x="25172" y="242310"/>
                </a:lnTo>
                <a:lnTo>
                  <a:pt x="26713" y="244884"/>
                </a:lnTo>
                <a:lnTo>
                  <a:pt x="28735" y="246600"/>
                </a:lnTo>
                <a:lnTo>
                  <a:pt x="31074" y="247744"/>
                </a:lnTo>
                <a:lnTo>
                  <a:pt x="33627" y="249498"/>
                </a:lnTo>
                <a:lnTo>
                  <a:pt x="36323" y="251660"/>
                </a:lnTo>
                <a:lnTo>
                  <a:pt x="44693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286"/>
          <p:cNvSpPr/>
          <p:nvPr/>
        </p:nvSpPr>
        <p:spPr>
          <a:xfrm>
            <a:off x="6386530" y="1876595"/>
            <a:ext cx="384360" cy="105380"/>
          </a:xfrm>
          <a:custGeom>
            <a:avLst/>
            <a:gdLst/>
            <a:ahLst/>
            <a:cxnLst/>
            <a:rect l="0" t="0" r="0" b="0"/>
            <a:pathLst>
              <a:path w="384360" h="105380">
                <a:moveTo>
                  <a:pt x="0" y="34358"/>
                </a:moveTo>
                <a:lnTo>
                  <a:pt x="210270" y="34358"/>
                </a:lnTo>
                <a:lnTo>
                  <a:pt x="216655" y="33366"/>
                </a:lnTo>
                <a:lnTo>
                  <a:pt x="222897" y="31712"/>
                </a:lnTo>
                <a:lnTo>
                  <a:pt x="229045" y="29618"/>
                </a:lnTo>
                <a:lnTo>
                  <a:pt x="235130" y="28221"/>
                </a:lnTo>
                <a:lnTo>
                  <a:pt x="241174" y="27290"/>
                </a:lnTo>
                <a:lnTo>
                  <a:pt x="247189" y="26670"/>
                </a:lnTo>
                <a:lnTo>
                  <a:pt x="252192" y="25264"/>
                </a:lnTo>
                <a:lnTo>
                  <a:pt x="256520" y="23334"/>
                </a:lnTo>
                <a:lnTo>
                  <a:pt x="260399" y="21056"/>
                </a:lnTo>
                <a:lnTo>
                  <a:pt x="267358" y="18524"/>
                </a:lnTo>
                <a:lnTo>
                  <a:pt x="270603" y="17849"/>
                </a:lnTo>
                <a:lnTo>
                  <a:pt x="273760" y="16407"/>
                </a:lnTo>
                <a:lnTo>
                  <a:pt x="276859" y="14453"/>
                </a:lnTo>
                <a:lnTo>
                  <a:pt x="284222" y="8929"/>
                </a:lnTo>
                <a:lnTo>
                  <a:pt x="284826" y="7483"/>
                </a:lnTo>
                <a:lnTo>
                  <a:pt x="285229" y="5528"/>
                </a:lnTo>
                <a:lnTo>
                  <a:pt x="285498" y="3232"/>
                </a:lnTo>
                <a:lnTo>
                  <a:pt x="284683" y="1701"/>
                </a:lnTo>
                <a:lnTo>
                  <a:pt x="283147" y="680"/>
                </a:lnTo>
                <a:lnTo>
                  <a:pt x="281130" y="0"/>
                </a:lnTo>
                <a:lnTo>
                  <a:pt x="277799" y="539"/>
                </a:lnTo>
                <a:lnTo>
                  <a:pt x="268801" y="3783"/>
                </a:lnTo>
                <a:lnTo>
                  <a:pt x="258180" y="5886"/>
                </a:lnTo>
                <a:lnTo>
                  <a:pt x="246839" y="7813"/>
                </a:lnTo>
                <a:lnTo>
                  <a:pt x="241034" y="9716"/>
                </a:lnTo>
                <a:lnTo>
                  <a:pt x="235178" y="11977"/>
                </a:lnTo>
                <a:lnTo>
                  <a:pt x="229286" y="14477"/>
                </a:lnTo>
                <a:lnTo>
                  <a:pt x="217444" y="19899"/>
                </a:lnTo>
                <a:lnTo>
                  <a:pt x="199610" y="28531"/>
                </a:lnTo>
                <a:lnTo>
                  <a:pt x="193658" y="32457"/>
                </a:lnTo>
                <a:lnTo>
                  <a:pt x="187701" y="37060"/>
                </a:lnTo>
                <a:lnTo>
                  <a:pt x="181746" y="42112"/>
                </a:lnTo>
                <a:lnTo>
                  <a:pt x="176781" y="46473"/>
                </a:lnTo>
                <a:lnTo>
                  <a:pt x="168618" y="53964"/>
                </a:lnTo>
                <a:lnTo>
                  <a:pt x="166043" y="58343"/>
                </a:lnTo>
                <a:lnTo>
                  <a:pt x="164327" y="63246"/>
                </a:lnTo>
                <a:lnTo>
                  <a:pt x="163183" y="68500"/>
                </a:lnTo>
                <a:lnTo>
                  <a:pt x="162419" y="72994"/>
                </a:lnTo>
                <a:lnTo>
                  <a:pt x="161911" y="76983"/>
                </a:lnTo>
                <a:lnTo>
                  <a:pt x="161572" y="80634"/>
                </a:lnTo>
                <a:lnTo>
                  <a:pt x="162339" y="84060"/>
                </a:lnTo>
                <a:lnTo>
                  <a:pt x="163844" y="87336"/>
                </a:lnTo>
                <a:lnTo>
                  <a:pt x="165841" y="90513"/>
                </a:lnTo>
                <a:lnTo>
                  <a:pt x="168164" y="92631"/>
                </a:lnTo>
                <a:lnTo>
                  <a:pt x="170707" y="94042"/>
                </a:lnTo>
                <a:lnTo>
                  <a:pt x="177173" y="96603"/>
                </a:lnTo>
                <a:lnTo>
                  <a:pt x="186669" y="101049"/>
                </a:lnTo>
                <a:lnTo>
                  <a:pt x="197510" y="103686"/>
                </a:lnTo>
                <a:lnTo>
                  <a:pt x="203182" y="104389"/>
                </a:lnTo>
                <a:lnTo>
                  <a:pt x="209943" y="104858"/>
                </a:lnTo>
                <a:lnTo>
                  <a:pt x="217430" y="105170"/>
                </a:lnTo>
                <a:lnTo>
                  <a:pt x="225401" y="105379"/>
                </a:lnTo>
                <a:lnTo>
                  <a:pt x="233694" y="104526"/>
                </a:lnTo>
                <a:lnTo>
                  <a:pt x="242202" y="102964"/>
                </a:lnTo>
                <a:lnTo>
                  <a:pt x="250853" y="100932"/>
                </a:lnTo>
                <a:lnTo>
                  <a:pt x="259602" y="99576"/>
                </a:lnTo>
                <a:lnTo>
                  <a:pt x="268413" y="98673"/>
                </a:lnTo>
                <a:lnTo>
                  <a:pt x="277266" y="98071"/>
                </a:lnTo>
                <a:lnTo>
                  <a:pt x="292400" y="97401"/>
                </a:lnTo>
                <a:lnTo>
                  <a:pt x="299217" y="97223"/>
                </a:lnTo>
                <a:lnTo>
                  <a:pt x="305748" y="96112"/>
                </a:lnTo>
                <a:lnTo>
                  <a:pt x="312088" y="94379"/>
                </a:lnTo>
                <a:lnTo>
                  <a:pt x="318301" y="92231"/>
                </a:lnTo>
                <a:lnTo>
                  <a:pt x="324429" y="90800"/>
                </a:lnTo>
                <a:lnTo>
                  <a:pt x="330502" y="89845"/>
                </a:lnTo>
                <a:lnTo>
                  <a:pt x="341552" y="88785"/>
                </a:lnTo>
                <a:lnTo>
                  <a:pt x="349774" y="88313"/>
                </a:lnTo>
                <a:lnTo>
                  <a:pt x="353357" y="87195"/>
                </a:lnTo>
                <a:lnTo>
                  <a:pt x="356738" y="85458"/>
                </a:lnTo>
                <a:lnTo>
                  <a:pt x="359986" y="83307"/>
                </a:lnTo>
                <a:lnTo>
                  <a:pt x="366243" y="80918"/>
                </a:lnTo>
                <a:lnTo>
                  <a:pt x="375205" y="79258"/>
                </a:lnTo>
                <a:lnTo>
                  <a:pt x="384359" y="790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287"/>
          <p:cNvSpPr/>
          <p:nvPr/>
        </p:nvSpPr>
        <p:spPr>
          <a:xfrm>
            <a:off x="4974236" y="2366894"/>
            <a:ext cx="375421" cy="204857"/>
          </a:xfrm>
          <a:custGeom>
            <a:avLst/>
            <a:gdLst/>
            <a:ahLst/>
            <a:cxnLst/>
            <a:rect l="0" t="0" r="0" b="0"/>
            <a:pathLst>
              <a:path w="375421" h="204857">
                <a:moveTo>
                  <a:pt x="0" y="204856"/>
                </a:moveTo>
                <a:lnTo>
                  <a:pt x="0" y="195375"/>
                </a:lnTo>
                <a:lnTo>
                  <a:pt x="992" y="191590"/>
                </a:lnTo>
                <a:lnTo>
                  <a:pt x="2648" y="188074"/>
                </a:lnTo>
                <a:lnTo>
                  <a:pt x="7696" y="180044"/>
                </a:lnTo>
                <a:lnTo>
                  <a:pt x="11035" y="173654"/>
                </a:lnTo>
                <a:lnTo>
                  <a:pt x="21270" y="153383"/>
                </a:lnTo>
                <a:lnTo>
                  <a:pt x="25105" y="147720"/>
                </a:lnTo>
                <a:lnTo>
                  <a:pt x="29648" y="141961"/>
                </a:lnTo>
                <a:lnTo>
                  <a:pt x="34663" y="136137"/>
                </a:lnTo>
                <a:lnTo>
                  <a:pt x="38999" y="129277"/>
                </a:lnTo>
                <a:lnTo>
                  <a:pt x="42883" y="121728"/>
                </a:lnTo>
                <a:lnTo>
                  <a:pt x="46466" y="113719"/>
                </a:lnTo>
                <a:lnTo>
                  <a:pt x="50841" y="106395"/>
                </a:lnTo>
                <a:lnTo>
                  <a:pt x="55743" y="99528"/>
                </a:lnTo>
                <a:lnTo>
                  <a:pt x="60999" y="92965"/>
                </a:lnTo>
                <a:lnTo>
                  <a:pt x="66488" y="86606"/>
                </a:lnTo>
                <a:lnTo>
                  <a:pt x="72134" y="80382"/>
                </a:lnTo>
                <a:lnTo>
                  <a:pt x="77885" y="74248"/>
                </a:lnTo>
                <a:lnTo>
                  <a:pt x="82711" y="68175"/>
                </a:lnTo>
                <a:lnTo>
                  <a:pt x="86922" y="62141"/>
                </a:lnTo>
                <a:lnTo>
                  <a:pt x="90723" y="56135"/>
                </a:lnTo>
                <a:lnTo>
                  <a:pt x="94250" y="50146"/>
                </a:lnTo>
                <a:lnTo>
                  <a:pt x="97594" y="44169"/>
                </a:lnTo>
                <a:lnTo>
                  <a:pt x="100817" y="38200"/>
                </a:lnTo>
                <a:lnTo>
                  <a:pt x="103958" y="33228"/>
                </a:lnTo>
                <a:lnTo>
                  <a:pt x="107046" y="28922"/>
                </a:lnTo>
                <a:lnTo>
                  <a:pt x="110098" y="25059"/>
                </a:lnTo>
                <a:lnTo>
                  <a:pt x="113125" y="22483"/>
                </a:lnTo>
                <a:lnTo>
                  <a:pt x="116137" y="20766"/>
                </a:lnTo>
                <a:lnTo>
                  <a:pt x="119138" y="19622"/>
                </a:lnTo>
                <a:lnTo>
                  <a:pt x="125121" y="15704"/>
                </a:lnTo>
                <a:lnTo>
                  <a:pt x="132309" y="9845"/>
                </a:lnTo>
                <a:lnTo>
                  <a:pt x="135940" y="9044"/>
                </a:lnTo>
                <a:lnTo>
                  <a:pt x="138299" y="8830"/>
                </a:lnTo>
                <a:lnTo>
                  <a:pt x="139872" y="9680"/>
                </a:lnTo>
                <a:lnTo>
                  <a:pt x="140920" y="11239"/>
                </a:lnTo>
                <a:lnTo>
                  <a:pt x="142603" y="16129"/>
                </a:lnTo>
                <a:lnTo>
                  <a:pt x="147639" y="21716"/>
                </a:lnTo>
                <a:lnTo>
                  <a:pt x="149078" y="25216"/>
                </a:lnTo>
                <a:lnTo>
                  <a:pt x="150037" y="29533"/>
                </a:lnTo>
                <a:lnTo>
                  <a:pt x="150676" y="34396"/>
                </a:lnTo>
                <a:lnTo>
                  <a:pt x="152096" y="38630"/>
                </a:lnTo>
                <a:lnTo>
                  <a:pt x="154035" y="42445"/>
                </a:lnTo>
                <a:lnTo>
                  <a:pt x="156322" y="45980"/>
                </a:lnTo>
                <a:lnTo>
                  <a:pt x="157846" y="50322"/>
                </a:lnTo>
                <a:lnTo>
                  <a:pt x="158862" y="55200"/>
                </a:lnTo>
                <a:lnTo>
                  <a:pt x="159539" y="60437"/>
                </a:lnTo>
                <a:lnTo>
                  <a:pt x="160984" y="65913"/>
                </a:lnTo>
                <a:lnTo>
                  <a:pt x="162940" y="71547"/>
                </a:lnTo>
                <a:lnTo>
                  <a:pt x="165238" y="77288"/>
                </a:lnTo>
                <a:lnTo>
                  <a:pt x="167763" y="82107"/>
                </a:lnTo>
                <a:lnTo>
                  <a:pt x="170439" y="86313"/>
                </a:lnTo>
                <a:lnTo>
                  <a:pt x="173216" y="90108"/>
                </a:lnTo>
                <a:lnTo>
                  <a:pt x="175068" y="94623"/>
                </a:lnTo>
                <a:lnTo>
                  <a:pt x="176302" y="99617"/>
                </a:lnTo>
                <a:lnTo>
                  <a:pt x="177125" y="104931"/>
                </a:lnTo>
                <a:lnTo>
                  <a:pt x="178667" y="109466"/>
                </a:lnTo>
                <a:lnTo>
                  <a:pt x="180688" y="113481"/>
                </a:lnTo>
                <a:lnTo>
                  <a:pt x="183029" y="117151"/>
                </a:lnTo>
                <a:lnTo>
                  <a:pt x="185582" y="120589"/>
                </a:lnTo>
                <a:lnTo>
                  <a:pt x="188278" y="123873"/>
                </a:lnTo>
                <a:lnTo>
                  <a:pt x="193921" y="130168"/>
                </a:lnTo>
                <a:lnTo>
                  <a:pt x="203854" y="140548"/>
                </a:lnTo>
                <a:lnTo>
                  <a:pt x="205425" y="140156"/>
                </a:lnTo>
                <a:lnTo>
                  <a:pt x="212381" y="135856"/>
                </a:lnTo>
                <a:lnTo>
                  <a:pt x="217876" y="134502"/>
                </a:lnTo>
                <a:lnTo>
                  <a:pt x="223629" y="131254"/>
                </a:lnTo>
                <a:lnTo>
                  <a:pt x="226554" y="128999"/>
                </a:lnTo>
                <a:lnTo>
                  <a:pt x="228503" y="126503"/>
                </a:lnTo>
                <a:lnTo>
                  <a:pt x="229803" y="123847"/>
                </a:lnTo>
                <a:lnTo>
                  <a:pt x="230669" y="121085"/>
                </a:lnTo>
                <a:lnTo>
                  <a:pt x="232241" y="117258"/>
                </a:lnTo>
                <a:lnTo>
                  <a:pt x="234281" y="112723"/>
                </a:lnTo>
                <a:lnTo>
                  <a:pt x="236634" y="107715"/>
                </a:lnTo>
                <a:lnTo>
                  <a:pt x="239197" y="103384"/>
                </a:lnTo>
                <a:lnTo>
                  <a:pt x="241898" y="99505"/>
                </a:lnTo>
                <a:lnTo>
                  <a:pt x="244692" y="95927"/>
                </a:lnTo>
                <a:lnTo>
                  <a:pt x="247547" y="91557"/>
                </a:lnTo>
                <a:lnTo>
                  <a:pt x="250444" y="86659"/>
                </a:lnTo>
                <a:lnTo>
                  <a:pt x="253369" y="81410"/>
                </a:lnTo>
                <a:lnTo>
                  <a:pt x="255319" y="75926"/>
                </a:lnTo>
                <a:lnTo>
                  <a:pt x="256619" y="70285"/>
                </a:lnTo>
                <a:lnTo>
                  <a:pt x="257485" y="64541"/>
                </a:lnTo>
                <a:lnTo>
                  <a:pt x="259056" y="58726"/>
                </a:lnTo>
                <a:lnTo>
                  <a:pt x="261097" y="52866"/>
                </a:lnTo>
                <a:lnTo>
                  <a:pt x="263450" y="46975"/>
                </a:lnTo>
                <a:lnTo>
                  <a:pt x="266012" y="42055"/>
                </a:lnTo>
                <a:lnTo>
                  <a:pt x="268713" y="37783"/>
                </a:lnTo>
                <a:lnTo>
                  <a:pt x="271507" y="33943"/>
                </a:lnTo>
                <a:lnTo>
                  <a:pt x="273370" y="30390"/>
                </a:lnTo>
                <a:lnTo>
                  <a:pt x="274612" y="27030"/>
                </a:lnTo>
                <a:lnTo>
                  <a:pt x="275440" y="23797"/>
                </a:lnTo>
                <a:lnTo>
                  <a:pt x="279008" y="17560"/>
                </a:lnTo>
                <a:lnTo>
                  <a:pt x="281350" y="14508"/>
                </a:lnTo>
                <a:lnTo>
                  <a:pt x="283952" y="8470"/>
                </a:lnTo>
                <a:lnTo>
                  <a:pt x="284646" y="5471"/>
                </a:lnTo>
                <a:lnTo>
                  <a:pt x="286101" y="3472"/>
                </a:lnTo>
                <a:lnTo>
                  <a:pt x="288066" y="2139"/>
                </a:lnTo>
                <a:lnTo>
                  <a:pt x="293608" y="0"/>
                </a:lnTo>
                <a:lnTo>
                  <a:pt x="294063" y="816"/>
                </a:lnTo>
                <a:lnTo>
                  <a:pt x="294568" y="4370"/>
                </a:lnTo>
                <a:lnTo>
                  <a:pt x="295696" y="6706"/>
                </a:lnTo>
                <a:lnTo>
                  <a:pt x="299598" y="11948"/>
                </a:lnTo>
                <a:lnTo>
                  <a:pt x="304642" y="17585"/>
                </a:lnTo>
                <a:lnTo>
                  <a:pt x="307378" y="20478"/>
                </a:lnTo>
                <a:lnTo>
                  <a:pt x="309202" y="24390"/>
                </a:lnTo>
                <a:lnTo>
                  <a:pt x="310417" y="28983"/>
                </a:lnTo>
                <a:lnTo>
                  <a:pt x="311228" y="34029"/>
                </a:lnTo>
                <a:lnTo>
                  <a:pt x="312762" y="39378"/>
                </a:lnTo>
                <a:lnTo>
                  <a:pt x="314777" y="44928"/>
                </a:lnTo>
                <a:lnTo>
                  <a:pt x="317114" y="50612"/>
                </a:lnTo>
                <a:lnTo>
                  <a:pt x="319665" y="56386"/>
                </a:lnTo>
                <a:lnTo>
                  <a:pt x="325149" y="68093"/>
                </a:lnTo>
                <a:lnTo>
                  <a:pt x="327008" y="73993"/>
                </a:lnTo>
                <a:lnTo>
                  <a:pt x="328248" y="79911"/>
                </a:lnTo>
                <a:lnTo>
                  <a:pt x="329074" y="85840"/>
                </a:lnTo>
                <a:lnTo>
                  <a:pt x="330618" y="90786"/>
                </a:lnTo>
                <a:lnTo>
                  <a:pt x="332640" y="95075"/>
                </a:lnTo>
                <a:lnTo>
                  <a:pt x="334982" y="98926"/>
                </a:lnTo>
                <a:lnTo>
                  <a:pt x="337536" y="103478"/>
                </a:lnTo>
                <a:lnTo>
                  <a:pt x="343023" y="113828"/>
                </a:lnTo>
                <a:lnTo>
                  <a:pt x="345876" y="118373"/>
                </a:lnTo>
                <a:lnTo>
                  <a:pt x="348772" y="122396"/>
                </a:lnTo>
                <a:lnTo>
                  <a:pt x="351695" y="126070"/>
                </a:lnTo>
                <a:lnTo>
                  <a:pt x="354637" y="129512"/>
                </a:lnTo>
                <a:lnTo>
                  <a:pt x="357593" y="132798"/>
                </a:lnTo>
                <a:lnTo>
                  <a:pt x="360555" y="135982"/>
                </a:lnTo>
                <a:lnTo>
                  <a:pt x="362531" y="139096"/>
                </a:lnTo>
                <a:lnTo>
                  <a:pt x="364725" y="145202"/>
                </a:lnTo>
                <a:lnTo>
                  <a:pt x="366304" y="147227"/>
                </a:lnTo>
                <a:lnTo>
                  <a:pt x="368349" y="148578"/>
                </a:lnTo>
                <a:lnTo>
                  <a:pt x="375420" y="1512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288"/>
          <p:cNvSpPr/>
          <p:nvPr/>
        </p:nvSpPr>
        <p:spPr>
          <a:xfrm>
            <a:off x="5394349" y="2414897"/>
            <a:ext cx="321789" cy="130065"/>
          </a:xfrm>
          <a:custGeom>
            <a:avLst/>
            <a:gdLst/>
            <a:ahLst/>
            <a:cxnLst/>
            <a:rect l="0" t="0" r="0" b="0"/>
            <a:pathLst>
              <a:path w="321789" h="130065">
                <a:moveTo>
                  <a:pt x="0" y="67556"/>
                </a:moveTo>
                <a:lnTo>
                  <a:pt x="7696" y="59868"/>
                </a:lnTo>
                <a:lnTo>
                  <a:pt x="11035" y="59178"/>
                </a:lnTo>
                <a:lnTo>
                  <a:pt x="13315" y="58994"/>
                </a:lnTo>
                <a:lnTo>
                  <a:pt x="15829" y="57879"/>
                </a:lnTo>
                <a:lnTo>
                  <a:pt x="21270" y="53995"/>
                </a:lnTo>
                <a:lnTo>
                  <a:pt x="24112" y="52562"/>
                </a:lnTo>
                <a:lnTo>
                  <a:pt x="32856" y="49554"/>
                </a:lnTo>
                <a:lnTo>
                  <a:pt x="35808" y="47617"/>
                </a:lnTo>
                <a:lnTo>
                  <a:pt x="38770" y="45333"/>
                </a:lnTo>
                <a:lnTo>
                  <a:pt x="44709" y="42797"/>
                </a:lnTo>
                <a:lnTo>
                  <a:pt x="47683" y="42120"/>
                </a:lnTo>
                <a:lnTo>
                  <a:pt x="53636" y="38723"/>
                </a:lnTo>
                <a:lnTo>
                  <a:pt x="56614" y="36427"/>
                </a:lnTo>
                <a:lnTo>
                  <a:pt x="59593" y="33905"/>
                </a:lnTo>
                <a:lnTo>
                  <a:pt x="62571" y="31232"/>
                </a:lnTo>
                <a:lnTo>
                  <a:pt x="65550" y="28457"/>
                </a:lnTo>
                <a:lnTo>
                  <a:pt x="68530" y="26607"/>
                </a:lnTo>
                <a:lnTo>
                  <a:pt x="74488" y="24552"/>
                </a:lnTo>
                <a:lnTo>
                  <a:pt x="76475" y="23012"/>
                </a:lnTo>
                <a:lnTo>
                  <a:pt x="77799" y="20992"/>
                </a:lnTo>
                <a:lnTo>
                  <a:pt x="78681" y="18654"/>
                </a:lnTo>
                <a:lnTo>
                  <a:pt x="79270" y="16103"/>
                </a:lnTo>
                <a:lnTo>
                  <a:pt x="79662" y="13410"/>
                </a:lnTo>
                <a:lnTo>
                  <a:pt x="80401" y="5538"/>
                </a:lnTo>
                <a:lnTo>
                  <a:pt x="80433" y="453"/>
                </a:lnTo>
                <a:lnTo>
                  <a:pt x="79445" y="0"/>
                </a:lnTo>
                <a:lnTo>
                  <a:pt x="77792" y="691"/>
                </a:lnTo>
                <a:lnTo>
                  <a:pt x="75697" y="2143"/>
                </a:lnTo>
                <a:lnTo>
                  <a:pt x="70722" y="3757"/>
                </a:lnTo>
                <a:lnTo>
                  <a:pt x="68004" y="4188"/>
                </a:lnTo>
                <a:lnTo>
                  <a:pt x="62336" y="7312"/>
                </a:lnTo>
                <a:lnTo>
                  <a:pt x="59435" y="9534"/>
                </a:lnTo>
                <a:lnTo>
                  <a:pt x="56507" y="12007"/>
                </a:lnTo>
                <a:lnTo>
                  <a:pt x="53562" y="14649"/>
                </a:lnTo>
                <a:lnTo>
                  <a:pt x="50605" y="17401"/>
                </a:lnTo>
                <a:lnTo>
                  <a:pt x="47641" y="21221"/>
                </a:lnTo>
                <a:lnTo>
                  <a:pt x="44672" y="25752"/>
                </a:lnTo>
                <a:lnTo>
                  <a:pt x="41700" y="30757"/>
                </a:lnTo>
                <a:lnTo>
                  <a:pt x="38725" y="35086"/>
                </a:lnTo>
                <a:lnTo>
                  <a:pt x="35748" y="38964"/>
                </a:lnTo>
                <a:lnTo>
                  <a:pt x="32771" y="42542"/>
                </a:lnTo>
                <a:lnTo>
                  <a:pt x="29792" y="46911"/>
                </a:lnTo>
                <a:lnTo>
                  <a:pt x="26813" y="51808"/>
                </a:lnTo>
                <a:lnTo>
                  <a:pt x="23835" y="57058"/>
                </a:lnTo>
                <a:lnTo>
                  <a:pt x="21849" y="62542"/>
                </a:lnTo>
                <a:lnTo>
                  <a:pt x="20525" y="68182"/>
                </a:lnTo>
                <a:lnTo>
                  <a:pt x="19642" y="73926"/>
                </a:lnTo>
                <a:lnTo>
                  <a:pt x="19054" y="78748"/>
                </a:lnTo>
                <a:lnTo>
                  <a:pt x="18661" y="82955"/>
                </a:lnTo>
                <a:lnTo>
                  <a:pt x="18400" y="86752"/>
                </a:lnTo>
                <a:lnTo>
                  <a:pt x="19219" y="90275"/>
                </a:lnTo>
                <a:lnTo>
                  <a:pt x="20758" y="93616"/>
                </a:lnTo>
                <a:lnTo>
                  <a:pt x="22777" y="96836"/>
                </a:lnTo>
                <a:lnTo>
                  <a:pt x="25116" y="100966"/>
                </a:lnTo>
                <a:lnTo>
                  <a:pt x="30364" y="110848"/>
                </a:lnTo>
                <a:lnTo>
                  <a:pt x="34146" y="114277"/>
                </a:lnTo>
                <a:lnTo>
                  <a:pt x="38655" y="116562"/>
                </a:lnTo>
                <a:lnTo>
                  <a:pt x="47969" y="120095"/>
                </a:lnTo>
                <a:lnTo>
                  <a:pt x="51842" y="122426"/>
                </a:lnTo>
                <a:lnTo>
                  <a:pt x="55418" y="124972"/>
                </a:lnTo>
                <a:lnTo>
                  <a:pt x="64688" y="127801"/>
                </a:lnTo>
                <a:lnTo>
                  <a:pt x="69941" y="128555"/>
                </a:lnTo>
                <a:lnTo>
                  <a:pt x="75429" y="129058"/>
                </a:lnTo>
                <a:lnTo>
                  <a:pt x="81074" y="129394"/>
                </a:lnTo>
                <a:lnTo>
                  <a:pt x="86824" y="129617"/>
                </a:lnTo>
                <a:lnTo>
                  <a:pt x="91651" y="128774"/>
                </a:lnTo>
                <a:lnTo>
                  <a:pt x="99662" y="125191"/>
                </a:lnTo>
                <a:lnTo>
                  <a:pt x="109181" y="122937"/>
                </a:lnTo>
                <a:lnTo>
                  <a:pt x="114501" y="122336"/>
                </a:lnTo>
                <a:lnTo>
                  <a:pt x="119040" y="120943"/>
                </a:lnTo>
                <a:lnTo>
                  <a:pt x="123060" y="119023"/>
                </a:lnTo>
                <a:lnTo>
                  <a:pt x="130174" y="115235"/>
                </a:lnTo>
                <a:lnTo>
                  <a:pt x="139764" y="112110"/>
                </a:lnTo>
                <a:lnTo>
                  <a:pt x="142834" y="110157"/>
                </a:lnTo>
                <a:lnTo>
                  <a:pt x="145875" y="107863"/>
                </a:lnTo>
                <a:lnTo>
                  <a:pt x="147901" y="105342"/>
                </a:lnTo>
                <a:lnTo>
                  <a:pt x="149253" y="102668"/>
                </a:lnTo>
                <a:lnTo>
                  <a:pt x="150153" y="99894"/>
                </a:lnTo>
                <a:lnTo>
                  <a:pt x="151748" y="97052"/>
                </a:lnTo>
                <a:lnTo>
                  <a:pt x="153803" y="94165"/>
                </a:lnTo>
                <a:lnTo>
                  <a:pt x="156167" y="91249"/>
                </a:lnTo>
                <a:lnTo>
                  <a:pt x="157742" y="88312"/>
                </a:lnTo>
                <a:lnTo>
                  <a:pt x="158793" y="85362"/>
                </a:lnTo>
                <a:lnTo>
                  <a:pt x="159493" y="82403"/>
                </a:lnTo>
                <a:lnTo>
                  <a:pt x="159961" y="78447"/>
                </a:lnTo>
                <a:lnTo>
                  <a:pt x="160271" y="73824"/>
                </a:lnTo>
                <a:lnTo>
                  <a:pt x="160617" y="64389"/>
                </a:lnTo>
                <a:lnTo>
                  <a:pt x="160771" y="56888"/>
                </a:lnTo>
                <a:lnTo>
                  <a:pt x="161805" y="54491"/>
                </a:lnTo>
                <a:lnTo>
                  <a:pt x="163489" y="52893"/>
                </a:lnTo>
                <a:lnTo>
                  <a:pt x="165603" y="51827"/>
                </a:lnTo>
                <a:lnTo>
                  <a:pt x="170601" y="47998"/>
                </a:lnTo>
                <a:lnTo>
                  <a:pt x="177157" y="42195"/>
                </a:lnTo>
                <a:lnTo>
                  <a:pt x="183351" y="38756"/>
                </a:lnTo>
                <a:lnTo>
                  <a:pt x="191732" y="34912"/>
                </a:lnTo>
                <a:lnTo>
                  <a:pt x="198767" y="33204"/>
                </a:lnTo>
                <a:lnTo>
                  <a:pt x="202033" y="33741"/>
                </a:lnTo>
                <a:lnTo>
                  <a:pt x="208311" y="36983"/>
                </a:lnTo>
                <a:lnTo>
                  <a:pt x="217061" y="39085"/>
                </a:lnTo>
                <a:lnTo>
                  <a:pt x="222175" y="39646"/>
                </a:lnTo>
                <a:lnTo>
                  <a:pt x="226577" y="41012"/>
                </a:lnTo>
                <a:lnTo>
                  <a:pt x="230506" y="42914"/>
                </a:lnTo>
                <a:lnTo>
                  <a:pt x="237518" y="46682"/>
                </a:lnTo>
                <a:lnTo>
                  <a:pt x="243946" y="48357"/>
                </a:lnTo>
                <a:lnTo>
                  <a:pt x="252761" y="51747"/>
                </a:lnTo>
                <a:lnTo>
                  <a:pt x="257894" y="54040"/>
                </a:lnTo>
                <a:lnTo>
                  <a:pt x="262308" y="57553"/>
                </a:lnTo>
                <a:lnTo>
                  <a:pt x="266243" y="61880"/>
                </a:lnTo>
                <a:lnTo>
                  <a:pt x="269861" y="66748"/>
                </a:lnTo>
                <a:lnTo>
                  <a:pt x="274259" y="70987"/>
                </a:lnTo>
                <a:lnTo>
                  <a:pt x="279177" y="74804"/>
                </a:lnTo>
                <a:lnTo>
                  <a:pt x="284442" y="78341"/>
                </a:lnTo>
                <a:lnTo>
                  <a:pt x="288945" y="81692"/>
                </a:lnTo>
                <a:lnTo>
                  <a:pt x="292941" y="84917"/>
                </a:lnTo>
                <a:lnTo>
                  <a:pt x="296597" y="88060"/>
                </a:lnTo>
                <a:lnTo>
                  <a:pt x="299036" y="92140"/>
                </a:lnTo>
                <a:lnTo>
                  <a:pt x="300661" y="96843"/>
                </a:lnTo>
                <a:lnTo>
                  <a:pt x="301744" y="101964"/>
                </a:lnTo>
                <a:lnTo>
                  <a:pt x="303459" y="106369"/>
                </a:lnTo>
                <a:lnTo>
                  <a:pt x="305596" y="110299"/>
                </a:lnTo>
                <a:lnTo>
                  <a:pt x="308014" y="113911"/>
                </a:lnTo>
                <a:lnTo>
                  <a:pt x="310619" y="117311"/>
                </a:lnTo>
                <a:lnTo>
                  <a:pt x="313350" y="120570"/>
                </a:lnTo>
                <a:lnTo>
                  <a:pt x="321788" y="1300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289"/>
          <p:cNvSpPr/>
          <p:nvPr/>
        </p:nvSpPr>
        <p:spPr>
          <a:xfrm>
            <a:off x="6172004" y="2348508"/>
            <a:ext cx="335505" cy="151756"/>
          </a:xfrm>
          <a:custGeom>
            <a:avLst/>
            <a:gdLst/>
            <a:ahLst/>
            <a:cxnLst/>
            <a:rect l="0" t="0" r="0" b="0"/>
            <a:pathLst>
              <a:path w="335505" h="151756">
                <a:moveTo>
                  <a:pt x="0" y="17859"/>
                </a:moveTo>
                <a:lnTo>
                  <a:pt x="7696" y="17859"/>
                </a:lnTo>
                <a:lnTo>
                  <a:pt x="8110" y="18851"/>
                </a:lnTo>
                <a:lnTo>
                  <a:pt x="8571" y="22600"/>
                </a:lnTo>
                <a:lnTo>
                  <a:pt x="9686" y="24988"/>
                </a:lnTo>
                <a:lnTo>
                  <a:pt x="11424" y="27573"/>
                </a:lnTo>
                <a:lnTo>
                  <a:pt x="13575" y="30288"/>
                </a:lnTo>
                <a:lnTo>
                  <a:pt x="15009" y="33090"/>
                </a:lnTo>
                <a:lnTo>
                  <a:pt x="15965" y="35951"/>
                </a:lnTo>
                <a:lnTo>
                  <a:pt x="16602" y="38850"/>
                </a:lnTo>
                <a:lnTo>
                  <a:pt x="18021" y="42767"/>
                </a:lnTo>
                <a:lnTo>
                  <a:pt x="19960" y="47363"/>
                </a:lnTo>
                <a:lnTo>
                  <a:pt x="22244" y="52411"/>
                </a:lnTo>
                <a:lnTo>
                  <a:pt x="23768" y="56769"/>
                </a:lnTo>
                <a:lnTo>
                  <a:pt x="24784" y="60666"/>
                </a:lnTo>
                <a:lnTo>
                  <a:pt x="25462" y="64257"/>
                </a:lnTo>
                <a:lnTo>
                  <a:pt x="25913" y="68634"/>
                </a:lnTo>
                <a:lnTo>
                  <a:pt x="26214" y="73538"/>
                </a:lnTo>
                <a:lnTo>
                  <a:pt x="26415" y="78791"/>
                </a:lnTo>
                <a:lnTo>
                  <a:pt x="27541" y="84277"/>
                </a:lnTo>
                <a:lnTo>
                  <a:pt x="29286" y="89919"/>
                </a:lnTo>
                <a:lnTo>
                  <a:pt x="31442" y="95665"/>
                </a:lnTo>
                <a:lnTo>
                  <a:pt x="32880" y="100487"/>
                </a:lnTo>
                <a:lnTo>
                  <a:pt x="33838" y="104695"/>
                </a:lnTo>
                <a:lnTo>
                  <a:pt x="34477" y="108492"/>
                </a:lnTo>
                <a:lnTo>
                  <a:pt x="35895" y="113007"/>
                </a:lnTo>
                <a:lnTo>
                  <a:pt x="37835" y="118002"/>
                </a:lnTo>
                <a:lnTo>
                  <a:pt x="40121" y="123317"/>
                </a:lnTo>
                <a:lnTo>
                  <a:pt x="41645" y="127852"/>
                </a:lnTo>
                <a:lnTo>
                  <a:pt x="42661" y="131867"/>
                </a:lnTo>
                <a:lnTo>
                  <a:pt x="43338" y="135536"/>
                </a:lnTo>
                <a:lnTo>
                  <a:pt x="44782" y="137983"/>
                </a:lnTo>
                <a:lnTo>
                  <a:pt x="46739" y="139613"/>
                </a:lnTo>
                <a:lnTo>
                  <a:pt x="49037" y="140700"/>
                </a:lnTo>
                <a:lnTo>
                  <a:pt x="54238" y="141908"/>
                </a:lnTo>
                <a:lnTo>
                  <a:pt x="62750" y="142588"/>
                </a:lnTo>
                <a:lnTo>
                  <a:pt x="65669" y="142684"/>
                </a:lnTo>
                <a:lnTo>
                  <a:pt x="67616" y="141755"/>
                </a:lnTo>
                <a:lnTo>
                  <a:pt x="68914" y="140144"/>
                </a:lnTo>
                <a:lnTo>
                  <a:pt x="69778" y="138078"/>
                </a:lnTo>
                <a:lnTo>
                  <a:pt x="71348" y="135708"/>
                </a:lnTo>
                <a:lnTo>
                  <a:pt x="73388" y="133136"/>
                </a:lnTo>
                <a:lnTo>
                  <a:pt x="75741" y="130429"/>
                </a:lnTo>
                <a:lnTo>
                  <a:pt x="78303" y="127633"/>
                </a:lnTo>
                <a:lnTo>
                  <a:pt x="83798" y="121879"/>
                </a:lnTo>
                <a:lnTo>
                  <a:pt x="92476" y="113062"/>
                </a:lnTo>
                <a:lnTo>
                  <a:pt x="94425" y="109109"/>
                </a:lnTo>
                <a:lnTo>
                  <a:pt x="95724" y="104489"/>
                </a:lnTo>
                <a:lnTo>
                  <a:pt x="96591" y="99425"/>
                </a:lnTo>
                <a:lnTo>
                  <a:pt x="98163" y="95057"/>
                </a:lnTo>
                <a:lnTo>
                  <a:pt x="100202" y="91152"/>
                </a:lnTo>
                <a:lnTo>
                  <a:pt x="102556" y="87557"/>
                </a:lnTo>
                <a:lnTo>
                  <a:pt x="104125" y="84168"/>
                </a:lnTo>
                <a:lnTo>
                  <a:pt x="105171" y="80917"/>
                </a:lnTo>
                <a:lnTo>
                  <a:pt x="105869" y="77757"/>
                </a:lnTo>
                <a:lnTo>
                  <a:pt x="107326" y="74658"/>
                </a:lnTo>
                <a:lnTo>
                  <a:pt x="109291" y="71600"/>
                </a:lnTo>
                <a:lnTo>
                  <a:pt x="114837" y="64304"/>
                </a:lnTo>
                <a:lnTo>
                  <a:pt x="115594" y="60660"/>
                </a:lnTo>
                <a:lnTo>
                  <a:pt x="115797" y="58299"/>
                </a:lnTo>
                <a:lnTo>
                  <a:pt x="116925" y="56725"/>
                </a:lnTo>
                <a:lnTo>
                  <a:pt x="118670" y="55676"/>
                </a:lnTo>
                <a:lnTo>
                  <a:pt x="120827" y="54977"/>
                </a:lnTo>
                <a:lnTo>
                  <a:pt x="122264" y="55503"/>
                </a:lnTo>
                <a:lnTo>
                  <a:pt x="123223" y="56845"/>
                </a:lnTo>
                <a:lnTo>
                  <a:pt x="124288" y="60983"/>
                </a:lnTo>
                <a:lnTo>
                  <a:pt x="124572" y="63476"/>
                </a:lnTo>
                <a:lnTo>
                  <a:pt x="124762" y="66130"/>
                </a:lnTo>
                <a:lnTo>
                  <a:pt x="125881" y="68891"/>
                </a:lnTo>
                <a:lnTo>
                  <a:pt x="127620" y="71724"/>
                </a:lnTo>
                <a:lnTo>
                  <a:pt x="129773" y="74605"/>
                </a:lnTo>
                <a:lnTo>
                  <a:pt x="132201" y="77518"/>
                </a:lnTo>
                <a:lnTo>
                  <a:pt x="134813" y="80452"/>
                </a:lnTo>
                <a:lnTo>
                  <a:pt x="137548" y="83400"/>
                </a:lnTo>
                <a:lnTo>
                  <a:pt x="140363" y="87350"/>
                </a:lnTo>
                <a:lnTo>
                  <a:pt x="143235" y="91968"/>
                </a:lnTo>
                <a:lnTo>
                  <a:pt x="146141" y="97031"/>
                </a:lnTo>
                <a:lnTo>
                  <a:pt x="149073" y="101398"/>
                </a:lnTo>
                <a:lnTo>
                  <a:pt x="152020" y="105302"/>
                </a:lnTo>
                <a:lnTo>
                  <a:pt x="154978" y="108896"/>
                </a:lnTo>
                <a:lnTo>
                  <a:pt x="158937" y="113277"/>
                </a:lnTo>
                <a:lnTo>
                  <a:pt x="168632" y="123436"/>
                </a:lnTo>
                <a:lnTo>
                  <a:pt x="173998" y="127932"/>
                </a:lnTo>
                <a:lnTo>
                  <a:pt x="179562" y="131921"/>
                </a:lnTo>
                <a:lnTo>
                  <a:pt x="185258" y="135572"/>
                </a:lnTo>
                <a:lnTo>
                  <a:pt x="191041" y="138998"/>
                </a:lnTo>
                <a:lnTo>
                  <a:pt x="196882" y="142275"/>
                </a:lnTo>
                <a:lnTo>
                  <a:pt x="202764" y="145451"/>
                </a:lnTo>
                <a:lnTo>
                  <a:pt x="208671" y="147569"/>
                </a:lnTo>
                <a:lnTo>
                  <a:pt x="214595" y="148981"/>
                </a:lnTo>
                <a:lnTo>
                  <a:pt x="220531" y="149922"/>
                </a:lnTo>
                <a:lnTo>
                  <a:pt x="226474" y="150550"/>
                </a:lnTo>
                <a:lnTo>
                  <a:pt x="232423" y="150968"/>
                </a:lnTo>
                <a:lnTo>
                  <a:pt x="238375" y="151247"/>
                </a:lnTo>
                <a:lnTo>
                  <a:pt x="250286" y="151557"/>
                </a:lnTo>
                <a:lnTo>
                  <a:pt x="274117" y="151755"/>
                </a:lnTo>
                <a:lnTo>
                  <a:pt x="279083" y="150780"/>
                </a:lnTo>
                <a:lnTo>
                  <a:pt x="287249" y="147050"/>
                </a:lnTo>
                <a:lnTo>
                  <a:pt x="302175" y="139371"/>
                </a:lnTo>
                <a:lnTo>
                  <a:pt x="306727" y="136571"/>
                </a:lnTo>
                <a:lnTo>
                  <a:pt x="310754" y="133711"/>
                </a:lnTo>
                <a:lnTo>
                  <a:pt x="314432" y="130812"/>
                </a:lnTo>
                <a:lnTo>
                  <a:pt x="317877" y="127888"/>
                </a:lnTo>
                <a:lnTo>
                  <a:pt x="321167" y="124946"/>
                </a:lnTo>
                <a:lnTo>
                  <a:pt x="324353" y="121992"/>
                </a:lnTo>
                <a:lnTo>
                  <a:pt x="326478" y="118039"/>
                </a:lnTo>
                <a:lnTo>
                  <a:pt x="327895" y="113419"/>
                </a:lnTo>
                <a:lnTo>
                  <a:pt x="328838" y="108355"/>
                </a:lnTo>
                <a:lnTo>
                  <a:pt x="330461" y="103986"/>
                </a:lnTo>
                <a:lnTo>
                  <a:pt x="332536" y="100082"/>
                </a:lnTo>
                <a:lnTo>
                  <a:pt x="334913" y="96487"/>
                </a:lnTo>
                <a:lnTo>
                  <a:pt x="335504" y="92106"/>
                </a:lnTo>
                <a:lnTo>
                  <a:pt x="334905" y="87200"/>
                </a:lnTo>
                <a:lnTo>
                  <a:pt x="333512" y="81946"/>
                </a:lnTo>
                <a:lnTo>
                  <a:pt x="332583" y="76459"/>
                </a:lnTo>
                <a:lnTo>
                  <a:pt x="331965" y="70816"/>
                </a:lnTo>
                <a:lnTo>
                  <a:pt x="331553" y="65070"/>
                </a:lnTo>
                <a:lnTo>
                  <a:pt x="330284" y="60247"/>
                </a:lnTo>
                <a:lnTo>
                  <a:pt x="328445" y="56040"/>
                </a:lnTo>
                <a:lnTo>
                  <a:pt x="326227" y="52243"/>
                </a:lnTo>
                <a:lnTo>
                  <a:pt x="323754" y="47727"/>
                </a:lnTo>
                <a:lnTo>
                  <a:pt x="318358" y="37418"/>
                </a:lnTo>
                <a:lnTo>
                  <a:pt x="316522" y="32882"/>
                </a:lnTo>
                <a:lnTo>
                  <a:pt x="315298" y="28867"/>
                </a:lnTo>
                <a:lnTo>
                  <a:pt x="314482" y="25198"/>
                </a:lnTo>
                <a:lnTo>
                  <a:pt x="312945" y="22752"/>
                </a:lnTo>
                <a:lnTo>
                  <a:pt x="310926" y="21121"/>
                </a:lnTo>
                <a:lnTo>
                  <a:pt x="308588" y="20033"/>
                </a:lnTo>
                <a:lnTo>
                  <a:pt x="307029" y="18317"/>
                </a:lnTo>
                <a:lnTo>
                  <a:pt x="305990" y="16179"/>
                </a:lnTo>
                <a:lnTo>
                  <a:pt x="304322" y="10361"/>
                </a:lnTo>
                <a:lnTo>
                  <a:pt x="304093" y="6920"/>
                </a:lnTo>
                <a:lnTo>
                  <a:pt x="30391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290"/>
          <p:cNvSpPr/>
          <p:nvPr/>
        </p:nvSpPr>
        <p:spPr>
          <a:xfrm>
            <a:off x="6583747" y="2375297"/>
            <a:ext cx="133311" cy="106966"/>
          </a:xfrm>
          <a:custGeom>
            <a:avLst/>
            <a:gdLst/>
            <a:ahLst/>
            <a:cxnLst/>
            <a:rect l="0" t="0" r="0" b="0"/>
            <a:pathLst>
              <a:path w="133311" h="106966">
                <a:moveTo>
                  <a:pt x="97756" y="17859"/>
                </a:moveTo>
                <a:lnTo>
                  <a:pt x="106326" y="17859"/>
                </a:lnTo>
                <a:lnTo>
                  <a:pt x="106531" y="15213"/>
                </a:lnTo>
                <a:lnTo>
                  <a:pt x="106586" y="13118"/>
                </a:lnTo>
                <a:lnTo>
                  <a:pt x="105628" y="11722"/>
                </a:lnTo>
                <a:lnTo>
                  <a:pt x="103998" y="10791"/>
                </a:lnTo>
                <a:lnTo>
                  <a:pt x="101917" y="10171"/>
                </a:lnTo>
                <a:lnTo>
                  <a:pt x="99537" y="9757"/>
                </a:lnTo>
                <a:lnTo>
                  <a:pt x="96957" y="9481"/>
                </a:lnTo>
                <a:lnTo>
                  <a:pt x="94244" y="9297"/>
                </a:lnTo>
                <a:lnTo>
                  <a:pt x="91442" y="9175"/>
                </a:lnTo>
                <a:lnTo>
                  <a:pt x="85680" y="9039"/>
                </a:lnTo>
                <a:lnTo>
                  <a:pt x="82754" y="9995"/>
                </a:lnTo>
                <a:lnTo>
                  <a:pt x="79809" y="11624"/>
                </a:lnTo>
                <a:lnTo>
                  <a:pt x="76853" y="13702"/>
                </a:lnTo>
                <a:lnTo>
                  <a:pt x="72896" y="15088"/>
                </a:lnTo>
                <a:lnTo>
                  <a:pt x="68271" y="16011"/>
                </a:lnTo>
                <a:lnTo>
                  <a:pt x="63202" y="16628"/>
                </a:lnTo>
                <a:lnTo>
                  <a:pt x="57836" y="18030"/>
                </a:lnTo>
                <a:lnTo>
                  <a:pt x="52272" y="19958"/>
                </a:lnTo>
                <a:lnTo>
                  <a:pt x="46577" y="22235"/>
                </a:lnTo>
                <a:lnTo>
                  <a:pt x="40793" y="24745"/>
                </a:lnTo>
                <a:lnTo>
                  <a:pt x="29071" y="30180"/>
                </a:lnTo>
                <a:lnTo>
                  <a:pt x="24157" y="34010"/>
                </a:lnTo>
                <a:lnTo>
                  <a:pt x="19887" y="38549"/>
                </a:lnTo>
                <a:lnTo>
                  <a:pt x="16049" y="43558"/>
                </a:lnTo>
                <a:lnTo>
                  <a:pt x="12496" y="48882"/>
                </a:lnTo>
                <a:lnTo>
                  <a:pt x="9134" y="54417"/>
                </a:lnTo>
                <a:lnTo>
                  <a:pt x="5900" y="60090"/>
                </a:lnTo>
                <a:lnTo>
                  <a:pt x="3744" y="64865"/>
                </a:lnTo>
                <a:lnTo>
                  <a:pt x="2306" y="69040"/>
                </a:lnTo>
                <a:lnTo>
                  <a:pt x="1349" y="72816"/>
                </a:lnTo>
                <a:lnTo>
                  <a:pt x="709" y="77317"/>
                </a:lnTo>
                <a:lnTo>
                  <a:pt x="284" y="82302"/>
                </a:lnTo>
                <a:lnTo>
                  <a:pt x="0" y="87610"/>
                </a:lnTo>
                <a:lnTo>
                  <a:pt x="804" y="92141"/>
                </a:lnTo>
                <a:lnTo>
                  <a:pt x="2333" y="96154"/>
                </a:lnTo>
                <a:lnTo>
                  <a:pt x="4345" y="99821"/>
                </a:lnTo>
                <a:lnTo>
                  <a:pt x="6680" y="102266"/>
                </a:lnTo>
                <a:lnTo>
                  <a:pt x="9230" y="103896"/>
                </a:lnTo>
                <a:lnTo>
                  <a:pt x="11923" y="104983"/>
                </a:lnTo>
                <a:lnTo>
                  <a:pt x="15704" y="105707"/>
                </a:lnTo>
                <a:lnTo>
                  <a:pt x="20212" y="106190"/>
                </a:lnTo>
                <a:lnTo>
                  <a:pt x="25204" y="106512"/>
                </a:lnTo>
                <a:lnTo>
                  <a:pt x="30517" y="106727"/>
                </a:lnTo>
                <a:lnTo>
                  <a:pt x="41718" y="106965"/>
                </a:lnTo>
                <a:lnTo>
                  <a:pt x="47486" y="106037"/>
                </a:lnTo>
                <a:lnTo>
                  <a:pt x="53319" y="104425"/>
                </a:lnTo>
                <a:lnTo>
                  <a:pt x="59192" y="102359"/>
                </a:lnTo>
                <a:lnTo>
                  <a:pt x="65095" y="99989"/>
                </a:lnTo>
                <a:lnTo>
                  <a:pt x="71016" y="97417"/>
                </a:lnTo>
                <a:lnTo>
                  <a:pt x="82892" y="91914"/>
                </a:lnTo>
                <a:lnTo>
                  <a:pt x="112658" y="77343"/>
                </a:lnTo>
                <a:lnTo>
                  <a:pt x="117622" y="74382"/>
                </a:lnTo>
                <a:lnTo>
                  <a:pt x="121925" y="71416"/>
                </a:lnTo>
                <a:lnTo>
                  <a:pt x="125788" y="68447"/>
                </a:lnTo>
                <a:lnTo>
                  <a:pt x="128362" y="65475"/>
                </a:lnTo>
                <a:lnTo>
                  <a:pt x="130077" y="62501"/>
                </a:lnTo>
                <a:lnTo>
                  <a:pt x="131222" y="59527"/>
                </a:lnTo>
                <a:lnTo>
                  <a:pt x="131985" y="56552"/>
                </a:lnTo>
                <a:lnTo>
                  <a:pt x="132493" y="53576"/>
                </a:lnTo>
                <a:lnTo>
                  <a:pt x="132832" y="50600"/>
                </a:lnTo>
                <a:lnTo>
                  <a:pt x="133059" y="47624"/>
                </a:lnTo>
                <a:lnTo>
                  <a:pt x="133209" y="44648"/>
                </a:lnTo>
                <a:lnTo>
                  <a:pt x="133310" y="41671"/>
                </a:lnTo>
                <a:lnTo>
                  <a:pt x="132383" y="37703"/>
                </a:lnTo>
                <a:lnTo>
                  <a:pt x="130773" y="33073"/>
                </a:lnTo>
                <a:lnTo>
                  <a:pt x="128705" y="28001"/>
                </a:lnTo>
                <a:lnTo>
                  <a:pt x="126335" y="23628"/>
                </a:lnTo>
                <a:lnTo>
                  <a:pt x="123760" y="19721"/>
                </a:lnTo>
                <a:lnTo>
                  <a:pt x="121051" y="16124"/>
                </a:lnTo>
                <a:lnTo>
                  <a:pt x="118252" y="13726"/>
                </a:lnTo>
                <a:lnTo>
                  <a:pt x="115393" y="12127"/>
                </a:lnTo>
                <a:lnTo>
                  <a:pt x="112493" y="11061"/>
                </a:lnTo>
                <a:lnTo>
                  <a:pt x="109567" y="10351"/>
                </a:lnTo>
                <a:lnTo>
                  <a:pt x="106623" y="9877"/>
                </a:lnTo>
                <a:lnTo>
                  <a:pt x="103667" y="9561"/>
                </a:lnTo>
                <a:lnTo>
                  <a:pt x="101698" y="8358"/>
                </a:lnTo>
                <a:lnTo>
                  <a:pt x="100384" y="6564"/>
                </a:lnTo>
                <a:lnTo>
                  <a:pt x="977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291"/>
          <p:cNvSpPr/>
          <p:nvPr/>
        </p:nvSpPr>
        <p:spPr>
          <a:xfrm>
            <a:off x="6797704" y="2357593"/>
            <a:ext cx="482684" cy="112050"/>
          </a:xfrm>
          <a:custGeom>
            <a:avLst/>
            <a:gdLst/>
            <a:ahLst/>
            <a:cxnLst/>
            <a:rect l="0" t="0" r="0" b="0"/>
            <a:pathLst>
              <a:path w="482684" h="112050">
                <a:moveTo>
                  <a:pt x="0" y="62352"/>
                </a:moveTo>
                <a:lnTo>
                  <a:pt x="0" y="75655"/>
                </a:lnTo>
                <a:lnTo>
                  <a:pt x="993" y="78166"/>
                </a:lnTo>
                <a:lnTo>
                  <a:pt x="2648" y="80832"/>
                </a:lnTo>
                <a:lnTo>
                  <a:pt x="7696" y="87500"/>
                </a:lnTo>
                <a:lnTo>
                  <a:pt x="8111" y="89039"/>
                </a:lnTo>
                <a:lnTo>
                  <a:pt x="8387" y="91058"/>
                </a:lnTo>
                <a:lnTo>
                  <a:pt x="8571" y="93396"/>
                </a:lnTo>
                <a:lnTo>
                  <a:pt x="8694" y="95946"/>
                </a:lnTo>
                <a:lnTo>
                  <a:pt x="8929" y="106511"/>
                </a:lnTo>
                <a:lnTo>
                  <a:pt x="8937" y="112049"/>
                </a:lnTo>
                <a:lnTo>
                  <a:pt x="8939" y="94648"/>
                </a:lnTo>
                <a:lnTo>
                  <a:pt x="9932" y="91820"/>
                </a:lnTo>
                <a:lnTo>
                  <a:pt x="11587" y="88943"/>
                </a:lnTo>
                <a:lnTo>
                  <a:pt x="13684" y="86032"/>
                </a:lnTo>
                <a:lnTo>
                  <a:pt x="15082" y="83100"/>
                </a:lnTo>
                <a:lnTo>
                  <a:pt x="16014" y="80153"/>
                </a:lnTo>
                <a:lnTo>
                  <a:pt x="16635" y="77196"/>
                </a:lnTo>
                <a:lnTo>
                  <a:pt x="17049" y="73240"/>
                </a:lnTo>
                <a:lnTo>
                  <a:pt x="17326" y="68619"/>
                </a:lnTo>
                <a:lnTo>
                  <a:pt x="17633" y="59184"/>
                </a:lnTo>
                <a:lnTo>
                  <a:pt x="17768" y="51684"/>
                </a:lnTo>
                <a:lnTo>
                  <a:pt x="18798" y="48295"/>
                </a:lnTo>
                <a:lnTo>
                  <a:pt x="20477" y="45043"/>
                </a:lnTo>
                <a:lnTo>
                  <a:pt x="22591" y="41883"/>
                </a:lnTo>
                <a:lnTo>
                  <a:pt x="23999" y="38784"/>
                </a:lnTo>
                <a:lnTo>
                  <a:pt x="24938" y="35726"/>
                </a:lnTo>
                <a:lnTo>
                  <a:pt x="25564" y="32695"/>
                </a:lnTo>
                <a:lnTo>
                  <a:pt x="27969" y="29683"/>
                </a:lnTo>
                <a:lnTo>
                  <a:pt x="31557" y="26682"/>
                </a:lnTo>
                <a:lnTo>
                  <a:pt x="42098" y="19477"/>
                </a:lnTo>
                <a:lnTo>
                  <a:pt x="53414" y="18229"/>
                </a:lnTo>
                <a:lnTo>
                  <a:pt x="57461" y="19046"/>
                </a:lnTo>
                <a:lnTo>
                  <a:pt x="61149" y="20583"/>
                </a:lnTo>
                <a:lnTo>
                  <a:pt x="64603" y="22600"/>
                </a:lnTo>
                <a:lnTo>
                  <a:pt x="67899" y="24937"/>
                </a:lnTo>
                <a:lnTo>
                  <a:pt x="71088" y="27487"/>
                </a:lnTo>
                <a:lnTo>
                  <a:pt x="74208" y="30179"/>
                </a:lnTo>
                <a:lnTo>
                  <a:pt x="77281" y="32966"/>
                </a:lnTo>
                <a:lnTo>
                  <a:pt x="83344" y="38708"/>
                </a:lnTo>
                <a:lnTo>
                  <a:pt x="101297" y="56414"/>
                </a:lnTo>
                <a:lnTo>
                  <a:pt x="103286" y="59386"/>
                </a:lnTo>
                <a:lnTo>
                  <a:pt x="104612" y="62359"/>
                </a:lnTo>
                <a:lnTo>
                  <a:pt x="105496" y="65333"/>
                </a:lnTo>
                <a:lnTo>
                  <a:pt x="107078" y="69301"/>
                </a:lnTo>
                <a:lnTo>
                  <a:pt x="109126" y="73930"/>
                </a:lnTo>
                <a:lnTo>
                  <a:pt x="114804" y="86137"/>
                </a:lnTo>
                <a:lnTo>
                  <a:pt x="115270" y="88130"/>
                </a:lnTo>
                <a:lnTo>
                  <a:pt x="115581" y="90452"/>
                </a:lnTo>
                <a:lnTo>
                  <a:pt x="116191" y="97939"/>
                </a:lnTo>
                <a:lnTo>
                  <a:pt x="116202" y="54621"/>
                </a:lnTo>
                <a:lnTo>
                  <a:pt x="117195" y="51245"/>
                </a:lnTo>
                <a:lnTo>
                  <a:pt x="118851" y="48994"/>
                </a:lnTo>
                <a:lnTo>
                  <a:pt x="123338" y="45501"/>
                </a:lnTo>
                <a:lnTo>
                  <a:pt x="125925" y="43181"/>
                </a:lnTo>
                <a:lnTo>
                  <a:pt x="128643" y="40642"/>
                </a:lnTo>
                <a:lnTo>
                  <a:pt x="131448" y="38949"/>
                </a:lnTo>
                <a:lnTo>
                  <a:pt x="137214" y="37068"/>
                </a:lnTo>
                <a:lnTo>
                  <a:pt x="151976" y="35761"/>
                </a:lnTo>
                <a:lnTo>
                  <a:pt x="163878" y="35602"/>
                </a:lnTo>
                <a:lnTo>
                  <a:pt x="166856" y="36581"/>
                </a:lnTo>
                <a:lnTo>
                  <a:pt x="169835" y="38226"/>
                </a:lnTo>
                <a:lnTo>
                  <a:pt x="172814" y="40315"/>
                </a:lnTo>
                <a:lnTo>
                  <a:pt x="175793" y="42700"/>
                </a:lnTo>
                <a:lnTo>
                  <a:pt x="178772" y="45282"/>
                </a:lnTo>
                <a:lnTo>
                  <a:pt x="181752" y="47996"/>
                </a:lnTo>
                <a:lnTo>
                  <a:pt x="187711" y="53657"/>
                </a:lnTo>
                <a:lnTo>
                  <a:pt x="190690" y="56555"/>
                </a:lnTo>
                <a:lnTo>
                  <a:pt x="192676" y="60472"/>
                </a:lnTo>
                <a:lnTo>
                  <a:pt x="194001" y="65068"/>
                </a:lnTo>
                <a:lnTo>
                  <a:pt x="194883" y="70116"/>
                </a:lnTo>
                <a:lnTo>
                  <a:pt x="196465" y="74473"/>
                </a:lnTo>
                <a:lnTo>
                  <a:pt x="198512" y="78371"/>
                </a:lnTo>
                <a:lnTo>
                  <a:pt x="200871" y="81961"/>
                </a:lnTo>
                <a:lnTo>
                  <a:pt x="202443" y="85346"/>
                </a:lnTo>
                <a:lnTo>
                  <a:pt x="203490" y="88596"/>
                </a:lnTo>
                <a:lnTo>
                  <a:pt x="204190" y="91754"/>
                </a:lnTo>
                <a:lnTo>
                  <a:pt x="204656" y="94852"/>
                </a:lnTo>
                <a:lnTo>
                  <a:pt x="204966" y="97910"/>
                </a:lnTo>
                <a:lnTo>
                  <a:pt x="205173" y="100940"/>
                </a:lnTo>
                <a:lnTo>
                  <a:pt x="206304" y="102960"/>
                </a:lnTo>
                <a:lnTo>
                  <a:pt x="208052" y="104307"/>
                </a:lnTo>
                <a:lnTo>
                  <a:pt x="210210" y="105205"/>
                </a:lnTo>
                <a:lnTo>
                  <a:pt x="221803" y="107638"/>
                </a:lnTo>
                <a:lnTo>
                  <a:pt x="226330" y="109410"/>
                </a:lnTo>
                <a:lnTo>
                  <a:pt x="231334" y="111584"/>
                </a:lnTo>
                <a:lnTo>
                  <a:pt x="235664" y="112040"/>
                </a:lnTo>
                <a:lnTo>
                  <a:pt x="239542" y="111353"/>
                </a:lnTo>
                <a:lnTo>
                  <a:pt x="243121" y="109902"/>
                </a:lnTo>
                <a:lnTo>
                  <a:pt x="257650" y="107860"/>
                </a:lnTo>
                <a:lnTo>
                  <a:pt x="268784" y="107383"/>
                </a:lnTo>
                <a:lnTo>
                  <a:pt x="281347" y="106178"/>
                </a:lnTo>
                <a:lnTo>
                  <a:pt x="288869" y="104469"/>
                </a:lnTo>
                <a:lnTo>
                  <a:pt x="296862" y="102336"/>
                </a:lnTo>
                <a:lnTo>
                  <a:pt x="304178" y="99922"/>
                </a:lnTo>
                <a:lnTo>
                  <a:pt x="311042" y="97321"/>
                </a:lnTo>
                <a:lnTo>
                  <a:pt x="317604" y="94594"/>
                </a:lnTo>
                <a:lnTo>
                  <a:pt x="322971" y="91785"/>
                </a:lnTo>
                <a:lnTo>
                  <a:pt x="327543" y="88919"/>
                </a:lnTo>
                <a:lnTo>
                  <a:pt x="331584" y="86016"/>
                </a:lnTo>
                <a:lnTo>
                  <a:pt x="336264" y="83090"/>
                </a:lnTo>
                <a:lnTo>
                  <a:pt x="341371" y="80146"/>
                </a:lnTo>
                <a:lnTo>
                  <a:pt x="346762" y="77191"/>
                </a:lnTo>
                <a:lnTo>
                  <a:pt x="351349" y="74229"/>
                </a:lnTo>
                <a:lnTo>
                  <a:pt x="355400" y="71262"/>
                </a:lnTo>
                <a:lnTo>
                  <a:pt x="359094" y="68292"/>
                </a:lnTo>
                <a:lnTo>
                  <a:pt x="363543" y="65320"/>
                </a:lnTo>
                <a:lnTo>
                  <a:pt x="368496" y="62346"/>
                </a:lnTo>
                <a:lnTo>
                  <a:pt x="373783" y="59372"/>
                </a:lnTo>
                <a:lnTo>
                  <a:pt x="378302" y="55404"/>
                </a:lnTo>
                <a:lnTo>
                  <a:pt x="382307" y="50775"/>
                </a:lnTo>
                <a:lnTo>
                  <a:pt x="385971" y="45704"/>
                </a:lnTo>
                <a:lnTo>
                  <a:pt x="388413" y="41332"/>
                </a:lnTo>
                <a:lnTo>
                  <a:pt x="390041" y="37424"/>
                </a:lnTo>
                <a:lnTo>
                  <a:pt x="391126" y="33828"/>
                </a:lnTo>
                <a:lnTo>
                  <a:pt x="391850" y="30437"/>
                </a:lnTo>
                <a:lnTo>
                  <a:pt x="392333" y="27185"/>
                </a:lnTo>
                <a:lnTo>
                  <a:pt x="392654" y="24025"/>
                </a:lnTo>
                <a:lnTo>
                  <a:pt x="392869" y="20926"/>
                </a:lnTo>
                <a:lnTo>
                  <a:pt x="393011" y="17867"/>
                </a:lnTo>
                <a:lnTo>
                  <a:pt x="393107" y="14836"/>
                </a:lnTo>
                <a:lnTo>
                  <a:pt x="392177" y="11823"/>
                </a:lnTo>
                <a:lnTo>
                  <a:pt x="390564" y="8823"/>
                </a:lnTo>
                <a:lnTo>
                  <a:pt x="388496" y="5830"/>
                </a:lnTo>
                <a:lnTo>
                  <a:pt x="386123" y="3835"/>
                </a:lnTo>
                <a:lnTo>
                  <a:pt x="383550" y="2505"/>
                </a:lnTo>
                <a:lnTo>
                  <a:pt x="380840" y="1618"/>
                </a:lnTo>
                <a:lnTo>
                  <a:pt x="367536" y="370"/>
                </a:lnTo>
                <a:lnTo>
                  <a:pt x="356687" y="78"/>
                </a:lnTo>
                <a:lnTo>
                  <a:pt x="351014" y="0"/>
                </a:lnTo>
                <a:lnTo>
                  <a:pt x="346238" y="941"/>
                </a:lnTo>
                <a:lnTo>
                  <a:pt x="342061" y="2560"/>
                </a:lnTo>
                <a:lnTo>
                  <a:pt x="338283" y="4631"/>
                </a:lnTo>
                <a:lnTo>
                  <a:pt x="323476" y="12287"/>
                </a:lnTo>
                <a:lnTo>
                  <a:pt x="318941" y="15085"/>
                </a:lnTo>
                <a:lnTo>
                  <a:pt x="314925" y="17942"/>
                </a:lnTo>
                <a:lnTo>
                  <a:pt x="311254" y="20839"/>
                </a:lnTo>
                <a:lnTo>
                  <a:pt x="307813" y="24755"/>
                </a:lnTo>
                <a:lnTo>
                  <a:pt x="304526" y="29350"/>
                </a:lnTo>
                <a:lnTo>
                  <a:pt x="301342" y="34398"/>
                </a:lnTo>
                <a:lnTo>
                  <a:pt x="299219" y="38755"/>
                </a:lnTo>
                <a:lnTo>
                  <a:pt x="297804" y="42652"/>
                </a:lnTo>
                <a:lnTo>
                  <a:pt x="296860" y="46242"/>
                </a:lnTo>
                <a:lnTo>
                  <a:pt x="296231" y="49628"/>
                </a:lnTo>
                <a:lnTo>
                  <a:pt x="295812" y="52877"/>
                </a:lnTo>
                <a:lnTo>
                  <a:pt x="295532" y="56036"/>
                </a:lnTo>
                <a:lnTo>
                  <a:pt x="296340" y="60126"/>
                </a:lnTo>
                <a:lnTo>
                  <a:pt x="297871" y="64837"/>
                </a:lnTo>
                <a:lnTo>
                  <a:pt x="299884" y="69962"/>
                </a:lnTo>
                <a:lnTo>
                  <a:pt x="303213" y="73378"/>
                </a:lnTo>
                <a:lnTo>
                  <a:pt x="307419" y="75656"/>
                </a:lnTo>
                <a:lnTo>
                  <a:pt x="312209" y="77175"/>
                </a:lnTo>
                <a:lnTo>
                  <a:pt x="316395" y="79179"/>
                </a:lnTo>
                <a:lnTo>
                  <a:pt x="320179" y="81508"/>
                </a:lnTo>
                <a:lnTo>
                  <a:pt x="323695" y="84052"/>
                </a:lnTo>
                <a:lnTo>
                  <a:pt x="332899" y="86880"/>
                </a:lnTo>
                <a:lnTo>
                  <a:pt x="344604" y="88136"/>
                </a:lnTo>
                <a:lnTo>
                  <a:pt x="351897" y="88471"/>
                </a:lnTo>
                <a:lnTo>
                  <a:pt x="373747" y="88943"/>
                </a:lnTo>
                <a:lnTo>
                  <a:pt x="398926" y="89102"/>
                </a:lnTo>
                <a:lnTo>
                  <a:pt x="411027" y="86478"/>
                </a:lnTo>
                <a:lnTo>
                  <a:pt x="423027" y="82997"/>
                </a:lnTo>
                <a:lnTo>
                  <a:pt x="434982" y="81450"/>
                </a:lnTo>
                <a:lnTo>
                  <a:pt x="444267" y="78116"/>
                </a:lnTo>
                <a:lnTo>
                  <a:pt x="448134" y="75838"/>
                </a:lnTo>
                <a:lnTo>
                  <a:pt x="452698" y="73327"/>
                </a:lnTo>
                <a:lnTo>
                  <a:pt x="463066" y="67892"/>
                </a:lnTo>
                <a:lnTo>
                  <a:pt x="466626" y="65053"/>
                </a:lnTo>
                <a:lnTo>
                  <a:pt x="468999" y="62168"/>
                </a:lnTo>
                <a:lnTo>
                  <a:pt x="470581" y="59253"/>
                </a:lnTo>
                <a:lnTo>
                  <a:pt x="472628" y="57309"/>
                </a:lnTo>
                <a:lnTo>
                  <a:pt x="474987" y="56014"/>
                </a:lnTo>
                <a:lnTo>
                  <a:pt x="477553" y="55150"/>
                </a:lnTo>
                <a:lnTo>
                  <a:pt x="479263" y="53582"/>
                </a:lnTo>
                <a:lnTo>
                  <a:pt x="480403" y="51544"/>
                </a:lnTo>
                <a:lnTo>
                  <a:pt x="482234" y="45886"/>
                </a:lnTo>
                <a:lnTo>
                  <a:pt x="482483" y="42466"/>
                </a:lnTo>
                <a:lnTo>
                  <a:pt x="482683" y="355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292"/>
          <p:cNvSpPr/>
          <p:nvPr/>
        </p:nvSpPr>
        <p:spPr>
          <a:xfrm>
            <a:off x="7307203" y="2340002"/>
            <a:ext cx="134079" cy="124593"/>
          </a:xfrm>
          <a:custGeom>
            <a:avLst/>
            <a:gdLst/>
            <a:ahLst/>
            <a:cxnLst/>
            <a:rect l="0" t="0" r="0" b="0"/>
            <a:pathLst>
              <a:path w="134079" h="124593">
                <a:moveTo>
                  <a:pt x="0" y="62084"/>
                </a:moveTo>
                <a:lnTo>
                  <a:pt x="0" y="83333"/>
                </a:lnTo>
                <a:lnTo>
                  <a:pt x="993" y="86172"/>
                </a:lnTo>
                <a:lnTo>
                  <a:pt x="2648" y="89057"/>
                </a:lnTo>
                <a:lnTo>
                  <a:pt x="7696" y="96075"/>
                </a:lnTo>
                <a:lnTo>
                  <a:pt x="8387" y="99681"/>
                </a:lnTo>
                <a:lnTo>
                  <a:pt x="8936" y="106696"/>
                </a:lnTo>
                <a:lnTo>
                  <a:pt x="8937" y="101981"/>
                </a:lnTo>
                <a:lnTo>
                  <a:pt x="9931" y="99596"/>
                </a:lnTo>
                <a:lnTo>
                  <a:pt x="11586" y="97014"/>
                </a:lnTo>
                <a:lnTo>
                  <a:pt x="13683" y="94300"/>
                </a:lnTo>
                <a:lnTo>
                  <a:pt x="15081" y="90507"/>
                </a:lnTo>
                <a:lnTo>
                  <a:pt x="16013" y="85994"/>
                </a:lnTo>
                <a:lnTo>
                  <a:pt x="16634" y="81000"/>
                </a:lnTo>
                <a:lnTo>
                  <a:pt x="17048" y="76679"/>
                </a:lnTo>
                <a:lnTo>
                  <a:pt x="17325" y="72806"/>
                </a:lnTo>
                <a:lnTo>
                  <a:pt x="17509" y="69232"/>
                </a:lnTo>
                <a:lnTo>
                  <a:pt x="16639" y="64865"/>
                </a:lnTo>
                <a:lnTo>
                  <a:pt x="15065" y="59969"/>
                </a:lnTo>
                <a:lnTo>
                  <a:pt x="13023" y="54721"/>
                </a:lnTo>
                <a:lnTo>
                  <a:pt x="12655" y="50230"/>
                </a:lnTo>
                <a:lnTo>
                  <a:pt x="13402" y="46244"/>
                </a:lnTo>
                <a:lnTo>
                  <a:pt x="14894" y="42594"/>
                </a:lnTo>
                <a:lnTo>
                  <a:pt x="15888" y="38177"/>
                </a:lnTo>
                <a:lnTo>
                  <a:pt x="16552" y="33247"/>
                </a:lnTo>
                <a:lnTo>
                  <a:pt x="16993" y="27976"/>
                </a:lnTo>
                <a:lnTo>
                  <a:pt x="18281" y="23471"/>
                </a:lnTo>
                <a:lnTo>
                  <a:pt x="20133" y="19475"/>
                </a:lnTo>
                <a:lnTo>
                  <a:pt x="25495" y="10673"/>
                </a:lnTo>
                <a:lnTo>
                  <a:pt x="28878" y="6823"/>
                </a:lnTo>
                <a:lnTo>
                  <a:pt x="31170" y="4407"/>
                </a:lnTo>
                <a:lnTo>
                  <a:pt x="33692" y="2797"/>
                </a:lnTo>
                <a:lnTo>
                  <a:pt x="36365" y="1723"/>
                </a:lnTo>
                <a:lnTo>
                  <a:pt x="39142" y="1007"/>
                </a:lnTo>
                <a:lnTo>
                  <a:pt x="41985" y="530"/>
                </a:lnTo>
                <a:lnTo>
                  <a:pt x="44875" y="212"/>
                </a:lnTo>
                <a:lnTo>
                  <a:pt x="47793" y="0"/>
                </a:lnTo>
                <a:lnTo>
                  <a:pt x="51725" y="851"/>
                </a:lnTo>
                <a:lnTo>
                  <a:pt x="56334" y="2410"/>
                </a:lnTo>
                <a:lnTo>
                  <a:pt x="61392" y="4442"/>
                </a:lnTo>
                <a:lnTo>
                  <a:pt x="65757" y="6789"/>
                </a:lnTo>
                <a:lnTo>
                  <a:pt x="69661" y="9346"/>
                </a:lnTo>
                <a:lnTo>
                  <a:pt x="73257" y="12042"/>
                </a:lnTo>
                <a:lnTo>
                  <a:pt x="77640" y="14832"/>
                </a:lnTo>
                <a:lnTo>
                  <a:pt x="82548" y="17684"/>
                </a:lnTo>
                <a:lnTo>
                  <a:pt x="87807" y="20578"/>
                </a:lnTo>
                <a:lnTo>
                  <a:pt x="92306" y="23499"/>
                </a:lnTo>
                <a:lnTo>
                  <a:pt x="96299" y="26439"/>
                </a:lnTo>
                <a:lnTo>
                  <a:pt x="99953" y="29391"/>
                </a:lnTo>
                <a:lnTo>
                  <a:pt x="103383" y="33343"/>
                </a:lnTo>
                <a:lnTo>
                  <a:pt x="106663" y="37962"/>
                </a:lnTo>
                <a:lnTo>
                  <a:pt x="109843" y="43026"/>
                </a:lnTo>
                <a:lnTo>
                  <a:pt x="112956" y="48387"/>
                </a:lnTo>
                <a:lnTo>
                  <a:pt x="119062" y="59634"/>
                </a:lnTo>
                <a:lnTo>
                  <a:pt x="122082" y="64419"/>
                </a:lnTo>
                <a:lnTo>
                  <a:pt x="125088" y="68602"/>
                </a:lnTo>
                <a:lnTo>
                  <a:pt x="128084" y="72382"/>
                </a:lnTo>
                <a:lnTo>
                  <a:pt x="130082" y="76887"/>
                </a:lnTo>
                <a:lnTo>
                  <a:pt x="131414" y="81875"/>
                </a:lnTo>
                <a:lnTo>
                  <a:pt x="132302" y="87184"/>
                </a:lnTo>
                <a:lnTo>
                  <a:pt x="132895" y="91716"/>
                </a:lnTo>
                <a:lnTo>
                  <a:pt x="133289" y="95729"/>
                </a:lnTo>
                <a:lnTo>
                  <a:pt x="133552" y="99397"/>
                </a:lnTo>
                <a:lnTo>
                  <a:pt x="133728" y="102834"/>
                </a:lnTo>
                <a:lnTo>
                  <a:pt x="133923" y="109299"/>
                </a:lnTo>
                <a:lnTo>
                  <a:pt x="134078" y="1245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293"/>
          <p:cNvSpPr/>
          <p:nvPr/>
        </p:nvSpPr>
        <p:spPr>
          <a:xfrm>
            <a:off x="4107461" y="2732643"/>
            <a:ext cx="223039" cy="285593"/>
          </a:xfrm>
          <a:custGeom>
            <a:avLst/>
            <a:gdLst/>
            <a:ahLst/>
            <a:cxnLst/>
            <a:rect l="0" t="0" r="0" b="0"/>
            <a:pathLst>
              <a:path w="223039" h="285593">
                <a:moveTo>
                  <a:pt x="44426" y="106998"/>
                </a:moveTo>
                <a:lnTo>
                  <a:pt x="49171" y="111738"/>
                </a:lnTo>
                <a:lnTo>
                  <a:pt x="50569" y="114127"/>
                </a:lnTo>
                <a:lnTo>
                  <a:pt x="52122" y="119427"/>
                </a:lnTo>
                <a:lnTo>
                  <a:pt x="52996" y="127989"/>
                </a:lnTo>
                <a:lnTo>
                  <a:pt x="53201" y="139147"/>
                </a:lnTo>
                <a:lnTo>
                  <a:pt x="53332" y="165824"/>
                </a:lnTo>
                <a:lnTo>
                  <a:pt x="54337" y="172012"/>
                </a:lnTo>
                <a:lnTo>
                  <a:pt x="55998" y="178122"/>
                </a:lnTo>
                <a:lnTo>
                  <a:pt x="58100" y="184180"/>
                </a:lnTo>
                <a:lnTo>
                  <a:pt x="59501" y="190202"/>
                </a:lnTo>
                <a:lnTo>
                  <a:pt x="60435" y="196202"/>
                </a:lnTo>
                <a:lnTo>
                  <a:pt x="61058" y="202186"/>
                </a:lnTo>
                <a:lnTo>
                  <a:pt x="62466" y="208160"/>
                </a:lnTo>
                <a:lnTo>
                  <a:pt x="64398" y="214127"/>
                </a:lnTo>
                <a:lnTo>
                  <a:pt x="66679" y="220089"/>
                </a:lnTo>
                <a:lnTo>
                  <a:pt x="68200" y="226048"/>
                </a:lnTo>
                <a:lnTo>
                  <a:pt x="69214" y="232005"/>
                </a:lnTo>
                <a:lnTo>
                  <a:pt x="69890" y="237961"/>
                </a:lnTo>
                <a:lnTo>
                  <a:pt x="70340" y="242924"/>
                </a:lnTo>
                <a:lnTo>
                  <a:pt x="70841" y="251084"/>
                </a:lnTo>
                <a:lnTo>
                  <a:pt x="71968" y="254649"/>
                </a:lnTo>
                <a:lnTo>
                  <a:pt x="75868" y="261256"/>
                </a:lnTo>
                <a:lnTo>
                  <a:pt x="78264" y="267500"/>
                </a:lnTo>
                <a:lnTo>
                  <a:pt x="79328" y="273582"/>
                </a:lnTo>
                <a:lnTo>
                  <a:pt x="79802" y="279593"/>
                </a:lnTo>
                <a:lnTo>
                  <a:pt x="80921" y="281592"/>
                </a:lnTo>
                <a:lnTo>
                  <a:pt x="82661" y="282925"/>
                </a:lnTo>
                <a:lnTo>
                  <a:pt x="87843" y="285065"/>
                </a:lnTo>
                <a:lnTo>
                  <a:pt x="88268" y="284248"/>
                </a:lnTo>
                <a:lnTo>
                  <a:pt x="88741" y="280695"/>
                </a:lnTo>
                <a:lnTo>
                  <a:pt x="87874" y="278358"/>
                </a:lnTo>
                <a:lnTo>
                  <a:pt x="84262" y="273117"/>
                </a:lnTo>
                <a:lnTo>
                  <a:pt x="81994" y="264833"/>
                </a:lnTo>
                <a:lnTo>
                  <a:pt x="81390" y="259846"/>
                </a:lnTo>
                <a:lnTo>
                  <a:pt x="79993" y="254538"/>
                </a:lnTo>
                <a:lnTo>
                  <a:pt x="78069" y="249014"/>
                </a:lnTo>
                <a:lnTo>
                  <a:pt x="75793" y="243347"/>
                </a:lnTo>
                <a:lnTo>
                  <a:pt x="73283" y="237585"/>
                </a:lnTo>
                <a:lnTo>
                  <a:pt x="67845" y="225891"/>
                </a:lnTo>
                <a:lnTo>
                  <a:pt x="65004" y="219002"/>
                </a:lnTo>
                <a:lnTo>
                  <a:pt x="62118" y="211433"/>
                </a:lnTo>
                <a:lnTo>
                  <a:pt x="59200" y="203410"/>
                </a:lnTo>
                <a:lnTo>
                  <a:pt x="55269" y="196077"/>
                </a:lnTo>
                <a:lnTo>
                  <a:pt x="50661" y="189204"/>
                </a:lnTo>
                <a:lnTo>
                  <a:pt x="45603" y="182638"/>
                </a:lnTo>
                <a:lnTo>
                  <a:pt x="41238" y="175284"/>
                </a:lnTo>
                <a:lnTo>
                  <a:pt x="37334" y="167405"/>
                </a:lnTo>
                <a:lnTo>
                  <a:pt x="30349" y="151705"/>
                </a:lnTo>
                <a:lnTo>
                  <a:pt x="23934" y="138112"/>
                </a:lnTo>
                <a:lnTo>
                  <a:pt x="19840" y="130717"/>
                </a:lnTo>
                <a:lnTo>
                  <a:pt x="15124" y="122811"/>
                </a:lnTo>
                <a:lnTo>
                  <a:pt x="9993" y="114563"/>
                </a:lnTo>
                <a:lnTo>
                  <a:pt x="6574" y="107080"/>
                </a:lnTo>
                <a:lnTo>
                  <a:pt x="4293" y="100108"/>
                </a:lnTo>
                <a:lnTo>
                  <a:pt x="2773" y="93475"/>
                </a:lnTo>
                <a:lnTo>
                  <a:pt x="1760" y="87068"/>
                </a:lnTo>
                <a:lnTo>
                  <a:pt x="1084" y="80813"/>
                </a:lnTo>
                <a:lnTo>
                  <a:pt x="634" y="74659"/>
                </a:lnTo>
                <a:lnTo>
                  <a:pt x="333" y="68571"/>
                </a:lnTo>
                <a:lnTo>
                  <a:pt x="0" y="56516"/>
                </a:lnTo>
                <a:lnTo>
                  <a:pt x="904" y="50523"/>
                </a:lnTo>
                <a:lnTo>
                  <a:pt x="2500" y="44543"/>
                </a:lnTo>
                <a:lnTo>
                  <a:pt x="4557" y="38572"/>
                </a:lnTo>
                <a:lnTo>
                  <a:pt x="6922" y="33599"/>
                </a:lnTo>
                <a:lnTo>
                  <a:pt x="12198" y="25428"/>
                </a:lnTo>
                <a:lnTo>
                  <a:pt x="15988" y="21860"/>
                </a:lnTo>
                <a:lnTo>
                  <a:pt x="20501" y="18490"/>
                </a:lnTo>
                <a:lnTo>
                  <a:pt x="25496" y="15250"/>
                </a:lnTo>
                <a:lnTo>
                  <a:pt x="30813" y="12098"/>
                </a:lnTo>
                <a:lnTo>
                  <a:pt x="36344" y="9005"/>
                </a:lnTo>
                <a:lnTo>
                  <a:pt x="42018" y="5950"/>
                </a:lnTo>
                <a:lnTo>
                  <a:pt x="47787" y="3914"/>
                </a:lnTo>
                <a:lnTo>
                  <a:pt x="53619" y="2557"/>
                </a:lnTo>
                <a:lnTo>
                  <a:pt x="59493" y="1652"/>
                </a:lnTo>
                <a:lnTo>
                  <a:pt x="65396" y="1048"/>
                </a:lnTo>
                <a:lnTo>
                  <a:pt x="71317" y="646"/>
                </a:lnTo>
                <a:lnTo>
                  <a:pt x="77251" y="378"/>
                </a:lnTo>
                <a:lnTo>
                  <a:pt x="91789" y="80"/>
                </a:lnTo>
                <a:lnTo>
                  <a:pt x="99838" y="0"/>
                </a:lnTo>
                <a:lnTo>
                  <a:pt x="107190" y="940"/>
                </a:lnTo>
                <a:lnTo>
                  <a:pt x="114077" y="2558"/>
                </a:lnTo>
                <a:lnTo>
                  <a:pt x="120655" y="4629"/>
                </a:lnTo>
                <a:lnTo>
                  <a:pt x="128020" y="7994"/>
                </a:lnTo>
                <a:lnTo>
                  <a:pt x="135910" y="12222"/>
                </a:lnTo>
                <a:lnTo>
                  <a:pt x="144149" y="17025"/>
                </a:lnTo>
                <a:lnTo>
                  <a:pt x="158601" y="25007"/>
                </a:lnTo>
                <a:lnTo>
                  <a:pt x="165235" y="28525"/>
                </a:lnTo>
                <a:lnTo>
                  <a:pt x="171645" y="32854"/>
                </a:lnTo>
                <a:lnTo>
                  <a:pt x="177904" y="37725"/>
                </a:lnTo>
                <a:lnTo>
                  <a:pt x="184063" y="42957"/>
                </a:lnTo>
                <a:lnTo>
                  <a:pt x="189163" y="48429"/>
                </a:lnTo>
                <a:lnTo>
                  <a:pt x="193556" y="54061"/>
                </a:lnTo>
                <a:lnTo>
                  <a:pt x="197477" y="59801"/>
                </a:lnTo>
                <a:lnTo>
                  <a:pt x="201085" y="66603"/>
                </a:lnTo>
                <a:lnTo>
                  <a:pt x="204483" y="74115"/>
                </a:lnTo>
                <a:lnTo>
                  <a:pt x="207741" y="82099"/>
                </a:lnTo>
                <a:lnTo>
                  <a:pt x="210908" y="89406"/>
                </a:lnTo>
                <a:lnTo>
                  <a:pt x="217073" y="102817"/>
                </a:lnTo>
                <a:lnTo>
                  <a:pt x="219114" y="109172"/>
                </a:lnTo>
                <a:lnTo>
                  <a:pt x="220476" y="115392"/>
                </a:lnTo>
                <a:lnTo>
                  <a:pt x="221383" y="121524"/>
                </a:lnTo>
                <a:lnTo>
                  <a:pt x="221988" y="128588"/>
                </a:lnTo>
                <a:lnTo>
                  <a:pt x="222391" y="136274"/>
                </a:lnTo>
                <a:lnTo>
                  <a:pt x="222839" y="152752"/>
                </a:lnTo>
                <a:lnTo>
                  <a:pt x="223038" y="169997"/>
                </a:lnTo>
                <a:lnTo>
                  <a:pt x="222098" y="177771"/>
                </a:lnTo>
                <a:lnTo>
                  <a:pt x="220479" y="184937"/>
                </a:lnTo>
                <a:lnTo>
                  <a:pt x="218405" y="191700"/>
                </a:lnTo>
                <a:lnTo>
                  <a:pt x="216030" y="198192"/>
                </a:lnTo>
                <a:lnTo>
                  <a:pt x="213454" y="204505"/>
                </a:lnTo>
                <a:lnTo>
                  <a:pt x="210742" y="210698"/>
                </a:lnTo>
                <a:lnTo>
                  <a:pt x="205082" y="222871"/>
                </a:lnTo>
                <a:lnTo>
                  <a:pt x="202182" y="228895"/>
                </a:lnTo>
                <a:lnTo>
                  <a:pt x="199256" y="233903"/>
                </a:lnTo>
                <a:lnTo>
                  <a:pt x="193355" y="242114"/>
                </a:lnTo>
                <a:lnTo>
                  <a:pt x="189398" y="246684"/>
                </a:lnTo>
                <a:lnTo>
                  <a:pt x="184774" y="251716"/>
                </a:lnTo>
                <a:lnTo>
                  <a:pt x="171424" y="265633"/>
                </a:lnTo>
                <a:lnTo>
                  <a:pt x="167825" y="269309"/>
                </a:lnTo>
                <a:lnTo>
                  <a:pt x="162446" y="271760"/>
                </a:lnTo>
                <a:lnTo>
                  <a:pt x="155881" y="273394"/>
                </a:lnTo>
                <a:lnTo>
                  <a:pt x="148525" y="274483"/>
                </a:lnTo>
                <a:lnTo>
                  <a:pt x="142627" y="276202"/>
                </a:lnTo>
                <a:lnTo>
                  <a:pt x="137702" y="278339"/>
                </a:lnTo>
                <a:lnTo>
                  <a:pt x="133426" y="280757"/>
                </a:lnTo>
                <a:lnTo>
                  <a:pt x="128589" y="282368"/>
                </a:lnTo>
                <a:lnTo>
                  <a:pt x="123377" y="283443"/>
                </a:lnTo>
                <a:lnTo>
                  <a:pt x="117917" y="284159"/>
                </a:lnTo>
                <a:lnTo>
                  <a:pt x="112291" y="284636"/>
                </a:lnTo>
                <a:lnTo>
                  <a:pt x="106553" y="284955"/>
                </a:lnTo>
                <a:lnTo>
                  <a:pt x="95874" y="285309"/>
                </a:lnTo>
                <a:lnTo>
                  <a:pt x="80926" y="285536"/>
                </a:lnTo>
                <a:lnTo>
                  <a:pt x="71242" y="2855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294"/>
          <p:cNvSpPr/>
          <p:nvPr/>
        </p:nvSpPr>
        <p:spPr>
          <a:xfrm>
            <a:off x="4312781" y="2866475"/>
            <a:ext cx="187711" cy="124554"/>
          </a:xfrm>
          <a:custGeom>
            <a:avLst/>
            <a:gdLst/>
            <a:ahLst/>
            <a:cxnLst/>
            <a:rect l="0" t="0" r="0" b="0"/>
            <a:pathLst>
              <a:path w="187711" h="124554">
                <a:moveTo>
                  <a:pt x="0" y="71392"/>
                </a:moveTo>
                <a:lnTo>
                  <a:pt x="12441" y="71392"/>
                </a:lnTo>
                <a:lnTo>
                  <a:pt x="15246" y="70400"/>
                </a:lnTo>
                <a:lnTo>
                  <a:pt x="21011" y="66651"/>
                </a:lnTo>
                <a:lnTo>
                  <a:pt x="23940" y="65255"/>
                </a:lnTo>
                <a:lnTo>
                  <a:pt x="26885" y="64324"/>
                </a:lnTo>
                <a:lnTo>
                  <a:pt x="29841" y="63704"/>
                </a:lnTo>
                <a:lnTo>
                  <a:pt x="33798" y="63290"/>
                </a:lnTo>
                <a:lnTo>
                  <a:pt x="38423" y="63014"/>
                </a:lnTo>
                <a:lnTo>
                  <a:pt x="47866" y="62708"/>
                </a:lnTo>
                <a:lnTo>
                  <a:pt x="55373" y="62571"/>
                </a:lnTo>
                <a:lnTo>
                  <a:pt x="58765" y="61543"/>
                </a:lnTo>
                <a:lnTo>
                  <a:pt x="62020" y="59865"/>
                </a:lnTo>
                <a:lnTo>
                  <a:pt x="65183" y="57754"/>
                </a:lnTo>
                <a:lnTo>
                  <a:pt x="69277" y="56347"/>
                </a:lnTo>
                <a:lnTo>
                  <a:pt x="73994" y="55409"/>
                </a:lnTo>
                <a:lnTo>
                  <a:pt x="79125" y="54784"/>
                </a:lnTo>
                <a:lnTo>
                  <a:pt x="83538" y="53374"/>
                </a:lnTo>
                <a:lnTo>
                  <a:pt x="87474" y="51443"/>
                </a:lnTo>
                <a:lnTo>
                  <a:pt x="91091" y="49163"/>
                </a:lnTo>
                <a:lnTo>
                  <a:pt x="94495" y="46651"/>
                </a:lnTo>
                <a:lnTo>
                  <a:pt x="97758" y="43984"/>
                </a:lnTo>
                <a:lnTo>
                  <a:pt x="100926" y="41214"/>
                </a:lnTo>
                <a:lnTo>
                  <a:pt x="105025" y="38375"/>
                </a:lnTo>
                <a:lnTo>
                  <a:pt x="109743" y="35490"/>
                </a:lnTo>
                <a:lnTo>
                  <a:pt x="114876" y="32575"/>
                </a:lnTo>
                <a:lnTo>
                  <a:pt x="119290" y="30631"/>
                </a:lnTo>
                <a:lnTo>
                  <a:pt x="123227" y="29335"/>
                </a:lnTo>
                <a:lnTo>
                  <a:pt x="126844" y="28471"/>
                </a:lnTo>
                <a:lnTo>
                  <a:pt x="129256" y="26903"/>
                </a:lnTo>
                <a:lnTo>
                  <a:pt x="130863" y="24866"/>
                </a:lnTo>
                <a:lnTo>
                  <a:pt x="131935" y="22515"/>
                </a:lnTo>
                <a:lnTo>
                  <a:pt x="132650" y="19956"/>
                </a:lnTo>
                <a:lnTo>
                  <a:pt x="133126" y="17258"/>
                </a:lnTo>
                <a:lnTo>
                  <a:pt x="133444" y="14466"/>
                </a:lnTo>
                <a:lnTo>
                  <a:pt x="133655" y="11613"/>
                </a:lnTo>
                <a:lnTo>
                  <a:pt x="133796" y="8719"/>
                </a:lnTo>
                <a:lnTo>
                  <a:pt x="134023" y="1686"/>
                </a:lnTo>
                <a:lnTo>
                  <a:pt x="133048" y="1109"/>
                </a:lnTo>
                <a:lnTo>
                  <a:pt x="127925" y="297"/>
                </a:lnTo>
                <a:lnTo>
                  <a:pt x="123042" y="22"/>
                </a:lnTo>
                <a:lnTo>
                  <a:pt x="120762" y="0"/>
                </a:lnTo>
                <a:lnTo>
                  <a:pt x="118249" y="977"/>
                </a:lnTo>
                <a:lnTo>
                  <a:pt x="112807" y="4708"/>
                </a:lnTo>
                <a:lnTo>
                  <a:pt x="109966" y="8085"/>
                </a:lnTo>
                <a:lnTo>
                  <a:pt x="107079" y="12320"/>
                </a:lnTo>
                <a:lnTo>
                  <a:pt x="104161" y="17128"/>
                </a:lnTo>
                <a:lnTo>
                  <a:pt x="101222" y="21325"/>
                </a:lnTo>
                <a:lnTo>
                  <a:pt x="98270" y="25116"/>
                </a:lnTo>
                <a:lnTo>
                  <a:pt x="95308" y="28635"/>
                </a:lnTo>
                <a:lnTo>
                  <a:pt x="92341" y="32965"/>
                </a:lnTo>
                <a:lnTo>
                  <a:pt x="89370" y="37837"/>
                </a:lnTo>
                <a:lnTo>
                  <a:pt x="86396" y="43069"/>
                </a:lnTo>
                <a:lnTo>
                  <a:pt x="84413" y="47549"/>
                </a:lnTo>
                <a:lnTo>
                  <a:pt x="83091" y="51528"/>
                </a:lnTo>
                <a:lnTo>
                  <a:pt x="82210" y="55173"/>
                </a:lnTo>
                <a:lnTo>
                  <a:pt x="81622" y="59587"/>
                </a:lnTo>
                <a:lnTo>
                  <a:pt x="81230" y="64515"/>
                </a:lnTo>
                <a:lnTo>
                  <a:pt x="80969" y="69784"/>
                </a:lnTo>
                <a:lnTo>
                  <a:pt x="81788" y="75281"/>
                </a:lnTo>
                <a:lnTo>
                  <a:pt x="83328" y="80930"/>
                </a:lnTo>
                <a:lnTo>
                  <a:pt x="85347" y="86680"/>
                </a:lnTo>
                <a:lnTo>
                  <a:pt x="87687" y="91506"/>
                </a:lnTo>
                <a:lnTo>
                  <a:pt x="90239" y="95716"/>
                </a:lnTo>
                <a:lnTo>
                  <a:pt x="92935" y="99514"/>
                </a:lnTo>
                <a:lnTo>
                  <a:pt x="95724" y="103038"/>
                </a:lnTo>
                <a:lnTo>
                  <a:pt x="98577" y="106380"/>
                </a:lnTo>
                <a:lnTo>
                  <a:pt x="101472" y="109600"/>
                </a:lnTo>
                <a:lnTo>
                  <a:pt x="105389" y="111747"/>
                </a:lnTo>
                <a:lnTo>
                  <a:pt x="109987" y="113178"/>
                </a:lnTo>
                <a:lnTo>
                  <a:pt x="115038" y="114132"/>
                </a:lnTo>
                <a:lnTo>
                  <a:pt x="120391" y="115761"/>
                </a:lnTo>
                <a:lnTo>
                  <a:pt x="125947" y="117838"/>
                </a:lnTo>
                <a:lnTo>
                  <a:pt x="131637" y="120216"/>
                </a:lnTo>
                <a:lnTo>
                  <a:pt x="136424" y="121801"/>
                </a:lnTo>
                <a:lnTo>
                  <a:pt x="140608" y="122857"/>
                </a:lnTo>
                <a:lnTo>
                  <a:pt x="144391" y="123561"/>
                </a:lnTo>
                <a:lnTo>
                  <a:pt x="148899" y="124031"/>
                </a:lnTo>
                <a:lnTo>
                  <a:pt x="153891" y="124344"/>
                </a:lnTo>
                <a:lnTo>
                  <a:pt x="159205" y="124553"/>
                </a:lnTo>
                <a:lnTo>
                  <a:pt x="163741" y="123700"/>
                </a:lnTo>
                <a:lnTo>
                  <a:pt x="167758" y="122139"/>
                </a:lnTo>
                <a:lnTo>
                  <a:pt x="171429" y="120106"/>
                </a:lnTo>
                <a:lnTo>
                  <a:pt x="174869" y="118751"/>
                </a:lnTo>
                <a:lnTo>
                  <a:pt x="178157" y="117847"/>
                </a:lnTo>
                <a:lnTo>
                  <a:pt x="187710" y="1160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295"/>
          <p:cNvSpPr/>
          <p:nvPr/>
        </p:nvSpPr>
        <p:spPr>
          <a:xfrm>
            <a:off x="4536355" y="2885804"/>
            <a:ext cx="232294" cy="123502"/>
          </a:xfrm>
          <a:custGeom>
            <a:avLst/>
            <a:gdLst/>
            <a:ahLst/>
            <a:cxnLst/>
            <a:rect l="0" t="0" r="0" b="0"/>
            <a:pathLst>
              <a:path w="232294" h="123502">
                <a:moveTo>
                  <a:pt x="8829" y="52063"/>
                </a:moveTo>
                <a:lnTo>
                  <a:pt x="0" y="52063"/>
                </a:lnTo>
                <a:lnTo>
                  <a:pt x="2587" y="54709"/>
                </a:lnTo>
                <a:lnTo>
                  <a:pt x="4668" y="56804"/>
                </a:lnTo>
                <a:lnTo>
                  <a:pt x="6055" y="59192"/>
                </a:lnTo>
                <a:lnTo>
                  <a:pt x="6979" y="61777"/>
                </a:lnTo>
                <a:lnTo>
                  <a:pt x="8464" y="68313"/>
                </a:lnTo>
                <a:lnTo>
                  <a:pt x="8667" y="71853"/>
                </a:lnTo>
                <a:lnTo>
                  <a:pt x="8721" y="74186"/>
                </a:lnTo>
                <a:lnTo>
                  <a:pt x="9750" y="76734"/>
                </a:lnTo>
                <a:lnTo>
                  <a:pt x="11429" y="79424"/>
                </a:lnTo>
                <a:lnTo>
                  <a:pt x="16516" y="86131"/>
                </a:lnTo>
                <a:lnTo>
                  <a:pt x="17211" y="89694"/>
                </a:lnTo>
                <a:lnTo>
                  <a:pt x="17397" y="92033"/>
                </a:lnTo>
                <a:lnTo>
                  <a:pt x="18513" y="93593"/>
                </a:lnTo>
                <a:lnTo>
                  <a:pt x="20251" y="94632"/>
                </a:lnTo>
                <a:lnTo>
                  <a:pt x="26329" y="96590"/>
                </a:lnTo>
                <a:lnTo>
                  <a:pt x="26539" y="94012"/>
                </a:lnTo>
                <a:lnTo>
                  <a:pt x="26632" y="89559"/>
                </a:lnTo>
                <a:lnTo>
                  <a:pt x="26706" y="44342"/>
                </a:lnTo>
                <a:lnTo>
                  <a:pt x="27699" y="39971"/>
                </a:lnTo>
                <a:lnTo>
                  <a:pt x="29355" y="36064"/>
                </a:lnTo>
                <a:lnTo>
                  <a:pt x="31451" y="32467"/>
                </a:lnTo>
                <a:lnTo>
                  <a:pt x="36429" y="23180"/>
                </a:lnTo>
                <a:lnTo>
                  <a:pt x="39147" y="17925"/>
                </a:lnTo>
                <a:lnTo>
                  <a:pt x="41953" y="14421"/>
                </a:lnTo>
                <a:lnTo>
                  <a:pt x="44816" y="12086"/>
                </a:lnTo>
                <a:lnTo>
                  <a:pt x="50646" y="8499"/>
                </a:lnTo>
                <a:lnTo>
                  <a:pt x="53591" y="6153"/>
                </a:lnTo>
                <a:lnTo>
                  <a:pt x="56547" y="3597"/>
                </a:lnTo>
                <a:lnTo>
                  <a:pt x="59512" y="1893"/>
                </a:lnTo>
                <a:lnTo>
                  <a:pt x="65454" y="0"/>
                </a:lnTo>
                <a:lnTo>
                  <a:pt x="68429" y="487"/>
                </a:lnTo>
                <a:lnTo>
                  <a:pt x="74383" y="3674"/>
                </a:lnTo>
                <a:lnTo>
                  <a:pt x="80340" y="5752"/>
                </a:lnTo>
                <a:lnTo>
                  <a:pt x="83319" y="6306"/>
                </a:lnTo>
                <a:lnTo>
                  <a:pt x="89277" y="9568"/>
                </a:lnTo>
                <a:lnTo>
                  <a:pt x="92256" y="11827"/>
                </a:lnTo>
                <a:lnTo>
                  <a:pt x="98215" y="14337"/>
                </a:lnTo>
                <a:lnTo>
                  <a:pt x="101194" y="15006"/>
                </a:lnTo>
                <a:lnTo>
                  <a:pt x="104174" y="17436"/>
                </a:lnTo>
                <a:lnTo>
                  <a:pt x="107153" y="21041"/>
                </a:lnTo>
                <a:lnTo>
                  <a:pt x="110133" y="25429"/>
                </a:lnTo>
                <a:lnTo>
                  <a:pt x="113112" y="28354"/>
                </a:lnTo>
                <a:lnTo>
                  <a:pt x="116092" y="30304"/>
                </a:lnTo>
                <a:lnTo>
                  <a:pt x="119071" y="31604"/>
                </a:lnTo>
                <a:lnTo>
                  <a:pt x="121058" y="33463"/>
                </a:lnTo>
                <a:lnTo>
                  <a:pt x="122382" y="35694"/>
                </a:lnTo>
                <a:lnTo>
                  <a:pt x="123265" y="38174"/>
                </a:lnTo>
                <a:lnTo>
                  <a:pt x="123854" y="40819"/>
                </a:lnTo>
                <a:lnTo>
                  <a:pt x="124246" y="43575"/>
                </a:lnTo>
                <a:lnTo>
                  <a:pt x="125027" y="52020"/>
                </a:lnTo>
                <a:lnTo>
                  <a:pt x="125029" y="52050"/>
                </a:lnTo>
                <a:lnTo>
                  <a:pt x="125030" y="47319"/>
                </a:lnTo>
                <a:lnTo>
                  <a:pt x="126023" y="44932"/>
                </a:lnTo>
                <a:lnTo>
                  <a:pt x="127679" y="42348"/>
                </a:lnTo>
                <a:lnTo>
                  <a:pt x="129775" y="39634"/>
                </a:lnTo>
                <a:lnTo>
                  <a:pt x="132167" y="37823"/>
                </a:lnTo>
                <a:lnTo>
                  <a:pt x="134754" y="36617"/>
                </a:lnTo>
                <a:lnTo>
                  <a:pt x="140277" y="35276"/>
                </a:lnTo>
                <a:lnTo>
                  <a:pt x="146042" y="34681"/>
                </a:lnTo>
                <a:lnTo>
                  <a:pt x="149963" y="33529"/>
                </a:lnTo>
                <a:lnTo>
                  <a:pt x="154563" y="31770"/>
                </a:lnTo>
                <a:lnTo>
                  <a:pt x="159617" y="29605"/>
                </a:lnTo>
                <a:lnTo>
                  <a:pt x="163979" y="29153"/>
                </a:lnTo>
                <a:lnTo>
                  <a:pt x="167880" y="29845"/>
                </a:lnTo>
                <a:lnTo>
                  <a:pt x="174863" y="32266"/>
                </a:lnTo>
                <a:lnTo>
                  <a:pt x="181278" y="33343"/>
                </a:lnTo>
                <a:lnTo>
                  <a:pt x="184378" y="34622"/>
                </a:lnTo>
                <a:lnTo>
                  <a:pt x="187438" y="36467"/>
                </a:lnTo>
                <a:lnTo>
                  <a:pt x="190472" y="38689"/>
                </a:lnTo>
                <a:lnTo>
                  <a:pt x="192494" y="41163"/>
                </a:lnTo>
                <a:lnTo>
                  <a:pt x="193843" y="43804"/>
                </a:lnTo>
                <a:lnTo>
                  <a:pt x="194741" y="46557"/>
                </a:lnTo>
                <a:lnTo>
                  <a:pt x="196334" y="49385"/>
                </a:lnTo>
                <a:lnTo>
                  <a:pt x="198389" y="52262"/>
                </a:lnTo>
                <a:lnTo>
                  <a:pt x="200751" y="55172"/>
                </a:lnTo>
                <a:lnTo>
                  <a:pt x="203320" y="58105"/>
                </a:lnTo>
                <a:lnTo>
                  <a:pt x="206025" y="61052"/>
                </a:lnTo>
                <a:lnTo>
                  <a:pt x="208822" y="64009"/>
                </a:lnTo>
                <a:lnTo>
                  <a:pt x="210687" y="66972"/>
                </a:lnTo>
                <a:lnTo>
                  <a:pt x="211930" y="69940"/>
                </a:lnTo>
                <a:lnTo>
                  <a:pt x="212759" y="72911"/>
                </a:lnTo>
                <a:lnTo>
                  <a:pt x="214304" y="76876"/>
                </a:lnTo>
                <a:lnTo>
                  <a:pt x="216328" y="81503"/>
                </a:lnTo>
                <a:lnTo>
                  <a:pt x="218670" y="86573"/>
                </a:lnTo>
                <a:lnTo>
                  <a:pt x="220232" y="90945"/>
                </a:lnTo>
                <a:lnTo>
                  <a:pt x="221273" y="94851"/>
                </a:lnTo>
                <a:lnTo>
                  <a:pt x="221967" y="98448"/>
                </a:lnTo>
                <a:lnTo>
                  <a:pt x="222429" y="101838"/>
                </a:lnTo>
                <a:lnTo>
                  <a:pt x="222737" y="105090"/>
                </a:lnTo>
                <a:lnTo>
                  <a:pt x="222943" y="108250"/>
                </a:lnTo>
                <a:lnTo>
                  <a:pt x="224074" y="111349"/>
                </a:lnTo>
                <a:lnTo>
                  <a:pt x="225820" y="114408"/>
                </a:lnTo>
                <a:lnTo>
                  <a:pt x="232293" y="1235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296"/>
          <p:cNvSpPr/>
          <p:nvPr/>
        </p:nvSpPr>
        <p:spPr>
          <a:xfrm>
            <a:off x="4251490" y="3442015"/>
            <a:ext cx="338389" cy="299525"/>
          </a:xfrm>
          <a:custGeom>
            <a:avLst/>
            <a:gdLst/>
            <a:ahLst/>
            <a:cxnLst/>
            <a:rect l="0" t="0" r="0" b="0"/>
            <a:pathLst>
              <a:path w="338389" h="299525">
                <a:moveTo>
                  <a:pt x="52353" y="299524"/>
                </a:moveTo>
                <a:lnTo>
                  <a:pt x="52353" y="291836"/>
                </a:lnTo>
                <a:lnTo>
                  <a:pt x="47608" y="286222"/>
                </a:lnTo>
                <a:lnTo>
                  <a:pt x="46210" y="282718"/>
                </a:lnTo>
                <a:lnTo>
                  <a:pt x="44657" y="273534"/>
                </a:lnTo>
                <a:lnTo>
                  <a:pt x="43966" y="265483"/>
                </a:lnTo>
                <a:lnTo>
                  <a:pt x="43782" y="261947"/>
                </a:lnTo>
                <a:lnTo>
                  <a:pt x="40929" y="252727"/>
                </a:lnTo>
                <a:lnTo>
                  <a:pt x="38778" y="247490"/>
                </a:lnTo>
                <a:lnTo>
                  <a:pt x="37344" y="242014"/>
                </a:lnTo>
                <a:lnTo>
                  <a:pt x="36388" y="236379"/>
                </a:lnTo>
                <a:lnTo>
                  <a:pt x="35750" y="230639"/>
                </a:lnTo>
                <a:lnTo>
                  <a:pt x="34333" y="224827"/>
                </a:lnTo>
                <a:lnTo>
                  <a:pt x="32394" y="218968"/>
                </a:lnTo>
                <a:lnTo>
                  <a:pt x="30108" y="213078"/>
                </a:lnTo>
                <a:lnTo>
                  <a:pt x="24921" y="198596"/>
                </a:lnTo>
                <a:lnTo>
                  <a:pt x="22146" y="190567"/>
                </a:lnTo>
                <a:lnTo>
                  <a:pt x="20297" y="183230"/>
                </a:lnTo>
                <a:lnTo>
                  <a:pt x="19064" y="176354"/>
                </a:lnTo>
                <a:lnTo>
                  <a:pt x="18242" y="169785"/>
                </a:lnTo>
                <a:lnTo>
                  <a:pt x="16701" y="163422"/>
                </a:lnTo>
                <a:lnTo>
                  <a:pt x="14681" y="157196"/>
                </a:lnTo>
                <a:lnTo>
                  <a:pt x="12340" y="151061"/>
                </a:lnTo>
                <a:lnTo>
                  <a:pt x="10780" y="143994"/>
                </a:lnTo>
                <a:lnTo>
                  <a:pt x="9740" y="136306"/>
                </a:lnTo>
                <a:lnTo>
                  <a:pt x="9046" y="128204"/>
                </a:lnTo>
                <a:lnTo>
                  <a:pt x="8584" y="120818"/>
                </a:lnTo>
                <a:lnTo>
                  <a:pt x="8071" y="107321"/>
                </a:lnTo>
                <a:lnTo>
                  <a:pt x="6941" y="100944"/>
                </a:lnTo>
                <a:lnTo>
                  <a:pt x="5194" y="94707"/>
                </a:lnTo>
                <a:lnTo>
                  <a:pt x="3037" y="88565"/>
                </a:lnTo>
                <a:lnTo>
                  <a:pt x="1598" y="82487"/>
                </a:lnTo>
                <a:lnTo>
                  <a:pt x="639" y="76449"/>
                </a:lnTo>
                <a:lnTo>
                  <a:pt x="0" y="70441"/>
                </a:lnTo>
                <a:lnTo>
                  <a:pt x="567" y="64450"/>
                </a:lnTo>
                <a:lnTo>
                  <a:pt x="1938" y="58472"/>
                </a:lnTo>
                <a:lnTo>
                  <a:pt x="3846" y="52503"/>
                </a:lnTo>
                <a:lnTo>
                  <a:pt x="8613" y="43223"/>
                </a:lnTo>
                <a:lnTo>
                  <a:pt x="14043" y="34800"/>
                </a:lnTo>
                <a:lnTo>
                  <a:pt x="16881" y="29776"/>
                </a:lnTo>
                <a:lnTo>
                  <a:pt x="19766" y="24442"/>
                </a:lnTo>
                <a:lnTo>
                  <a:pt x="22683" y="20886"/>
                </a:lnTo>
                <a:lnTo>
                  <a:pt x="25621" y="18515"/>
                </a:lnTo>
                <a:lnTo>
                  <a:pt x="31533" y="14889"/>
                </a:lnTo>
                <a:lnTo>
                  <a:pt x="37472" y="9970"/>
                </a:lnTo>
                <a:lnTo>
                  <a:pt x="40446" y="8262"/>
                </a:lnTo>
                <a:lnTo>
                  <a:pt x="50370" y="4865"/>
                </a:lnTo>
                <a:lnTo>
                  <a:pt x="60079" y="554"/>
                </a:lnTo>
                <a:lnTo>
                  <a:pt x="65449" y="0"/>
                </a:lnTo>
                <a:lnTo>
                  <a:pt x="71016" y="623"/>
                </a:lnTo>
                <a:lnTo>
                  <a:pt x="81504" y="2968"/>
                </a:lnTo>
                <a:lnTo>
                  <a:pt x="89476" y="4011"/>
                </a:lnTo>
                <a:lnTo>
                  <a:pt x="98978" y="7120"/>
                </a:lnTo>
                <a:lnTo>
                  <a:pt x="108830" y="11809"/>
                </a:lnTo>
                <a:lnTo>
                  <a:pt x="116519" y="17200"/>
                </a:lnTo>
                <a:lnTo>
                  <a:pt x="126431" y="25814"/>
                </a:lnTo>
                <a:lnTo>
                  <a:pt x="135658" y="34650"/>
                </a:lnTo>
                <a:lnTo>
                  <a:pt x="141685" y="43227"/>
                </a:lnTo>
                <a:lnTo>
                  <a:pt x="144682" y="48292"/>
                </a:lnTo>
                <a:lnTo>
                  <a:pt x="146681" y="53653"/>
                </a:lnTo>
                <a:lnTo>
                  <a:pt x="148013" y="59212"/>
                </a:lnTo>
                <a:lnTo>
                  <a:pt x="148901" y="64902"/>
                </a:lnTo>
                <a:lnTo>
                  <a:pt x="149493" y="70680"/>
                </a:lnTo>
                <a:lnTo>
                  <a:pt x="149888" y="76516"/>
                </a:lnTo>
                <a:lnTo>
                  <a:pt x="150327" y="87300"/>
                </a:lnTo>
                <a:lnTo>
                  <a:pt x="150522" y="95400"/>
                </a:lnTo>
                <a:lnTo>
                  <a:pt x="149580" y="98949"/>
                </a:lnTo>
                <a:lnTo>
                  <a:pt x="145886" y="105539"/>
                </a:lnTo>
                <a:lnTo>
                  <a:pt x="138223" y="114826"/>
                </a:lnTo>
                <a:lnTo>
                  <a:pt x="129913" y="120863"/>
                </a:lnTo>
                <a:lnTo>
                  <a:pt x="119599" y="126854"/>
                </a:lnTo>
                <a:lnTo>
                  <a:pt x="108393" y="132823"/>
                </a:lnTo>
                <a:lnTo>
                  <a:pt x="90918" y="141762"/>
                </a:lnTo>
                <a:lnTo>
                  <a:pt x="85015" y="143748"/>
                </a:lnTo>
                <a:lnTo>
                  <a:pt x="79093" y="145072"/>
                </a:lnTo>
                <a:lnTo>
                  <a:pt x="73160" y="145954"/>
                </a:lnTo>
                <a:lnTo>
                  <a:pt x="63918" y="149581"/>
                </a:lnTo>
                <a:lnTo>
                  <a:pt x="56499" y="153507"/>
                </a:lnTo>
                <a:lnTo>
                  <a:pt x="49892" y="155253"/>
                </a:lnTo>
                <a:lnTo>
                  <a:pt x="40588" y="156236"/>
                </a:lnTo>
                <a:lnTo>
                  <a:pt x="38551" y="157365"/>
                </a:lnTo>
                <a:lnTo>
                  <a:pt x="37192" y="159111"/>
                </a:lnTo>
                <a:lnTo>
                  <a:pt x="36287" y="161267"/>
                </a:lnTo>
                <a:lnTo>
                  <a:pt x="36676" y="162704"/>
                </a:lnTo>
                <a:lnTo>
                  <a:pt x="37929" y="163663"/>
                </a:lnTo>
                <a:lnTo>
                  <a:pt x="39757" y="164301"/>
                </a:lnTo>
                <a:lnTo>
                  <a:pt x="40977" y="165719"/>
                </a:lnTo>
                <a:lnTo>
                  <a:pt x="41789" y="167657"/>
                </a:lnTo>
                <a:lnTo>
                  <a:pt x="42331" y="169940"/>
                </a:lnTo>
                <a:lnTo>
                  <a:pt x="44678" y="171464"/>
                </a:lnTo>
                <a:lnTo>
                  <a:pt x="52584" y="173155"/>
                </a:lnTo>
                <a:lnTo>
                  <a:pt x="60070" y="176552"/>
                </a:lnTo>
                <a:lnTo>
                  <a:pt x="67701" y="181370"/>
                </a:lnTo>
                <a:lnTo>
                  <a:pt x="77713" y="186818"/>
                </a:lnTo>
                <a:lnTo>
                  <a:pt x="106185" y="201351"/>
                </a:lnTo>
                <a:lnTo>
                  <a:pt x="112077" y="204309"/>
                </a:lnTo>
                <a:lnTo>
                  <a:pt x="121273" y="210243"/>
                </a:lnTo>
                <a:lnTo>
                  <a:pt x="129663" y="216187"/>
                </a:lnTo>
                <a:lnTo>
                  <a:pt x="140014" y="222137"/>
                </a:lnTo>
                <a:lnTo>
                  <a:pt x="148586" y="228088"/>
                </a:lnTo>
                <a:lnTo>
                  <a:pt x="152263" y="231064"/>
                </a:lnTo>
                <a:lnTo>
                  <a:pt x="158996" y="234371"/>
                </a:lnTo>
                <a:lnTo>
                  <a:pt x="162182" y="235252"/>
                </a:lnTo>
                <a:lnTo>
                  <a:pt x="168371" y="238879"/>
                </a:lnTo>
                <a:lnTo>
                  <a:pt x="171411" y="241234"/>
                </a:lnTo>
                <a:lnTo>
                  <a:pt x="175425" y="242805"/>
                </a:lnTo>
                <a:lnTo>
                  <a:pt x="185181" y="244550"/>
                </a:lnTo>
                <a:lnTo>
                  <a:pt x="194351" y="245670"/>
                </a:lnTo>
                <a:lnTo>
                  <a:pt x="199221" y="245823"/>
                </a:lnTo>
                <a:lnTo>
                  <a:pt x="201910" y="244872"/>
                </a:lnTo>
                <a:lnTo>
                  <a:pt x="211434" y="238793"/>
                </a:lnTo>
                <a:lnTo>
                  <a:pt x="221049" y="233506"/>
                </a:lnTo>
                <a:lnTo>
                  <a:pt x="229295" y="230495"/>
                </a:lnTo>
                <a:lnTo>
                  <a:pt x="232884" y="229693"/>
                </a:lnTo>
                <a:lnTo>
                  <a:pt x="239521" y="226154"/>
                </a:lnTo>
                <a:lnTo>
                  <a:pt x="246775" y="220282"/>
                </a:lnTo>
                <a:lnTo>
                  <a:pt x="256619" y="211058"/>
                </a:lnTo>
                <a:lnTo>
                  <a:pt x="268584" y="199449"/>
                </a:lnTo>
                <a:lnTo>
                  <a:pt x="275251" y="190223"/>
                </a:lnTo>
                <a:lnTo>
                  <a:pt x="278419" y="184985"/>
                </a:lnTo>
                <a:lnTo>
                  <a:pt x="281940" y="176519"/>
                </a:lnTo>
                <a:lnTo>
                  <a:pt x="282879" y="172872"/>
                </a:lnTo>
                <a:lnTo>
                  <a:pt x="286570" y="166174"/>
                </a:lnTo>
                <a:lnTo>
                  <a:pt x="288945" y="162999"/>
                </a:lnTo>
                <a:lnTo>
                  <a:pt x="291584" y="156826"/>
                </a:lnTo>
                <a:lnTo>
                  <a:pt x="293417" y="147927"/>
                </a:lnTo>
                <a:lnTo>
                  <a:pt x="293571" y="143512"/>
                </a:lnTo>
                <a:lnTo>
                  <a:pt x="292619" y="141938"/>
                </a:lnTo>
                <a:lnTo>
                  <a:pt x="290991" y="140888"/>
                </a:lnTo>
                <a:lnTo>
                  <a:pt x="288913" y="140189"/>
                </a:lnTo>
                <a:lnTo>
                  <a:pt x="286534" y="140715"/>
                </a:lnTo>
                <a:lnTo>
                  <a:pt x="281242" y="143945"/>
                </a:lnTo>
                <a:lnTo>
                  <a:pt x="272932" y="146042"/>
                </a:lnTo>
                <a:lnTo>
                  <a:pt x="267935" y="146601"/>
                </a:lnTo>
                <a:lnTo>
                  <a:pt x="263610" y="147966"/>
                </a:lnTo>
                <a:lnTo>
                  <a:pt x="256156" y="152129"/>
                </a:lnTo>
                <a:lnTo>
                  <a:pt x="249533" y="159931"/>
                </a:lnTo>
                <a:lnTo>
                  <a:pt x="244272" y="169022"/>
                </a:lnTo>
                <a:lnTo>
                  <a:pt x="241934" y="176370"/>
                </a:lnTo>
                <a:lnTo>
                  <a:pt x="240894" y="185588"/>
                </a:lnTo>
                <a:lnTo>
                  <a:pt x="240433" y="195308"/>
                </a:lnTo>
                <a:lnTo>
                  <a:pt x="240227" y="202935"/>
                </a:lnTo>
                <a:lnTo>
                  <a:pt x="240112" y="217548"/>
                </a:lnTo>
                <a:lnTo>
                  <a:pt x="241089" y="222052"/>
                </a:lnTo>
                <a:lnTo>
                  <a:pt x="244823" y="229704"/>
                </a:lnTo>
                <a:lnTo>
                  <a:pt x="249793" y="236412"/>
                </a:lnTo>
                <a:lnTo>
                  <a:pt x="252508" y="239590"/>
                </a:lnTo>
                <a:lnTo>
                  <a:pt x="260823" y="245767"/>
                </a:lnTo>
                <a:lnTo>
                  <a:pt x="270147" y="250827"/>
                </a:lnTo>
                <a:lnTo>
                  <a:pt x="277601" y="253076"/>
                </a:lnTo>
                <a:lnTo>
                  <a:pt x="286873" y="256722"/>
                </a:lnTo>
                <a:lnTo>
                  <a:pt x="292126" y="259083"/>
                </a:lnTo>
                <a:lnTo>
                  <a:pt x="297615" y="260657"/>
                </a:lnTo>
                <a:lnTo>
                  <a:pt x="303260" y="261707"/>
                </a:lnTo>
                <a:lnTo>
                  <a:pt x="309010" y="262406"/>
                </a:lnTo>
                <a:lnTo>
                  <a:pt x="318047" y="263184"/>
                </a:lnTo>
                <a:lnTo>
                  <a:pt x="325375" y="263529"/>
                </a:lnTo>
                <a:lnTo>
                  <a:pt x="338388" y="263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297"/>
          <p:cNvSpPr/>
          <p:nvPr/>
        </p:nvSpPr>
        <p:spPr>
          <a:xfrm>
            <a:off x="4643508" y="3564749"/>
            <a:ext cx="107110" cy="239253"/>
          </a:xfrm>
          <a:custGeom>
            <a:avLst/>
            <a:gdLst/>
            <a:ahLst/>
            <a:cxnLst/>
            <a:rect l="0" t="0" r="0" b="0"/>
            <a:pathLst>
              <a:path w="107110" h="239253">
                <a:moveTo>
                  <a:pt x="17878" y="150001"/>
                </a:moveTo>
                <a:lnTo>
                  <a:pt x="17878" y="157690"/>
                </a:lnTo>
                <a:lnTo>
                  <a:pt x="20526" y="163671"/>
                </a:lnTo>
                <a:lnTo>
                  <a:pt x="22623" y="168044"/>
                </a:lnTo>
                <a:lnTo>
                  <a:pt x="24021" y="171952"/>
                </a:lnTo>
                <a:lnTo>
                  <a:pt x="25574" y="178940"/>
                </a:lnTo>
                <a:lnTo>
                  <a:pt x="26264" y="185352"/>
                </a:lnTo>
                <a:lnTo>
                  <a:pt x="26571" y="192502"/>
                </a:lnTo>
                <a:lnTo>
                  <a:pt x="26784" y="214223"/>
                </a:lnTo>
                <a:lnTo>
                  <a:pt x="27788" y="217621"/>
                </a:lnTo>
                <a:lnTo>
                  <a:pt x="29450" y="220877"/>
                </a:lnTo>
                <a:lnTo>
                  <a:pt x="31552" y="224041"/>
                </a:lnTo>
                <a:lnTo>
                  <a:pt x="33887" y="230202"/>
                </a:lnTo>
                <a:lnTo>
                  <a:pt x="35745" y="239252"/>
                </a:lnTo>
                <a:lnTo>
                  <a:pt x="35754" y="213566"/>
                </a:lnTo>
                <a:lnTo>
                  <a:pt x="34761" y="208253"/>
                </a:lnTo>
                <a:lnTo>
                  <a:pt x="33106" y="202726"/>
                </a:lnTo>
                <a:lnTo>
                  <a:pt x="31010" y="197057"/>
                </a:lnTo>
                <a:lnTo>
                  <a:pt x="29612" y="191294"/>
                </a:lnTo>
                <a:lnTo>
                  <a:pt x="28680" y="185467"/>
                </a:lnTo>
                <a:lnTo>
                  <a:pt x="28059" y="179598"/>
                </a:lnTo>
                <a:lnTo>
                  <a:pt x="26652" y="172709"/>
                </a:lnTo>
                <a:lnTo>
                  <a:pt x="24720" y="165140"/>
                </a:lnTo>
                <a:lnTo>
                  <a:pt x="22439" y="157117"/>
                </a:lnTo>
                <a:lnTo>
                  <a:pt x="17256" y="140266"/>
                </a:lnTo>
                <a:lnTo>
                  <a:pt x="14484" y="131605"/>
                </a:lnTo>
                <a:lnTo>
                  <a:pt x="11642" y="123846"/>
                </a:lnTo>
                <a:lnTo>
                  <a:pt x="8755" y="116690"/>
                </a:lnTo>
                <a:lnTo>
                  <a:pt x="5837" y="109934"/>
                </a:lnTo>
                <a:lnTo>
                  <a:pt x="3892" y="103446"/>
                </a:lnTo>
                <a:lnTo>
                  <a:pt x="2595" y="97137"/>
                </a:lnTo>
                <a:lnTo>
                  <a:pt x="1730" y="90946"/>
                </a:lnTo>
                <a:lnTo>
                  <a:pt x="1153" y="83842"/>
                </a:lnTo>
                <a:lnTo>
                  <a:pt x="769" y="76130"/>
                </a:lnTo>
                <a:lnTo>
                  <a:pt x="229" y="56345"/>
                </a:lnTo>
                <a:lnTo>
                  <a:pt x="31" y="31357"/>
                </a:lnTo>
                <a:lnTo>
                  <a:pt x="14" y="23518"/>
                </a:lnTo>
                <a:lnTo>
                  <a:pt x="1003" y="20038"/>
                </a:lnTo>
                <a:lnTo>
                  <a:pt x="2655" y="16727"/>
                </a:lnTo>
                <a:lnTo>
                  <a:pt x="4750" y="13527"/>
                </a:lnTo>
                <a:lnTo>
                  <a:pt x="8132" y="10401"/>
                </a:lnTo>
                <a:lnTo>
                  <a:pt x="12374" y="7325"/>
                </a:lnTo>
                <a:lnTo>
                  <a:pt x="17188" y="4282"/>
                </a:lnTo>
                <a:lnTo>
                  <a:pt x="21391" y="2254"/>
                </a:lnTo>
                <a:lnTo>
                  <a:pt x="25186" y="902"/>
                </a:lnTo>
                <a:lnTo>
                  <a:pt x="28708" y="0"/>
                </a:lnTo>
                <a:lnTo>
                  <a:pt x="32050" y="391"/>
                </a:lnTo>
                <a:lnTo>
                  <a:pt x="35272" y="1644"/>
                </a:lnTo>
                <a:lnTo>
                  <a:pt x="38412" y="3472"/>
                </a:lnTo>
                <a:lnTo>
                  <a:pt x="42493" y="4690"/>
                </a:lnTo>
                <a:lnTo>
                  <a:pt x="47199" y="5502"/>
                </a:lnTo>
                <a:lnTo>
                  <a:pt x="52322" y="6044"/>
                </a:lnTo>
                <a:lnTo>
                  <a:pt x="56732" y="7397"/>
                </a:lnTo>
                <a:lnTo>
                  <a:pt x="60665" y="9291"/>
                </a:lnTo>
                <a:lnTo>
                  <a:pt x="64279" y="11546"/>
                </a:lnTo>
                <a:lnTo>
                  <a:pt x="67683" y="15034"/>
                </a:lnTo>
                <a:lnTo>
                  <a:pt x="70944" y="19343"/>
                </a:lnTo>
                <a:lnTo>
                  <a:pt x="74112" y="24201"/>
                </a:lnTo>
                <a:lnTo>
                  <a:pt x="77217" y="28431"/>
                </a:lnTo>
                <a:lnTo>
                  <a:pt x="80280" y="32243"/>
                </a:lnTo>
                <a:lnTo>
                  <a:pt x="83316" y="35778"/>
                </a:lnTo>
                <a:lnTo>
                  <a:pt x="86332" y="40118"/>
                </a:lnTo>
                <a:lnTo>
                  <a:pt x="89336" y="44996"/>
                </a:lnTo>
                <a:lnTo>
                  <a:pt x="92333" y="50232"/>
                </a:lnTo>
                <a:lnTo>
                  <a:pt x="98310" y="61342"/>
                </a:lnTo>
                <a:lnTo>
                  <a:pt x="101295" y="67082"/>
                </a:lnTo>
                <a:lnTo>
                  <a:pt x="103284" y="71902"/>
                </a:lnTo>
                <a:lnTo>
                  <a:pt x="104611" y="76107"/>
                </a:lnTo>
                <a:lnTo>
                  <a:pt x="105496" y="79903"/>
                </a:lnTo>
                <a:lnTo>
                  <a:pt x="106084" y="84417"/>
                </a:lnTo>
                <a:lnTo>
                  <a:pt x="106477" y="89411"/>
                </a:lnTo>
                <a:lnTo>
                  <a:pt x="106914" y="99260"/>
                </a:lnTo>
                <a:lnTo>
                  <a:pt x="107109" y="106944"/>
                </a:lnTo>
                <a:lnTo>
                  <a:pt x="106167" y="110383"/>
                </a:lnTo>
                <a:lnTo>
                  <a:pt x="104546" y="113667"/>
                </a:lnTo>
                <a:lnTo>
                  <a:pt x="102472" y="116849"/>
                </a:lnTo>
                <a:lnTo>
                  <a:pt x="100096" y="119962"/>
                </a:lnTo>
                <a:lnTo>
                  <a:pt x="97520" y="123030"/>
                </a:lnTo>
                <a:lnTo>
                  <a:pt x="94809" y="126067"/>
                </a:lnTo>
                <a:lnTo>
                  <a:pt x="89148" y="132088"/>
                </a:lnTo>
                <a:lnTo>
                  <a:pt x="86248" y="135083"/>
                </a:lnTo>
                <a:lnTo>
                  <a:pt x="83321" y="137079"/>
                </a:lnTo>
                <a:lnTo>
                  <a:pt x="80377" y="138410"/>
                </a:lnTo>
                <a:lnTo>
                  <a:pt x="77421" y="139297"/>
                </a:lnTo>
                <a:lnTo>
                  <a:pt x="73464" y="140881"/>
                </a:lnTo>
                <a:lnTo>
                  <a:pt x="68840" y="142929"/>
                </a:lnTo>
                <a:lnTo>
                  <a:pt x="63771" y="145287"/>
                </a:lnTo>
                <a:lnTo>
                  <a:pt x="58405" y="146858"/>
                </a:lnTo>
                <a:lnTo>
                  <a:pt x="52841" y="147906"/>
                </a:lnTo>
                <a:lnTo>
                  <a:pt x="47146" y="148604"/>
                </a:lnTo>
                <a:lnTo>
                  <a:pt x="42356" y="149070"/>
                </a:lnTo>
                <a:lnTo>
                  <a:pt x="38169" y="149381"/>
                </a:lnTo>
                <a:lnTo>
                  <a:pt x="34385" y="149587"/>
                </a:lnTo>
                <a:lnTo>
                  <a:pt x="24883" y="149818"/>
                </a:lnTo>
                <a:lnTo>
                  <a:pt x="19569" y="149879"/>
                </a:lnTo>
                <a:lnTo>
                  <a:pt x="15032" y="148928"/>
                </a:lnTo>
                <a:lnTo>
                  <a:pt x="11014" y="147301"/>
                </a:lnTo>
                <a:lnTo>
                  <a:pt x="0" y="1410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298"/>
          <p:cNvSpPr/>
          <p:nvPr/>
        </p:nvSpPr>
        <p:spPr>
          <a:xfrm>
            <a:off x="4393871" y="4152305"/>
            <a:ext cx="194486" cy="283805"/>
          </a:xfrm>
          <a:custGeom>
            <a:avLst/>
            <a:gdLst/>
            <a:ahLst/>
            <a:cxnLst/>
            <a:rect l="0" t="0" r="0" b="0"/>
            <a:pathLst>
              <a:path w="194486" h="283805">
                <a:moveTo>
                  <a:pt x="115559" y="8929"/>
                </a:moveTo>
                <a:lnTo>
                  <a:pt x="106989" y="8929"/>
                </a:lnTo>
                <a:lnTo>
                  <a:pt x="106653" y="1241"/>
                </a:lnTo>
                <a:lnTo>
                  <a:pt x="105649" y="827"/>
                </a:lnTo>
                <a:lnTo>
                  <a:pt x="101884" y="367"/>
                </a:lnTo>
                <a:lnTo>
                  <a:pt x="99490" y="1237"/>
                </a:lnTo>
                <a:lnTo>
                  <a:pt x="94182" y="4849"/>
                </a:lnTo>
                <a:lnTo>
                  <a:pt x="88512" y="9762"/>
                </a:lnTo>
                <a:lnTo>
                  <a:pt x="85609" y="12461"/>
                </a:lnTo>
                <a:lnTo>
                  <a:pt x="81688" y="15253"/>
                </a:lnTo>
                <a:lnTo>
                  <a:pt x="77087" y="18106"/>
                </a:lnTo>
                <a:lnTo>
                  <a:pt x="72034" y="21000"/>
                </a:lnTo>
                <a:lnTo>
                  <a:pt x="67672" y="24914"/>
                </a:lnTo>
                <a:lnTo>
                  <a:pt x="63770" y="29508"/>
                </a:lnTo>
                <a:lnTo>
                  <a:pt x="55795" y="40896"/>
                </a:lnTo>
                <a:lnTo>
                  <a:pt x="45629" y="55879"/>
                </a:lnTo>
                <a:lnTo>
                  <a:pt x="41129" y="64042"/>
                </a:lnTo>
                <a:lnTo>
                  <a:pt x="37137" y="72460"/>
                </a:lnTo>
                <a:lnTo>
                  <a:pt x="33482" y="81049"/>
                </a:lnTo>
                <a:lnTo>
                  <a:pt x="24125" y="101175"/>
                </a:lnTo>
                <a:lnTo>
                  <a:pt x="18848" y="112099"/>
                </a:lnTo>
                <a:lnTo>
                  <a:pt x="14338" y="122357"/>
                </a:lnTo>
                <a:lnTo>
                  <a:pt x="10337" y="132173"/>
                </a:lnTo>
                <a:lnTo>
                  <a:pt x="6677" y="141693"/>
                </a:lnTo>
                <a:lnTo>
                  <a:pt x="4237" y="152009"/>
                </a:lnTo>
                <a:lnTo>
                  <a:pt x="2611" y="162854"/>
                </a:lnTo>
                <a:lnTo>
                  <a:pt x="1526" y="174054"/>
                </a:lnTo>
                <a:lnTo>
                  <a:pt x="803" y="185489"/>
                </a:lnTo>
                <a:lnTo>
                  <a:pt x="0" y="208778"/>
                </a:lnTo>
                <a:lnTo>
                  <a:pt x="779" y="218560"/>
                </a:lnTo>
                <a:lnTo>
                  <a:pt x="2292" y="227066"/>
                </a:lnTo>
                <a:lnTo>
                  <a:pt x="4293" y="234721"/>
                </a:lnTo>
                <a:lnTo>
                  <a:pt x="6620" y="241809"/>
                </a:lnTo>
                <a:lnTo>
                  <a:pt x="9165" y="248518"/>
                </a:lnTo>
                <a:lnTo>
                  <a:pt x="11855" y="254976"/>
                </a:lnTo>
                <a:lnTo>
                  <a:pt x="15634" y="260273"/>
                </a:lnTo>
                <a:lnTo>
                  <a:pt x="20141" y="264796"/>
                </a:lnTo>
                <a:lnTo>
                  <a:pt x="25131" y="268804"/>
                </a:lnTo>
                <a:lnTo>
                  <a:pt x="30444" y="272468"/>
                </a:lnTo>
                <a:lnTo>
                  <a:pt x="35973" y="275903"/>
                </a:lnTo>
                <a:lnTo>
                  <a:pt x="41645" y="279185"/>
                </a:lnTo>
                <a:lnTo>
                  <a:pt x="48406" y="281374"/>
                </a:lnTo>
                <a:lnTo>
                  <a:pt x="55893" y="282832"/>
                </a:lnTo>
                <a:lnTo>
                  <a:pt x="63863" y="283804"/>
                </a:lnTo>
                <a:lnTo>
                  <a:pt x="71163" y="283461"/>
                </a:lnTo>
                <a:lnTo>
                  <a:pt x="78017" y="282239"/>
                </a:lnTo>
                <a:lnTo>
                  <a:pt x="84572" y="280433"/>
                </a:lnTo>
                <a:lnTo>
                  <a:pt x="99800" y="275780"/>
                </a:lnTo>
                <a:lnTo>
                  <a:pt x="108033" y="273150"/>
                </a:lnTo>
                <a:lnTo>
                  <a:pt x="115508" y="270404"/>
                </a:lnTo>
                <a:lnTo>
                  <a:pt x="122477" y="267582"/>
                </a:lnTo>
                <a:lnTo>
                  <a:pt x="129110" y="264709"/>
                </a:lnTo>
                <a:lnTo>
                  <a:pt x="135518" y="260808"/>
                </a:lnTo>
                <a:lnTo>
                  <a:pt x="141776" y="256223"/>
                </a:lnTo>
                <a:lnTo>
                  <a:pt x="147935" y="251182"/>
                </a:lnTo>
                <a:lnTo>
                  <a:pt x="153034" y="245837"/>
                </a:lnTo>
                <a:lnTo>
                  <a:pt x="157426" y="240290"/>
                </a:lnTo>
                <a:lnTo>
                  <a:pt x="161348" y="234607"/>
                </a:lnTo>
                <a:lnTo>
                  <a:pt x="165948" y="229827"/>
                </a:lnTo>
                <a:lnTo>
                  <a:pt x="171002" y="225647"/>
                </a:lnTo>
                <a:lnTo>
                  <a:pt x="176357" y="221869"/>
                </a:lnTo>
                <a:lnTo>
                  <a:pt x="179928" y="216373"/>
                </a:lnTo>
                <a:lnTo>
                  <a:pt x="182308" y="209733"/>
                </a:lnTo>
                <a:lnTo>
                  <a:pt x="183895" y="202330"/>
                </a:lnTo>
                <a:lnTo>
                  <a:pt x="185946" y="194418"/>
                </a:lnTo>
                <a:lnTo>
                  <a:pt x="188306" y="186166"/>
                </a:lnTo>
                <a:lnTo>
                  <a:pt x="190873" y="177688"/>
                </a:lnTo>
                <a:lnTo>
                  <a:pt x="192584" y="170052"/>
                </a:lnTo>
                <a:lnTo>
                  <a:pt x="193725" y="162978"/>
                </a:lnTo>
                <a:lnTo>
                  <a:pt x="194485" y="156277"/>
                </a:lnTo>
                <a:lnTo>
                  <a:pt x="193999" y="148833"/>
                </a:lnTo>
                <a:lnTo>
                  <a:pt x="192682" y="140893"/>
                </a:lnTo>
                <a:lnTo>
                  <a:pt x="190810" y="132625"/>
                </a:lnTo>
                <a:lnTo>
                  <a:pt x="188570" y="124135"/>
                </a:lnTo>
                <a:lnTo>
                  <a:pt x="186083" y="115498"/>
                </a:lnTo>
                <a:lnTo>
                  <a:pt x="180671" y="97965"/>
                </a:lnTo>
                <a:lnTo>
                  <a:pt x="174955" y="80251"/>
                </a:lnTo>
                <a:lnTo>
                  <a:pt x="172041" y="72352"/>
                </a:lnTo>
                <a:lnTo>
                  <a:pt x="169105" y="65102"/>
                </a:lnTo>
                <a:lnTo>
                  <a:pt x="166154" y="58284"/>
                </a:lnTo>
                <a:lnTo>
                  <a:pt x="162200" y="52746"/>
                </a:lnTo>
                <a:lnTo>
                  <a:pt x="157578" y="48063"/>
                </a:lnTo>
                <a:lnTo>
                  <a:pt x="152510" y="43948"/>
                </a:lnTo>
                <a:lnTo>
                  <a:pt x="148139" y="40212"/>
                </a:lnTo>
                <a:lnTo>
                  <a:pt x="144231" y="36730"/>
                </a:lnTo>
                <a:lnTo>
                  <a:pt x="137241" y="30215"/>
                </a:lnTo>
                <a:lnTo>
                  <a:pt x="124661" y="17948"/>
                </a:lnTo>
                <a:lnTo>
                  <a:pt x="112612" y="5970"/>
                </a:lnTo>
                <a:lnTo>
                  <a:pt x="109622" y="3980"/>
                </a:lnTo>
                <a:lnTo>
                  <a:pt x="103651" y="1769"/>
                </a:lnTo>
                <a:lnTo>
                  <a:pt x="9768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299"/>
          <p:cNvSpPr/>
          <p:nvPr/>
        </p:nvSpPr>
        <p:spPr>
          <a:xfrm>
            <a:off x="4688570" y="4143375"/>
            <a:ext cx="53264" cy="241103"/>
          </a:xfrm>
          <a:custGeom>
            <a:avLst/>
            <a:gdLst/>
            <a:ahLst/>
            <a:cxnLst/>
            <a:rect l="0" t="0" r="0" b="0"/>
            <a:pathLst>
              <a:path w="53264" h="241103">
                <a:moveTo>
                  <a:pt x="8570" y="0"/>
                </a:moveTo>
                <a:lnTo>
                  <a:pt x="8570" y="7689"/>
                </a:lnTo>
                <a:lnTo>
                  <a:pt x="7577" y="10087"/>
                </a:lnTo>
                <a:lnTo>
                  <a:pt x="5923" y="13670"/>
                </a:lnTo>
                <a:lnTo>
                  <a:pt x="3826" y="18043"/>
                </a:lnTo>
                <a:lnTo>
                  <a:pt x="2427" y="22942"/>
                </a:lnTo>
                <a:lnTo>
                  <a:pt x="1495" y="28194"/>
                </a:lnTo>
                <a:lnTo>
                  <a:pt x="874" y="33679"/>
                </a:lnTo>
                <a:lnTo>
                  <a:pt x="460" y="40312"/>
                </a:lnTo>
                <a:lnTo>
                  <a:pt x="0" y="55619"/>
                </a:lnTo>
                <a:lnTo>
                  <a:pt x="870" y="63869"/>
                </a:lnTo>
                <a:lnTo>
                  <a:pt x="2444" y="72345"/>
                </a:lnTo>
                <a:lnTo>
                  <a:pt x="4486" y="80972"/>
                </a:lnTo>
                <a:lnTo>
                  <a:pt x="5847" y="89700"/>
                </a:lnTo>
                <a:lnTo>
                  <a:pt x="6755" y="98496"/>
                </a:lnTo>
                <a:lnTo>
                  <a:pt x="7360" y="107336"/>
                </a:lnTo>
                <a:lnTo>
                  <a:pt x="8757" y="116206"/>
                </a:lnTo>
                <a:lnTo>
                  <a:pt x="10681" y="125095"/>
                </a:lnTo>
                <a:lnTo>
                  <a:pt x="12957" y="133998"/>
                </a:lnTo>
                <a:lnTo>
                  <a:pt x="14475" y="142910"/>
                </a:lnTo>
                <a:lnTo>
                  <a:pt x="15486" y="151829"/>
                </a:lnTo>
                <a:lnTo>
                  <a:pt x="16160" y="160750"/>
                </a:lnTo>
                <a:lnTo>
                  <a:pt x="17603" y="168682"/>
                </a:lnTo>
                <a:lnTo>
                  <a:pt x="19558" y="175955"/>
                </a:lnTo>
                <a:lnTo>
                  <a:pt x="21854" y="182788"/>
                </a:lnTo>
                <a:lnTo>
                  <a:pt x="24379" y="189327"/>
                </a:lnTo>
                <a:lnTo>
                  <a:pt x="27055" y="195671"/>
                </a:lnTo>
                <a:lnTo>
                  <a:pt x="29832" y="201885"/>
                </a:lnTo>
                <a:lnTo>
                  <a:pt x="32676" y="207020"/>
                </a:lnTo>
                <a:lnTo>
                  <a:pt x="35566" y="211435"/>
                </a:lnTo>
                <a:lnTo>
                  <a:pt x="38485" y="215371"/>
                </a:lnTo>
                <a:lnTo>
                  <a:pt x="40432" y="218987"/>
                </a:lnTo>
                <a:lnTo>
                  <a:pt x="41730" y="222390"/>
                </a:lnTo>
                <a:lnTo>
                  <a:pt x="42594" y="225651"/>
                </a:lnTo>
                <a:lnTo>
                  <a:pt x="44164" y="228816"/>
                </a:lnTo>
                <a:lnTo>
                  <a:pt x="46204" y="231920"/>
                </a:lnTo>
                <a:lnTo>
                  <a:pt x="53263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300"/>
          <p:cNvSpPr/>
          <p:nvPr/>
        </p:nvSpPr>
        <p:spPr>
          <a:xfrm>
            <a:off x="4652447" y="4259461"/>
            <a:ext cx="196649" cy="26790"/>
          </a:xfrm>
          <a:custGeom>
            <a:avLst/>
            <a:gdLst/>
            <a:ahLst/>
            <a:cxnLst/>
            <a:rect l="0" t="0" r="0" b="0"/>
            <a:pathLst>
              <a:path w="196649" h="26790">
                <a:moveTo>
                  <a:pt x="0" y="26789"/>
                </a:moveTo>
                <a:lnTo>
                  <a:pt x="4745" y="22049"/>
                </a:lnTo>
                <a:lnTo>
                  <a:pt x="7136" y="20652"/>
                </a:lnTo>
                <a:lnTo>
                  <a:pt x="9723" y="19721"/>
                </a:lnTo>
                <a:lnTo>
                  <a:pt x="12441" y="19101"/>
                </a:lnTo>
                <a:lnTo>
                  <a:pt x="16239" y="18687"/>
                </a:lnTo>
                <a:lnTo>
                  <a:pt x="20758" y="18411"/>
                </a:lnTo>
                <a:lnTo>
                  <a:pt x="31076" y="18105"/>
                </a:lnTo>
                <a:lnTo>
                  <a:pt x="81307" y="17874"/>
                </a:lnTo>
                <a:lnTo>
                  <a:pt x="89959" y="17869"/>
                </a:lnTo>
                <a:lnTo>
                  <a:pt x="97713" y="16874"/>
                </a:lnTo>
                <a:lnTo>
                  <a:pt x="104869" y="15218"/>
                </a:lnTo>
                <a:lnTo>
                  <a:pt x="111626" y="13122"/>
                </a:lnTo>
                <a:lnTo>
                  <a:pt x="119111" y="11724"/>
                </a:lnTo>
                <a:lnTo>
                  <a:pt x="127079" y="10793"/>
                </a:lnTo>
                <a:lnTo>
                  <a:pt x="135371" y="10171"/>
                </a:lnTo>
                <a:lnTo>
                  <a:pt x="142885" y="8766"/>
                </a:lnTo>
                <a:lnTo>
                  <a:pt x="149882" y="6836"/>
                </a:lnTo>
                <a:lnTo>
                  <a:pt x="156532" y="4557"/>
                </a:lnTo>
                <a:lnTo>
                  <a:pt x="162952" y="3038"/>
                </a:lnTo>
                <a:lnTo>
                  <a:pt x="169218" y="2025"/>
                </a:lnTo>
                <a:lnTo>
                  <a:pt x="175382" y="1350"/>
                </a:lnTo>
                <a:lnTo>
                  <a:pt x="180484" y="900"/>
                </a:lnTo>
                <a:lnTo>
                  <a:pt x="184879" y="600"/>
                </a:lnTo>
                <a:lnTo>
                  <a:pt x="19664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301"/>
          <p:cNvSpPr/>
          <p:nvPr/>
        </p:nvSpPr>
        <p:spPr>
          <a:xfrm>
            <a:off x="4831251" y="4125516"/>
            <a:ext cx="160863" cy="223243"/>
          </a:xfrm>
          <a:custGeom>
            <a:avLst/>
            <a:gdLst/>
            <a:ahLst/>
            <a:cxnLst/>
            <a:rect l="0" t="0" r="0" b="0"/>
            <a:pathLst>
              <a:path w="160863" h="223243">
                <a:moveTo>
                  <a:pt x="8906" y="0"/>
                </a:moveTo>
                <a:lnTo>
                  <a:pt x="77" y="0"/>
                </a:lnTo>
                <a:lnTo>
                  <a:pt x="0" y="4740"/>
                </a:lnTo>
                <a:lnTo>
                  <a:pt x="982" y="7128"/>
                </a:lnTo>
                <a:lnTo>
                  <a:pt x="4722" y="12428"/>
                </a:lnTo>
                <a:lnTo>
                  <a:pt x="6117" y="15231"/>
                </a:lnTo>
                <a:lnTo>
                  <a:pt x="7666" y="20990"/>
                </a:lnTo>
                <a:lnTo>
                  <a:pt x="9073" y="24907"/>
                </a:lnTo>
                <a:lnTo>
                  <a:pt x="11003" y="29503"/>
                </a:lnTo>
                <a:lnTo>
                  <a:pt x="13284" y="34551"/>
                </a:lnTo>
                <a:lnTo>
                  <a:pt x="18466" y="45453"/>
                </a:lnTo>
                <a:lnTo>
                  <a:pt x="21238" y="51138"/>
                </a:lnTo>
                <a:lnTo>
                  <a:pt x="23086" y="57904"/>
                </a:lnTo>
                <a:lnTo>
                  <a:pt x="24319" y="65392"/>
                </a:lnTo>
                <a:lnTo>
                  <a:pt x="25140" y="73360"/>
                </a:lnTo>
                <a:lnTo>
                  <a:pt x="26681" y="80656"/>
                </a:lnTo>
                <a:lnTo>
                  <a:pt x="28701" y="87506"/>
                </a:lnTo>
                <a:lnTo>
                  <a:pt x="36290" y="109271"/>
                </a:lnTo>
                <a:lnTo>
                  <a:pt x="39080" y="117496"/>
                </a:lnTo>
                <a:lnTo>
                  <a:pt x="40940" y="125956"/>
                </a:lnTo>
                <a:lnTo>
                  <a:pt x="42180" y="134572"/>
                </a:lnTo>
                <a:lnTo>
                  <a:pt x="43007" y="143293"/>
                </a:lnTo>
                <a:lnTo>
                  <a:pt x="44551" y="150099"/>
                </a:lnTo>
                <a:lnTo>
                  <a:pt x="46575" y="155628"/>
                </a:lnTo>
                <a:lnTo>
                  <a:pt x="48916" y="160307"/>
                </a:lnTo>
                <a:lnTo>
                  <a:pt x="50477" y="165410"/>
                </a:lnTo>
                <a:lnTo>
                  <a:pt x="51518" y="170797"/>
                </a:lnTo>
                <a:lnTo>
                  <a:pt x="52212" y="176373"/>
                </a:lnTo>
                <a:lnTo>
                  <a:pt x="52674" y="181082"/>
                </a:lnTo>
                <a:lnTo>
                  <a:pt x="52982" y="185214"/>
                </a:lnTo>
                <a:lnTo>
                  <a:pt x="53188" y="188960"/>
                </a:lnTo>
                <a:lnTo>
                  <a:pt x="53416" y="195769"/>
                </a:lnTo>
                <a:lnTo>
                  <a:pt x="53596" y="213778"/>
                </a:lnTo>
                <a:lnTo>
                  <a:pt x="53599" y="166683"/>
                </a:lnTo>
                <a:lnTo>
                  <a:pt x="54592" y="162716"/>
                </a:lnTo>
                <a:lnTo>
                  <a:pt x="56247" y="158086"/>
                </a:lnTo>
                <a:lnTo>
                  <a:pt x="61295" y="145879"/>
                </a:lnTo>
                <a:lnTo>
                  <a:pt x="64634" y="141564"/>
                </a:lnTo>
                <a:lnTo>
                  <a:pt x="66914" y="139024"/>
                </a:lnTo>
                <a:lnTo>
                  <a:pt x="69429" y="137332"/>
                </a:lnTo>
                <a:lnTo>
                  <a:pt x="72097" y="136203"/>
                </a:lnTo>
                <a:lnTo>
                  <a:pt x="74870" y="135450"/>
                </a:lnTo>
                <a:lnTo>
                  <a:pt x="78704" y="134948"/>
                </a:lnTo>
                <a:lnTo>
                  <a:pt x="83247" y="134614"/>
                </a:lnTo>
                <a:lnTo>
                  <a:pt x="88262" y="134391"/>
                </a:lnTo>
                <a:lnTo>
                  <a:pt x="92598" y="135235"/>
                </a:lnTo>
                <a:lnTo>
                  <a:pt x="96483" y="136789"/>
                </a:lnTo>
                <a:lnTo>
                  <a:pt x="100065" y="138818"/>
                </a:lnTo>
                <a:lnTo>
                  <a:pt x="103447" y="141162"/>
                </a:lnTo>
                <a:lnTo>
                  <a:pt x="106695" y="143718"/>
                </a:lnTo>
                <a:lnTo>
                  <a:pt x="109853" y="146413"/>
                </a:lnTo>
                <a:lnTo>
                  <a:pt x="113945" y="149203"/>
                </a:lnTo>
                <a:lnTo>
                  <a:pt x="118659" y="152055"/>
                </a:lnTo>
                <a:lnTo>
                  <a:pt x="123788" y="154948"/>
                </a:lnTo>
                <a:lnTo>
                  <a:pt x="128200" y="156876"/>
                </a:lnTo>
                <a:lnTo>
                  <a:pt x="132136" y="158162"/>
                </a:lnTo>
                <a:lnTo>
                  <a:pt x="135752" y="159020"/>
                </a:lnTo>
                <a:lnTo>
                  <a:pt x="139156" y="160583"/>
                </a:lnTo>
                <a:lnTo>
                  <a:pt x="142419" y="162618"/>
                </a:lnTo>
                <a:lnTo>
                  <a:pt x="145587" y="164967"/>
                </a:lnTo>
                <a:lnTo>
                  <a:pt x="147699" y="168517"/>
                </a:lnTo>
                <a:lnTo>
                  <a:pt x="149107" y="172868"/>
                </a:lnTo>
                <a:lnTo>
                  <a:pt x="150046" y="177753"/>
                </a:lnTo>
                <a:lnTo>
                  <a:pt x="151665" y="182002"/>
                </a:lnTo>
                <a:lnTo>
                  <a:pt x="153737" y="185827"/>
                </a:lnTo>
                <a:lnTo>
                  <a:pt x="156112" y="189369"/>
                </a:lnTo>
                <a:lnTo>
                  <a:pt x="158751" y="195950"/>
                </a:lnTo>
                <a:lnTo>
                  <a:pt x="159923" y="202183"/>
                </a:lnTo>
                <a:lnTo>
                  <a:pt x="160445" y="208260"/>
                </a:lnTo>
                <a:lnTo>
                  <a:pt x="160676" y="214268"/>
                </a:lnTo>
                <a:lnTo>
                  <a:pt x="160862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5072560" y="4339828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303"/>
          <p:cNvSpPr/>
          <p:nvPr/>
        </p:nvSpPr>
        <p:spPr>
          <a:xfrm>
            <a:off x="4921052" y="2705698"/>
            <a:ext cx="482236" cy="1794866"/>
          </a:xfrm>
          <a:custGeom>
            <a:avLst/>
            <a:gdLst/>
            <a:ahLst/>
            <a:cxnLst/>
            <a:rect l="0" t="0" r="0" b="0"/>
            <a:pathLst>
              <a:path w="482236" h="1794866">
                <a:moveTo>
                  <a:pt x="214078" y="26787"/>
                </a:moveTo>
                <a:lnTo>
                  <a:pt x="214078" y="22046"/>
                </a:lnTo>
                <a:lnTo>
                  <a:pt x="213085" y="20650"/>
                </a:lnTo>
                <a:lnTo>
                  <a:pt x="211430" y="19719"/>
                </a:lnTo>
                <a:lnTo>
                  <a:pt x="206382" y="18224"/>
                </a:lnTo>
                <a:lnTo>
                  <a:pt x="205968" y="17110"/>
                </a:lnTo>
                <a:lnTo>
                  <a:pt x="205508" y="13225"/>
                </a:lnTo>
                <a:lnTo>
                  <a:pt x="204392" y="11793"/>
                </a:lnTo>
                <a:lnTo>
                  <a:pt x="202654" y="10838"/>
                </a:lnTo>
                <a:lnTo>
                  <a:pt x="192816" y="6847"/>
                </a:lnTo>
                <a:lnTo>
                  <a:pt x="183772" y="3042"/>
                </a:lnTo>
                <a:lnTo>
                  <a:pt x="176441" y="1350"/>
                </a:lnTo>
                <a:lnTo>
                  <a:pt x="161985" y="398"/>
                </a:lnTo>
                <a:lnTo>
                  <a:pt x="140377" y="116"/>
                </a:lnTo>
                <a:lnTo>
                  <a:pt x="78331" y="0"/>
                </a:lnTo>
                <a:lnTo>
                  <a:pt x="64029" y="2645"/>
                </a:lnTo>
                <a:lnTo>
                  <a:pt x="52045" y="6135"/>
                </a:lnTo>
                <a:lnTo>
                  <a:pt x="43408" y="7686"/>
                </a:lnTo>
                <a:lnTo>
                  <a:pt x="36259" y="11021"/>
                </a:lnTo>
                <a:lnTo>
                  <a:pt x="32962" y="13300"/>
                </a:lnTo>
                <a:lnTo>
                  <a:pt x="24002" y="15832"/>
                </a:lnTo>
                <a:lnTo>
                  <a:pt x="18831" y="16506"/>
                </a:lnTo>
                <a:lnTo>
                  <a:pt x="15385" y="17949"/>
                </a:lnTo>
                <a:lnTo>
                  <a:pt x="13086" y="19902"/>
                </a:lnTo>
                <a:lnTo>
                  <a:pt x="11554" y="22197"/>
                </a:lnTo>
                <a:lnTo>
                  <a:pt x="9540" y="23727"/>
                </a:lnTo>
                <a:lnTo>
                  <a:pt x="7204" y="24747"/>
                </a:lnTo>
                <a:lnTo>
                  <a:pt x="1063" y="26383"/>
                </a:lnTo>
                <a:lnTo>
                  <a:pt x="560" y="27510"/>
                </a:lnTo>
                <a:lnTo>
                  <a:pt x="0" y="31407"/>
                </a:lnTo>
                <a:lnTo>
                  <a:pt x="844" y="33836"/>
                </a:lnTo>
                <a:lnTo>
                  <a:pt x="7288" y="43026"/>
                </a:lnTo>
                <a:lnTo>
                  <a:pt x="7956" y="46572"/>
                </a:lnTo>
                <a:lnTo>
                  <a:pt x="8134" y="48906"/>
                </a:lnTo>
                <a:lnTo>
                  <a:pt x="9246" y="51455"/>
                </a:lnTo>
                <a:lnTo>
                  <a:pt x="14563" y="59782"/>
                </a:lnTo>
                <a:lnTo>
                  <a:pt x="16156" y="65594"/>
                </a:lnTo>
                <a:lnTo>
                  <a:pt x="17423" y="120401"/>
                </a:lnTo>
                <a:lnTo>
                  <a:pt x="17429" y="205798"/>
                </a:lnTo>
                <a:lnTo>
                  <a:pt x="24504" y="257152"/>
                </a:lnTo>
                <a:lnTo>
                  <a:pt x="27115" y="304361"/>
                </a:lnTo>
                <a:lnTo>
                  <a:pt x="40600" y="366258"/>
                </a:lnTo>
                <a:lnTo>
                  <a:pt x="46173" y="411379"/>
                </a:lnTo>
                <a:lnTo>
                  <a:pt x="51799" y="458510"/>
                </a:lnTo>
                <a:lnTo>
                  <a:pt x="60046" y="506037"/>
                </a:lnTo>
                <a:lnTo>
                  <a:pt x="71239" y="553643"/>
                </a:lnTo>
                <a:lnTo>
                  <a:pt x="77404" y="589358"/>
                </a:lnTo>
                <a:lnTo>
                  <a:pt x="80832" y="614162"/>
                </a:lnTo>
                <a:lnTo>
                  <a:pt x="93921" y="667862"/>
                </a:lnTo>
                <a:lnTo>
                  <a:pt x="101840" y="721722"/>
                </a:lnTo>
                <a:lnTo>
                  <a:pt x="111975" y="773996"/>
                </a:lnTo>
                <a:lnTo>
                  <a:pt x="115627" y="816485"/>
                </a:lnTo>
                <a:lnTo>
                  <a:pt x="122558" y="859501"/>
                </a:lnTo>
                <a:lnTo>
                  <a:pt x="131149" y="912741"/>
                </a:lnTo>
                <a:lnTo>
                  <a:pt x="137886" y="965995"/>
                </a:lnTo>
                <a:lnTo>
                  <a:pt x="147787" y="1021861"/>
                </a:lnTo>
                <a:lnTo>
                  <a:pt x="151398" y="1065874"/>
                </a:lnTo>
                <a:lnTo>
                  <a:pt x="157324" y="1109342"/>
                </a:lnTo>
                <a:lnTo>
                  <a:pt x="162478" y="1162734"/>
                </a:lnTo>
                <a:lnTo>
                  <a:pt x="174618" y="1228389"/>
                </a:lnTo>
                <a:lnTo>
                  <a:pt x="180240" y="1276759"/>
                </a:lnTo>
                <a:lnTo>
                  <a:pt x="190620" y="1324531"/>
                </a:lnTo>
                <a:lnTo>
                  <a:pt x="198115" y="1384094"/>
                </a:lnTo>
                <a:lnTo>
                  <a:pt x="211350" y="1437493"/>
                </a:lnTo>
                <a:lnTo>
                  <a:pt x="220418" y="1482877"/>
                </a:lnTo>
                <a:lnTo>
                  <a:pt x="224895" y="1515562"/>
                </a:lnTo>
                <a:lnTo>
                  <a:pt x="238410" y="1571404"/>
                </a:lnTo>
                <a:lnTo>
                  <a:pt x="240783" y="1588393"/>
                </a:lnTo>
                <a:lnTo>
                  <a:pt x="247750" y="1618114"/>
                </a:lnTo>
                <a:lnTo>
                  <a:pt x="249900" y="1633957"/>
                </a:lnTo>
                <a:lnTo>
                  <a:pt x="256724" y="1662943"/>
                </a:lnTo>
                <a:lnTo>
                  <a:pt x="258854" y="1677694"/>
                </a:lnTo>
                <a:lnTo>
                  <a:pt x="264644" y="1692568"/>
                </a:lnTo>
                <a:lnTo>
                  <a:pt x="267794" y="1708110"/>
                </a:lnTo>
                <a:lnTo>
                  <a:pt x="273583" y="1720432"/>
                </a:lnTo>
                <a:lnTo>
                  <a:pt x="276043" y="1739225"/>
                </a:lnTo>
                <a:lnTo>
                  <a:pt x="276647" y="1767929"/>
                </a:lnTo>
                <a:lnTo>
                  <a:pt x="284344" y="1775751"/>
                </a:lnTo>
                <a:lnTo>
                  <a:pt x="287683" y="1776448"/>
                </a:lnTo>
                <a:lnTo>
                  <a:pt x="289964" y="1776633"/>
                </a:lnTo>
                <a:lnTo>
                  <a:pt x="292477" y="1777749"/>
                </a:lnTo>
                <a:lnTo>
                  <a:pt x="300760" y="1783069"/>
                </a:lnTo>
                <a:lnTo>
                  <a:pt x="306567" y="1784661"/>
                </a:lnTo>
                <a:lnTo>
                  <a:pt x="320163" y="1785558"/>
                </a:lnTo>
                <a:lnTo>
                  <a:pt x="336773" y="1785823"/>
                </a:lnTo>
                <a:lnTo>
                  <a:pt x="434673" y="1785934"/>
                </a:lnTo>
                <a:lnTo>
                  <a:pt x="439602" y="1786927"/>
                </a:lnTo>
                <a:lnTo>
                  <a:pt x="452277" y="1792072"/>
                </a:lnTo>
                <a:lnTo>
                  <a:pt x="467179" y="1794037"/>
                </a:lnTo>
                <a:lnTo>
                  <a:pt x="482235" y="17948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304"/>
          <p:cNvSpPr/>
          <p:nvPr/>
        </p:nvSpPr>
        <p:spPr>
          <a:xfrm>
            <a:off x="5260270" y="2778518"/>
            <a:ext cx="165688" cy="230777"/>
          </a:xfrm>
          <a:custGeom>
            <a:avLst/>
            <a:gdLst/>
            <a:ahLst/>
            <a:cxnLst/>
            <a:rect l="0" t="0" r="0" b="0"/>
            <a:pathLst>
              <a:path w="165688" h="230777">
                <a:moveTo>
                  <a:pt x="8939" y="34334"/>
                </a:moveTo>
                <a:lnTo>
                  <a:pt x="8939" y="29593"/>
                </a:lnTo>
                <a:lnTo>
                  <a:pt x="9932" y="28197"/>
                </a:lnTo>
                <a:lnTo>
                  <a:pt x="11587" y="27266"/>
                </a:lnTo>
                <a:lnTo>
                  <a:pt x="13683" y="26645"/>
                </a:lnTo>
                <a:lnTo>
                  <a:pt x="18662" y="23310"/>
                </a:lnTo>
                <a:lnTo>
                  <a:pt x="21380" y="21031"/>
                </a:lnTo>
                <a:lnTo>
                  <a:pt x="24185" y="18520"/>
                </a:lnTo>
                <a:lnTo>
                  <a:pt x="29950" y="13084"/>
                </a:lnTo>
                <a:lnTo>
                  <a:pt x="33871" y="11238"/>
                </a:lnTo>
                <a:lnTo>
                  <a:pt x="38471" y="10007"/>
                </a:lnTo>
                <a:lnTo>
                  <a:pt x="43525" y="9186"/>
                </a:lnTo>
                <a:lnTo>
                  <a:pt x="47887" y="7647"/>
                </a:lnTo>
                <a:lnTo>
                  <a:pt x="51788" y="5628"/>
                </a:lnTo>
                <a:lnTo>
                  <a:pt x="55382" y="3290"/>
                </a:lnTo>
                <a:lnTo>
                  <a:pt x="59765" y="1732"/>
                </a:lnTo>
                <a:lnTo>
                  <a:pt x="64672" y="693"/>
                </a:lnTo>
                <a:lnTo>
                  <a:pt x="69931" y="0"/>
                </a:lnTo>
                <a:lnTo>
                  <a:pt x="75423" y="531"/>
                </a:lnTo>
                <a:lnTo>
                  <a:pt x="81070" y="1877"/>
                </a:lnTo>
                <a:lnTo>
                  <a:pt x="86822" y="3766"/>
                </a:lnTo>
                <a:lnTo>
                  <a:pt x="91649" y="5025"/>
                </a:lnTo>
                <a:lnTo>
                  <a:pt x="95860" y="5865"/>
                </a:lnTo>
                <a:lnTo>
                  <a:pt x="99661" y="6425"/>
                </a:lnTo>
                <a:lnTo>
                  <a:pt x="103188" y="7790"/>
                </a:lnTo>
                <a:lnTo>
                  <a:pt x="106533" y="9693"/>
                </a:lnTo>
                <a:lnTo>
                  <a:pt x="109756" y="11953"/>
                </a:lnTo>
                <a:lnTo>
                  <a:pt x="113891" y="14453"/>
                </a:lnTo>
                <a:lnTo>
                  <a:pt x="118634" y="17111"/>
                </a:lnTo>
                <a:lnTo>
                  <a:pt x="123782" y="19875"/>
                </a:lnTo>
                <a:lnTo>
                  <a:pt x="127214" y="22710"/>
                </a:lnTo>
                <a:lnTo>
                  <a:pt x="129503" y="25592"/>
                </a:lnTo>
                <a:lnTo>
                  <a:pt x="131028" y="28506"/>
                </a:lnTo>
                <a:lnTo>
                  <a:pt x="132723" y="34390"/>
                </a:lnTo>
                <a:lnTo>
                  <a:pt x="133476" y="40312"/>
                </a:lnTo>
                <a:lnTo>
                  <a:pt x="133811" y="46251"/>
                </a:lnTo>
                <a:lnTo>
                  <a:pt x="132907" y="49224"/>
                </a:lnTo>
                <a:lnTo>
                  <a:pt x="129255" y="55173"/>
                </a:lnTo>
                <a:lnTo>
                  <a:pt x="124320" y="61124"/>
                </a:lnTo>
                <a:lnTo>
                  <a:pt x="121614" y="64100"/>
                </a:lnTo>
                <a:lnTo>
                  <a:pt x="113310" y="72698"/>
                </a:lnTo>
                <a:lnTo>
                  <a:pt x="108315" y="77770"/>
                </a:lnTo>
                <a:lnTo>
                  <a:pt x="103992" y="81150"/>
                </a:lnTo>
                <a:lnTo>
                  <a:pt x="100116" y="83404"/>
                </a:lnTo>
                <a:lnTo>
                  <a:pt x="96539" y="84906"/>
                </a:lnTo>
                <a:lnTo>
                  <a:pt x="92169" y="86900"/>
                </a:lnTo>
                <a:lnTo>
                  <a:pt x="82014" y="91762"/>
                </a:lnTo>
                <a:lnTo>
                  <a:pt x="77520" y="94447"/>
                </a:lnTo>
                <a:lnTo>
                  <a:pt x="73529" y="97230"/>
                </a:lnTo>
                <a:lnTo>
                  <a:pt x="69876" y="100077"/>
                </a:lnTo>
                <a:lnTo>
                  <a:pt x="66448" y="101975"/>
                </a:lnTo>
                <a:lnTo>
                  <a:pt x="63169" y="103240"/>
                </a:lnTo>
                <a:lnTo>
                  <a:pt x="54190" y="105623"/>
                </a:lnTo>
                <a:lnTo>
                  <a:pt x="58542" y="100987"/>
                </a:lnTo>
                <a:lnTo>
                  <a:pt x="60878" y="99605"/>
                </a:lnTo>
                <a:lnTo>
                  <a:pt x="63428" y="98684"/>
                </a:lnTo>
                <a:lnTo>
                  <a:pt x="66122" y="98070"/>
                </a:lnTo>
                <a:lnTo>
                  <a:pt x="68911" y="97660"/>
                </a:lnTo>
                <a:lnTo>
                  <a:pt x="71763" y="97387"/>
                </a:lnTo>
                <a:lnTo>
                  <a:pt x="74657" y="97206"/>
                </a:lnTo>
                <a:lnTo>
                  <a:pt x="78574" y="98076"/>
                </a:lnTo>
                <a:lnTo>
                  <a:pt x="83171" y="99649"/>
                </a:lnTo>
                <a:lnTo>
                  <a:pt x="88222" y="101690"/>
                </a:lnTo>
                <a:lnTo>
                  <a:pt x="93576" y="103050"/>
                </a:lnTo>
                <a:lnTo>
                  <a:pt x="99131" y="103957"/>
                </a:lnTo>
                <a:lnTo>
                  <a:pt x="104822" y="104562"/>
                </a:lnTo>
                <a:lnTo>
                  <a:pt x="110601" y="105957"/>
                </a:lnTo>
                <a:lnTo>
                  <a:pt x="116441" y="107879"/>
                </a:lnTo>
                <a:lnTo>
                  <a:pt x="122320" y="110153"/>
                </a:lnTo>
                <a:lnTo>
                  <a:pt x="127233" y="111669"/>
                </a:lnTo>
                <a:lnTo>
                  <a:pt x="131501" y="112679"/>
                </a:lnTo>
                <a:lnTo>
                  <a:pt x="135340" y="113353"/>
                </a:lnTo>
                <a:lnTo>
                  <a:pt x="138892" y="115787"/>
                </a:lnTo>
                <a:lnTo>
                  <a:pt x="142253" y="119393"/>
                </a:lnTo>
                <a:lnTo>
                  <a:pt x="145487" y="123783"/>
                </a:lnTo>
                <a:lnTo>
                  <a:pt x="148637" y="127700"/>
                </a:lnTo>
                <a:lnTo>
                  <a:pt x="151730" y="131305"/>
                </a:lnTo>
                <a:lnTo>
                  <a:pt x="154784" y="134700"/>
                </a:lnTo>
                <a:lnTo>
                  <a:pt x="156821" y="137955"/>
                </a:lnTo>
                <a:lnTo>
                  <a:pt x="159083" y="144218"/>
                </a:lnTo>
                <a:lnTo>
                  <a:pt x="162738" y="150309"/>
                </a:lnTo>
                <a:lnTo>
                  <a:pt x="165103" y="153323"/>
                </a:lnTo>
                <a:lnTo>
                  <a:pt x="165687" y="156324"/>
                </a:lnTo>
                <a:lnTo>
                  <a:pt x="165082" y="159316"/>
                </a:lnTo>
                <a:lnTo>
                  <a:pt x="163687" y="162304"/>
                </a:lnTo>
                <a:lnTo>
                  <a:pt x="162756" y="166280"/>
                </a:lnTo>
                <a:lnTo>
                  <a:pt x="162135" y="170915"/>
                </a:lnTo>
                <a:lnTo>
                  <a:pt x="161722" y="175989"/>
                </a:lnTo>
                <a:lnTo>
                  <a:pt x="160453" y="180364"/>
                </a:lnTo>
                <a:lnTo>
                  <a:pt x="158614" y="184273"/>
                </a:lnTo>
                <a:lnTo>
                  <a:pt x="153921" y="191262"/>
                </a:lnTo>
                <a:lnTo>
                  <a:pt x="151280" y="194515"/>
                </a:lnTo>
                <a:lnTo>
                  <a:pt x="148526" y="197676"/>
                </a:lnTo>
                <a:lnTo>
                  <a:pt x="145697" y="200775"/>
                </a:lnTo>
                <a:lnTo>
                  <a:pt x="139904" y="206865"/>
                </a:lnTo>
                <a:lnTo>
                  <a:pt x="135976" y="209878"/>
                </a:lnTo>
                <a:lnTo>
                  <a:pt x="131371" y="212879"/>
                </a:lnTo>
                <a:lnTo>
                  <a:pt x="126314" y="215872"/>
                </a:lnTo>
                <a:lnTo>
                  <a:pt x="120957" y="217867"/>
                </a:lnTo>
                <a:lnTo>
                  <a:pt x="115399" y="219197"/>
                </a:lnTo>
                <a:lnTo>
                  <a:pt x="109708" y="220083"/>
                </a:lnTo>
                <a:lnTo>
                  <a:pt x="103927" y="221667"/>
                </a:lnTo>
                <a:lnTo>
                  <a:pt x="98086" y="223715"/>
                </a:lnTo>
                <a:lnTo>
                  <a:pt x="92207" y="226072"/>
                </a:lnTo>
                <a:lnTo>
                  <a:pt x="86301" y="227643"/>
                </a:lnTo>
                <a:lnTo>
                  <a:pt x="80377" y="228691"/>
                </a:lnTo>
                <a:lnTo>
                  <a:pt x="74441" y="229390"/>
                </a:lnTo>
                <a:lnTo>
                  <a:pt x="68497" y="229855"/>
                </a:lnTo>
                <a:lnTo>
                  <a:pt x="62550" y="230166"/>
                </a:lnTo>
                <a:lnTo>
                  <a:pt x="50643" y="230511"/>
                </a:lnTo>
                <a:lnTo>
                  <a:pt x="12469" y="230776"/>
                </a:lnTo>
                <a:lnTo>
                  <a:pt x="10299" y="229787"/>
                </a:lnTo>
                <a:lnTo>
                  <a:pt x="7859" y="228136"/>
                </a:lnTo>
                <a:lnTo>
                  <a:pt x="0" y="2218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305"/>
          <p:cNvSpPr/>
          <p:nvPr/>
        </p:nvSpPr>
        <p:spPr>
          <a:xfrm>
            <a:off x="5519936" y="2768325"/>
            <a:ext cx="142571" cy="249911"/>
          </a:xfrm>
          <a:custGeom>
            <a:avLst/>
            <a:gdLst/>
            <a:ahLst/>
            <a:cxnLst/>
            <a:rect l="0" t="0" r="0" b="0"/>
            <a:pathLst>
              <a:path w="142571" h="249911">
                <a:moveTo>
                  <a:pt x="106815" y="35597"/>
                </a:moveTo>
                <a:lnTo>
                  <a:pt x="106815" y="22294"/>
                </a:lnTo>
                <a:lnTo>
                  <a:pt x="105823" y="19783"/>
                </a:lnTo>
                <a:lnTo>
                  <a:pt x="102070" y="14347"/>
                </a:lnTo>
                <a:lnTo>
                  <a:pt x="99119" y="10449"/>
                </a:lnTo>
                <a:lnTo>
                  <a:pt x="96718" y="8910"/>
                </a:lnTo>
                <a:lnTo>
                  <a:pt x="93132" y="6891"/>
                </a:lnTo>
                <a:lnTo>
                  <a:pt x="88754" y="4554"/>
                </a:lnTo>
                <a:lnTo>
                  <a:pt x="84843" y="2995"/>
                </a:lnTo>
                <a:lnTo>
                  <a:pt x="81241" y="1956"/>
                </a:lnTo>
                <a:lnTo>
                  <a:pt x="77848" y="1264"/>
                </a:lnTo>
                <a:lnTo>
                  <a:pt x="74592" y="802"/>
                </a:lnTo>
                <a:lnTo>
                  <a:pt x="71429" y="494"/>
                </a:lnTo>
                <a:lnTo>
                  <a:pt x="68326" y="288"/>
                </a:lnTo>
                <a:lnTo>
                  <a:pt x="64272" y="152"/>
                </a:lnTo>
                <a:lnTo>
                  <a:pt x="54471" y="0"/>
                </a:lnTo>
                <a:lnTo>
                  <a:pt x="50069" y="951"/>
                </a:lnTo>
                <a:lnTo>
                  <a:pt x="46142" y="2578"/>
                </a:lnTo>
                <a:lnTo>
                  <a:pt x="42530" y="4655"/>
                </a:lnTo>
                <a:lnTo>
                  <a:pt x="39129" y="7031"/>
                </a:lnTo>
                <a:lnTo>
                  <a:pt x="35868" y="9608"/>
                </a:lnTo>
                <a:lnTo>
                  <a:pt x="32701" y="12318"/>
                </a:lnTo>
                <a:lnTo>
                  <a:pt x="28604" y="15117"/>
                </a:lnTo>
                <a:lnTo>
                  <a:pt x="23886" y="17975"/>
                </a:lnTo>
                <a:lnTo>
                  <a:pt x="18754" y="20872"/>
                </a:lnTo>
                <a:lnTo>
                  <a:pt x="15333" y="23796"/>
                </a:lnTo>
                <a:lnTo>
                  <a:pt x="13052" y="26738"/>
                </a:lnTo>
                <a:lnTo>
                  <a:pt x="4647" y="43328"/>
                </a:lnTo>
                <a:lnTo>
                  <a:pt x="2949" y="47696"/>
                </a:lnTo>
                <a:lnTo>
                  <a:pt x="1062" y="55196"/>
                </a:lnTo>
                <a:lnTo>
                  <a:pt x="559" y="59577"/>
                </a:lnTo>
                <a:lnTo>
                  <a:pt x="223" y="64482"/>
                </a:lnTo>
                <a:lnTo>
                  <a:pt x="0" y="69736"/>
                </a:lnTo>
                <a:lnTo>
                  <a:pt x="844" y="74232"/>
                </a:lnTo>
                <a:lnTo>
                  <a:pt x="5784" y="85298"/>
                </a:lnTo>
                <a:lnTo>
                  <a:pt x="7287" y="91752"/>
                </a:lnTo>
                <a:lnTo>
                  <a:pt x="9675" y="94861"/>
                </a:lnTo>
                <a:lnTo>
                  <a:pt x="13253" y="97927"/>
                </a:lnTo>
                <a:lnTo>
                  <a:pt x="17624" y="100963"/>
                </a:lnTo>
                <a:lnTo>
                  <a:pt x="21532" y="103979"/>
                </a:lnTo>
                <a:lnTo>
                  <a:pt x="25131" y="106982"/>
                </a:lnTo>
                <a:lnTo>
                  <a:pt x="28523" y="109976"/>
                </a:lnTo>
                <a:lnTo>
                  <a:pt x="32770" y="112964"/>
                </a:lnTo>
                <a:lnTo>
                  <a:pt x="37588" y="115949"/>
                </a:lnTo>
                <a:lnTo>
                  <a:pt x="42787" y="118931"/>
                </a:lnTo>
                <a:lnTo>
                  <a:pt x="47246" y="120918"/>
                </a:lnTo>
                <a:lnTo>
                  <a:pt x="51212" y="122243"/>
                </a:lnTo>
                <a:lnTo>
                  <a:pt x="54848" y="123127"/>
                </a:lnTo>
                <a:lnTo>
                  <a:pt x="58267" y="123716"/>
                </a:lnTo>
                <a:lnTo>
                  <a:pt x="61538" y="124108"/>
                </a:lnTo>
                <a:lnTo>
                  <a:pt x="64712" y="124370"/>
                </a:lnTo>
                <a:lnTo>
                  <a:pt x="68815" y="123553"/>
                </a:lnTo>
                <a:lnTo>
                  <a:pt x="73536" y="122015"/>
                </a:lnTo>
                <a:lnTo>
                  <a:pt x="78670" y="119998"/>
                </a:lnTo>
                <a:lnTo>
                  <a:pt x="83086" y="118654"/>
                </a:lnTo>
                <a:lnTo>
                  <a:pt x="87023" y="117757"/>
                </a:lnTo>
                <a:lnTo>
                  <a:pt x="90641" y="117159"/>
                </a:lnTo>
                <a:lnTo>
                  <a:pt x="94047" y="115769"/>
                </a:lnTo>
                <a:lnTo>
                  <a:pt x="97309" y="113850"/>
                </a:lnTo>
                <a:lnTo>
                  <a:pt x="100478" y="111578"/>
                </a:lnTo>
                <a:lnTo>
                  <a:pt x="103583" y="110063"/>
                </a:lnTo>
                <a:lnTo>
                  <a:pt x="106647" y="109054"/>
                </a:lnTo>
                <a:lnTo>
                  <a:pt x="109683" y="108381"/>
                </a:lnTo>
                <a:lnTo>
                  <a:pt x="111706" y="106940"/>
                </a:lnTo>
                <a:lnTo>
                  <a:pt x="113055" y="104987"/>
                </a:lnTo>
                <a:lnTo>
                  <a:pt x="114555" y="100171"/>
                </a:lnTo>
                <a:lnTo>
                  <a:pt x="115220" y="94724"/>
                </a:lnTo>
                <a:lnTo>
                  <a:pt x="115516" y="88995"/>
                </a:lnTo>
                <a:lnTo>
                  <a:pt x="115596" y="86079"/>
                </a:lnTo>
                <a:lnTo>
                  <a:pt x="116641" y="83142"/>
                </a:lnTo>
                <a:lnTo>
                  <a:pt x="120452" y="77233"/>
                </a:lnTo>
                <a:lnTo>
                  <a:pt x="122808" y="71300"/>
                </a:lnTo>
                <a:lnTo>
                  <a:pt x="124660" y="62540"/>
                </a:lnTo>
                <a:lnTo>
                  <a:pt x="124692" y="179721"/>
                </a:lnTo>
                <a:lnTo>
                  <a:pt x="125685" y="184266"/>
                </a:lnTo>
                <a:lnTo>
                  <a:pt x="127341" y="189280"/>
                </a:lnTo>
                <a:lnTo>
                  <a:pt x="129437" y="194607"/>
                </a:lnTo>
                <a:lnTo>
                  <a:pt x="130835" y="200143"/>
                </a:lnTo>
                <a:lnTo>
                  <a:pt x="131767" y="205817"/>
                </a:lnTo>
                <a:lnTo>
                  <a:pt x="132389" y="211585"/>
                </a:lnTo>
                <a:lnTo>
                  <a:pt x="132803" y="216422"/>
                </a:lnTo>
                <a:lnTo>
                  <a:pt x="133079" y="220640"/>
                </a:lnTo>
                <a:lnTo>
                  <a:pt x="133262" y="224443"/>
                </a:lnTo>
                <a:lnTo>
                  <a:pt x="134378" y="227971"/>
                </a:lnTo>
                <a:lnTo>
                  <a:pt x="138267" y="234536"/>
                </a:lnTo>
                <a:lnTo>
                  <a:pt x="140657" y="240762"/>
                </a:lnTo>
                <a:lnTo>
                  <a:pt x="142570" y="249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306"/>
          <p:cNvSpPr/>
          <p:nvPr/>
        </p:nvSpPr>
        <p:spPr>
          <a:xfrm>
            <a:off x="5331778" y="3402211"/>
            <a:ext cx="169678" cy="241103"/>
          </a:xfrm>
          <a:custGeom>
            <a:avLst/>
            <a:gdLst/>
            <a:ahLst/>
            <a:cxnLst/>
            <a:rect l="0" t="0" r="0" b="0"/>
            <a:pathLst>
              <a:path w="169678" h="241103">
                <a:moveTo>
                  <a:pt x="151956" y="0"/>
                </a:moveTo>
                <a:lnTo>
                  <a:pt x="130945" y="0"/>
                </a:lnTo>
                <a:lnTo>
                  <a:pt x="128017" y="992"/>
                </a:lnTo>
                <a:lnTo>
                  <a:pt x="125072" y="2646"/>
                </a:lnTo>
                <a:lnTo>
                  <a:pt x="122115" y="4740"/>
                </a:lnTo>
                <a:lnTo>
                  <a:pt x="118158" y="7129"/>
                </a:lnTo>
                <a:lnTo>
                  <a:pt x="113533" y="9713"/>
                </a:lnTo>
                <a:lnTo>
                  <a:pt x="103098" y="15231"/>
                </a:lnTo>
                <a:lnTo>
                  <a:pt x="91838" y="20991"/>
                </a:lnTo>
                <a:lnTo>
                  <a:pt x="86055" y="24908"/>
                </a:lnTo>
                <a:lnTo>
                  <a:pt x="80213" y="29504"/>
                </a:lnTo>
                <a:lnTo>
                  <a:pt x="74332" y="34552"/>
                </a:lnTo>
                <a:lnTo>
                  <a:pt x="68425" y="39902"/>
                </a:lnTo>
                <a:lnTo>
                  <a:pt x="56565" y="51138"/>
                </a:lnTo>
                <a:lnTo>
                  <a:pt x="25598" y="81627"/>
                </a:lnTo>
                <a:lnTo>
                  <a:pt x="22031" y="86168"/>
                </a:lnTo>
                <a:lnTo>
                  <a:pt x="18661" y="91180"/>
                </a:lnTo>
                <a:lnTo>
                  <a:pt x="15420" y="96505"/>
                </a:lnTo>
                <a:lnTo>
                  <a:pt x="12266" y="101048"/>
                </a:lnTo>
                <a:lnTo>
                  <a:pt x="9171" y="105068"/>
                </a:lnTo>
                <a:lnTo>
                  <a:pt x="6114" y="108741"/>
                </a:lnTo>
                <a:lnTo>
                  <a:pt x="5069" y="111189"/>
                </a:lnTo>
                <a:lnTo>
                  <a:pt x="5366" y="112821"/>
                </a:lnTo>
                <a:lnTo>
                  <a:pt x="6557" y="113910"/>
                </a:lnTo>
                <a:lnTo>
                  <a:pt x="7352" y="115627"/>
                </a:lnTo>
                <a:lnTo>
                  <a:pt x="8233" y="120182"/>
                </a:lnTo>
                <a:lnTo>
                  <a:pt x="9461" y="121793"/>
                </a:lnTo>
                <a:lnTo>
                  <a:pt x="11274" y="122867"/>
                </a:lnTo>
                <a:lnTo>
                  <a:pt x="13475" y="123583"/>
                </a:lnTo>
                <a:lnTo>
                  <a:pt x="16929" y="124061"/>
                </a:lnTo>
                <a:lnTo>
                  <a:pt x="21218" y="124379"/>
                </a:lnTo>
                <a:lnTo>
                  <a:pt x="26063" y="124591"/>
                </a:lnTo>
                <a:lnTo>
                  <a:pt x="31281" y="123740"/>
                </a:lnTo>
                <a:lnTo>
                  <a:pt x="36745" y="122181"/>
                </a:lnTo>
                <a:lnTo>
                  <a:pt x="42373" y="120149"/>
                </a:lnTo>
                <a:lnTo>
                  <a:pt x="48113" y="118795"/>
                </a:lnTo>
                <a:lnTo>
                  <a:pt x="53925" y="117892"/>
                </a:lnTo>
                <a:lnTo>
                  <a:pt x="59786" y="117290"/>
                </a:lnTo>
                <a:lnTo>
                  <a:pt x="65680" y="116889"/>
                </a:lnTo>
                <a:lnTo>
                  <a:pt x="71596" y="116621"/>
                </a:lnTo>
                <a:lnTo>
                  <a:pt x="83465" y="116324"/>
                </a:lnTo>
                <a:lnTo>
                  <a:pt x="108482" y="116117"/>
                </a:lnTo>
                <a:lnTo>
                  <a:pt x="113042" y="117099"/>
                </a:lnTo>
                <a:lnTo>
                  <a:pt x="118068" y="118746"/>
                </a:lnTo>
                <a:lnTo>
                  <a:pt x="123405" y="120835"/>
                </a:lnTo>
                <a:lnTo>
                  <a:pt x="127956" y="122229"/>
                </a:lnTo>
                <a:lnTo>
                  <a:pt x="131983" y="123158"/>
                </a:lnTo>
                <a:lnTo>
                  <a:pt x="135662" y="123777"/>
                </a:lnTo>
                <a:lnTo>
                  <a:pt x="139107" y="125182"/>
                </a:lnTo>
                <a:lnTo>
                  <a:pt x="142397" y="127111"/>
                </a:lnTo>
                <a:lnTo>
                  <a:pt x="145583" y="129389"/>
                </a:lnTo>
                <a:lnTo>
                  <a:pt x="148701" y="131900"/>
                </a:lnTo>
                <a:lnTo>
                  <a:pt x="151772" y="134566"/>
                </a:lnTo>
                <a:lnTo>
                  <a:pt x="154813" y="137335"/>
                </a:lnTo>
                <a:lnTo>
                  <a:pt x="160840" y="143059"/>
                </a:lnTo>
                <a:lnTo>
                  <a:pt x="163838" y="145974"/>
                </a:lnTo>
                <a:lnTo>
                  <a:pt x="165836" y="148910"/>
                </a:lnTo>
                <a:lnTo>
                  <a:pt x="168057" y="154818"/>
                </a:lnTo>
                <a:lnTo>
                  <a:pt x="169044" y="160751"/>
                </a:lnTo>
                <a:lnTo>
                  <a:pt x="169482" y="167687"/>
                </a:lnTo>
                <a:lnTo>
                  <a:pt x="169677" y="177384"/>
                </a:lnTo>
                <a:lnTo>
                  <a:pt x="168736" y="181756"/>
                </a:lnTo>
                <a:lnTo>
                  <a:pt x="165042" y="189260"/>
                </a:lnTo>
                <a:lnTo>
                  <a:pt x="160089" y="195902"/>
                </a:lnTo>
                <a:lnTo>
                  <a:pt x="157379" y="199062"/>
                </a:lnTo>
                <a:lnTo>
                  <a:pt x="154578" y="202161"/>
                </a:lnTo>
                <a:lnTo>
                  <a:pt x="148818" y="208250"/>
                </a:lnTo>
                <a:lnTo>
                  <a:pt x="144898" y="211263"/>
                </a:lnTo>
                <a:lnTo>
                  <a:pt x="140298" y="214264"/>
                </a:lnTo>
                <a:lnTo>
                  <a:pt x="135246" y="217257"/>
                </a:lnTo>
                <a:lnTo>
                  <a:pt x="130884" y="219252"/>
                </a:lnTo>
                <a:lnTo>
                  <a:pt x="126983" y="220582"/>
                </a:lnTo>
                <a:lnTo>
                  <a:pt x="123389" y="221469"/>
                </a:lnTo>
                <a:lnTo>
                  <a:pt x="119007" y="223052"/>
                </a:lnTo>
                <a:lnTo>
                  <a:pt x="114100" y="225100"/>
                </a:lnTo>
                <a:lnTo>
                  <a:pt x="108841" y="227457"/>
                </a:lnTo>
                <a:lnTo>
                  <a:pt x="103350" y="229029"/>
                </a:lnTo>
                <a:lnTo>
                  <a:pt x="97702" y="230077"/>
                </a:lnTo>
                <a:lnTo>
                  <a:pt x="91950" y="230775"/>
                </a:lnTo>
                <a:lnTo>
                  <a:pt x="86130" y="232233"/>
                </a:lnTo>
                <a:lnTo>
                  <a:pt x="80263" y="234197"/>
                </a:lnTo>
                <a:lnTo>
                  <a:pt x="74365" y="236498"/>
                </a:lnTo>
                <a:lnTo>
                  <a:pt x="68448" y="238033"/>
                </a:lnTo>
                <a:lnTo>
                  <a:pt x="62516" y="239056"/>
                </a:lnTo>
                <a:lnTo>
                  <a:pt x="56575" y="239738"/>
                </a:lnTo>
                <a:lnTo>
                  <a:pt x="50628" y="240192"/>
                </a:lnTo>
                <a:lnTo>
                  <a:pt x="44678" y="240495"/>
                </a:lnTo>
                <a:lnTo>
                  <a:pt x="32768" y="24083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307"/>
          <p:cNvSpPr/>
          <p:nvPr/>
        </p:nvSpPr>
        <p:spPr>
          <a:xfrm>
            <a:off x="5590997" y="3384397"/>
            <a:ext cx="241343" cy="249828"/>
          </a:xfrm>
          <a:custGeom>
            <a:avLst/>
            <a:gdLst/>
            <a:ahLst/>
            <a:cxnLst/>
            <a:rect l="0" t="0" r="0" b="0"/>
            <a:pathLst>
              <a:path w="241343" h="249828">
                <a:moveTo>
                  <a:pt x="0" y="53533"/>
                </a:moveTo>
                <a:lnTo>
                  <a:pt x="4745" y="48792"/>
                </a:lnTo>
                <a:lnTo>
                  <a:pt x="6143" y="46403"/>
                </a:lnTo>
                <a:lnTo>
                  <a:pt x="8110" y="39293"/>
                </a:lnTo>
                <a:lnTo>
                  <a:pt x="8571" y="37283"/>
                </a:lnTo>
                <a:lnTo>
                  <a:pt x="13575" y="31410"/>
                </a:lnTo>
                <a:lnTo>
                  <a:pt x="18613" y="26172"/>
                </a:lnTo>
                <a:lnTo>
                  <a:pt x="21348" y="23385"/>
                </a:lnTo>
                <a:lnTo>
                  <a:pt x="25157" y="20536"/>
                </a:lnTo>
                <a:lnTo>
                  <a:pt x="29682" y="17644"/>
                </a:lnTo>
                <a:lnTo>
                  <a:pt x="34686" y="14724"/>
                </a:lnTo>
                <a:lnTo>
                  <a:pt x="40009" y="11785"/>
                </a:lnTo>
                <a:lnTo>
                  <a:pt x="51218" y="5874"/>
                </a:lnTo>
                <a:lnTo>
                  <a:pt x="56988" y="3901"/>
                </a:lnTo>
                <a:lnTo>
                  <a:pt x="62821" y="2585"/>
                </a:lnTo>
                <a:lnTo>
                  <a:pt x="68697" y="1708"/>
                </a:lnTo>
                <a:lnTo>
                  <a:pt x="74600" y="1123"/>
                </a:lnTo>
                <a:lnTo>
                  <a:pt x="80522" y="734"/>
                </a:lnTo>
                <a:lnTo>
                  <a:pt x="91406" y="301"/>
                </a:lnTo>
                <a:lnTo>
                  <a:pt x="99553" y="108"/>
                </a:lnTo>
                <a:lnTo>
                  <a:pt x="114469" y="0"/>
                </a:lnTo>
                <a:lnTo>
                  <a:pt x="120013" y="977"/>
                </a:lnTo>
                <a:lnTo>
                  <a:pt x="125695" y="2620"/>
                </a:lnTo>
                <a:lnTo>
                  <a:pt x="131468" y="4708"/>
                </a:lnTo>
                <a:lnTo>
                  <a:pt x="135318" y="7092"/>
                </a:lnTo>
                <a:lnTo>
                  <a:pt x="137885" y="9674"/>
                </a:lnTo>
                <a:lnTo>
                  <a:pt x="141729" y="15189"/>
                </a:lnTo>
                <a:lnTo>
                  <a:pt x="146749" y="20946"/>
                </a:lnTo>
                <a:lnTo>
                  <a:pt x="148484" y="24863"/>
                </a:lnTo>
                <a:lnTo>
                  <a:pt x="149641" y="29459"/>
                </a:lnTo>
                <a:lnTo>
                  <a:pt x="150413" y="34507"/>
                </a:lnTo>
                <a:lnTo>
                  <a:pt x="150928" y="39856"/>
                </a:lnTo>
                <a:lnTo>
                  <a:pt x="151270" y="45407"/>
                </a:lnTo>
                <a:lnTo>
                  <a:pt x="151499" y="51092"/>
                </a:lnTo>
                <a:lnTo>
                  <a:pt x="150658" y="56867"/>
                </a:lnTo>
                <a:lnTo>
                  <a:pt x="149104" y="62700"/>
                </a:lnTo>
                <a:lnTo>
                  <a:pt x="139475" y="91062"/>
                </a:lnTo>
                <a:lnTo>
                  <a:pt x="135690" y="98396"/>
                </a:lnTo>
                <a:lnTo>
                  <a:pt x="131180" y="105269"/>
                </a:lnTo>
                <a:lnTo>
                  <a:pt x="126187" y="111836"/>
                </a:lnTo>
                <a:lnTo>
                  <a:pt x="121866" y="119191"/>
                </a:lnTo>
                <a:lnTo>
                  <a:pt x="117991" y="127070"/>
                </a:lnTo>
                <a:lnTo>
                  <a:pt x="114415" y="135300"/>
                </a:lnTo>
                <a:lnTo>
                  <a:pt x="110045" y="142771"/>
                </a:lnTo>
                <a:lnTo>
                  <a:pt x="105145" y="149736"/>
                </a:lnTo>
                <a:lnTo>
                  <a:pt x="99892" y="156363"/>
                </a:lnTo>
                <a:lnTo>
                  <a:pt x="95396" y="162766"/>
                </a:lnTo>
                <a:lnTo>
                  <a:pt x="91407" y="169019"/>
                </a:lnTo>
                <a:lnTo>
                  <a:pt x="87754" y="175172"/>
                </a:lnTo>
                <a:lnTo>
                  <a:pt x="85318" y="181258"/>
                </a:lnTo>
                <a:lnTo>
                  <a:pt x="83694" y="187300"/>
                </a:lnTo>
                <a:lnTo>
                  <a:pt x="82612" y="193313"/>
                </a:lnTo>
                <a:lnTo>
                  <a:pt x="81890" y="199306"/>
                </a:lnTo>
                <a:lnTo>
                  <a:pt x="81410" y="205285"/>
                </a:lnTo>
                <a:lnTo>
                  <a:pt x="80875" y="216228"/>
                </a:lnTo>
                <a:lnTo>
                  <a:pt x="80637" y="224399"/>
                </a:lnTo>
                <a:lnTo>
                  <a:pt x="81567" y="227967"/>
                </a:lnTo>
                <a:lnTo>
                  <a:pt x="85249" y="234577"/>
                </a:lnTo>
                <a:lnTo>
                  <a:pt x="90195" y="240822"/>
                </a:lnTo>
                <a:lnTo>
                  <a:pt x="92905" y="243877"/>
                </a:lnTo>
                <a:lnTo>
                  <a:pt x="96698" y="245913"/>
                </a:lnTo>
                <a:lnTo>
                  <a:pt x="101213" y="247271"/>
                </a:lnTo>
                <a:lnTo>
                  <a:pt x="106209" y="248176"/>
                </a:lnTo>
                <a:lnTo>
                  <a:pt x="111526" y="248779"/>
                </a:lnTo>
                <a:lnTo>
                  <a:pt x="117058" y="249181"/>
                </a:lnTo>
                <a:lnTo>
                  <a:pt x="122731" y="249450"/>
                </a:lnTo>
                <a:lnTo>
                  <a:pt x="134332" y="249747"/>
                </a:lnTo>
                <a:lnTo>
                  <a:pt x="140207" y="249827"/>
                </a:lnTo>
                <a:lnTo>
                  <a:pt x="146110" y="248887"/>
                </a:lnTo>
                <a:lnTo>
                  <a:pt x="152031" y="247269"/>
                </a:lnTo>
                <a:lnTo>
                  <a:pt x="157965" y="245199"/>
                </a:lnTo>
                <a:lnTo>
                  <a:pt x="163908" y="243818"/>
                </a:lnTo>
                <a:lnTo>
                  <a:pt x="169855" y="242897"/>
                </a:lnTo>
                <a:lnTo>
                  <a:pt x="175807" y="242284"/>
                </a:lnTo>
                <a:lnTo>
                  <a:pt x="181761" y="241874"/>
                </a:lnTo>
                <a:lnTo>
                  <a:pt x="187717" y="241602"/>
                </a:lnTo>
                <a:lnTo>
                  <a:pt x="193674" y="241420"/>
                </a:lnTo>
                <a:lnTo>
                  <a:pt x="199632" y="240307"/>
                </a:lnTo>
                <a:lnTo>
                  <a:pt x="205589" y="238572"/>
                </a:lnTo>
                <a:lnTo>
                  <a:pt x="211548" y="236423"/>
                </a:lnTo>
                <a:lnTo>
                  <a:pt x="216512" y="234991"/>
                </a:lnTo>
                <a:lnTo>
                  <a:pt x="220816" y="234036"/>
                </a:lnTo>
                <a:lnTo>
                  <a:pt x="230114" y="232504"/>
                </a:lnTo>
                <a:lnTo>
                  <a:pt x="236470" y="232238"/>
                </a:lnTo>
                <a:lnTo>
                  <a:pt x="241342" y="2321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308"/>
          <p:cNvSpPr/>
          <p:nvPr/>
        </p:nvSpPr>
        <p:spPr>
          <a:xfrm>
            <a:off x="5575040" y="4028650"/>
            <a:ext cx="283910" cy="257029"/>
          </a:xfrm>
          <a:custGeom>
            <a:avLst/>
            <a:gdLst/>
            <a:ahLst/>
            <a:cxnLst/>
            <a:rect l="0" t="0" r="0" b="0"/>
            <a:pathLst>
              <a:path w="283910" h="257029">
                <a:moveTo>
                  <a:pt x="158974" y="34358"/>
                </a:moveTo>
                <a:lnTo>
                  <a:pt x="151278" y="26670"/>
                </a:lnTo>
                <a:lnTo>
                  <a:pt x="150588" y="23334"/>
                </a:lnTo>
                <a:lnTo>
                  <a:pt x="150404" y="21056"/>
                </a:lnTo>
                <a:lnTo>
                  <a:pt x="149288" y="19537"/>
                </a:lnTo>
                <a:lnTo>
                  <a:pt x="147551" y="18524"/>
                </a:lnTo>
                <a:lnTo>
                  <a:pt x="145399" y="17849"/>
                </a:lnTo>
                <a:lnTo>
                  <a:pt x="143965" y="16407"/>
                </a:lnTo>
                <a:lnTo>
                  <a:pt x="143009" y="14453"/>
                </a:lnTo>
                <a:lnTo>
                  <a:pt x="142372" y="12158"/>
                </a:lnTo>
                <a:lnTo>
                  <a:pt x="140954" y="10628"/>
                </a:lnTo>
                <a:lnTo>
                  <a:pt x="139015" y="9609"/>
                </a:lnTo>
                <a:lnTo>
                  <a:pt x="136730" y="8929"/>
                </a:lnTo>
                <a:lnTo>
                  <a:pt x="131542" y="5527"/>
                </a:lnTo>
                <a:lnTo>
                  <a:pt x="128768" y="3231"/>
                </a:lnTo>
                <a:lnTo>
                  <a:pt x="125926" y="1701"/>
                </a:lnTo>
                <a:lnTo>
                  <a:pt x="120118" y="0"/>
                </a:lnTo>
                <a:lnTo>
                  <a:pt x="116187" y="538"/>
                </a:lnTo>
                <a:lnTo>
                  <a:pt x="111578" y="1890"/>
                </a:lnTo>
                <a:lnTo>
                  <a:pt x="106521" y="3783"/>
                </a:lnTo>
                <a:lnTo>
                  <a:pt x="98252" y="8532"/>
                </a:lnTo>
                <a:lnTo>
                  <a:pt x="90273" y="14942"/>
                </a:lnTo>
                <a:lnTo>
                  <a:pt x="85364" y="19430"/>
                </a:lnTo>
                <a:lnTo>
                  <a:pt x="74614" y="29707"/>
                </a:lnTo>
                <a:lnTo>
                  <a:pt x="63214" y="40890"/>
                </a:lnTo>
                <a:lnTo>
                  <a:pt x="57394" y="47642"/>
                </a:lnTo>
                <a:lnTo>
                  <a:pt x="51527" y="55120"/>
                </a:lnTo>
                <a:lnTo>
                  <a:pt x="45630" y="63083"/>
                </a:lnTo>
                <a:lnTo>
                  <a:pt x="39711" y="70375"/>
                </a:lnTo>
                <a:lnTo>
                  <a:pt x="33780" y="77221"/>
                </a:lnTo>
                <a:lnTo>
                  <a:pt x="27839" y="83769"/>
                </a:lnTo>
                <a:lnTo>
                  <a:pt x="22885" y="92103"/>
                </a:lnTo>
                <a:lnTo>
                  <a:pt x="18590" y="101629"/>
                </a:lnTo>
                <a:lnTo>
                  <a:pt x="11168" y="121803"/>
                </a:lnTo>
                <a:lnTo>
                  <a:pt x="4559" y="140691"/>
                </a:lnTo>
                <a:lnTo>
                  <a:pt x="2399" y="148903"/>
                </a:lnTo>
                <a:lnTo>
                  <a:pt x="960" y="156362"/>
                </a:lnTo>
                <a:lnTo>
                  <a:pt x="0" y="163319"/>
                </a:lnTo>
                <a:lnTo>
                  <a:pt x="353" y="170933"/>
                </a:lnTo>
                <a:lnTo>
                  <a:pt x="1582" y="178987"/>
                </a:lnTo>
                <a:lnTo>
                  <a:pt x="3394" y="187331"/>
                </a:lnTo>
                <a:lnTo>
                  <a:pt x="5595" y="194879"/>
                </a:lnTo>
                <a:lnTo>
                  <a:pt x="8056" y="201896"/>
                </a:lnTo>
                <a:lnTo>
                  <a:pt x="10690" y="208558"/>
                </a:lnTo>
                <a:lnTo>
                  <a:pt x="14432" y="214983"/>
                </a:lnTo>
                <a:lnTo>
                  <a:pt x="18913" y="221251"/>
                </a:lnTo>
                <a:lnTo>
                  <a:pt x="23887" y="227415"/>
                </a:lnTo>
                <a:lnTo>
                  <a:pt x="29189" y="232515"/>
                </a:lnTo>
                <a:lnTo>
                  <a:pt x="34710" y="236908"/>
                </a:lnTo>
                <a:lnTo>
                  <a:pt x="40377" y="240829"/>
                </a:lnTo>
                <a:lnTo>
                  <a:pt x="47135" y="244435"/>
                </a:lnTo>
                <a:lnTo>
                  <a:pt x="54619" y="247831"/>
                </a:lnTo>
                <a:lnTo>
                  <a:pt x="62588" y="251088"/>
                </a:lnTo>
                <a:lnTo>
                  <a:pt x="70881" y="253258"/>
                </a:lnTo>
                <a:lnTo>
                  <a:pt x="79389" y="254705"/>
                </a:lnTo>
                <a:lnTo>
                  <a:pt x="88040" y="255670"/>
                </a:lnTo>
                <a:lnTo>
                  <a:pt x="96787" y="256314"/>
                </a:lnTo>
                <a:lnTo>
                  <a:pt x="105598" y="256742"/>
                </a:lnTo>
                <a:lnTo>
                  <a:pt x="114451" y="257028"/>
                </a:lnTo>
                <a:lnTo>
                  <a:pt x="123333" y="256227"/>
                </a:lnTo>
                <a:lnTo>
                  <a:pt x="132234" y="254700"/>
                </a:lnTo>
                <a:lnTo>
                  <a:pt x="141147" y="252690"/>
                </a:lnTo>
                <a:lnTo>
                  <a:pt x="151062" y="251350"/>
                </a:lnTo>
                <a:lnTo>
                  <a:pt x="161645" y="250457"/>
                </a:lnTo>
                <a:lnTo>
                  <a:pt x="172673" y="249862"/>
                </a:lnTo>
                <a:lnTo>
                  <a:pt x="182011" y="248472"/>
                </a:lnTo>
                <a:lnTo>
                  <a:pt x="190223" y="246554"/>
                </a:lnTo>
                <a:lnTo>
                  <a:pt x="197684" y="244283"/>
                </a:lnTo>
                <a:lnTo>
                  <a:pt x="205637" y="240784"/>
                </a:lnTo>
                <a:lnTo>
                  <a:pt x="213919" y="236468"/>
                </a:lnTo>
                <a:lnTo>
                  <a:pt x="222419" y="231606"/>
                </a:lnTo>
                <a:lnTo>
                  <a:pt x="237162" y="223558"/>
                </a:lnTo>
                <a:lnTo>
                  <a:pt x="243874" y="220022"/>
                </a:lnTo>
                <a:lnTo>
                  <a:pt x="250335" y="215681"/>
                </a:lnTo>
                <a:lnTo>
                  <a:pt x="256629" y="210803"/>
                </a:lnTo>
                <a:lnTo>
                  <a:pt x="262811" y="205566"/>
                </a:lnTo>
                <a:lnTo>
                  <a:pt x="267926" y="200090"/>
                </a:lnTo>
                <a:lnTo>
                  <a:pt x="272328" y="194456"/>
                </a:lnTo>
                <a:lnTo>
                  <a:pt x="276257" y="188715"/>
                </a:lnTo>
                <a:lnTo>
                  <a:pt x="278876" y="182903"/>
                </a:lnTo>
                <a:lnTo>
                  <a:pt x="280622" y="177044"/>
                </a:lnTo>
                <a:lnTo>
                  <a:pt x="281786" y="171154"/>
                </a:lnTo>
                <a:lnTo>
                  <a:pt x="282562" y="165243"/>
                </a:lnTo>
                <a:lnTo>
                  <a:pt x="283079" y="159318"/>
                </a:lnTo>
                <a:lnTo>
                  <a:pt x="283424" y="153383"/>
                </a:lnTo>
                <a:lnTo>
                  <a:pt x="283808" y="141498"/>
                </a:lnTo>
                <a:lnTo>
                  <a:pt x="283909" y="135550"/>
                </a:lnTo>
                <a:lnTo>
                  <a:pt x="282985" y="129600"/>
                </a:lnTo>
                <a:lnTo>
                  <a:pt x="281375" y="123650"/>
                </a:lnTo>
                <a:lnTo>
                  <a:pt x="279308" y="117698"/>
                </a:lnTo>
                <a:lnTo>
                  <a:pt x="276937" y="111746"/>
                </a:lnTo>
                <a:lnTo>
                  <a:pt x="274363" y="105794"/>
                </a:lnTo>
                <a:lnTo>
                  <a:pt x="271655" y="99841"/>
                </a:lnTo>
                <a:lnTo>
                  <a:pt x="267863" y="93889"/>
                </a:lnTo>
                <a:lnTo>
                  <a:pt x="263348" y="87936"/>
                </a:lnTo>
                <a:lnTo>
                  <a:pt x="258352" y="81982"/>
                </a:lnTo>
                <a:lnTo>
                  <a:pt x="254028" y="77022"/>
                </a:lnTo>
                <a:lnTo>
                  <a:pt x="246576" y="68864"/>
                </a:lnTo>
                <a:lnTo>
                  <a:pt x="232051" y="53952"/>
                </a:lnTo>
                <a:lnTo>
                  <a:pt x="226562" y="49406"/>
                </a:lnTo>
                <a:lnTo>
                  <a:pt x="220917" y="45382"/>
                </a:lnTo>
                <a:lnTo>
                  <a:pt x="215167" y="41707"/>
                </a:lnTo>
                <a:lnTo>
                  <a:pt x="209347" y="38265"/>
                </a:lnTo>
                <a:lnTo>
                  <a:pt x="203481" y="34978"/>
                </a:lnTo>
                <a:lnTo>
                  <a:pt x="185790" y="254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751892" y="4054079"/>
            <a:ext cx="2648" cy="1"/>
          </a:xfrm>
          <a:custGeom>
            <a:avLst/>
            <a:gdLst/>
            <a:ahLst/>
            <a:cxnLst/>
            <a:rect l="0" t="0" r="0" b="0"/>
            <a:pathLst>
              <a:path w="2648" h="1">
                <a:moveTo>
                  <a:pt x="0" y="0"/>
                </a:moveTo>
                <a:lnTo>
                  <a:pt x="2647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310"/>
          <p:cNvSpPr/>
          <p:nvPr/>
        </p:nvSpPr>
        <p:spPr>
          <a:xfrm>
            <a:off x="6717780" y="2670344"/>
            <a:ext cx="195846" cy="321103"/>
          </a:xfrm>
          <a:custGeom>
            <a:avLst/>
            <a:gdLst/>
            <a:ahLst/>
            <a:cxnLst/>
            <a:rect l="0" t="0" r="0" b="0"/>
            <a:pathLst>
              <a:path w="195846" h="321103">
                <a:moveTo>
                  <a:pt x="79924" y="8562"/>
                </a:moveTo>
                <a:lnTo>
                  <a:pt x="72227" y="8562"/>
                </a:lnTo>
                <a:lnTo>
                  <a:pt x="71813" y="7570"/>
                </a:lnTo>
                <a:lnTo>
                  <a:pt x="71095" y="874"/>
                </a:lnTo>
                <a:lnTo>
                  <a:pt x="70065" y="460"/>
                </a:lnTo>
                <a:lnTo>
                  <a:pt x="66273" y="0"/>
                </a:lnTo>
                <a:lnTo>
                  <a:pt x="64865" y="870"/>
                </a:lnTo>
                <a:lnTo>
                  <a:pt x="63925" y="2442"/>
                </a:lnTo>
                <a:lnTo>
                  <a:pt x="63298" y="4482"/>
                </a:lnTo>
                <a:lnTo>
                  <a:pt x="59955" y="9395"/>
                </a:lnTo>
                <a:lnTo>
                  <a:pt x="57672" y="12094"/>
                </a:lnTo>
                <a:lnTo>
                  <a:pt x="56151" y="14886"/>
                </a:lnTo>
                <a:lnTo>
                  <a:pt x="53017" y="23555"/>
                </a:lnTo>
                <a:lnTo>
                  <a:pt x="48764" y="29447"/>
                </a:lnTo>
                <a:lnTo>
                  <a:pt x="46239" y="34392"/>
                </a:lnTo>
                <a:lnTo>
                  <a:pt x="43563" y="40665"/>
                </a:lnTo>
                <a:lnTo>
                  <a:pt x="40786" y="47824"/>
                </a:lnTo>
                <a:lnTo>
                  <a:pt x="35051" y="63715"/>
                </a:lnTo>
                <a:lnTo>
                  <a:pt x="14363" y="124740"/>
                </a:lnTo>
                <a:lnTo>
                  <a:pt x="11388" y="134631"/>
                </a:lnTo>
                <a:lnTo>
                  <a:pt x="5433" y="156205"/>
                </a:lnTo>
                <a:lnTo>
                  <a:pt x="3447" y="166522"/>
                </a:lnTo>
                <a:lnTo>
                  <a:pt x="2124" y="176377"/>
                </a:lnTo>
                <a:lnTo>
                  <a:pt x="1242" y="185923"/>
                </a:lnTo>
                <a:lnTo>
                  <a:pt x="653" y="195264"/>
                </a:lnTo>
                <a:lnTo>
                  <a:pt x="0" y="213580"/>
                </a:lnTo>
                <a:lnTo>
                  <a:pt x="818" y="221639"/>
                </a:lnTo>
                <a:lnTo>
                  <a:pt x="2358" y="228996"/>
                </a:lnTo>
                <a:lnTo>
                  <a:pt x="4377" y="235885"/>
                </a:lnTo>
                <a:lnTo>
                  <a:pt x="6716" y="242463"/>
                </a:lnTo>
                <a:lnTo>
                  <a:pt x="9269" y="248832"/>
                </a:lnTo>
                <a:lnTo>
                  <a:pt x="11963" y="255063"/>
                </a:lnTo>
                <a:lnTo>
                  <a:pt x="15746" y="261201"/>
                </a:lnTo>
                <a:lnTo>
                  <a:pt x="20255" y="267276"/>
                </a:lnTo>
                <a:lnTo>
                  <a:pt x="25248" y="273312"/>
                </a:lnTo>
                <a:lnTo>
                  <a:pt x="29569" y="278328"/>
                </a:lnTo>
                <a:lnTo>
                  <a:pt x="33443" y="282664"/>
                </a:lnTo>
                <a:lnTo>
                  <a:pt x="37018" y="286547"/>
                </a:lnTo>
                <a:lnTo>
                  <a:pt x="41389" y="290127"/>
                </a:lnTo>
                <a:lnTo>
                  <a:pt x="46289" y="293507"/>
                </a:lnTo>
                <a:lnTo>
                  <a:pt x="51541" y="296752"/>
                </a:lnTo>
                <a:lnTo>
                  <a:pt x="58023" y="298915"/>
                </a:lnTo>
                <a:lnTo>
                  <a:pt x="65323" y="300357"/>
                </a:lnTo>
                <a:lnTo>
                  <a:pt x="73170" y="301319"/>
                </a:lnTo>
                <a:lnTo>
                  <a:pt x="80387" y="301960"/>
                </a:lnTo>
                <a:lnTo>
                  <a:pt x="87184" y="302388"/>
                </a:lnTo>
                <a:lnTo>
                  <a:pt x="100035" y="302862"/>
                </a:lnTo>
                <a:lnTo>
                  <a:pt x="112368" y="303073"/>
                </a:lnTo>
                <a:lnTo>
                  <a:pt x="119431" y="302137"/>
                </a:lnTo>
                <a:lnTo>
                  <a:pt x="127118" y="300521"/>
                </a:lnTo>
                <a:lnTo>
                  <a:pt x="135223" y="298452"/>
                </a:lnTo>
                <a:lnTo>
                  <a:pt x="142613" y="296080"/>
                </a:lnTo>
                <a:lnTo>
                  <a:pt x="149526" y="293506"/>
                </a:lnTo>
                <a:lnTo>
                  <a:pt x="156121" y="290798"/>
                </a:lnTo>
                <a:lnTo>
                  <a:pt x="161510" y="288001"/>
                </a:lnTo>
                <a:lnTo>
                  <a:pt x="166096" y="285144"/>
                </a:lnTo>
                <a:lnTo>
                  <a:pt x="170147" y="282247"/>
                </a:lnTo>
                <a:lnTo>
                  <a:pt x="174834" y="278331"/>
                </a:lnTo>
                <a:lnTo>
                  <a:pt x="179945" y="273736"/>
                </a:lnTo>
                <a:lnTo>
                  <a:pt x="185339" y="268689"/>
                </a:lnTo>
                <a:lnTo>
                  <a:pt x="191332" y="260435"/>
                </a:lnTo>
                <a:lnTo>
                  <a:pt x="192930" y="256844"/>
                </a:lnTo>
                <a:lnTo>
                  <a:pt x="194705" y="247563"/>
                </a:lnTo>
                <a:lnTo>
                  <a:pt x="195495" y="237816"/>
                </a:lnTo>
                <a:lnTo>
                  <a:pt x="195845" y="230177"/>
                </a:lnTo>
                <a:lnTo>
                  <a:pt x="193352" y="220829"/>
                </a:lnTo>
                <a:lnTo>
                  <a:pt x="188934" y="211051"/>
                </a:lnTo>
                <a:lnTo>
                  <a:pt x="183659" y="203399"/>
                </a:lnTo>
                <a:lnTo>
                  <a:pt x="179870" y="199969"/>
                </a:lnTo>
                <a:lnTo>
                  <a:pt x="175357" y="196690"/>
                </a:lnTo>
                <a:lnTo>
                  <a:pt x="170362" y="193512"/>
                </a:lnTo>
                <a:lnTo>
                  <a:pt x="165046" y="191394"/>
                </a:lnTo>
                <a:lnTo>
                  <a:pt x="159514" y="189981"/>
                </a:lnTo>
                <a:lnTo>
                  <a:pt x="153841" y="189040"/>
                </a:lnTo>
                <a:lnTo>
                  <a:pt x="148072" y="188412"/>
                </a:lnTo>
                <a:lnTo>
                  <a:pt x="142240" y="187993"/>
                </a:lnTo>
                <a:lnTo>
                  <a:pt x="136365" y="187714"/>
                </a:lnTo>
                <a:lnTo>
                  <a:pt x="130464" y="188520"/>
                </a:lnTo>
                <a:lnTo>
                  <a:pt x="124542" y="190050"/>
                </a:lnTo>
                <a:lnTo>
                  <a:pt x="118608" y="192062"/>
                </a:lnTo>
                <a:lnTo>
                  <a:pt x="112665" y="194395"/>
                </a:lnTo>
                <a:lnTo>
                  <a:pt x="106717" y="196943"/>
                </a:lnTo>
                <a:lnTo>
                  <a:pt x="94812" y="202420"/>
                </a:lnTo>
                <a:lnTo>
                  <a:pt x="82899" y="208162"/>
                </a:lnTo>
                <a:lnTo>
                  <a:pt x="77935" y="211082"/>
                </a:lnTo>
                <a:lnTo>
                  <a:pt x="73632" y="214020"/>
                </a:lnTo>
                <a:lnTo>
                  <a:pt x="69770" y="216972"/>
                </a:lnTo>
                <a:lnTo>
                  <a:pt x="66203" y="220924"/>
                </a:lnTo>
                <a:lnTo>
                  <a:pt x="62832" y="225543"/>
                </a:lnTo>
                <a:lnTo>
                  <a:pt x="57430" y="234975"/>
                </a:lnTo>
                <a:lnTo>
                  <a:pt x="55029" y="242474"/>
                </a:lnTo>
                <a:lnTo>
                  <a:pt x="53962" y="251760"/>
                </a:lnTo>
                <a:lnTo>
                  <a:pt x="53678" y="257014"/>
                </a:lnTo>
                <a:lnTo>
                  <a:pt x="53361" y="268144"/>
                </a:lnTo>
                <a:lnTo>
                  <a:pt x="53277" y="273891"/>
                </a:lnTo>
                <a:lnTo>
                  <a:pt x="54214" y="279706"/>
                </a:lnTo>
                <a:lnTo>
                  <a:pt x="55832" y="285567"/>
                </a:lnTo>
                <a:lnTo>
                  <a:pt x="57903" y="291459"/>
                </a:lnTo>
                <a:lnTo>
                  <a:pt x="62854" y="300651"/>
                </a:lnTo>
                <a:lnTo>
                  <a:pt x="68365" y="308044"/>
                </a:lnTo>
                <a:lnTo>
                  <a:pt x="71225" y="311404"/>
                </a:lnTo>
                <a:lnTo>
                  <a:pt x="79924" y="32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311"/>
          <p:cNvSpPr/>
          <p:nvPr/>
        </p:nvSpPr>
        <p:spPr>
          <a:xfrm>
            <a:off x="6770889" y="3304398"/>
            <a:ext cx="187176" cy="294267"/>
          </a:xfrm>
          <a:custGeom>
            <a:avLst/>
            <a:gdLst/>
            <a:ahLst/>
            <a:cxnLst/>
            <a:rect l="0" t="0" r="0" b="0"/>
            <a:pathLst>
              <a:path w="187176" h="294267">
                <a:moveTo>
                  <a:pt x="17876" y="44235"/>
                </a:moveTo>
                <a:lnTo>
                  <a:pt x="13132" y="44235"/>
                </a:lnTo>
                <a:lnTo>
                  <a:pt x="11734" y="43243"/>
                </a:lnTo>
                <a:lnTo>
                  <a:pt x="10802" y="41589"/>
                </a:lnTo>
                <a:lnTo>
                  <a:pt x="9306" y="36547"/>
                </a:lnTo>
                <a:lnTo>
                  <a:pt x="11750" y="33211"/>
                </a:lnTo>
                <a:lnTo>
                  <a:pt x="16147" y="28421"/>
                </a:lnTo>
                <a:lnTo>
                  <a:pt x="24206" y="20147"/>
                </a:lnTo>
                <a:lnTo>
                  <a:pt x="29959" y="14347"/>
                </a:lnTo>
                <a:lnTo>
                  <a:pt x="33878" y="12403"/>
                </a:lnTo>
                <a:lnTo>
                  <a:pt x="38476" y="11107"/>
                </a:lnTo>
                <a:lnTo>
                  <a:pt x="43527" y="10244"/>
                </a:lnTo>
                <a:lnTo>
                  <a:pt x="48882" y="8676"/>
                </a:lnTo>
                <a:lnTo>
                  <a:pt x="54438" y="6638"/>
                </a:lnTo>
                <a:lnTo>
                  <a:pt x="60127" y="4288"/>
                </a:lnTo>
                <a:lnTo>
                  <a:pt x="65908" y="2721"/>
                </a:lnTo>
                <a:lnTo>
                  <a:pt x="71747" y="1676"/>
                </a:lnTo>
                <a:lnTo>
                  <a:pt x="77627" y="979"/>
                </a:lnTo>
                <a:lnTo>
                  <a:pt x="83532" y="515"/>
                </a:lnTo>
                <a:lnTo>
                  <a:pt x="89457" y="206"/>
                </a:lnTo>
                <a:lnTo>
                  <a:pt x="95392" y="0"/>
                </a:lnTo>
                <a:lnTo>
                  <a:pt x="101335" y="854"/>
                </a:lnTo>
                <a:lnTo>
                  <a:pt x="107283" y="2416"/>
                </a:lnTo>
                <a:lnTo>
                  <a:pt x="113235" y="4449"/>
                </a:lnTo>
                <a:lnTo>
                  <a:pt x="119190" y="6797"/>
                </a:lnTo>
                <a:lnTo>
                  <a:pt x="125146" y="9355"/>
                </a:lnTo>
                <a:lnTo>
                  <a:pt x="131103" y="12052"/>
                </a:lnTo>
                <a:lnTo>
                  <a:pt x="136068" y="14842"/>
                </a:lnTo>
                <a:lnTo>
                  <a:pt x="140370" y="17694"/>
                </a:lnTo>
                <a:lnTo>
                  <a:pt x="144232" y="20588"/>
                </a:lnTo>
                <a:lnTo>
                  <a:pt x="146807" y="24502"/>
                </a:lnTo>
                <a:lnTo>
                  <a:pt x="148523" y="29095"/>
                </a:lnTo>
                <a:lnTo>
                  <a:pt x="149667" y="34142"/>
                </a:lnTo>
                <a:lnTo>
                  <a:pt x="150938" y="42395"/>
                </a:lnTo>
                <a:lnTo>
                  <a:pt x="151504" y="50362"/>
                </a:lnTo>
                <a:lnTo>
                  <a:pt x="151754" y="60518"/>
                </a:lnTo>
                <a:lnTo>
                  <a:pt x="150828" y="66005"/>
                </a:lnTo>
                <a:lnTo>
                  <a:pt x="149218" y="71646"/>
                </a:lnTo>
                <a:lnTo>
                  <a:pt x="147151" y="77392"/>
                </a:lnTo>
                <a:lnTo>
                  <a:pt x="143787" y="83207"/>
                </a:lnTo>
                <a:lnTo>
                  <a:pt x="139557" y="89068"/>
                </a:lnTo>
                <a:lnTo>
                  <a:pt x="134752" y="94960"/>
                </a:lnTo>
                <a:lnTo>
                  <a:pt x="130555" y="99879"/>
                </a:lnTo>
                <a:lnTo>
                  <a:pt x="126763" y="104152"/>
                </a:lnTo>
                <a:lnTo>
                  <a:pt x="123243" y="107992"/>
                </a:lnTo>
                <a:lnTo>
                  <a:pt x="118910" y="111544"/>
                </a:lnTo>
                <a:lnTo>
                  <a:pt x="114034" y="114905"/>
                </a:lnTo>
                <a:lnTo>
                  <a:pt x="108797" y="118137"/>
                </a:lnTo>
                <a:lnTo>
                  <a:pt x="103320" y="121284"/>
                </a:lnTo>
                <a:lnTo>
                  <a:pt x="91937" y="127427"/>
                </a:lnTo>
                <a:lnTo>
                  <a:pt x="74361" y="136463"/>
                </a:lnTo>
                <a:lnTo>
                  <a:pt x="69437" y="138463"/>
                </a:lnTo>
                <a:lnTo>
                  <a:pt x="65161" y="139796"/>
                </a:lnTo>
                <a:lnTo>
                  <a:pt x="55908" y="141935"/>
                </a:lnTo>
                <a:lnTo>
                  <a:pt x="51995" y="142227"/>
                </a:lnTo>
                <a:lnTo>
                  <a:pt x="48931" y="142358"/>
                </a:lnTo>
                <a:lnTo>
                  <a:pt x="52791" y="142431"/>
                </a:lnTo>
                <a:lnTo>
                  <a:pt x="95892" y="142461"/>
                </a:lnTo>
                <a:lnTo>
                  <a:pt x="102662" y="143454"/>
                </a:lnTo>
                <a:lnTo>
                  <a:pt x="110155" y="145107"/>
                </a:lnTo>
                <a:lnTo>
                  <a:pt x="118129" y="147202"/>
                </a:lnTo>
                <a:lnTo>
                  <a:pt x="124439" y="149590"/>
                </a:lnTo>
                <a:lnTo>
                  <a:pt x="129638" y="152175"/>
                </a:lnTo>
                <a:lnTo>
                  <a:pt x="134097" y="154890"/>
                </a:lnTo>
                <a:lnTo>
                  <a:pt x="139057" y="157693"/>
                </a:lnTo>
                <a:lnTo>
                  <a:pt x="149865" y="163452"/>
                </a:lnTo>
                <a:lnTo>
                  <a:pt x="154534" y="166377"/>
                </a:lnTo>
                <a:lnTo>
                  <a:pt x="158640" y="169319"/>
                </a:lnTo>
                <a:lnTo>
                  <a:pt x="162371" y="172273"/>
                </a:lnTo>
                <a:lnTo>
                  <a:pt x="165851" y="176226"/>
                </a:lnTo>
                <a:lnTo>
                  <a:pt x="169165" y="180846"/>
                </a:lnTo>
                <a:lnTo>
                  <a:pt x="172367" y="185911"/>
                </a:lnTo>
                <a:lnTo>
                  <a:pt x="175495" y="190279"/>
                </a:lnTo>
                <a:lnTo>
                  <a:pt x="178573" y="194183"/>
                </a:lnTo>
                <a:lnTo>
                  <a:pt x="181619" y="197779"/>
                </a:lnTo>
                <a:lnTo>
                  <a:pt x="183649" y="202160"/>
                </a:lnTo>
                <a:lnTo>
                  <a:pt x="185003" y="207066"/>
                </a:lnTo>
                <a:lnTo>
                  <a:pt x="185905" y="212320"/>
                </a:lnTo>
                <a:lnTo>
                  <a:pt x="186907" y="220803"/>
                </a:lnTo>
                <a:lnTo>
                  <a:pt x="187175" y="224455"/>
                </a:lnTo>
                <a:lnTo>
                  <a:pt x="186360" y="228874"/>
                </a:lnTo>
                <a:lnTo>
                  <a:pt x="184824" y="233804"/>
                </a:lnTo>
                <a:lnTo>
                  <a:pt x="182806" y="239075"/>
                </a:lnTo>
                <a:lnTo>
                  <a:pt x="180467" y="244574"/>
                </a:lnTo>
                <a:lnTo>
                  <a:pt x="175221" y="255975"/>
                </a:lnTo>
                <a:lnTo>
                  <a:pt x="169580" y="265011"/>
                </a:lnTo>
                <a:lnTo>
                  <a:pt x="166684" y="268809"/>
                </a:lnTo>
                <a:lnTo>
                  <a:pt x="162768" y="272334"/>
                </a:lnTo>
                <a:lnTo>
                  <a:pt x="158170" y="275676"/>
                </a:lnTo>
                <a:lnTo>
                  <a:pt x="153119" y="278896"/>
                </a:lnTo>
                <a:lnTo>
                  <a:pt x="146772" y="281043"/>
                </a:lnTo>
                <a:lnTo>
                  <a:pt x="139562" y="282474"/>
                </a:lnTo>
                <a:lnTo>
                  <a:pt x="131775" y="283428"/>
                </a:lnTo>
                <a:lnTo>
                  <a:pt x="124597" y="285056"/>
                </a:lnTo>
                <a:lnTo>
                  <a:pt x="117825" y="287134"/>
                </a:lnTo>
                <a:lnTo>
                  <a:pt x="111325" y="289511"/>
                </a:lnTo>
                <a:lnTo>
                  <a:pt x="104012" y="291096"/>
                </a:lnTo>
                <a:lnTo>
                  <a:pt x="96157" y="292153"/>
                </a:lnTo>
                <a:lnTo>
                  <a:pt x="87940" y="292857"/>
                </a:lnTo>
                <a:lnTo>
                  <a:pt x="80477" y="293327"/>
                </a:lnTo>
                <a:lnTo>
                  <a:pt x="66887" y="293849"/>
                </a:lnTo>
                <a:lnTo>
                  <a:pt x="48068" y="294142"/>
                </a:lnTo>
                <a:lnTo>
                  <a:pt x="0" y="2942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312"/>
          <p:cNvSpPr/>
          <p:nvPr/>
        </p:nvSpPr>
        <p:spPr>
          <a:xfrm>
            <a:off x="6762516" y="3937992"/>
            <a:ext cx="262493" cy="303441"/>
          </a:xfrm>
          <a:custGeom>
            <a:avLst/>
            <a:gdLst/>
            <a:ahLst/>
            <a:cxnLst/>
            <a:rect l="0" t="0" r="0" b="0"/>
            <a:pathLst>
              <a:path w="262493" h="303441">
                <a:moveTo>
                  <a:pt x="124574" y="26789"/>
                </a:moveTo>
                <a:lnTo>
                  <a:pt x="116878" y="19101"/>
                </a:lnTo>
                <a:lnTo>
                  <a:pt x="116189" y="15766"/>
                </a:lnTo>
                <a:lnTo>
                  <a:pt x="116004" y="13487"/>
                </a:lnTo>
                <a:lnTo>
                  <a:pt x="114888" y="11968"/>
                </a:lnTo>
                <a:lnTo>
                  <a:pt x="113151" y="10955"/>
                </a:lnTo>
                <a:lnTo>
                  <a:pt x="107973" y="9330"/>
                </a:lnTo>
                <a:lnTo>
                  <a:pt x="102330" y="9048"/>
                </a:lnTo>
                <a:lnTo>
                  <a:pt x="99813" y="10001"/>
                </a:lnTo>
                <a:lnTo>
                  <a:pt x="94369" y="13706"/>
                </a:lnTo>
                <a:lnTo>
                  <a:pt x="88637" y="16013"/>
                </a:lnTo>
                <a:lnTo>
                  <a:pt x="85719" y="16629"/>
                </a:lnTo>
                <a:lnTo>
                  <a:pt x="81787" y="19023"/>
                </a:lnTo>
                <a:lnTo>
                  <a:pt x="77179" y="22604"/>
                </a:lnTo>
                <a:lnTo>
                  <a:pt x="72121" y="26976"/>
                </a:lnTo>
                <a:lnTo>
                  <a:pt x="67755" y="31875"/>
                </a:lnTo>
                <a:lnTo>
                  <a:pt x="63853" y="37125"/>
                </a:lnTo>
                <a:lnTo>
                  <a:pt x="28814" y="89902"/>
                </a:lnTo>
                <a:lnTo>
                  <a:pt x="23987" y="98630"/>
                </a:lnTo>
                <a:lnTo>
                  <a:pt x="19775" y="107425"/>
                </a:lnTo>
                <a:lnTo>
                  <a:pt x="15976" y="116265"/>
                </a:lnTo>
                <a:lnTo>
                  <a:pt x="12448" y="126127"/>
                </a:lnTo>
                <a:lnTo>
                  <a:pt x="9103" y="136671"/>
                </a:lnTo>
                <a:lnTo>
                  <a:pt x="5880" y="147669"/>
                </a:lnTo>
                <a:lnTo>
                  <a:pt x="3731" y="157977"/>
                </a:lnTo>
                <a:lnTo>
                  <a:pt x="2299" y="167826"/>
                </a:lnTo>
                <a:lnTo>
                  <a:pt x="1344" y="177368"/>
                </a:lnTo>
                <a:lnTo>
                  <a:pt x="708" y="186707"/>
                </a:lnTo>
                <a:lnTo>
                  <a:pt x="284" y="195909"/>
                </a:lnTo>
                <a:lnTo>
                  <a:pt x="0" y="205020"/>
                </a:lnTo>
                <a:lnTo>
                  <a:pt x="805" y="214070"/>
                </a:lnTo>
                <a:lnTo>
                  <a:pt x="2335" y="223081"/>
                </a:lnTo>
                <a:lnTo>
                  <a:pt x="4348" y="232064"/>
                </a:lnTo>
                <a:lnTo>
                  <a:pt x="7675" y="240038"/>
                </a:lnTo>
                <a:lnTo>
                  <a:pt x="11881" y="247338"/>
                </a:lnTo>
                <a:lnTo>
                  <a:pt x="16671" y="254189"/>
                </a:lnTo>
                <a:lnTo>
                  <a:pt x="21851" y="260741"/>
                </a:lnTo>
                <a:lnTo>
                  <a:pt x="27290" y="267093"/>
                </a:lnTo>
                <a:lnTo>
                  <a:pt x="32903" y="273312"/>
                </a:lnTo>
                <a:lnTo>
                  <a:pt x="38630" y="278450"/>
                </a:lnTo>
                <a:lnTo>
                  <a:pt x="44435" y="282868"/>
                </a:lnTo>
                <a:lnTo>
                  <a:pt x="50292" y="286806"/>
                </a:lnTo>
                <a:lnTo>
                  <a:pt x="57176" y="290422"/>
                </a:lnTo>
                <a:lnTo>
                  <a:pt x="64744" y="293826"/>
                </a:lnTo>
                <a:lnTo>
                  <a:pt x="72770" y="297087"/>
                </a:lnTo>
                <a:lnTo>
                  <a:pt x="81100" y="299261"/>
                </a:lnTo>
                <a:lnTo>
                  <a:pt x="89632" y="300711"/>
                </a:lnTo>
                <a:lnTo>
                  <a:pt x="98300" y="301677"/>
                </a:lnTo>
                <a:lnTo>
                  <a:pt x="107058" y="302321"/>
                </a:lnTo>
                <a:lnTo>
                  <a:pt x="115877" y="302751"/>
                </a:lnTo>
                <a:lnTo>
                  <a:pt x="133620" y="303228"/>
                </a:lnTo>
                <a:lnTo>
                  <a:pt x="151438" y="303440"/>
                </a:lnTo>
                <a:lnTo>
                  <a:pt x="160361" y="302504"/>
                </a:lnTo>
                <a:lnTo>
                  <a:pt x="169289" y="300888"/>
                </a:lnTo>
                <a:lnTo>
                  <a:pt x="178221" y="298819"/>
                </a:lnTo>
                <a:lnTo>
                  <a:pt x="187154" y="297439"/>
                </a:lnTo>
                <a:lnTo>
                  <a:pt x="196090" y="296519"/>
                </a:lnTo>
                <a:lnTo>
                  <a:pt x="205027" y="295906"/>
                </a:lnTo>
                <a:lnTo>
                  <a:pt x="212971" y="293513"/>
                </a:lnTo>
                <a:lnTo>
                  <a:pt x="220253" y="289933"/>
                </a:lnTo>
                <a:lnTo>
                  <a:pt x="227095" y="285562"/>
                </a:lnTo>
                <a:lnTo>
                  <a:pt x="232648" y="280664"/>
                </a:lnTo>
                <a:lnTo>
                  <a:pt x="237344" y="275414"/>
                </a:lnTo>
                <a:lnTo>
                  <a:pt x="241467" y="269929"/>
                </a:lnTo>
                <a:lnTo>
                  <a:pt x="245211" y="264289"/>
                </a:lnTo>
                <a:lnTo>
                  <a:pt x="248698" y="258544"/>
                </a:lnTo>
                <a:lnTo>
                  <a:pt x="252016" y="252730"/>
                </a:lnTo>
                <a:lnTo>
                  <a:pt x="258352" y="240978"/>
                </a:lnTo>
                <a:lnTo>
                  <a:pt x="261432" y="235066"/>
                </a:lnTo>
                <a:lnTo>
                  <a:pt x="262492" y="228148"/>
                </a:lnTo>
                <a:lnTo>
                  <a:pt x="262206" y="220560"/>
                </a:lnTo>
                <a:lnTo>
                  <a:pt x="261022" y="212524"/>
                </a:lnTo>
                <a:lnTo>
                  <a:pt x="260232" y="204191"/>
                </a:lnTo>
                <a:lnTo>
                  <a:pt x="259706" y="195658"/>
                </a:lnTo>
                <a:lnTo>
                  <a:pt x="259355" y="186993"/>
                </a:lnTo>
                <a:lnTo>
                  <a:pt x="257135" y="178240"/>
                </a:lnTo>
                <a:lnTo>
                  <a:pt x="253668" y="169429"/>
                </a:lnTo>
                <a:lnTo>
                  <a:pt x="238578" y="138639"/>
                </a:lnTo>
                <a:lnTo>
                  <a:pt x="234345" y="131122"/>
                </a:lnTo>
                <a:lnTo>
                  <a:pt x="229536" y="123133"/>
                </a:lnTo>
                <a:lnTo>
                  <a:pt x="224344" y="114831"/>
                </a:lnTo>
                <a:lnTo>
                  <a:pt x="218897" y="107311"/>
                </a:lnTo>
                <a:lnTo>
                  <a:pt x="213279" y="100315"/>
                </a:lnTo>
                <a:lnTo>
                  <a:pt x="207547" y="93666"/>
                </a:lnTo>
                <a:lnTo>
                  <a:pt x="201740" y="87249"/>
                </a:lnTo>
                <a:lnTo>
                  <a:pt x="189989" y="74827"/>
                </a:lnTo>
                <a:lnTo>
                  <a:pt x="183083" y="68736"/>
                </a:lnTo>
                <a:lnTo>
                  <a:pt x="175498" y="62691"/>
                </a:lnTo>
                <a:lnTo>
                  <a:pt x="167462" y="56677"/>
                </a:lnTo>
                <a:lnTo>
                  <a:pt x="160118" y="50683"/>
                </a:lnTo>
                <a:lnTo>
                  <a:pt x="153237" y="44703"/>
                </a:lnTo>
                <a:lnTo>
                  <a:pt x="146662" y="38732"/>
                </a:lnTo>
                <a:lnTo>
                  <a:pt x="140293" y="33759"/>
                </a:lnTo>
                <a:lnTo>
                  <a:pt x="134061" y="29451"/>
                </a:lnTo>
                <a:lnTo>
                  <a:pt x="127919" y="25587"/>
                </a:lnTo>
                <a:lnTo>
                  <a:pt x="121838" y="22019"/>
                </a:lnTo>
                <a:lnTo>
                  <a:pt x="115798" y="18648"/>
                </a:lnTo>
                <a:lnTo>
                  <a:pt x="103790" y="12257"/>
                </a:lnTo>
                <a:lnTo>
                  <a:pt x="7988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313"/>
          <p:cNvSpPr/>
          <p:nvPr/>
        </p:nvSpPr>
        <p:spPr>
          <a:xfrm>
            <a:off x="7191001" y="2625328"/>
            <a:ext cx="604034" cy="1848436"/>
          </a:xfrm>
          <a:custGeom>
            <a:avLst/>
            <a:gdLst/>
            <a:ahLst/>
            <a:cxnLst/>
            <a:rect l="0" t="0" r="0" b="0"/>
            <a:pathLst>
              <a:path w="604034" h="1848436">
                <a:moveTo>
                  <a:pt x="0" y="8930"/>
                </a:moveTo>
                <a:lnTo>
                  <a:pt x="4745" y="13671"/>
                </a:lnTo>
                <a:lnTo>
                  <a:pt x="7136" y="14074"/>
                </a:lnTo>
                <a:lnTo>
                  <a:pt x="9723" y="13352"/>
                </a:lnTo>
                <a:lnTo>
                  <a:pt x="12441" y="11878"/>
                </a:lnTo>
                <a:lnTo>
                  <a:pt x="18109" y="10240"/>
                </a:lnTo>
                <a:lnTo>
                  <a:pt x="34586" y="9189"/>
                </a:lnTo>
                <a:lnTo>
                  <a:pt x="62809" y="8964"/>
                </a:lnTo>
                <a:lnTo>
                  <a:pt x="111994" y="8932"/>
                </a:lnTo>
                <a:lnTo>
                  <a:pt x="127242" y="6285"/>
                </a:lnTo>
                <a:lnTo>
                  <a:pt x="143952" y="2793"/>
                </a:lnTo>
                <a:lnTo>
                  <a:pt x="161309" y="1242"/>
                </a:lnTo>
                <a:lnTo>
                  <a:pt x="176308" y="552"/>
                </a:lnTo>
                <a:lnTo>
                  <a:pt x="190587" y="245"/>
                </a:lnTo>
                <a:lnTo>
                  <a:pt x="315294" y="0"/>
                </a:lnTo>
                <a:lnTo>
                  <a:pt x="318452" y="992"/>
                </a:lnTo>
                <a:lnTo>
                  <a:pt x="327642" y="6137"/>
                </a:lnTo>
                <a:lnTo>
                  <a:pt x="337887" y="8562"/>
                </a:lnTo>
                <a:lnTo>
                  <a:pt x="338480" y="9677"/>
                </a:lnTo>
                <a:lnTo>
                  <a:pt x="339139" y="13562"/>
                </a:lnTo>
                <a:lnTo>
                  <a:pt x="340308" y="14994"/>
                </a:lnTo>
                <a:lnTo>
                  <a:pt x="342080" y="15949"/>
                </a:lnTo>
                <a:lnTo>
                  <a:pt x="344255" y="16586"/>
                </a:lnTo>
                <a:lnTo>
                  <a:pt x="345705" y="18003"/>
                </a:lnTo>
                <a:lnTo>
                  <a:pt x="346672" y="19939"/>
                </a:lnTo>
                <a:lnTo>
                  <a:pt x="347746" y="24737"/>
                </a:lnTo>
                <a:lnTo>
                  <a:pt x="348492" y="38817"/>
                </a:lnTo>
                <a:lnTo>
                  <a:pt x="349522" y="41753"/>
                </a:lnTo>
                <a:lnTo>
                  <a:pt x="353316" y="47661"/>
                </a:lnTo>
                <a:lnTo>
                  <a:pt x="355664" y="56240"/>
                </a:lnTo>
                <a:lnTo>
                  <a:pt x="358289" y="77558"/>
                </a:lnTo>
                <a:lnTo>
                  <a:pt x="363613" y="94197"/>
                </a:lnTo>
                <a:lnTo>
                  <a:pt x="366314" y="145024"/>
                </a:lnTo>
                <a:lnTo>
                  <a:pt x="367400" y="161689"/>
                </a:lnTo>
                <a:lnTo>
                  <a:pt x="374168" y="210249"/>
                </a:lnTo>
                <a:lnTo>
                  <a:pt x="375173" y="257350"/>
                </a:lnTo>
                <a:lnTo>
                  <a:pt x="378020" y="313397"/>
                </a:lnTo>
                <a:lnTo>
                  <a:pt x="385130" y="357441"/>
                </a:lnTo>
                <a:lnTo>
                  <a:pt x="390877" y="401911"/>
                </a:lnTo>
                <a:lnTo>
                  <a:pt x="395229" y="446507"/>
                </a:lnTo>
                <a:lnTo>
                  <a:pt x="405597" y="510761"/>
                </a:lnTo>
                <a:lnTo>
                  <a:pt x="409523" y="558354"/>
                </a:lnTo>
                <a:lnTo>
                  <a:pt x="415430" y="608615"/>
                </a:lnTo>
                <a:lnTo>
                  <a:pt x="423471" y="661211"/>
                </a:lnTo>
                <a:lnTo>
                  <a:pt x="441003" y="760301"/>
                </a:lnTo>
                <a:lnTo>
                  <a:pt x="445173" y="812980"/>
                </a:lnTo>
                <a:lnTo>
                  <a:pt x="451153" y="866292"/>
                </a:lnTo>
                <a:lnTo>
                  <a:pt x="459217" y="919791"/>
                </a:lnTo>
                <a:lnTo>
                  <a:pt x="464695" y="990210"/>
                </a:lnTo>
                <a:lnTo>
                  <a:pt x="471615" y="1038638"/>
                </a:lnTo>
                <a:lnTo>
                  <a:pt x="478963" y="1090250"/>
                </a:lnTo>
                <a:lnTo>
                  <a:pt x="482574" y="1142253"/>
                </a:lnTo>
                <a:lnTo>
                  <a:pt x="489493" y="1190514"/>
                </a:lnTo>
                <a:lnTo>
                  <a:pt x="496840" y="1241083"/>
                </a:lnTo>
                <a:lnTo>
                  <a:pt x="500452" y="1287927"/>
                </a:lnTo>
                <a:lnTo>
                  <a:pt x="506377" y="1333226"/>
                </a:lnTo>
                <a:lnTo>
                  <a:pt x="509567" y="1378068"/>
                </a:lnTo>
                <a:lnTo>
                  <a:pt x="515368" y="1422773"/>
                </a:lnTo>
                <a:lnTo>
                  <a:pt x="520479" y="1479678"/>
                </a:lnTo>
                <a:lnTo>
                  <a:pt x="530759" y="1529430"/>
                </a:lnTo>
                <a:lnTo>
                  <a:pt x="542658" y="1586770"/>
                </a:lnTo>
                <a:lnTo>
                  <a:pt x="549486" y="1629408"/>
                </a:lnTo>
                <a:lnTo>
                  <a:pt x="563295" y="1678159"/>
                </a:lnTo>
                <a:lnTo>
                  <a:pt x="569469" y="1702740"/>
                </a:lnTo>
                <a:lnTo>
                  <a:pt x="573948" y="1725237"/>
                </a:lnTo>
                <a:lnTo>
                  <a:pt x="578915" y="1748109"/>
                </a:lnTo>
                <a:lnTo>
                  <a:pt x="579613" y="1754765"/>
                </a:lnTo>
                <a:lnTo>
                  <a:pt x="583036" y="1764807"/>
                </a:lnTo>
                <a:lnTo>
                  <a:pt x="585340" y="1768874"/>
                </a:lnTo>
                <a:lnTo>
                  <a:pt x="587899" y="1778685"/>
                </a:lnTo>
                <a:lnTo>
                  <a:pt x="589542" y="1796411"/>
                </a:lnTo>
                <a:lnTo>
                  <a:pt x="590670" y="1799865"/>
                </a:lnTo>
                <a:lnTo>
                  <a:pt x="596010" y="1809467"/>
                </a:lnTo>
                <a:lnTo>
                  <a:pt x="597607" y="1815577"/>
                </a:lnTo>
                <a:lnTo>
                  <a:pt x="598875" y="1843733"/>
                </a:lnTo>
                <a:lnTo>
                  <a:pt x="599872" y="1845303"/>
                </a:lnTo>
                <a:lnTo>
                  <a:pt x="601529" y="1846351"/>
                </a:lnTo>
                <a:lnTo>
                  <a:pt x="603627" y="1847049"/>
                </a:lnTo>
                <a:lnTo>
                  <a:pt x="604033" y="1847514"/>
                </a:lnTo>
                <a:lnTo>
                  <a:pt x="603310" y="1847825"/>
                </a:lnTo>
                <a:lnTo>
                  <a:pt x="598961" y="1848435"/>
                </a:lnTo>
                <a:lnTo>
                  <a:pt x="598892" y="1840756"/>
                </a:lnTo>
                <a:lnTo>
                  <a:pt x="597896" y="1840343"/>
                </a:lnTo>
                <a:lnTo>
                  <a:pt x="594142" y="1839883"/>
                </a:lnTo>
                <a:lnTo>
                  <a:pt x="591750" y="1838768"/>
                </a:lnTo>
                <a:lnTo>
                  <a:pt x="586444" y="1834883"/>
                </a:lnTo>
                <a:lnTo>
                  <a:pt x="582645" y="1833451"/>
                </a:lnTo>
                <a:lnTo>
                  <a:pt x="567809" y="1831435"/>
                </a:lnTo>
                <a:lnTo>
                  <a:pt x="549840" y="1829845"/>
                </a:lnTo>
                <a:lnTo>
                  <a:pt x="534380" y="1825957"/>
                </a:lnTo>
                <a:lnTo>
                  <a:pt x="517578" y="1823568"/>
                </a:lnTo>
                <a:lnTo>
                  <a:pt x="500178" y="1822506"/>
                </a:lnTo>
                <a:lnTo>
                  <a:pt x="482514" y="1822033"/>
                </a:lnTo>
                <a:lnTo>
                  <a:pt x="419547" y="1821690"/>
                </a:lnTo>
                <a:lnTo>
                  <a:pt x="406824" y="1820686"/>
                </a:lnTo>
                <a:lnTo>
                  <a:pt x="394369" y="1819025"/>
                </a:lnTo>
                <a:lnTo>
                  <a:pt x="382094" y="1816926"/>
                </a:lnTo>
                <a:lnTo>
                  <a:pt x="369938" y="1815526"/>
                </a:lnTo>
                <a:lnTo>
                  <a:pt x="357861" y="1814593"/>
                </a:lnTo>
                <a:lnTo>
                  <a:pt x="345837" y="1813970"/>
                </a:lnTo>
                <a:lnTo>
                  <a:pt x="321883" y="1813279"/>
                </a:lnTo>
                <a:lnTo>
                  <a:pt x="241341" y="18127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89, #’s: 1</a:t>
            </a:r>
            <a:r>
              <a:rPr lang="en-US" dirty="0" smtClean="0"/>
              <a:t>, 2, 4 -</a:t>
            </a:r>
            <a:r>
              <a:rPr lang="en-US" smtClean="0"/>
              <a:t>22 evens, 30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07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Objective: We will use the rules of additio</a:t>
            </a:r>
            <a:r>
              <a:rPr lang="en-US" dirty="0" smtClean="0"/>
              <a:t>n and subtraction and apply them </a:t>
            </a:r>
            <a:r>
              <a:rPr lang="en-US" smtClean="0"/>
              <a:t>to Matrices.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2.4 adding / subtracting matrices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Matrix: rectangle arrangement of horizontal rows and vertical columns.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Entry (element): each number in matrix.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Size of matrix is rows to columns.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58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horizontal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Country: 4 groups, 6 soloists, 0 collections</a:t>
            </a:r>
          </a:p>
          <a:p>
            <a:endParaRPr lang="en-US" dirty="0"/>
          </a:p>
          <a:p>
            <a:r>
              <a:rPr lang="en-US" dirty="0" smtClean="0"/>
              <a:t>Rock: 8 groups, 3 soloists, 3 collections</a:t>
            </a:r>
          </a:p>
          <a:p>
            <a:endParaRPr lang="en-US" dirty="0"/>
          </a:p>
          <a:p>
            <a:r>
              <a:rPr lang="en-US" dirty="0" smtClean="0"/>
              <a:t>Blues: 1 group, 5 soloists, 2 collections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I add/subtract </a:t>
            </a:r>
            <a:r>
              <a:rPr lang="en-US" smtClean="0"/>
              <a:t>the matrices?</a:t>
            </a:r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211220" y="1357312"/>
            <a:ext cx="7811070" cy="3937994"/>
            <a:chOff x="211220" y="1357312"/>
            <a:chExt cx="7811070" cy="3937994"/>
          </a:xfrm>
        </p:grpSpPr>
        <p:sp>
          <p:nvSpPr>
            <p:cNvPr id="4" name="SMARTInkAnnotation0"/>
            <p:cNvSpPr/>
            <p:nvPr/>
          </p:nvSpPr>
          <p:spPr>
            <a:xfrm>
              <a:off x="470471" y="1785938"/>
              <a:ext cx="409900" cy="1014193"/>
            </a:xfrm>
            <a:custGeom>
              <a:avLst/>
              <a:gdLst/>
              <a:ahLst/>
              <a:cxnLst/>
              <a:rect l="0" t="0" r="0" b="0"/>
              <a:pathLst>
                <a:path w="409900" h="1014193">
                  <a:moveTo>
                    <a:pt x="266881" y="0"/>
                  </a:moveTo>
                  <a:lnTo>
                    <a:pt x="162475" y="0"/>
                  </a:lnTo>
                  <a:lnTo>
                    <a:pt x="155564" y="991"/>
                  </a:lnTo>
                  <a:lnTo>
                    <a:pt x="147977" y="2645"/>
                  </a:lnTo>
                  <a:lnTo>
                    <a:pt x="139939" y="4740"/>
                  </a:lnTo>
                  <a:lnTo>
                    <a:pt x="132595" y="6136"/>
                  </a:lnTo>
                  <a:lnTo>
                    <a:pt x="125712" y="7067"/>
                  </a:lnTo>
                  <a:lnTo>
                    <a:pt x="113760" y="8102"/>
                  </a:lnTo>
                  <a:lnTo>
                    <a:pt x="105138" y="8561"/>
                  </a:lnTo>
                  <a:lnTo>
                    <a:pt x="92698" y="11412"/>
                  </a:lnTo>
                  <a:lnTo>
                    <a:pt x="85210" y="13561"/>
                  </a:lnTo>
                  <a:lnTo>
                    <a:pt x="74241" y="15949"/>
                  </a:lnTo>
                  <a:lnTo>
                    <a:pt x="65062" y="17010"/>
                  </a:lnTo>
                  <a:lnTo>
                    <a:pt x="54361" y="17482"/>
                  </a:lnTo>
                  <a:lnTo>
                    <a:pt x="49720" y="18600"/>
                  </a:lnTo>
                  <a:lnTo>
                    <a:pt x="38443" y="23921"/>
                  </a:lnTo>
                  <a:lnTo>
                    <a:pt x="28811" y="25939"/>
                  </a:lnTo>
                  <a:lnTo>
                    <a:pt x="16811" y="26714"/>
                  </a:lnTo>
                  <a:lnTo>
                    <a:pt x="12391" y="26755"/>
                  </a:lnTo>
                  <a:lnTo>
                    <a:pt x="10815" y="27759"/>
                  </a:lnTo>
                  <a:lnTo>
                    <a:pt x="9764" y="29420"/>
                  </a:lnTo>
                  <a:lnTo>
                    <a:pt x="7786" y="35349"/>
                  </a:lnTo>
                  <a:lnTo>
                    <a:pt x="7663" y="65336"/>
                  </a:lnTo>
                  <a:lnTo>
                    <a:pt x="7663" y="113526"/>
                  </a:lnTo>
                  <a:lnTo>
                    <a:pt x="10311" y="125200"/>
                  </a:lnTo>
                  <a:lnTo>
                    <a:pt x="13806" y="137004"/>
                  </a:lnTo>
                  <a:lnTo>
                    <a:pt x="16049" y="163396"/>
                  </a:lnTo>
                  <a:lnTo>
                    <a:pt x="16438" y="188312"/>
                  </a:lnTo>
                  <a:lnTo>
                    <a:pt x="16592" y="250077"/>
                  </a:lnTo>
                  <a:lnTo>
                    <a:pt x="21344" y="276834"/>
                  </a:lnTo>
                  <a:lnTo>
                    <a:pt x="24297" y="308354"/>
                  </a:lnTo>
                  <a:lnTo>
                    <a:pt x="25172" y="338088"/>
                  </a:lnTo>
                  <a:lnTo>
                    <a:pt x="25537" y="471545"/>
                  </a:lnTo>
                  <a:lnTo>
                    <a:pt x="28187" y="493010"/>
                  </a:lnTo>
                  <a:lnTo>
                    <a:pt x="31682" y="515779"/>
                  </a:lnTo>
                  <a:lnTo>
                    <a:pt x="33236" y="539128"/>
                  </a:lnTo>
                  <a:lnTo>
                    <a:pt x="33926" y="562735"/>
                  </a:lnTo>
                  <a:lnTo>
                    <a:pt x="34446" y="641183"/>
                  </a:lnTo>
                  <a:lnTo>
                    <a:pt x="31816" y="662663"/>
                  </a:lnTo>
                  <a:lnTo>
                    <a:pt x="28329" y="685438"/>
                  </a:lnTo>
                  <a:lnTo>
                    <a:pt x="26780" y="708790"/>
                  </a:lnTo>
                  <a:lnTo>
                    <a:pt x="25907" y="739509"/>
                  </a:lnTo>
                  <a:lnTo>
                    <a:pt x="23055" y="760934"/>
                  </a:lnTo>
                  <a:lnTo>
                    <a:pt x="19469" y="782692"/>
                  </a:lnTo>
                  <a:lnTo>
                    <a:pt x="17451" y="811677"/>
                  </a:lnTo>
                  <a:lnTo>
                    <a:pt x="15860" y="839116"/>
                  </a:lnTo>
                  <a:lnTo>
                    <a:pt x="10533" y="866098"/>
                  </a:lnTo>
                  <a:lnTo>
                    <a:pt x="8513" y="892944"/>
                  </a:lnTo>
                  <a:lnTo>
                    <a:pt x="6922" y="918758"/>
                  </a:lnTo>
                  <a:lnTo>
                    <a:pt x="0" y="947236"/>
                  </a:lnTo>
                  <a:lnTo>
                    <a:pt x="1940" y="957105"/>
                  </a:lnTo>
                  <a:lnTo>
                    <a:pt x="5967" y="971172"/>
                  </a:lnTo>
                  <a:lnTo>
                    <a:pt x="6532" y="974870"/>
                  </a:lnTo>
                  <a:lnTo>
                    <a:pt x="9809" y="981624"/>
                  </a:lnTo>
                  <a:lnTo>
                    <a:pt x="12073" y="984815"/>
                  </a:lnTo>
                  <a:lnTo>
                    <a:pt x="14589" y="991005"/>
                  </a:lnTo>
                  <a:lnTo>
                    <a:pt x="15260" y="994045"/>
                  </a:lnTo>
                  <a:lnTo>
                    <a:pt x="17693" y="996071"/>
                  </a:lnTo>
                  <a:lnTo>
                    <a:pt x="21302" y="997423"/>
                  </a:lnTo>
                  <a:lnTo>
                    <a:pt x="25694" y="998323"/>
                  </a:lnTo>
                  <a:lnTo>
                    <a:pt x="33223" y="1001970"/>
                  </a:lnTo>
                  <a:lnTo>
                    <a:pt x="36621" y="1004331"/>
                  </a:lnTo>
                  <a:lnTo>
                    <a:pt x="45693" y="1006955"/>
                  </a:lnTo>
                  <a:lnTo>
                    <a:pt x="56347" y="1008121"/>
                  </a:lnTo>
                  <a:lnTo>
                    <a:pt x="67703" y="1008639"/>
                  </a:lnTo>
                  <a:lnTo>
                    <a:pt x="79371" y="1006224"/>
                  </a:lnTo>
                  <a:lnTo>
                    <a:pt x="92171" y="1002836"/>
                  </a:lnTo>
                  <a:lnTo>
                    <a:pt x="99756" y="1001932"/>
                  </a:lnTo>
                  <a:lnTo>
                    <a:pt x="107792" y="1001329"/>
                  </a:lnTo>
                  <a:lnTo>
                    <a:pt x="115136" y="1000928"/>
                  </a:lnTo>
                  <a:lnTo>
                    <a:pt x="128593" y="1000481"/>
                  </a:lnTo>
                  <a:lnTo>
                    <a:pt x="169180" y="1000172"/>
                  </a:lnTo>
                  <a:lnTo>
                    <a:pt x="276191" y="1000125"/>
                  </a:lnTo>
                  <a:lnTo>
                    <a:pt x="284013" y="1001117"/>
                  </a:lnTo>
                  <a:lnTo>
                    <a:pt x="291214" y="1002770"/>
                  </a:lnTo>
                  <a:lnTo>
                    <a:pt x="303518" y="1006262"/>
                  </a:lnTo>
                  <a:lnTo>
                    <a:pt x="312298" y="1007813"/>
                  </a:lnTo>
                  <a:lnTo>
                    <a:pt x="322159" y="1008503"/>
                  </a:lnTo>
                  <a:lnTo>
                    <a:pt x="333163" y="1008809"/>
                  </a:lnTo>
                  <a:lnTo>
                    <a:pt x="362323" y="1009022"/>
                  </a:lnTo>
                  <a:lnTo>
                    <a:pt x="367256" y="1010025"/>
                  </a:lnTo>
                  <a:lnTo>
                    <a:pt x="375387" y="1013785"/>
                  </a:lnTo>
                  <a:lnTo>
                    <a:pt x="378945" y="1014192"/>
                  </a:lnTo>
                  <a:lnTo>
                    <a:pt x="382311" y="1013472"/>
                  </a:lnTo>
                  <a:lnTo>
                    <a:pt x="388699" y="1011018"/>
                  </a:lnTo>
                  <a:lnTo>
                    <a:pt x="400892" y="1009442"/>
                  </a:lnTo>
                  <a:lnTo>
                    <a:pt x="409899" y="10090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1"/>
            <p:cNvSpPr/>
            <p:nvPr/>
          </p:nvSpPr>
          <p:spPr>
            <a:xfrm>
              <a:off x="631858" y="1919883"/>
              <a:ext cx="221170" cy="339329"/>
            </a:xfrm>
            <a:custGeom>
              <a:avLst/>
              <a:gdLst/>
              <a:ahLst/>
              <a:cxnLst/>
              <a:rect l="0" t="0" r="0" b="0"/>
              <a:pathLst>
                <a:path w="221170" h="339329">
                  <a:moveTo>
                    <a:pt x="123372" y="0"/>
                  </a:moveTo>
                  <a:lnTo>
                    <a:pt x="118627" y="4740"/>
                  </a:lnTo>
                  <a:lnTo>
                    <a:pt x="116236" y="6136"/>
                  </a:lnTo>
                  <a:lnTo>
                    <a:pt x="110931" y="7688"/>
                  </a:lnTo>
                  <a:lnTo>
                    <a:pt x="107105" y="8562"/>
                  </a:lnTo>
                  <a:lnTo>
                    <a:pt x="101227" y="13561"/>
                  </a:lnTo>
                  <a:lnTo>
                    <a:pt x="97684" y="15986"/>
                  </a:lnTo>
                  <a:lnTo>
                    <a:pt x="93335" y="18595"/>
                  </a:lnTo>
                  <a:lnTo>
                    <a:pt x="88450" y="21326"/>
                  </a:lnTo>
                  <a:lnTo>
                    <a:pt x="84200" y="25131"/>
                  </a:lnTo>
                  <a:lnTo>
                    <a:pt x="80373" y="29653"/>
                  </a:lnTo>
                  <a:lnTo>
                    <a:pt x="73473" y="38976"/>
                  </a:lnTo>
                  <a:lnTo>
                    <a:pt x="67095" y="46427"/>
                  </a:lnTo>
                  <a:lnTo>
                    <a:pt x="58302" y="55691"/>
                  </a:lnTo>
                  <a:lnTo>
                    <a:pt x="53176" y="60940"/>
                  </a:lnTo>
                  <a:lnTo>
                    <a:pt x="48766" y="67415"/>
                  </a:lnTo>
                  <a:lnTo>
                    <a:pt x="44832" y="74709"/>
                  </a:lnTo>
                  <a:lnTo>
                    <a:pt x="41217" y="82548"/>
                  </a:lnTo>
                  <a:lnTo>
                    <a:pt x="37813" y="90751"/>
                  </a:lnTo>
                  <a:lnTo>
                    <a:pt x="34551" y="99196"/>
                  </a:lnTo>
                  <a:lnTo>
                    <a:pt x="31383" y="107802"/>
                  </a:lnTo>
                  <a:lnTo>
                    <a:pt x="28278" y="115524"/>
                  </a:lnTo>
                  <a:lnTo>
                    <a:pt x="25215" y="122657"/>
                  </a:lnTo>
                  <a:lnTo>
                    <a:pt x="22180" y="129396"/>
                  </a:lnTo>
                  <a:lnTo>
                    <a:pt x="19163" y="136865"/>
                  </a:lnTo>
                  <a:lnTo>
                    <a:pt x="13162" y="153102"/>
                  </a:lnTo>
                  <a:lnTo>
                    <a:pt x="4200" y="178978"/>
                  </a:lnTo>
                  <a:lnTo>
                    <a:pt x="2211" y="187779"/>
                  </a:lnTo>
                  <a:lnTo>
                    <a:pt x="884" y="196624"/>
                  </a:lnTo>
                  <a:lnTo>
                    <a:pt x="0" y="205497"/>
                  </a:lnTo>
                  <a:lnTo>
                    <a:pt x="404" y="213396"/>
                  </a:lnTo>
                  <a:lnTo>
                    <a:pt x="1666" y="220647"/>
                  </a:lnTo>
                  <a:lnTo>
                    <a:pt x="3501" y="227465"/>
                  </a:lnTo>
                  <a:lnTo>
                    <a:pt x="4724" y="233995"/>
                  </a:lnTo>
                  <a:lnTo>
                    <a:pt x="5539" y="240332"/>
                  </a:lnTo>
                  <a:lnTo>
                    <a:pt x="6083" y="246542"/>
                  </a:lnTo>
                  <a:lnTo>
                    <a:pt x="7439" y="252666"/>
                  </a:lnTo>
                  <a:lnTo>
                    <a:pt x="9335" y="258733"/>
                  </a:lnTo>
                  <a:lnTo>
                    <a:pt x="11593" y="264762"/>
                  </a:lnTo>
                  <a:lnTo>
                    <a:pt x="15085" y="269774"/>
                  </a:lnTo>
                  <a:lnTo>
                    <a:pt x="19399" y="274107"/>
                  </a:lnTo>
                  <a:lnTo>
                    <a:pt x="24261" y="277988"/>
                  </a:lnTo>
                  <a:lnTo>
                    <a:pt x="28496" y="282559"/>
                  </a:lnTo>
                  <a:lnTo>
                    <a:pt x="32312" y="287592"/>
                  </a:lnTo>
                  <a:lnTo>
                    <a:pt x="35850" y="292931"/>
                  </a:lnTo>
                  <a:lnTo>
                    <a:pt x="40194" y="297482"/>
                  </a:lnTo>
                  <a:lnTo>
                    <a:pt x="45077" y="301509"/>
                  </a:lnTo>
                  <a:lnTo>
                    <a:pt x="50319" y="305185"/>
                  </a:lnTo>
                  <a:lnTo>
                    <a:pt x="55799" y="308629"/>
                  </a:lnTo>
                  <a:lnTo>
                    <a:pt x="61440" y="311916"/>
                  </a:lnTo>
                  <a:lnTo>
                    <a:pt x="67186" y="315101"/>
                  </a:lnTo>
                  <a:lnTo>
                    <a:pt x="73003" y="317223"/>
                  </a:lnTo>
                  <a:lnTo>
                    <a:pt x="78868" y="318638"/>
                  </a:lnTo>
                  <a:lnTo>
                    <a:pt x="84764" y="319581"/>
                  </a:lnTo>
                  <a:lnTo>
                    <a:pt x="90681" y="321203"/>
                  </a:lnTo>
                  <a:lnTo>
                    <a:pt x="96612" y="323276"/>
                  </a:lnTo>
                  <a:lnTo>
                    <a:pt x="102553" y="325650"/>
                  </a:lnTo>
                  <a:lnTo>
                    <a:pt x="108499" y="327233"/>
                  </a:lnTo>
                  <a:lnTo>
                    <a:pt x="114450" y="328288"/>
                  </a:lnTo>
                  <a:lnTo>
                    <a:pt x="120403" y="328991"/>
                  </a:lnTo>
                  <a:lnTo>
                    <a:pt x="126359" y="328468"/>
                  </a:lnTo>
                  <a:lnTo>
                    <a:pt x="132315" y="327127"/>
                  </a:lnTo>
                  <a:lnTo>
                    <a:pt x="138273" y="325241"/>
                  </a:lnTo>
                  <a:lnTo>
                    <a:pt x="144231" y="323983"/>
                  </a:lnTo>
                  <a:lnTo>
                    <a:pt x="150189" y="323145"/>
                  </a:lnTo>
                  <a:lnTo>
                    <a:pt x="156148" y="322586"/>
                  </a:lnTo>
                  <a:lnTo>
                    <a:pt x="162106" y="321221"/>
                  </a:lnTo>
                  <a:lnTo>
                    <a:pt x="168065" y="319319"/>
                  </a:lnTo>
                  <a:lnTo>
                    <a:pt x="174024" y="317059"/>
                  </a:lnTo>
                  <a:lnTo>
                    <a:pt x="178990" y="314560"/>
                  </a:lnTo>
                  <a:lnTo>
                    <a:pt x="183294" y="311902"/>
                  </a:lnTo>
                  <a:lnTo>
                    <a:pt x="187156" y="309138"/>
                  </a:lnTo>
                  <a:lnTo>
                    <a:pt x="190724" y="306302"/>
                  </a:lnTo>
                  <a:lnTo>
                    <a:pt x="197337" y="300507"/>
                  </a:lnTo>
                  <a:lnTo>
                    <a:pt x="203587" y="291978"/>
                  </a:lnTo>
                  <a:lnTo>
                    <a:pt x="209675" y="282565"/>
                  </a:lnTo>
                  <a:lnTo>
                    <a:pt x="215691" y="275074"/>
                  </a:lnTo>
                  <a:lnTo>
                    <a:pt x="217693" y="270695"/>
                  </a:lnTo>
                  <a:lnTo>
                    <a:pt x="219917" y="260538"/>
                  </a:lnTo>
                  <a:lnTo>
                    <a:pt x="220905" y="252055"/>
                  </a:lnTo>
                  <a:lnTo>
                    <a:pt x="221169" y="248404"/>
                  </a:lnTo>
                  <a:lnTo>
                    <a:pt x="220352" y="244977"/>
                  </a:lnTo>
                  <a:lnTo>
                    <a:pt x="216795" y="238525"/>
                  </a:lnTo>
                  <a:lnTo>
                    <a:pt x="211903" y="232349"/>
                  </a:lnTo>
                  <a:lnTo>
                    <a:pt x="209209" y="229314"/>
                  </a:lnTo>
                  <a:lnTo>
                    <a:pt x="206419" y="227290"/>
                  </a:lnTo>
                  <a:lnTo>
                    <a:pt x="200671" y="225041"/>
                  </a:lnTo>
                  <a:lnTo>
                    <a:pt x="196755" y="224441"/>
                  </a:lnTo>
                  <a:lnTo>
                    <a:pt x="192157" y="224042"/>
                  </a:lnTo>
                  <a:lnTo>
                    <a:pt x="187106" y="223775"/>
                  </a:lnTo>
                  <a:lnTo>
                    <a:pt x="176196" y="223479"/>
                  </a:lnTo>
                  <a:lnTo>
                    <a:pt x="135243" y="223256"/>
                  </a:lnTo>
                  <a:lnTo>
                    <a:pt x="130292" y="224243"/>
                  </a:lnTo>
                  <a:lnTo>
                    <a:pt x="125999" y="225894"/>
                  </a:lnTo>
                  <a:lnTo>
                    <a:pt x="122144" y="227986"/>
                  </a:lnTo>
                  <a:lnTo>
                    <a:pt x="107228" y="235672"/>
                  </a:lnTo>
                  <a:lnTo>
                    <a:pt x="102677" y="239466"/>
                  </a:lnTo>
                  <a:lnTo>
                    <a:pt x="98651" y="243980"/>
                  </a:lnTo>
                  <a:lnTo>
                    <a:pt x="94973" y="248973"/>
                  </a:lnTo>
                  <a:lnTo>
                    <a:pt x="88238" y="257168"/>
                  </a:lnTo>
                  <a:lnTo>
                    <a:pt x="81934" y="264117"/>
                  </a:lnTo>
                  <a:lnTo>
                    <a:pt x="75822" y="270513"/>
                  </a:lnTo>
                  <a:lnTo>
                    <a:pt x="73795" y="274600"/>
                  </a:lnTo>
                  <a:lnTo>
                    <a:pt x="71542" y="284432"/>
                  </a:lnTo>
                  <a:lnTo>
                    <a:pt x="70541" y="292771"/>
                  </a:lnTo>
                  <a:lnTo>
                    <a:pt x="69978" y="303044"/>
                  </a:lnTo>
                  <a:lnTo>
                    <a:pt x="69846" y="310303"/>
                  </a:lnTo>
                  <a:lnTo>
                    <a:pt x="69754" y="327360"/>
                  </a:lnTo>
                  <a:lnTo>
                    <a:pt x="70743" y="329365"/>
                  </a:lnTo>
                  <a:lnTo>
                    <a:pt x="76817" y="337066"/>
                  </a:lnTo>
                  <a:lnTo>
                    <a:pt x="78679" y="3393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2"/>
            <p:cNvSpPr/>
            <p:nvPr/>
          </p:nvSpPr>
          <p:spPr>
            <a:xfrm>
              <a:off x="764168" y="2384227"/>
              <a:ext cx="1" cy="205383"/>
            </a:xfrm>
            <a:custGeom>
              <a:avLst/>
              <a:gdLst/>
              <a:ahLst/>
              <a:cxnLst/>
              <a:rect l="0" t="0" r="0" b="0"/>
              <a:pathLst>
                <a:path w="1" h="205383">
                  <a:moveTo>
                    <a:pt x="0" y="0"/>
                  </a:moveTo>
                  <a:lnTo>
                    <a:pt x="0" y="205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3"/>
            <p:cNvSpPr/>
            <p:nvPr/>
          </p:nvSpPr>
          <p:spPr>
            <a:xfrm>
              <a:off x="1132048" y="1884164"/>
              <a:ext cx="248679" cy="334337"/>
            </a:xfrm>
            <a:custGeom>
              <a:avLst/>
              <a:gdLst/>
              <a:ahLst/>
              <a:cxnLst/>
              <a:rect l="0" t="0" r="0" b="0"/>
              <a:pathLst>
                <a:path w="248679" h="334337">
                  <a:moveTo>
                    <a:pt x="114803" y="0"/>
                  </a:moveTo>
                  <a:lnTo>
                    <a:pt x="110058" y="4740"/>
                  </a:lnTo>
                  <a:lnTo>
                    <a:pt x="107667" y="6137"/>
                  </a:lnTo>
                  <a:lnTo>
                    <a:pt x="100550" y="8102"/>
                  </a:lnTo>
                  <a:lnTo>
                    <a:pt x="98537" y="8562"/>
                  </a:lnTo>
                  <a:lnTo>
                    <a:pt x="92658" y="13561"/>
                  </a:lnTo>
                  <a:lnTo>
                    <a:pt x="90108" y="14994"/>
                  </a:lnTo>
                  <a:lnTo>
                    <a:pt x="84626" y="16586"/>
                  </a:lnTo>
                  <a:lnTo>
                    <a:pt x="81774" y="18995"/>
                  </a:lnTo>
                  <a:lnTo>
                    <a:pt x="75956" y="26963"/>
                  </a:lnTo>
                  <a:lnTo>
                    <a:pt x="70060" y="34473"/>
                  </a:lnTo>
                  <a:lnTo>
                    <a:pt x="63136" y="42110"/>
                  </a:lnTo>
                  <a:lnTo>
                    <a:pt x="53437" y="52119"/>
                  </a:lnTo>
                  <a:lnTo>
                    <a:pt x="49063" y="58559"/>
                  </a:lnTo>
                  <a:lnTo>
                    <a:pt x="45154" y="65828"/>
                  </a:lnTo>
                  <a:lnTo>
                    <a:pt x="41554" y="73651"/>
                  </a:lnTo>
                  <a:lnTo>
                    <a:pt x="38162" y="81843"/>
                  </a:lnTo>
                  <a:lnTo>
                    <a:pt x="34907" y="90280"/>
                  </a:lnTo>
                  <a:lnTo>
                    <a:pt x="28642" y="107593"/>
                  </a:lnTo>
                  <a:lnTo>
                    <a:pt x="13531" y="151862"/>
                  </a:lnTo>
                  <a:lnTo>
                    <a:pt x="11534" y="160773"/>
                  </a:lnTo>
                  <a:lnTo>
                    <a:pt x="10203" y="169690"/>
                  </a:lnTo>
                  <a:lnTo>
                    <a:pt x="9316" y="178611"/>
                  </a:lnTo>
                  <a:lnTo>
                    <a:pt x="7730" y="187535"/>
                  </a:lnTo>
                  <a:lnTo>
                    <a:pt x="5681" y="196461"/>
                  </a:lnTo>
                  <a:lnTo>
                    <a:pt x="3321" y="205388"/>
                  </a:lnTo>
                  <a:lnTo>
                    <a:pt x="1748" y="214316"/>
                  </a:lnTo>
                  <a:lnTo>
                    <a:pt x="699" y="223244"/>
                  </a:lnTo>
                  <a:lnTo>
                    <a:pt x="0" y="232173"/>
                  </a:lnTo>
                  <a:lnTo>
                    <a:pt x="527" y="240110"/>
                  </a:lnTo>
                  <a:lnTo>
                    <a:pt x="1872" y="247386"/>
                  </a:lnTo>
                  <a:lnTo>
                    <a:pt x="3761" y="254221"/>
                  </a:lnTo>
                  <a:lnTo>
                    <a:pt x="6014" y="260762"/>
                  </a:lnTo>
                  <a:lnTo>
                    <a:pt x="8509" y="267107"/>
                  </a:lnTo>
                  <a:lnTo>
                    <a:pt x="11166" y="273321"/>
                  </a:lnTo>
                  <a:lnTo>
                    <a:pt x="14923" y="279448"/>
                  </a:lnTo>
                  <a:lnTo>
                    <a:pt x="19414" y="285518"/>
                  </a:lnTo>
                  <a:lnTo>
                    <a:pt x="24395" y="291548"/>
                  </a:lnTo>
                  <a:lnTo>
                    <a:pt x="28708" y="296561"/>
                  </a:lnTo>
                  <a:lnTo>
                    <a:pt x="36150" y="304776"/>
                  </a:lnTo>
                  <a:lnTo>
                    <a:pt x="41511" y="308356"/>
                  </a:lnTo>
                  <a:lnTo>
                    <a:pt x="48064" y="311734"/>
                  </a:lnTo>
                  <a:lnTo>
                    <a:pt x="62298" y="318135"/>
                  </a:lnTo>
                  <a:lnTo>
                    <a:pt x="81479" y="327316"/>
                  </a:lnTo>
                  <a:lnTo>
                    <a:pt x="93702" y="333328"/>
                  </a:lnTo>
                  <a:lnTo>
                    <a:pt x="100736" y="334336"/>
                  </a:lnTo>
                  <a:lnTo>
                    <a:pt x="108404" y="334016"/>
                  </a:lnTo>
                  <a:lnTo>
                    <a:pt x="116496" y="332810"/>
                  </a:lnTo>
                  <a:lnTo>
                    <a:pt x="124870" y="332006"/>
                  </a:lnTo>
                  <a:lnTo>
                    <a:pt x="133433" y="331470"/>
                  </a:lnTo>
                  <a:lnTo>
                    <a:pt x="142120" y="331113"/>
                  </a:lnTo>
                  <a:lnTo>
                    <a:pt x="149899" y="329882"/>
                  </a:lnTo>
                  <a:lnTo>
                    <a:pt x="157070" y="328070"/>
                  </a:lnTo>
                  <a:lnTo>
                    <a:pt x="187598" y="318032"/>
                  </a:lnTo>
                  <a:lnTo>
                    <a:pt x="195115" y="314217"/>
                  </a:lnTo>
                  <a:lnTo>
                    <a:pt x="202112" y="309689"/>
                  </a:lnTo>
                  <a:lnTo>
                    <a:pt x="208763" y="304686"/>
                  </a:lnTo>
                  <a:lnTo>
                    <a:pt x="215184" y="299366"/>
                  </a:lnTo>
                  <a:lnTo>
                    <a:pt x="221451" y="293835"/>
                  </a:lnTo>
                  <a:lnTo>
                    <a:pt x="227615" y="288163"/>
                  </a:lnTo>
                  <a:lnTo>
                    <a:pt x="232717" y="282398"/>
                  </a:lnTo>
                  <a:lnTo>
                    <a:pt x="237112" y="276570"/>
                  </a:lnTo>
                  <a:lnTo>
                    <a:pt x="241036" y="270700"/>
                  </a:lnTo>
                  <a:lnTo>
                    <a:pt x="243651" y="263811"/>
                  </a:lnTo>
                  <a:lnTo>
                    <a:pt x="245394" y="256241"/>
                  </a:lnTo>
                  <a:lnTo>
                    <a:pt x="246557" y="248218"/>
                  </a:lnTo>
                  <a:lnTo>
                    <a:pt x="247332" y="240885"/>
                  </a:lnTo>
                  <a:lnTo>
                    <a:pt x="247848" y="234012"/>
                  </a:lnTo>
                  <a:lnTo>
                    <a:pt x="248193" y="227445"/>
                  </a:lnTo>
                  <a:lnTo>
                    <a:pt x="248576" y="212212"/>
                  </a:lnTo>
                  <a:lnTo>
                    <a:pt x="248678" y="203982"/>
                  </a:lnTo>
                  <a:lnTo>
                    <a:pt x="246759" y="196512"/>
                  </a:lnTo>
                  <a:lnTo>
                    <a:pt x="243494" y="189547"/>
                  </a:lnTo>
                  <a:lnTo>
                    <a:pt x="239331" y="182919"/>
                  </a:lnTo>
                  <a:lnTo>
                    <a:pt x="234569" y="176517"/>
                  </a:lnTo>
                  <a:lnTo>
                    <a:pt x="229408" y="170264"/>
                  </a:lnTo>
                  <a:lnTo>
                    <a:pt x="223981" y="164111"/>
                  </a:lnTo>
                  <a:lnTo>
                    <a:pt x="212654" y="151982"/>
                  </a:lnTo>
                  <a:lnTo>
                    <a:pt x="189198" y="128027"/>
                  </a:lnTo>
                  <a:lnTo>
                    <a:pt x="171386" y="110143"/>
                  </a:lnTo>
                  <a:lnTo>
                    <a:pt x="164443" y="105179"/>
                  </a:lnTo>
                  <a:lnTo>
                    <a:pt x="156835" y="100877"/>
                  </a:lnTo>
                  <a:lnTo>
                    <a:pt x="148783" y="97017"/>
                  </a:lnTo>
                  <a:lnTo>
                    <a:pt x="142422" y="93452"/>
                  </a:lnTo>
                  <a:lnTo>
                    <a:pt x="137189" y="90082"/>
                  </a:lnTo>
                  <a:lnTo>
                    <a:pt x="132706" y="86844"/>
                  </a:lnTo>
                  <a:lnTo>
                    <a:pt x="127732" y="83693"/>
                  </a:lnTo>
                  <a:lnTo>
                    <a:pt x="122429" y="80600"/>
                  </a:lnTo>
                  <a:lnTo>
                    <a:pt x="116907" y="77546"/>
                  </a:lnTo>
                  <a:lnTo>
                    <a:pt x="105475" y="71506"/>
                  </a:lnTo>
                  <a:lnTo>
                    <a:pt x="99646" y="68507"/>
                  </a:lnTo>
                  <a:lnTo>
                    <a:pt x="94767" y="65515"/>
                  </a:lnTo>
                  <a:lnTo>
                    <a:pt x="90520" y="62528"/>
                  </a:lnTo>
                  <a:lnTo>
                    <a:pt x="86697" y="59545"/>
                  </a:lnTo>
                  <a:lnTo>
                    <a:pt x="79799" y="56230"/>
                  </a:lnTo>
                  <a:lnTo>
                    <a:pt x="72024" y="54102"/>
                  </a:lnTo>
                  <a:lnTo>
                    <a:pt x="71386" y="52935"/>
                  </a:lnTo>
                  <a:lnTo>
                    <a:pt x="70110" y="446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4"/>
            <p:cNvSpPr/>
            <p:nvPr/>
          </p:nvSpPr>
          <p:spPr>
            <a:xfrm>
              <a:off x="1175343" y="2367618"/>
              <a:ext cx="223465" cy="248768"/>
            </a:xfrm>
            <a:custGeom>
              <a:avLst/>
              <a:gdLst/>
              <a:ahLst/>
              <a:cxnLst/>
              <a:rect l="0" t="0" r="0" b="0"/>
              <a:pathLst>
                <a:path w="223465" h="248768">
                  <a:moveTo>
                    <a:pt x="0" y="16609"/>
                  </a:moveTo>
                  <a:lnTo>
                    <a:pt x="0" y="11868"/>
                  </a:lnTo>
                  <a:lnTo>
                    <a:pt x="993" y="10472"/>
                  </a:lnTo>
                  <a:lnTo>
                    <a:pt x="2648" y="9541"/>
                  </a:lnTo>
                  <a:lnTo>
                    <a:pt x="7136" y="8506"/>
                  </a:lnTo>
                  <a:lnTo>
                    <a:pt x="12441" y="8046"/>
                  </a:lnTo>
                  <a:lnTo>
                    <a:pt x="18109" y="7842"/>
                  </a:lnTo>
                  <a:lnTo>
                    <a:pt x="21011" y="7788"/>
                  </a:lnTo>
                  <a:lnTo>
                    <a:pt x="24932" y="6760"/>
                  </a:lnTo>
                  <a:lnTo>
                    <a:pt x="29533" y="5081"/>
                  </a:lnTo>
                  <a:lnTo>
                    <a:pt x="34586" y="2971"/>
                  </a:lnTo>
                  <a:lnTo>
                    <a:pt x="39941" y="1563"/>
                  </a:lnTo>
                  <a:lnTo>
                    <a:pt x="45498" y="625"/>
                  </a:lnTo>
                  <a:lnTo>
                    <a:pt x="51188" y="0"/>
                  </a:lnTo>
                  <a:lnTo>
                    <a:pt x="56968" y="575"/>
                  </a:lnTo>
                  <a:lnTo>
                    <a:pt x="62808" y="1951"/>
                  </a:lnTo>
                  <a:lnTo>
                    <a:pt x="68688" y="3860"/>
                  </a:lnTo>
                  <a:lnTo>
                    <a:pt x="73601" y="5133"/>
                  </a:lnTo>
                  <a:lnTo>
                    <a:pt x="77869" y="5982"/>
                  </a:lnTo>
                  <a:lnTo>
                    <a:pt x="81708" y="6548"/>
                  </a:lnTo>
                  <a:lnTo>
                    <a:pt x="85260" y="7917"/>
                  </a:lnTo>
                  <a:lnTo>
                    <a:pt x="91856" y="12084"/>
                  </a:lnTo>
                  <a:lnTo>
                    <a:pt x="98097" y="17244"/>
                  </a:lnTo>
                  <a:lnTo>
                    <a:pt x="104182" y="22844"/>
                  </a:lnTo>
                  <a:lnTo>
                    <a:pt x="110197" y="28640"/>
                  </a:lnTo>
                  <a:lnTo>
                    <a:pt x="112198" y="31575"/>
                  </a:lnTo>
                  <a:lnTo>
                    <a:pt x="114422" y="37482"/>
                  </a:lnTo>
                  <a:lnTo>
                    <a:pt x="115015" y="41438"/>
                  </a:lnTo>
                  <a:lnTo>
                    <a:pt x="115410" y="46060"/>
                  </a:lnTo>
                  <a:lnTo>
                    <a:pt x="115674" y="51126"/>
                  </a:lnTo>
                  <a:lnTo>
                    <a:pt x="114856" y="55495"/>
                  </a:lnTo>
                  <a:lnTo>
                    <a:pt x="111300" y="62995"/>
                  </a:lnTo>
                  <a:lnTo>
                    <a:pt x="108961" y="68369"/>
                  </a:lnTo>
                  <a:lnTo>
                    <a:pt x="106408" y="74928"/>
                  </a:lnTo>
                  <a:lnTo>
                    <a:pt x="103714" y="82277"/>
                  </a:lnTo>
                  <a:lnTo>
                    <a:pt x="99930" y="89161"/>
                  </a:lnTo>
                  <a:lnTo>
                    <a:pt x="95422" y="95735"/>
                  </a:lnTo>
                  <a:lnTo>
                    <a:pt x="90430" y="102101"/>
                  </a:lnTo>
                  <a:lnTo>
                    <a:pt x="85116" y="108330"/>
                  </a:lnTo>
                  <a:lnTo>
                    <a:pt x="79587" y="114468"/>
                  </a:lnTo>
                  <a:lnTo>
                    <a:pt x="68147" y="126578"/>
                  </a:lnTo>
                  <a:lnTo>
                    <a:pt x="38683" y="156486"/>
                  </a:lnTo>
                  <a:lnTo>
                    <a:pt x="33734" y="162446"/>
                  </a:lnTo>
                  <a:lnTo>
                    <a:pt x="29441" y="168404"/>
                  </a:lnTo>
                  <a:lnTo>
                    <a:pt x="25587" y="174360"/>
                  </a:lnTo>
                  <a:lnTo>
                    <a:pt x="22024" y="180315"/>
                  </a:lnTo>
                  <a:lnTo>
                    <a:pt x="18655" y="186270"/>
                  </a:lnTo>
                  <a:lnTo>
                    <a:pt x="15416" y="192224"/>
                  </a:lnTo>
                  <a:lnTo>
                    <a:pt x="13257" y="197186"/>
                  </a:lnTo>
                  <a:lnTo>
                    <a:pt x="11817" y="201485"/>
                  </a:lnTo>
                  <a:lnTo>
                    <a:pt x="10218" y="208909"/>
                  </a:lnTo>
                  <a:lnTo>
                    <a:pt x="9507" y="215515"/>
                  </a:lnTo>
                  <a:lnTo>
                    <a:pt x="10310" y="218666"/>
                  </a:lnTo>
                  <a:lnTo>
                    <a:pt x="13852" y="224813"/>
                  </a:lnTo>
                  <a:lnTo>
                    <a:pt x="17180" y="227841"/>
                  </a:lnTo>
                  <a:lnTo>
                    <a:pt x="21385" y="230852"/>
                  </a:lnTo>
                  <a:lnTo>
                    <a:pt x="26175" y="233852"/>
                  </a:lnTo>
                  <a:lnTo>
                    <a:pt x="31354" y="236844"/>
                  </a:lnTo>
                  <a:lnTo>
                    <a:pt x="42406" y="242814"/>
                  </a:lnTo>
                  <a:lnTo>
                    <a:pt x="48134" y="244803"/>
                  </a:lnTo>
                  <a:lnTo>
                    <a:pt x="53939" y="246128"/>
                  </a:lnTo>
                  <a:lnTo>
                    <a:pt x="59795" y="247013"/>
                  </a:lnTo>
                  <a:lnTo>
                    <a:pt x="66679" y="247602"/>
                  </a:lnTo>
                  <a:lnTo>
                    <a:pt x="74248" y="247995"/>
                  </a:lnTo>
                  <a:lnTo>
                    <a:pt x="89610" y="248431"/>
                  </a:lnTo>
                  <a:lnTo>
                    <a:pt x="121797" y="248734"/>
                  </a:lnTo>
                  <a:lnTo>
                    <a:pt x="139930" y="248767"/>
                  </a:lnTo>
                  <a:lnTo>
                    <a:pt x="146918" y="247779"/>
                  </a:lnTo>
                  <a:lnTo>
                    <a:pt x="154556" y="246128"/>
                  </a:lnTo>
                  <a:lnTo>
                    <a:pt x="162628" y="244036"/>
                  </a:lnTo>
                  <a:lnTo>
                    <a:pt x="169002" y="242641"/>
                  </a:lnTo>
                  <a:lnTo>
                    <a:pt x="174244" y="241711"/>
                  </a:lnTo>
                  <a:lnTo>
                    <a:pt x="178733" y="241091"/>
                  </a:lnTo>
                  <a:lnTo>
                    <a:pt x="182718" y="240678"/>
                  </a:lnTo>
                  <a:lnTo>
                    <a:pt x="186368" y="240402"/>
                  </a:lnTo>
                  <a:lnTo>
                    <a:pt x="189795" y="240218"/>
                  </a:lnTo>
                  <a:lnTo>
                    <a:pt x="198899" y="240014"/>
                  </a:lnTo>
                  <a:lnTo>
                    <a:pt x="204108" y="239960"/>
                  </a:lnTo>
                  <a:lnTo>
                    <a:pt x="207580" y="238931"/>
                  </a:lnTo>
                  <a:lnTo>
                    <a:pt x="209895" y="237253"/>
                  </a:lnTo>
                  <a:lnTo>
                    <a:pt x="211438" y="235143"/>
                  </a:lnTo>
                  <a:lnTo>
                    <a:pt x="213461" y="233735"/>
                  </a:lnTo>
                  <a:lnTo>
                    <a:pt x="215802" y="232797"/>
                  </a:lnTo>
                  <a:lnTo>
                    <a:pt x="223464" y="2309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5"/>
            <p:cNvSpPr/>
            <p:nvPr/>
          </p:nvSpPr>
          <p:spPr>
            <a:xfrm>
              <a:off x="1407745" y="1768078"/>
              <a:ext cx="384360" cy="1044774"/>
            </a:xfrm>
            <a:custGeom>
              <a:avLst/>
              <a:gdLst/>
              <a:ahLst/>
              <a:cxnLst/>
              <a:rect l="0" t="0" r="0" b="0"/>
              <a:pathLst>
                <a:path w="384360" h="1044774">
                  <a:moveTo>
                    <a:pt x="0" y="17860"/>
                  </a:moveTo>
                  <a:lnTo>
                    <a:pt x="59760" y="17860"/>
                  </a:lnTo>
                  <a:lnTo>
                    <a:pt x="71584" y="15214"/>
                  </a:lnTo>
                  <a:lnTo>
                    <a:pt x="83460" y="11723"/>
                  </a:lnTo>
                  <a:lnTo>
                    <a:pt x="95360" y="10171"/>
                  </a:lnTo>
                  <a:lnTo>
                    <a:pt x="102307" y="9757"/>
                  </a:lnTo>
                  <a:lnTo>
                    <a:pt x="117972" y="9297"/>
                  </a:lnTo>
                  <a:lnTo>
                    <a:pt x="138797" y="9039"/>
                  </a:lnTo>
                  <a:lnTo>
                    <a:pt x="145170" y="8010"/>
                  </a:lnTo>
                  <a:lnTo>
                    <a:pt x="151405" y="6332"/>
                  </a:lnTo>
                  <a:lnTo>
                    <a:pt x="157547" y="4222"/>
                  </a:lnTo>
                  <a:lnTo>
                    <a:pt x="164622" y="2814"/>
                  </a:lnTo>
                  <a:lnTo>
                    <a:pt x="172318" y="1876"/>
                  </a:lnTo>
                  <a:lnTo>
                    <a:pt x="180428" y="1251"/>
                  </a:lnTo>
                  <a:lnTo>
                    <a:pt x="187822" y="834"/>
                  </a:lnTo>
                  <a:lnTo>
                    <a:pt x="201333" y="371"/>
                  </a:lnTo>
                  <a:lnTo>
                    <a:pt x="226192" y="73"/>
                  </a:lnTo>
                  <a:lnTo>
                    <a:pt x="311081" y="0"/>
                  </a:lnTo>
                  <a:lnTo>
                    <a:pt x="311671" y="992"/>
                  </a:lnTo>
                  <a:lnTo>
                    <a:pt x="312695" y="7688"/>
                  </a:lnTo>
                  <a:lnTo>
                    <a:pt x="312850" y="39099"/>
                  </a:lnTo>
                  <a:lnTo>
                    <a:pt x="312850" y="95667"/>
                  </a:lnTo>
                  <a:lnTo>
                    <a:pt x="319925" y="132139"/>
                  </a:lnTo>
                  <a:lnTo>
                    <a:pt x="321421" y="162141"/>
                  </a:lnTo>
                  <a:lnTo>
                    <a:pt x="321779" y="245879"/>
                  </a:lnTo>
                  <a:lnTo>
                    <a:pt x="326531" y="275590"/>
                  </a:lnTo>
                  <a:lnTo>
                    <a:pt x="329484" y="307985"/>
                  </a:lnTo>
                  <a:lnTo>
                    <a:pt x="330359" y="337979"/>
                  </a:lnTo>
                  <a:lnTo>
                    <a:pt x="330727" y="682874"/>
                  </a:lnTo>
                  <a:lnTo>
                    <a:pt x="335473" y="712979"/>
                  </a:lnTo>
                  <a:lnTo>
                    <a:pt x="338424" y="745491"/>
                  </a:lnTo>
                  <a:lnTo>
                    <a:pt x="339298" y="775519"/>
                  </a:lnTo>
                  <a:lnTo>
                    <a:pt x="344302" y="803268"/>
                  </a:lnTo>
                  <a:lnTo>
                    <a:pt x="347330" y="830341"/>
                  </a:lnTo>
                  <a:lnTo>
                    <a:pt x="354496" y="860019"/>
                  </a:lnTo>
                  <a:lnTo>
                    <a:pt x="356941" y="890870"/>
                  </a:lnTo>
                  <a:lnTo>
                    <a:pt x="358269" y="903942"/>
                  </a:lnTo>
                  <a:lnTo>
                    <a:pt x="364565" y="928504"/>
                  </a:lnTo>
                  <a:lnTo>
                    <a:pt x="366229" y="958429"/>
                  </a:lnTo>
                  <a:lnTo>
                    <a:pt x="366370" y="970349"/>
                  </a:lnTo>
                  <a:lnTo>
                    <a:pt x="367400" y="975313"/>
                  </a:lnTo>
                  <a:lnTo>
                    <a:pt x="373542" y="990410"/>
                  </a:lnTo>
                  <a:lnTo>
                    <a:pt x="375049" y="1002946"/>
                  </a:lnTo>
                  <a:lnTo>
                    <a:pt x="375417" y="1034079"/>
                  </a:lnTo>
                  <a:lnTo>
                    <a:pt x="376412" y="1034667"/>
                  </a:lnTo>
                  <a:lnTo>
                    <a:pt x="380165" y="1035321"/>
                  </a:lnTo>
                  <a:lnTo>
                    <a:pt x="381563" y="1036487"/>
                  </a:lnTo>
                  <a:lnTo>
                    <a:pt x="382495" y="1038257"/>
                  </a:lnTo>
                  <a:lnTo>
                    <a:pt x="384359" y="1044773"/>
                  </a:lnTo>
                  <a:lnTo>
                    <a:pt x="376663" y="1037085"/>
                  </a:lnTo>
                  <a:lnTo>
                    <a:pt x="366298" y="1036211"/>
                  </a:lnTo>
                  <a:lnTo>
                    <a:pt x="355392" y="1035953"/>
                  </a:lnTo>
                  <a:lnTo>
                    <a:pt x="341125" y="1035876"/>
                  </a:lnTo>
                  <a:lnTo>
                    <a:pt x="330052" y="1033212"/>
                  </a:lnTo>
                  <a:lnTo>
                    <a:pt x="324318" y="1031113"/>
                  </a:lnTo>
                  <a:lnTo>
                    <a:pt x="318509" y="1030706"/>
                  </a:lnTo>
                  <a:lnTo>
                    <a:pt x="306758" y="1032899"/>
                  </a:lnTo>
                  <a:lnTo>
                    <a:pt x="300843" y="1032888"/>
                  </a:lnTo>
                  <a:lnTo>
                    <a:pt x="282036" y="1029125"/>
                  </a:lnTo>
                  <a:lnTo>
                    <a:pt x="274430" y="1028388"/>
                  </a:lnTo>
                  <a:lnTo>
                    <a:pt x="266380" y="1027897"/>
                  </a:lnTo>
                  <a:lnTo>
                    <a:pt x="252139" y="1027351"/>
                  </a:lnTo>
                  <a:lnTo>
                    <a:pt x="230306" y="1027044"/>
                  </a:lnTo>
                  <a:lnTo>
                    <a:pt x="53632" y="1026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6"/>
            <p:cNvSpPr/>
            <p:nvPr/>
          </p:nvSpPr>
          <p:spPr>
            <a:xfrm>
              <a:off x="2051691" y="2143125"/>
              <a:ext cx="17510" cy="214314"/>
            </a:xfrm>
            <a:custGeom>
              <a:avLst/>
              <a:gdLst/>
              <a:ahLst/>
              <a:cxnLst/>
              <a:rect l="0" t="0" r="0" b="0"/>
              <a:pathLst>
                <a:path w="17510" h="214314">
                  <a:moveTo>
                    <a:pt x="8570" y="0"/>
                  </a:moveTo>
                  <a:lnTo>
                    <a:pt x="8570" y="86345"/>
                  </a:lnTo>
                  <a:lnTo>
                    <a:pt x="7577" y="92290"/>
                  </a:lnTo>
                  <a:lnTo>
                    <a:pt x="5922" y="98238"/>
                  </a:lnTo>
                  <a:lnTo>
                    <a:pt x="3825" y="104187"/>
                  </a:lnTo>
                  <a:lnTo>
                    <a:pt x="2427" y="110138"/>
                  </a:lnTo>
                  <a:lnTo>
                    <a:pt x="1495" y="116089"/>
                  </a:lnTo>
                  <a:lnTo>
                    <a:pt x="874" y="122041"/>
                  </a:lnTo>
                  <a:lnTo>
                    <a:pt x="460" y="127994"/>
                  </a:lnTo>
                  <a:lnTo>
                    <a:pt x="184" y="133946"/>
                  </a:lnTo>
                  <a:lnTo>
                    <a:pt x="0" y="139899"/>
                  </a:lnTo>
                  <a:lnTo>
                    <a:pt x="870" y="145852"/>
                  </a:lnTo>
                  <a:lnTo>
                    <a:pt x="2444" y="151805"/>
                  </a:lnTo>
                  <a:lnTo>
                    <a:pt x="4486" y="157758"/>
                  </a:lnTo>
                  <a:lnTo>
                    <a:pt x="5847" y="162719"/>
                  </a:lnTo>
                  <a:lnTo>
                    <a:pt x="6755" y="167018"/>
                  </a:lnTo>
                  <a:lnTo>
                    <a:pt x="7360" y="170877"/>
                  </a:lnTo>
                  <a:lnTo>
                    <a:pt x="7763" y="174441"/>
                  </a:lnTo>
                  <a:lnTo>
                    <a:pt x="8212" y="181048"/>
                  </a:lnTo>
                  <a:lnTo>
                    <a:pt x="8411" y="187291"/>
                  </a:lnTo>
                  <a:lnTo>
                    <a:pt x="8539" y="199384"/>
                  </a:lnTo>
                  <a:lnTo>
                    <a:pt x="9542" y="201383"/>
                  </a:lnTo>
                  <a:lnTo>
                    <a:pt x="11205" y="202717"/>
                  </a:lnTo>
                  <a:lnTo>
                    <a:pt x="13306" y="203605"/>
                  </a:lnTo>
                  <a:lnTo>
                    <a:pt x="14707" y="205190"/>
                  </a:lnTo>
                  <a:lnTo>
                    <a:pt x="15641" y="207239"/>
                  </a:lnTo>
                  <a:lnTo>
                    <a:pt x="17509" y="2143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7"/>
            <p:cNvSpPr/>
            <p:nvPr/>
          </p:nvSpPr>
          <p:spPr>
            <a:xfrm>
              <a:off x="1997691" y="2250281"/>
              <a:ext cx="160895" cy="8931"/>
            </a:xfrm>
            <a:custGeom>
              <a:avLst/>
              <a:gdLst/>
              <a:ahLst/>
              <a:cxnLst/>
              <a:rect l="0" t="0" r="0" b="0"/>
              <a:pathLst>
                <a:path w="160895" h="8931">
                  <a:moveTo>
                    <a:pt x="0" y="8930"/>
                  </a:moveTo>
                  <a:lnTo>
                    <a:pt x="4745" y="8930"/>
                  </a:lnTo>
                  <a:lnTo>
                    <a:pt x="7136" y="7938"/>
                  </a:lnTo>
                  <a:lnTo>
                    <a:pt x="9723" y="6284"/>
                  </a:lnTo>
                  <a:lnTo>
                    <a:pt x="12441" y="4189"/>
                  </a:lnTo>
                  <a:lnTo>
                    <a:pt x="15247" y="2793"/>
                  </a:lnTo>
                  <a:lnTo>
                    <a:pt x="18110" y="1862"/>
                  </a:lnTo>
                  <a:lnTo>
                    <a:pt x="21012" y="1241"/>
                  </a:lnTo>
                  <a:lnTo>
                    <a:pt x="24933" y="828"/>
                  </a:lnTo>
                  <a:lnTo>
                    <a:pt x="29533" y="552"/>
                  </a:lnTo>
                  <a:lnTo>
                    <a:pt x="39942" y="245"/>
                  </a:lnTo>
                  <a:lnTo>
                    <a:pt x="86454" y="10"/>
                  </a:lnTo>
                  <a:lnTo>
                    <a:pt x="16089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8"/>
            <p:cNvSpPr/>
            <p:nvPr/>
          </p:nvSpPr>
          <p:spPr>
            <a:xfrm>
              <a:off x="2417804" y="1428782"/>
              <a:ext cx="393298" cy="1544805"/>
            </a:xfrm>
            <a:custGeom>
              <a:avLst/>
              <a:gdLst/>
              <a:ahLst/>
              <a:cxnLst/>
              <a:rect l="0" t="0" r="0" b="0"/>
              <a:pathLst>
                <a:path w="393298" h="1544805">
                  <a:moveTo>
                    <a:pt x="294973" y="17827"/>
                  </a:moveTo>
                  <a:lnTo>
                    <a:pt x="294973" y="13087"/>
                  </a:lnTo>
                  <a:lnTo>
                    <a:pt x="293980" y="11691"/>
                  </a:lnTo>
                  <a:lnTo>
                    <a:pt x="292324" y="10760"/>
                  </a:lnTo>
                  <a:lnTo>
                    <a:pt x="286144" y="8930"/>
                  </a:lnTo>
                  <a:lnTo>
                    <a:pt x="281321" y="8907"/>
                  </a:lnTo>
                  <a:lnTo>
                    <a:pt x="278920" y="7912"/>
                  </a:lnTo>
                  <a:lnTo>
                    <a:pt x="270794" y="2763"/>
                  </a:lnTo>
                  <a:lnTo>
                    <a:pt x="265026" y="1210"/>
                  </a:lnTo>
                  <a:lnTo>
                    <a:pt x="256194" y="336"/>
                  </a:lnTo>
                  <a:lnTo>
                    <a:pt x="247612" y="132"/>
                  </a:lnTo>
                  <a:lnTo>
                    <a:pt x="230662" y="0"/>
                  </a:lnTo>
                  <a:lnTo>
                    <a:pt x="221366" y="2628"/>
                  </a:lnTo>
                  <a:lnTo>
                    <a:pt x="210614" y="6111"/>
                  </a:lnTo>
                  <a:lnTo>
                    <a:pt x="199214" y="7659"/>
                  </a:lnTo>
                  <a:lnTo>
                    <a:pt x="187526" y="8347"/>
                  </a:lnTo>
                  <a:lnTo>
                    <a:pt x="174717" y="8653"/>
                  </a:lnTo>
                  <a:lnTo>
                    <a:pt x="138290" y="8866"/>
                  </a:lnTo>
                  <a:lnTo>
                    <a:pt x="131920" y="9868"/>
                  </a:lnTo>
                  <a:lnTo>
                    <a:pt x="125687" y="11529"/>
                  </a:lnTo>
                  <a:lnTo>
                    <a:pt x="113465" y="15028"/>
                  </a:lnTo>
                  <a:lnTo>
                    <a:pt x="101412" y="16583"/>
                  </a:lnTo>
                  <a:lnTo>
                    <a:pt x="92083" y="19920"/>
                  </a:lnTo>
                  <a:lnTo>
                    <a:pt x="88204" y="22199"/>
                  </a:lnTo>
                  <a:lnTo>
                    <a:pt x="78598" y="24731"/>
                  </a:lnTo>
                  <a:lnTo>
                    <a:pt x="68700" y="25857"/>
                  </a:lnTo>
                  <a:lnTo>
                    <a:pt x="60991" y="26357"/>
                  </a:lnTo>
                  <a:lnTo>
                    <a:pt x="51605" y="29225"/>
                  </a:lnTo>
                  <a:lnTo>
                    <a:pt x="38885" y="34410"/>
                  </a:lnTo>
                  <a:lnTo>
                    <a:pt x="31937" y="35309"/>
                  </a:lnTo>
                  <a:lnTo>
                    <a:pt x="29237" y="36427"/>
                  </a:lnTo>
                  <a:lnTo>
                    <a:pt x="18378" y="44239"/>
                  </a:lnTo>
                  <a:lnTo>
                    <a:pt x="10225" y="52272"/>
                  </a:lnTo>
                  <a:lnTo>
                    <a:pt x="9510" y="55626"/>
                  </a:lnTo>
                  <a:lnTo>
                    <a:pt x="8939" y="101174"/>
                  </a:lnTo>
                  <a:lnTo>
                    <a:pt x="8938" y="141263"/>
                  </a:lnTo>
                  <a:lnTo>
                    <a:pt x="6290" y="152393"/>
                  </a:lnTo>
                  <a:lnTo>
                    <a:pt x="2796" y="163955"/>
                  </a:lnTo>
                  <a:lnTo>
                    <a:pt x="245" y="205559"/>
                  </a:lnTo>
                  <a:lnTo>
                    <a:pt x="0" y="455017"/>
                  </a:lnTo>
                  <a:lnTo>
                    <a:pt x="7075" y="507050"/>
                  </a:lnTo>
                  <a:lnTo>
                    <a:pt x="8571" y="549042"/>
                  </a:lnTo>
                  <a:lnTo>
                    <a:pt x="8938" y="816790"/>
                  </a:lnTo>
                  <a:lnTo>
                    <a:pt x="16014" y="875241"/>
                  </a:lnTo>
                  <a:lnTo>
                    <a:pt x="17509" y="922735"/>
                  </a:lnTo>
                  <a:lnTo>
                    <a:pt x="17868" y="1016557"/>
                  </a:lnTo>
                  <a:lnTo>
                    <a:pt x="24951" y="1069485"/>
                  </a:lnTo>
                  <a:lnTo>
                    <a:pt x="26447" y="1111585"/>
                  </a:lnTo>
                  <a:lnTo>
                    <a:pt x="32886" y="1151982"/>
                  </a:lnTo>
                  <a:lnTo>
                    <a:pt x="35188" y="1194505"/>
                  </a:lnTo>
                  <a:lnTo>
                    <a:pt x="36496" y="1213498"/>
                  </a:lnTo>
                  <a:lnTo>
                    <a:pt x="43417" y="1258934"/>
                  </a:lnTo>
                  <a:lnTo>
                    <a:pt x="44525" y="1303686"/>
                  </a:lnTo>
                  <a:lnTo>
                    <a:pt x="45611" y="1321555"/>
                  </a:lnTo>
                  <a:lnTo>
                    <a:pt x="52379" y="1366209"/>
                  </a:lnTo>
                  <a:lnTo>
                    <a:pt x="53466" y="1408213"/>
                  </a:lnTo>
                  <a:lnTo>
                    <a:pt x="53622" y="1460064"/>
                  </a:lnTo>
                  <a:lnTo>
                    <a:pt x="50979" y="1472746"/>
                  </a:lnTo>
                  <a:lnTo>
                    <a:pt x="46556" y="1488397"/>
                  </a:lnTo>
                  <a:lnTo>
                    <a:pt x="44765" y="1523030"/>
                  </a:lnTo>
                  <a:lnTo>
                    <a:pt x="44695" y="1540055"/>
                  </a:lnTo>
                  <a:lnTo>
                    <a:pt x="45688" y="1541638"/>
                  </a:lnTo>
                  <a:lnTo>
                    <a:pt x="47343" y="1542694"/>
                  </a:lnTo>
                  <a:lnTo>
                    <a:pt x="52389" y="1544387"/>
                  </a:lnTo>
                  <a:lnTo>
                    <a:pt x="63191" y="1544749"/>
                  </a:lnTo>
                  <a:lnTo>
                    <a:pt x="393297" y="15448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9"/>
            <p:cNvSpPr/>
            <p:nvPr/>
          </p:nvSpPr>
          <p:spPr>
            <a:xfrm>
              <a:off x="2597145" y="1553766"/>
              <a:ext cx="230851" cy="328953"/>
            </a:xfrm>
            <a:custGeom>
              <a:avLst/>
              <a:gdLst/>
              <a:ahLst/>
              <a:cxnLst/>
              <a:rect l="0" t="0" r="0" b="0"/>
              <a:pathLst>
                <a:path w="230851" h="328953">
                  <a:moveTo>
                    <a:pt x="187141" y="0"/>
                  </a:moveTo>
                  <a:lnTo>
                    <a:pt x="170874" y="0"/>
                  </a:lnTo>
                  <a:lnTo>
                    <a:pt x="167331" y="2645"/>
                  </a:lnTo>
                  <a:lnTo>
                    <a:pt x="161452" y="7129"/>
                  </a:lnTo>
                  <a:lnTo>
                    <a:pt x="157104" y="9713"/>
                  </a:lnTo>
                  <a:lnTo>
                    <a:pt x="152218" y="12428"/>
                  </a:lnTo>
                  <a:lnTo>
                    <a:pt x="147968" y="15231"/>
                  </a:lnTo>
                  <a:lnTo>
                    <a:pt x="144142" y="18091"/>
                  </a:lnTo>
                  <a:lnTo>
                    <a:pt x="140598" y="20990"/>
                  </a:lnTo>
                  <a:lnTo>
                    <a:pt x="135255" y="24908"/>
                  </a:lnTo>
                  <a:lnTo>
                    <a:pt x="121374" y="34552"/>
                  </a:lnTo>
                  <a:lnTo>
                    <a:pt x="114494" y="39902"/>
                  </a:lnTo>
                  <a:lnTo>
                    <a:pt x="107921" y="45452"/>
                  </a:lnTo>
                  <a:lnTo>
                    <a:pt x="101553" y="51137"/>
                  </a:lnTo>
                  <a:lnTo>
                    <a:pt x="95321" y="57904"/>
                  </a:lnTo>
                  <a:lnTo>
                    <a:pt x="89180" y="65392"/>
                  </a:lnTo>
                  <a:lnTo>
                    <a:pt x="83100" y="73360"/>
                  </a:lnTo>
                  <a:lnTo>
                    <a:pt x="77060" y="81649"/>
                  </a:lnTo>
                  <a:lnTo>
                    <a:pt x="65052" y="98796"/>
                  </a:lnTo>
                  <a:lnTo>
                    <a:pt x="29232" y="151854"/>
                  </a:lnTo>
                  <a:lnTo>
                    <a:pt x="24264" y="161760"/>
                  </a:lnTo>
                  <a:lnTo>
                    <a:pt x="19958" y="172332"/>
                  </a:lnTo>
                  <a:lnTo>
                    <a:pt x="16095" y="183349"/>
                  </a:lnTo>
                  <a:lnTo>
                    <a:pt x="12527" y="192678"/>
                  </a:lnTo>
                  <a:lnTo>
                    <a:pt x="9155" y="200881"/>
                  </a:lnTo>
                  <a:lnTo>
                    <a:pt x="5913" y="208335"/>
                  </a:lnTo>
                  <a:lnTo>
                    <a:pt x="3752" y="216280"/>
                  </a:lnTo>
                  <a:lnTo>
                    <a:pt x="2311" y="224554"/>
                  </a:lnTo>
                  <a:lnTo>
                    <a:pt x="1351" y="233046"/>
                  </a:lnTo>
                  <a:lnTo>
                    <a:pt x="711" y="241684"/>
                  </a:lnTo>
                  <a:lnTo>
                    <a:pt x="284" y="250420"/>
                  </a:lnTo>
                  <a:lnTo>
                    <a:pt x="0" y="259220"/>
                  </a:lnTo>
                  <a:lnTo>
                    <a:pt x="803" y="267071"/>
                  </a:lnTo>
                  <a:lnTo>
                    <a:pt x="2332" y="274289"/>
                  </a:lnTo>
                  <a:lnTo>
                    <a:pt x="4344" y="281086"/>
                  </a:lnTo>
                  <a:lnTo>
                    <a:pt x="6679" y="287601"/>
                  </a:lnTo>
                  <a:lnTo>
                    <a:pt x="9228" y="293930"/>
                  </a:lnTo>
                  <a:lnTo>
                    <a:pt x="11921" y="300132"/>
                  </a:lnTo>
                  <a:lnTo>
                    <a:pt x="15703" y="305260"/>
                  </a:lnTo>
                  <a:lnTo>
                    <a:pt x="20211" y="309671"/>
                  </a:lnTo>
                  <a:lnTo>
                    <a:pt x="25202" y="313603"/>
                  </a:lnTo>
                  <a:lnTo>
                    <a:pt x="30516" y="316225"/>
                  </a:lnTo>
                  <a:lnTo>
                    <a:pt x="36045" y="317973"/>
                  </a:lnTo>
                  <a:lnTo>
                    <a:pt x="41717" y="319138"/>
                  </a:lnTo>
                  <a:lnTo>
                    <a:pt x="47485" y="320907"/>
                  </a:lnTo>
                  <a:lnTo>
                    <a:pt x="53316" y="323079"/>
                  </a:lnTo>
                  <a:lnTo>
                    <a:pt x="59191" y="325518"/>
                  </a:lnTo>
                  <a:lnTo>
                    <a:pt x="66086" y="327145"/>
                  </a:lnTo>
                  <a:lnTo>
                    <a:pt x="73663" y="328229"/>
                  </a:lnTo>
                  <a:lnTo>
                    <a:pt x="81693" y="328952"/>
                  </a:lnTo>
                  <a:lnTo>
                    <a:pt x="90027" y="328442"/>
                  </a:lnTo>
                  <a:lnTo>
                    <a:pt x="98562" y="327110"/>
                  </a:lnTo>
                  <a:lnTo>
                    <a:pt x="107232" y="325229"/>
                  </a:lnTo>
                  <a:lnTo>
                    <a:pt x="115991" y="323976"/>
                  </a:lnTo>
                  <a:lnTo>
                    <a:pt x="124809" y="323140"/>
                  </a:lnTo>
                  <a:lnTo>
                    <a:pt x="133668" y="322583"/>
                  </a:lnTo>
                  <a:lnTo>
                    <a:pt x="142554" y="320227"/>
                  </a:lnTo>
                  <a:lnTo>
                    <a:pt x="151457" y="316672"/>
                  </a:lnTo>
                  <a:lnTo>
                    <a:pt x="160372" y="312318"/>
                  </a:lnTo>
                  <a:lnTo>
                    <a:pt x="169295" y="308423"/>
                  </a:lnTo>
                  <a:lnTo>
                    <a:pt x="178223" y="304834"/>
                  </a:lnTo>
                  <a:lnTo>
                    <a:pt x="187155" y="301449"/>
                  </a:lnTo>
                  <a:lnTo>
                    <a:pt x="194102" y="298200"/>
                  </a:lnTo>
                  <a:lnTo>
                    <a:pt x="199727" y="295042"/>
                  </a:lnTo>
                  <a:lnTo>
                    <a:pt x="204470" y="291945"/>
                  </a:lnTo>
                  <a:lnTo>
                    <a:pt x="209619" y="287895"/>
                  </a:lnTo>
                  <a:lnTo>
                    <a:pt x="215037" y="283211"/>
                  </a:lnTo>
                  <a:lnTo>
                    <a:pt x="220636" y="278104"/>
                  </a:lnTo>
                  <a:lnTo>
                    <a:pt x="226857" y="269784"/>
                  </a:lnTo>
                  <a:lnTo>
                    <a:pt x="229621" y="262779"/>
                  </a:lnTo>
                  <a:lnTo>
                    <a:pt x="230850" y="256358"/>
                  </a:lnTo>
                  <a:lnTo>
                    <a:pt x="228748" y="247551"/>
                  </a:lnTo>
                  <a:lnTo>
                    <a:pt x="226797" y="242425"/>
                  </a:lnTo>
                  <a:lnTo>
                    <a:pt x="223510" y="238015"/>
                  </a:lnTo>
                  <a:lnTo>
                    <a:pt x="219332" y="234083"/>
                  </a:lnTo>
                  <a:lnTo>
                    <a:pt x="214561" y="230469"/>
                  </a:lnTo>
                  <a:lnTo>
                    <a:pt x="209393" y="228060"/>
                  </a:lnTo>
                  <a:lnTo>
                    <a:pt x="203962" y="226454"/>
                  </a:lnTo>
                  <a:lnTo>
                    <a:pt x="198355" y="225383"/>
                  </a:lnTo>
                  <a:lnTo>
                    <a:pt x="191637" y="224669"/>
                  </a:lnTo>
                  <a:lnTo>
                    <a:pt x="184179" y="224194"/>
                  </a:lnTo>
                  <a:lnTo>
                    <a:pt x="176228" y="223876"/>
                  </a:lnTo>
                  <a:lnTo>
                    <a:pt x="146056" y="223430"/>
                  </a:lnTo>
                  <a:lnTo>
                    <a:pt x="116701" y="223297"/>
                  </a:lnTo>
                  <a:lnTo>
                    <a:pt x="107406" y="224271"/>
                  </a:lnTo>
                  <a:lnTo>
                    <a:pt x="98230" y="225913"/>
                  </a:lnTo>
                  <a:lnTo>
                    <a:pt x="89133" y="227999"/>
                  </a:lnTo>
                  <a:lnTo>
                    <a:pt x="81082" y="230382"/>
                  </a:lnTo>
                  <a:lnTo>
                    <a:pt x="73728" y="232963"/>
                  </a:lnTo>
                  <a:lnTo>
                    <a:pt x="66839" y="235676"/>
                  </a:lnTo>
                  <a:lnTo>
                    <a:pt x="60260" y="238476"/>
                  </a:lnTo>
                  <a:lnTo>
                    <a:pt x="47653" y="244234"/>
                  </a:lnTo>
                  <a:lnTo>
                    <a:pt x="29389" y="253054"/>
                  </a:lnTo>
                  <a:lnTo>
                    <a:pt x="24368" y="256015"/>
                  </a:lnTo>
                  <a:lnTo>
                    <a:pt x="20028" y="258981"/>
                  </a:lnTo>
                  <a:lnTo>
                    <a:pt x="16142" y="261951"/>
                  </a:lnTo>
                  <a:lnTo>
                    <a:pt x="13551" y="265915"/>
                  </a:lnTo>
                  <a:lnTo>
                    <a:pt x="10672" y="275611"/>
                  </a:lnTo>
                  <a:lnTo>
                    <a:pt x="8824" y="284739"/>
                  </a:lnTo>
                  <a:lnTo>
                    <a:pt x="8369" y="2946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0"/>
            <p:cNvSpPr/>
            <p:nvPr/>
          </p:nvSpPr>
          <p:spPr>
            <a:xfrm>
              <a:off x="2730657" y="2035969"/>
              <a:ext cx="8937" cy="241102"/>
            </a:xfrm>
            <a:custGeom>
              <a:avLst/>
              <a:gdLst/>
              <a:ahLst/>
              <a:cxnLst/>
              <a:rect l="0" t="0" r="0" b="0"/>
              <a:pathLst>
                <a:path w="8937" h="241102">
                  <a:moveTo>
                    <a:pt x="8936" y="0"/>
                  </a:moveTo>
                  <a:lnTo>
                    <a:pt x="8936" y="42576"/>
                  </a:lnTo>
                  <a:lnTo>
                    <a:pt x="7942" y="48227"/>
                  </a:lnTo>
                  <a:lnTo>
                    <a:pt x="6287" y="53980"/>
                  </a:lnTo>
                  <a:lnTo>
                    <a:pt x="4190" y="59799"/>
                  </a:lnTo>
                  <a:lnTo>
                    <a:pt x="2792" y="66655"/>
                  </a:lnTo>
                  <a:lnTo>
                    <a:pt x="1861" y="74202"/>
                  </a:lnTo>
                  <a:lnTo>
                    <a:pt x="1240" y="82210"/>
                  </a:lnTo>
                  <a:lnTo>
                    <a:pt x="825" y="89533"/>
                  </a:lnTo>
                  <a:lnTo>
                    <a:pt x="365" y="102962"/>
                  </a:lnTo>
                  <a:lnTo>
                    <a:pt x="70" y="128744"/>
                  </a:lnTo>
                  <a:lnTo>
                    <a:pt x="0" y="188910"/>
                  </a:lnTo>
                  <a:lnTo>
                    <a:pt x="992" y="195393"/>
                  </a:lnTo>
                  <a:lnTo>
                    <a:pt x="2647" y="200707"/>
                  </a:lnTo>
                  <a:lnTo>
                    <a:pt x="4743" y="205242"/>
                  </a:lnTo>
                  <a:lnTo>
                    <a:pt x="6140" y="210250"/>
                  </a:lnTo>
                  <a:lnTo>
                    <a:pt x="7072" y="215573"/>
                  </a:lnTo>
                  <a:lnTo>
                    <a:pt x="7693" y="221106"/>
                  </a:lnTo>
                  <a:lnTo>
                    <a:pt x="8107" y="225787"/>
                  </a:lnTo>
                  <a:lnTo>
                    <a:pt x="8383" y="229899"/>
                  </a:lnTo>
                  <a:lnTo>
                    <a:pt x="8936" y="2411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1"/>
            <p:cNvSpPr/>
            <p:nvPr/>
          </p:nvSpPr>
          <p:spPr>
            <a:xfrm>
              <a:off x="2616231" y="2482453"/>
              <a:ext cx="274624" cy="267690"/>
            </a:xfrm>
            <a:custGeom>
              <a:avLst/>
              <a:gdLst/>
              <a:ahLst/>
              <a:cxnLst/>
              <a:rect l="0" t="0" r="0" b="0"/>
              <a:pathLst>
                <a:path w="274624" h="267690">
                  <a:moveTo>
                    <a:pt x="132300" y="8930"/>
                  </a:moveTo>
                  <a:lnTo>
                    <a:pt x="127555" y="13670"/>
                  </a:lnTo>
                  <a:lnTo>
                    <a:pt x="125164" y="15067"/>
                  </a:lnTo>
                  <a:lnTo>
                    <a:pt x="116060" y="18024"/>
                  </a:lnTo>
                  <a:lnTo>
                    <a:pt x="111542" y="19954"/>
                  </a:lnTo>
                  <a:lnTo>
                    <a:pt x="106544" y="22232"/>
                  </a:lnTo>
                  <a:lnTo>
                    <a:pt x="98341" y="27409"/>
                  </a:lnTo>
                  <a:lnTo>
                    <a:pt x="90391" y="34010"/>
                  </a:lnTo>
                  <a:lnTo>
                    <a:pt x="85491" y="38548"/>
                  </a:lnTo>
                  <a:lnTo>
                    <a:pt x="80237" y="43558"/>
                  </a:lnTo>
                  <a:lnTo>
                    <a:pt x="74749" y="47890"/>
                  </a:lnTo>
                  <a:lnTo>
                    <a:pt x="69103" y="51771"/>
                  </a:lnTo>
                  <a:lnTo>
                    <a:pt x="63353" y="55350"/>
                  </a:lnTo>
                  <a:lnTo>
                    <a:pt x="57534" y="60712"/>
                  </a:lnTo>
                  <a:lnTo>
                    <a:pt x="51667" y="67264"/>
                  </a:lnTo>
                  <a:lnTo>
                    <a:pt x="45770" y="74608"/>
                  </a:lnTo>
                  <a:lnTo>
                    <a:pt x="40846" y="81489"/>
                  </a:lnTo>
                  <a:lnTo>
                    <a:pt x="36570" y="88060"/>
                  </a:lnTo>
                  <a:lnTo>
                    <a:pt x="32725" y="94426"/>
                  </a:lnTo>
                  <a:lnTo>
                    <a:pt x="29169" y="101646"/>
                  </a:lnTo>
                  <a:lnTo>
                    <a:pt x="25806" y="109436"/>
                  </a:lnTo>
                  <a:lnTo>
                    <a:pt x="22570" y="117606"/>
                  </a:lnTo>
                  <a:lnTo>
                    <a:pt x="16327" y="134621"/>
                  </a:lnTo>
                  <a:lnTo>
                    <a:pt x="13271" y="143325"/>
                  </a:lnTo>
                  <a:lnTo>
                    <a:pt x="10241" y="151113"/>
                  </a:lnTo>
                  <a:lnTo>
                    <a:pt x="7227" y="158289"/>
                  </a:lnTo>
                  <a:lnTo>
                    <a:pt x="4225" y="165057"/>
                  </a:lnTo>
                  <a:lnTo>
                    <a:pt x="2224" y="172546"/>
                  </a:lnTo>
                  <a:lnTo>
                    <a:pt x="890" y="180515"/>
                  </a:lnTo>
                  <a:lnTo>
                    <a:pt x="0" y="188804"/>
                  </a:lnTo>
                  <a:lnTo>
                    <a:pt x="401" y="196315"/>
                  </a:lnTo>
                  <a:lnTo>
                    <a:pt x="1661" y="203306"/>
                  </a:lnTo>
                  <a:lnTo>
                    <a:pt x="3494" y="209952"/>
                  </a:lnTo>
                  <a:lnTo>
                    <a:pt x="5709" y="216366"/>
                  </a:lnTo>
                  <a:lnTo>
                    <a:pt x="8179" y="222627"/>
                  </a:lnTo>
                  <a:lnTo>
                    <a:pt x="10819" y="228785"/>
                  </a:lnTo>
                  <a:lnTo>
                    <a:pt x="16401" y="240919"/>
                  </a:lnTo>
                  <a:lnTo>
                    <a:pt x="19279" y="246933"/>
                  </a:lnTo>
                  <a:lnTo>
                    <a:pt x="23185" y="251935"/>
                  </a:lnTo>
                  <a:lnTo>
                    <a:pt x="27775" y="256261"/>
                  </a:lnTo>
                  <a:lnTo>
                    <a:pt x="32821" y="260138"/>
                  </a:lnTo>
                  <a:lnTo>
                    <a:pt x="38172" y="262722"/>
                  </a:lnTo>
                  <a:lnTo>
                    <a:pt x="43726" y="264445"/>
                  </a:lnTo>
                  <a:lnTo>
                    <a:pt x="49414" y="265593"/>
                  </a:lnTo>
                  <a:lnTo>
                    <a:pt x="56186" y="266359"/>
                  </a:lnTo>
                  <a:lnTo>
                    <a:pt x="63680" y="266870"/>
                  </a:lnTo>
                  <a:lnTo>
                    <a:pt x="71656" y="267210"/>
                  </a:lnTo>
                  <a:lnTo>
                    <a:pt x="88463" y="267588"/>
                  </a:lnTo>
                  <a:lnTo>
                    <a:pt x="97117" y="267689"/>
                  </a:lnTo>
                  <a:lnTo>
                    <a:pt x="105865" y="266764"/>
                  </a:lnTo>
                  <a:lnTo>
                    <a:pt x="114677" y="265155"/>
                  </a:lnTo>
                  <a:lnTo>
                    <a:pt x="123531" y="263090"/>
                  </a:lnTo>
                  <a:lnTo>
                    <a:pt x="132413" y="260722"/>
                  </a:lnTo>
                  <a:lnTo>
                    <a:pt x="150227" y="255444"/>
                  </a:lnTo>
                  <a:lnTo>
                    <a:pt x="160143" y="251656"/>
                  </a:lnTo>
                  <a:lnTo>
                    <a:pt x="170725" y="247146"/>
                  </a:lnTo>
                  <a:lnTo>
                    <a:pt x="181753" y="242154"/>
                  </a:lnTo>
                  <a:lnTo>
                    <a:pt x="192084" y="237834"/>
                  </a:lnTo>
                  <a:lnTo>
                    <a:pt x="201952" y="233963"/>
                  </a:lnTo>
                  <a:lnTo>
                    <a:pt x="211509" y="230389"/>
                  </a:lnTo>
                  <a:lnTo>
                    <a:pt x="219867" y="226023"/>
                  </a:lnTo>
                  <a:lnTo>
                    <a:pt x="227426" y="221127"/>
                  </a:lnTo>
                  <a:lnTo>
                    <a:pt x="234451" y="215879"/>
                  </a:lnTo>
                  <a:lnTo>
                    <a:pt x="241121" y="210396"/>
                  </a:lnTo>
                  <a:lnTo>
                    <a:pt x="247554" y="204756"/>
                  </a:lnTo>
                  <a:lnTo>
                    <a:pt x="253829" y="199012"/>
                  </a:lnTo>
                  <a:lnTo>
                    <a:pt x="259005" y="192206"/>
                  </a:lnTo>
                  <a:lnTo>
                    <a:pt x="263449" y="184692"/>
                  </a:lnTo>
                  <a:lnTo>
                    <a:pt x="267405" y="176706"/>
                  </a:lnTo>
                  <a:lnTo>
                    <a:pt x="270043" y="169398"/>
                  </a:lnTo>
                  <a:lnTo>
                    <a:pt x="271801" y="162541"/>
                  </a:lnTo>
                  <a:lnTo>
                    <a:pt x="272973" y="155986"/>
                  </a:lnTo>
                  <a:lnTo>
                    <a:pt x="273754" y="148639"/>
                  </a:lnTo>
                  <a:lnTo>
                    <a:pt x="274276" y="140765"/>
                  </a:lnTo>
                  <a:lnTo>
                    <a:pt x="274623" y="132538"/>
                  </a:lnTo>
                  <a:lnTo>
                    <a:pt x="273861" y="125070"/>
                  </a:lnTo>
                  <a:lnTo>
                    <a:pt x="272360" y="118106"/>
                  </a:lnTo>
                  <a:lnTo>
                    <a:pt x="270366" y="111480"/>
                  </a:lnTo>
                  <a:lnTo>
                    <a:pt x="267051" y="104086"/>
                  </a:lnTo>
                  <a:lnTo>
                    <a:pt x="262854" y="96179"/>
                  </a:lnTo>
                  <a:lnTo>
                    <a:pt x="258070" y="87932"/>
                  </a:lnTo>
                  <a:lnTo>
                    <a:pt x="251901" y="80450"/>
                  </a:lnTo>
                  <a:lnTo>
                    <a:pt x="244809" y="73477"/>
                  </a:lnTo>
                  <a:lnTo>
                    <a:pt x="237101" y="66844"/>
                  </a:lnTo>
                  <a:lnTo>
                    <a:pt x="229976" y="60438"/>
                  </a:lnTo>
                  <a:lnTo>
                    <a:pt x="216763" y="48028"/>
                  </a:lnTo>
                  <a:lnTo>
                    <a:pt x="209465" y="42933"/>
                  </a:lnTo>
                  <a:lnTo>
                    <a:pt x="201621" y="38544"/>
                  </a:lnTo>
                  <a:lnTo>
                    <a:pt x="165964" y="21208"/>
                  </a:lnTo>
                  <a:lnTo>
                    <a:pt x="135397" y="6002"/>
                  </a:lnTo>
                  <a:lnTo>
                    <a:pt x="129398" y="4001"/>
                  </a:lnTo>
                  <a:lnTo>
                    <a:pt x="123414" y="2667"/>
                  </a:lnTo>
                  <a:lnTo>
                    <a:pt x="1054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2"/>
            <p:cNvSpPr/>
            <p:nvPr/>
          </p:nvSpPr>
          <p:spPr>
            <a:xfrm>
              <a:off x="3097135" y="1660922"/>
              <a:ext cx="116203" cy="8930"/>
            </a:xfrm>
            <a:custGeom>
              <a:avLst/>
              <a:gdLst/>
              <a:ahLst/>
              <a:cxnLst/>
              <a:rect l="0" t="0" r="0" b="0"/>
              <a:pathLst>
                <a:path w="116203" h="8930">
                  <a:moveTo>
                    <a:pt x="0" y="8929"/>
                  </a:moveTo>
                  <a:lnTo>
                    <a:pt x="58885" y="8929"/>
                  </a:lnTo>
                  <a:lnTo>
                    <a:pt x="66073" y="7937"/>
                  </a:lnTo>
                  <a:lnTo>
                    <a:pt x="73844" y="6284"/>
                  </a:lnTo>
                  <a:lnTo>
                    <a:pt x="82004" y="4189"/>
                  </a:lnTo>
                  <a:lnTo>
                    <a:pt x="88438" y="2793"/>
                  </a:lnTo>
                  <a:lnTo>
                    <a:pt x="93720" y="1862"/>
                  </a:lnTo>
                  <a:lnTo>
                    <a:pt x="98234" y="1241"/>
                  </a:lnTo>
                  <a:lnTo>
                    <a:pt x="102237" y="827"/>
                  </a:lnTo>
                  <a:lnTo>
                    <a:pt x="105899" y="552"/>
                  </a:lnTo>
                  <a:lnTo>
                    <a:pt x="1162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3"/>
            <p:cNvSpPr/>
            <p:nvPr/>
          </p:nvSpPr>
          <p:spPr>
            <a:xfrm>
              <a:off x="3284846" y="1518082"/>
              <a:ext cx="173775" cy="258800"/>
            </a:xfrm>
            <a:custGeom>
              <a:avLst/>
              <a:gdLst/>
              <a:ahLst/>
              <a:cxnLst/>
              <a:rect l="0" t="0" r="0" b="0"/>
              <a:pathLst>
                <a:path w="173775" h="258800">
                  <a:moveTo>
                    <a:pt x="26815" y="26754"/>
                  </a:moveTo>
                  <a:lnTo>
                    <a:pt x="26815" y="22013"/>
                  </a:lnTo>
                  <a:lnTo>
                    <a:pt x="27808" y="20617"/>
                  </a:lnTo>
                  <a:lnTo>
                    <a:pt x="29464" y="19686"/>
                  </a:lnTo>
                  <a:lnTo>
                    <a:pt x="31560" y="19065"/>
                  </a:lnTo>
                  <a:lnTo>
                    <a:pt x="36538" y="15730"/>
                  </a:lnTo>
                  <a:lnTo>
                    <a:pt x="39256" y="13451"/>
                  </a:lnTo>
                  <a:lnTo>
                    <a:pt x="42061" y="11932"/>
                  </a:lnTo>
                  <a:lnTo>
                    <a:pt x="44925" y="10920"/>
                  </a:lnTo>
                  <a:lnTo>
                    <a:pt x="47827" y="10245"/>
                  </a:lnTo>
                  <a:lnTo>
                    <a:pt x="50755" y="8802"/>
                  </a:lnTo>
                  <a:lnTo>
                    <a:pt x="53699" y="6849"/>
                  </a:lnTo>
                  <a:lnTo>
                    <a:pt x="56656" y="4554"/>
                  </a:lnTo>
                  <a:lnTo>
                    <a:pt x="59620" y="3024"/>
                  </a:lnTo>
                  <a:lnTo>
                    <a:pt x="62590" y="2004"/>
                  </a:lnTo>
                  <a:lnTo>
                    <a:pt x="65562" y="1325"/>
                  </a:lnTo>
                  <a:lnTo>
                    <a:pt x="69531" y="871"/>
                  </a:lnTo>
                  <a:lnTo>
                    <a:pt x="74163" y="569"/>
                  </a:lnTo>
                  <a:lnTo>
                    <a:pt x="83613" y="233"/>
                  </a:lnTo>
                  <a:lnTo>
                    <a:pt x="95510" y="44"/>
                  </a:lnTo>
                  <a:lnTo>
                    <a:pt x="105680" y="0"/>
                  </a:lnTo>
                  <a:lnTo>
                    <a:pt x="110181" y="981"/>
                  </a:lnTo>
                  <a:lnTo>
                    <a:pt x="114174" y="2626"/>
                  </a:lnTo>
                  <a:lnTo>
                    <a:pt x="117829" y="4716"/>
                  </a:lnTo>
                  <a:lnTo>
                    <a:pt x="121258" y="6108"/>
                  </a:lnTo>
                  <a:lnTo>
                    <a:pt x="124539" y="7037"/>
                  </a:lnTo>
                  <a:lnTo>
                    <a:pt x="127719" y="7656"/>
                  </a:lnTo>
                  <a:lnTo>
                    <a:pt x="129839" y="9061"/>
                  </a:lnTo>
                  <a:lnTo>
                    <a:pt x="131251" y="10990"/>
                  </a:lnTo>
                  <a:lnTo>
                    <a:pt x="132194" y="13268"/>
                  </a:lnTo>
                  <a:lnTo>
                    <a:pt x="135889" y="18445"/>
                  </a:lnTo>
                  <a:lnTo>
                    <a:pt x="138265" y="21215"/>
                  </a:lnTo>
                  <a:lnTo>
                    <a:pt x="139848" y="24053"/>
                  </a:lnTo>
                  <a:lnTo>
                    <a:pt x="141609" y="29853"/>
                  </a:lnTo>
                  <a:lnTo>
                    <a:pt x="142391" y="35738"/>
                  </a:lnTo>
                  <a:lnTo>
                    <a:pt x="142599" y="38697"/>
                  </a:lnTo>
                  <a:lnTo>
                    <a:pt x="141745" y="42653"/>
                  </a:lnTo>
                  <a:lnTo>
                    <a:pt x="140183" y="47275"/>
                  </a:lnTo>
                  <a:lnTo>
                    <a:pt x="138148" y="52341"/>
                  </a:lnTo>
                  <a:lnTo>
                    <a:pt x="136791" y="56710"/>
                  </a:lnTo>
                  <a:lnTo>
                    <a:pt x="135284" y="64211"/>
                  </a:lnTo>
                  <a:lnTo>
                    <a:pt x="133888" y="68592"/>
                  </a:lnTo>
                  <a:lnTo>
                    <a:pt x="131966" y="73498"/>
                  </a:lnTo>
                  <a:lnTo>
                    <a:pt x="129690" y="78753"/>
                  </a:lnTo>
                  <a:lnTo>
                    <a:pt x="126187" y="83248"/>
                  </a:lnTo>
                  <a:lnTo>
                    <a:pt x="121865" y="87237"/>
                  </a:lnTo>
                  <a:lnTo>
                    <a:pt x="116998" y="90888"/>
                  </a:lnTo>
                  <a:lnTo>
                    <a:pt x="112759" y="95307"/>
                  </a:lnTo>
                  <a:lnTo>
                    <a:pt x="108940" y="100237"/>
                  </a:lnTo>
                  <a:lnTo>
                    <a:pt x="105402" y="105509"/>
                  </a:lnTo>
                  <a:lnTo>
                    <a:pt x="101056" y="111007"/>
                  </a:lnTo>
                  <a:lnTo>
                    <a:pt x="96173" y="116657"/>
                  </a:lnTo>
                  <a:lnTo>
                    <a:pt x="90931" y="122408"/>
                  </a:lnTo>
                  <a:lnTo>
                    <a:pt x="79809" y="134090"/>
                  </a:lnTo>
                  <a:lnTo>
                    <a:pt x="56484" y="157758"/>
                  </a:lnTo>
                  <a:lnTo>
                    <a:pt x="51560" y="163699"/>
                  </a:lnTo>
                  <a:lnTo>
                    <a:pt x="47285" y="169645"/>
                  </a:lnTo>
                  <a:lnTo>
                    <a:pt x="43441" y="175593"/>
                  </a:lnTo>
                  <a:lnTo>
                    <a:pt x="39886" y="181542"/>
                  </a:lnTo>
                  <a:lnTo>
                    <a:pt x="36522" y="187493"/>
                  </a:lnTo>
                  <a:lnTo>
                    <a:pt x="33286" y="193445"/>
                  </a:lnTo>
                  <a:lnTo>
                    <a:pt x="31129" y="199397"/>
                  </a:lnTo>
                  <a:lnTo>
                    <a:pt x="29691" y="205349"/>
                  </a:lnTo>
                  <a:lnTo>
                    <a:pt x="28733" y="211302"/>
                  </a:lnTo>
                  <a:lnTo>
                    <a:pt x="27100" y="217255"/>
                  </a:lnTo>
                  <a:lnTo>
                    <a:pt x="25019" y="223207"/>
                  </a:lnTo>
                  <a:lnTo>
                    <a:pt x="22638" y="229160"/>
                  </a:lnTo>
                  <a:lnTo>
                    <a:pt x="22044" y="234121"/>
                  </a:lnTo>
                  <a:lnTo>
                    <a:pt x="22641" y="238421"/>
                  </a:lnTo>
                  <a:lnTo>
                    <a:pt x="25991" y="247710"/>
                  </a:lnTo>
                  <a:lnTo>
                    <a:pt x="31316" y="254059"/>
                  </a:lnTo>
                  <a:lnTo>
                    <a:pt x="34782" y="255681"/>
                  </a:lnTo>
                  <a:lnTo>
                    <a:pt x="39079" y="256763"/>
                  </a:lnTo>
                  <a:lnTo>
                    <a:pt x="43929" y="257484"/>
                  </a:lnTo>
                  <a:lnTo>
                    <a:pt x="49149" y="257964"/>
                  </a:lnTo>
                  <a:lnTo>
                    <a:pt x="54616" y="258285"/>
                  </a:lnTo>
                  <a:lnTo>
                    <a:pt x="65987" y="258641"/>
                  </a:lnTo>
                  <a:lnTo>
                    <a:pt x="77662" y="258799"/>
                  </a:lnTo>
                  <a:lnTo>
                    <a:pt x="83556" y="257849"/>
                  </a:lnTo>
                  <a:lnTo>
                    <a:pt x="89472" y="256224"/>
                  </a:lnTo>
                  <a:lnTo>
                    <a:pt x="95402" y="254148"/>
                  </a:lnTo>
                  <a:lnTo>
                    <a:pt x="101342" y="252764"/>
                  </a:lnTo>
                  <a:lnTo>
                    <a:pt x="107288" y="251841"/>
                  </a:lnTo>
                  <a:lnTo>
                    <a:pt x="113238" y="251226"/>
                  </a:lnTo>
                  <a:lnTo>
                    <a:pt x="119192" y="249824"/>
                  </a:lnTo>
                  <a:lnTo>
                    <a:pt x="125147" y="247897"/>
                  </a:lnTo>
                  <a:lnTo>
                    <a:pt x="131103" y="245620"/>
                  </a:lnTo>
                  <a:lnTo>
                    <a:pt x="136068" y="243110"/>
                  </a:lnTo>
                  <a:lnTo>
                    <a:pt x="140371" y="240445"/>
                  </a:lnTo>
                  <a:lnTo>
                    <a:pt x="144232" y="237675"/>
                  </a:lnTo>
                  <a:lnTo>
                    <a:pt x="147800" y="234837"/>
                  </a:lnTo>
                  <a:lnTo>
                    <a:pt x="151171" y="231952"/>
                  </a:lnTo>
                  <a:lnTo>
                    <a:pt x="154412" y="229037"/>
                  </a:lnTo>
                  <a:lnTo>
                    <a:pt x="160662" y="223152"/>
                  </a:lnTo>
                  <a:lnTo>
                    <a:pt x="172766" y="211290"/>
                  </a:lnTo>
                  <a:lnTo>
                    <a:pt x="173774" y="208317"/>
                  </a:lnTo>
                  <a:lnTo>
                    <a:pt x="173454" y="205343"/>
                  </a:lnTo>
                  <a:lnTo>
                    <a:pt x="172246" y="202368"/>
                  </a:lnTo>
                  <a:lnTo>
                    <a:pt x="171442" y="198400"/>
                  </a:lnTo>
                  <a:lnTo>
                    <a:pt x="170905" y="193771"/>
                  </a:lnTo>
                  <a:lnTo>
                    <a:pt x="170548" y="188700"/>
                  </a:lnTo>
                  <a:lnTo>
                    <a:pt x="168323" y="183335"/>
                  </a:lnTo>
                  <a:lnTo>
                    <a:pt x="164854" y="177774"/>
                  </a:lnTo>
                  <a:lnTo>
                    <a:pt x="160554" y="172083"/>
                  </a:lnTo>
                  <a:lnTo>
                    <a:pt x="155701" y="167296"/>
                  </a:lnTo>
                  <a:lnTo>
                    <a:pt x="150480" y="163113"/>
                  </a:lnTo>
                  <a:lnTo>
                    <a:pt x="123082" y="144529"/>
                  </a:lnTo>
                  <a:lnTo>
                    <a:pt x="115823" y="139997"/>
                  </a:lnTo>
                  <a:lnTo>
                    <a:pt x="108996" y="135984"/>
                  </a:lnTo>
                  <a:lnTo>
                    <a:pt x="102459" y="132316"/>
                  </a:lnTo>
                  <a:lnTo>
                    <a:pt x="89899" y="125595"/>
                  </a:lnTo>
                  <a:lnTo>
                    <a:pt x="83769" y="122414"/>
                  </a:lnTo>
                  <a:lnTo>
                    <a:pt x="77695" y="118308"/>
                  </a:lnTo>
                  <a:lnTo>
                    <a:pt x="71660" y="113587"/>
                  </a:lnTo>
                  <a:lnTo>
                    <a:pt x="65651" y="108455"/>
                  </a:lnTo>
                  <a:lnTo>
                    <a:pt x="59658" y="105034"/>
                  </a:lnTo>
                  <a:lnTo>
                    <a:pt x="53676" y="102753"/>
                  </a:lnTo>
                  <a:lnTo>
                    <a:pt x="47702" y="101232"/>
                  </a:lnTo>
                  <a:lnTo>
                    <a:pt x="41733" y="99227"/>
                  </a:lnTo>
                  <a:lnTo>
                    <a:pt x="35767" y="96897"/>
                  </a:lnTo>
                  <a:lnTo>
                    <a:pt x="29804" y="94352"/>
                  </a:lnTo>
                  <a:lnTo>
                    <a:pt x="23841" y="92655"/>
                  </a:lnTo>
                  <a:lnTo>
                    <a:pt x="17880" y="91524"/>
                  </a:lnTo>
                  <a:lnTo>
                    <a:pt x="0" y="89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4"/>
            <p:cNvSpPr/>
            <p:nvPr/>
          </p:nvSpPr>
          <p:spPr>
            <a:xfrm>
              <a:off x="3240153" y="1973493"/>
              <a:ext cx="241342" cy="223177"/>
            </a:xfrm>
            <a:custGeom>
              <a:avLst/>
              <a:gdLst/>
              <a:ahLst/>
              <a:cxnLst/>
              <a:rect l="0" t="0" r="0" b="0"/>
              <a:pathLst>
                <a:path w="241342" h="223177">
                  <a:moveTo>
                    <a:pt x="0" y="8897"/>
                  </a:moveTo>
                  <a:lnTo>
                    <a:pt x="4745" y="8897"/>
                  </a:lnTo>
                  <a:lnTo>
                    <a:pt x="6143" y="7905"/>
                  </a:lnTo>
                  <a:lnTo>
                    <a:pt x="7075" y="6252"/>
                  </a:lnTo>
                  <a:lnTo>
                    <a:pt x="7696" y="4157"/>
                  </a:lnTo>
                  <a:lnTo>
                    <a:pt x="9103" y="2761"/>
                  </a:lnTo>
                  <a:lnTo>
                    <a:pt x="11035" y="1830"/>
                  </a:lnTo>
                  <a:lnTo>
                    <a:pt x="13315" y="1209"/>
                  </a:lnTo>
                  <a:lnTo>
                    <a:pt x="16823" y="795"/>
                  </a:lnTo>
                  <a:lnTo>
                    <a:pt x="21147" y="520"/>
                  </a:lnTo>
                  <a:lnTo>
                    <a:pt x="30255" y="213"/>
                  </a:lnTo>
                  <a:lnTo>
                    <a:pt x="37614" y="77"/>
                  </a:lnTo>
                  <a:lnTo>
                    <a:pt x="56831" y="0"/>
                  </a:lnTo>
                  <a:lnTo>
                    <a:pt x="63710" y="982"/>
                  </a:lnTo>
                  <a:lnTo>
                    <a:pt x="70282" y="2628"/>
                  </a:lnTo>
                  <a:lnTo>
                    <a:pt x="76650" y="4718"/>
                  </a:lnTo>
                  <a:lnTo>
                    <a:pt x="81888" y="6111"/>
                  </a:lnTo>
                  <a:lnTo>
                    <a:pt x="86374" y="7040"/>
                  </a:lnTo>
                  <a:lnTo>
                    <a:pt x="90357" y="7659"/>
                  </a:lnTo>
                  <a:lnTo>
                    <a:pt x="94999" y="9064"/>
                  </a:lnTo>
                  <a:lnTo>
                    <a:pt x="100080" y="10993"/>
                  </a:lnTo>
                  <a:lnTo>
                    <a:pt x="105454" y="13271"/>
                  </a:lnTo>
                  <a:lnTo>
                    <a:pt x="109036" y="15782"/>
                  </a:lnTo>
                  <a:lnTo>
                    <a:pt x="111425" y="18448"/>
                  </a:lnTo>
                  <a:lnTo>
                    <a:pt x="115072" y="24056"/>
                  </a:lnTo>
                  <a:lnTo>
                    <a:pt x="120003" y="29856"/>
                  </a:lnTo>
                  <a:lnTo>
                    <a:pt x="120722" y="33784"/>
                  </a:lnTo>
                  <a:lnTo>
                    <a:pt x="120209" y="38387"/>
                  </a:lnTo>
                  <a:lnTo>
                    <a:pt x="118873" y="43440"/>
                  </a:lnTo>
                  <a:lnTo>
                    <a:pt x="116989" y="47801"/>
                  </a:lnTo>
                  <a:lnTo>
                    <a:pt x="114740" y="51700"/>
                  </a:lnTo>
                  <a:lnTo>
                    <a:pt x="112248" y="55292"/>
                  </a:lnTo>
                  <a:lnTo>
                    <a:pt x="109593" y="59671"/>
                  </a:lnTo>
                  <a:lnTo>
                    <a:pt x="106830" y="64575"/>
                  </a:lnTo>
                  <a:lnTo>
                    <a:pt x="103995" y="69828"/>
                  </a:lnTo>
                  <a:lnTo>
                    <a:pt x="101111" y="76307"/>
                  </a:lnTo>
                  <a:lnTo>
                    <a:pt x="98196" y="83603"/>
                  </a:lnTo>
                  <a:lnTo>
                    <a:pt x="95259" y="91443"/>
                  </a:lnTo>
                  <a:lnTo>
                    <a:pt x="91315" y="98655"/>
                  </a:lnTo>
                  <a:lnTo>
                    <a:pt x="86699" y="105446"/>
                  </a:lnTo>
                  <a:lnTo>
                    <a:pt x="81636" y="111959"/>
                  </a:lnTo>
                  <a:lnTo>
                    <a:pt x="76273" y="118285"/>
                  </a:lnTo>
                  <a:lnTo>
                    <a:pt x="70713" y="124486"/>
                  </a:lnTo>
                  <a:lnTo>
                    <a:pt x="65019" y="130605"/>
                  </a:lnTo>
                  <a:lnTo>
                    <a:pt x="60230" y="136669"/>
                  </a:lnTo>
                  <a:lnTo>
                    <a:pt x="56043" y="142696"/>
                  </a:lnTo>
                  <a:lnTo>
                    <a:pt x="52260" y="148698"/>
                  </a:lnTo>
                  <a:lnTo>
                    <a:pt x="49737" y="154684"/>
                  </a:lnTo>
                  <a:lnTo>
                    <a:pt x="48056" y="160659"/>
                  </a:lnTo>
                  <a:lnTo>
                    <a:pt x="46935" y="166626"/>
                  </a:lnTo>
                  <a:lnTo>
                    <a:pt x="46187" y="171597"/>
                  </a:lnTo>
                  <a:lnTo>
                    <a:pt x="45689" y="175903"/>
                  </a:lnTo>
                  <a:lnTo>
                    <a:pt x="45357" y="179766"/>
                  </a:lnTo>
                  <a:lnTo>
                    <a:pt x="45136" y="184325"/>
                  </a:lnTo>
                  <a:lnTo>
                    <a:pt x="44890" y="194683"/>
                  </a:lnTo>
                  <a:lnTo>
                    <a:pt x="45817" y="199232"/>
                  </a:lnTo>
                  <a:lnTo>
                    <a:pt x="47429" y="203255"/>
                  </a:lnTo>
                  <a:lnTo>
                    <a:pt x="49496" y="206930"/>
                  </a:lnTo>
                  <a:lnTo>
                    <a:pt x="52861" y="209380"/>
                  </a:lnTo>
                  <a:lnTo>
                    <a:pt x="57090" y="211014"/>
                  </a:lnTo>
                  <a:lnTo>
                    <a:pt x="61896" y="212103"/>
                  </a:lnTo>
                  <a:lnTo>
                    <a:pt x="67087" y="212829"/>
                  </a:lnTo>
                  <a:lnTo>
                    <a:pt x="72533" y="213312"/>
                  </a:lnTo>
                  <a:lnTo>
                    <a:pt x="78151" y="213635"/>
                  </a:lnTo>
                  <a:lnTo>
                    <a:pt x="84875" y="214842"/>
                  </a:lnTo>
                  <a:lnTo>
                    <a:pt x="92337" y="216640"/>
                  </a:lnTo>
                  <a:lnTo>
                    <a:pt x="100292" y="218830"/>
                  </a:lnTo>
                  <a:lnTo>
                    <a:pt x="108575" y="220290"/>
                  </a:lnTo>
                  <a:lnTo>
                    <a:pt x="117076" y="221263"/>
                  </a:lnTo>
                  <a:lnTo>
                    <a:pt x="125723" y="221912"/>
                  </a:lnTo>
                  <a:lnTo>
                    <a:pt x="133474" y="222345"/>
                  </a:lnTo>
                  <a:lnTo>
                    <a:pt x="147383" y="222826"/>
                  </a:lnTo>
                  <a:lnTo>
                    <a:pt x="185637" y="223160"/>
                  </a:lnTo>
                  <a:lnTo>
                    <a:pt x="192287" y="223176"/>
                  </a:lnTo>
                  <a:lnTo>
                    <a:pt x="198706" y="222195"/>
                  </a:lnTo>
                  <a:lnTo>
                    <a:pt x="204973" y="220549"/>
                  </a:lnTo>
                  <a:lnTo>
                    <a:pt x="211137" y="218460"/>
                  </a:lnTo>
                  <a:lnTo>
                    <a:pt x="217232" y="217067"/>
                  </a:lnTo>
                  <a:lnTo>
                    <a:pt x="223282" y="216138"/>
                  </a:lnTo>
                  <a:lnTo>
                    <a:pt x="241341" y="2142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5"/>
            <p:cNvSpPr/>
            <p:nvPr/>
          </p:nvSpPr>
          <p:spPr>
            <a:xfrm>
              <a:off x="3241670" y="2437805"/>
              <a:ext cx="296975" cy="276821"/>
            </a:xfrm>
            <a:custGeom>
              <a:avLst/>
              <a:gdLst/>
              <a:ahLst/>
              <a:cxnLst/>
              <a:rect l="0" t="0" r="0" b="0"/>
              <a:pathLst>
                <a:path w="296975" h="276821">
                  <a:moveTo>
                    <a:pt x="114684" y="0"/>
                  </a:moveTo>
                  <a:lnTo>
                    <a:pt x="109939" y="0"/>
                  </a:lnTo>
                  <a:lnTo>
                    <a:pt x="102312" y="2646"/>
                  </a:lnTo>
                  <a:lnTo>
                    <a:pt x="97498" y="4740"/>
                  </a:lnTo>
                  <a:lnTo>
                    <a:pt x="94288" y="7129"/>
                  </a:lnTo>
                  <a:lnTo>
                    <a:pt x="92148" y="9713"/>
                  </a:lnTo>
                  <a:lnTo>
                    <a:pt x="90722" y="12429"/>
                  </a:lnTo>
                  <a:lnTo>
                    <a:pt x="86791" y="16223"/>
                  </a:lnTo>
                  <a:lnTo>
                    <a:pt x="81191" y="20737"/>
                  </a:lnTo>
                  <a:lnTo>
                    <a:pt x="74478" y="25731"/>
                  </a:lnTo>
                  <a:lnTo>
                    <a:pt x="69010" y="31044"/>
                  </a:lnTo>
                  <a:lnTo>
                    <a:pt x="64371" y="36571"/>
                  </a:lnTo>
                  <a:lnTo>
                    <a:pt x="60285" y="42240"/>
                  </a:lnTo>
                  <a:lnTo>
                    <a:pt x="55575" y="48004"/>
                  </a:lnTo>
                  <a:lnTo>
                    <a:pt x="50449" y="53830"/>
                  </a:lnTo>
                  <a:lnTo>
                    <a:pt x="45045" y="59699"/>
                  </a:lnTo>
                  <a:lnTo>
                    <a:pt x="40449" y="65596"/>
                  </a:lnTo>
                  <a:lnTo>
                    <a:pt x="36392" y="71512"/>
                  </a:lnTo>
                  <a:lnTo>
                    <a:pt x="28242" y="84369"/>
                  </a:lnTo>
                  <a:lnTo>
                    <a:pt x="18000" y="100005"/>
                  </a:lnTo>
                  <a:lnTo>
                    <a:pt x="14473" y="108342"/>
                  </a:lnTo>
                  <a:lnTo>
                    <a:pt x="12123" y="116876"/>
                  </a:lnTo>
                  <a:lnTo>
                    <a:pt x="10556" y="125542"/>
                  </a:lnTo>
                  <a:lnTo>
                    <a:pt x="8517" y="133304"/>
                  </a:lnTo>
                  <a:lnTo>
                    <a:pt x="6165" y="140463"/>
                  </a:lnTo>
                  <a:lnTo>
                    <a:pt x="3605" y="147220"/>
                  </a:lnTo>
                  <a:lnTo>
                    <a:pt x="1897" y="154701"/>
                  </a:lnTo>
                  <a:lnTo>
                    <a:pt x="759" y="162665"/>
                  </a:lnTo>
                  <a:lnTo>
                    <a:pt x="0" y="170951"/>
                  </a:lnTo>
                  <a:lnTo>
                    <a:pt x="488" y="179452"/>
                  </a:lnTo>
                  <a:lnTo>
                    <a:pt x="1805" y="188095"/>
                  </a:lnTo>
                  <a:lnTo>
                    <a:pt x="3677" y="196834"/>
                  </a:lnTo>
                  <a:lnTo>
                    <a:pt x="5919" y="204645"/>
                  </a:lnTo>
                  <a:lnTo>
                    <a:pt x="8406" y="211836"/>
                  </a:lnTo>
                  <a:lnTo>
                    <a:pt x="11057" y="218614"/>
                  </a:lnTo>
                  <a:lnTo>
                    <a:pt x="14811" y="225118"/>
                  </a:lnTo>
                  <a:lnTo>
                    <a:pt x="19300" y="231438"/>
                  </a:lnTo>
                  <a:lnTo>
                    <a:pt x="24279" y="237635"/>
                  </a:lnTo>
                  <a:lnTo>
                    <a:pt x="28591" y="242759"/>
                  </a:lnTo>
                  <a:lnTo>
                    <a:pt x="36032" y="251099"/>
                  </a:lnTo>
                  <a:lnTo>
                    <a:pt x="41392" y="254711"/>
                  </a:lnTo>
                  <a:lnTo>
                    <a:pt x="47945" y="258112"/>
                  </a:lnTo>
                  <a:lnTo>
                    <a:pt x="55294" y="261371"/>
                  </a:lnTo>
                  <a:lnTo>
                    <a:pt x="63173" y="264537"/>
                  </a:lnTo>
                  <a:lnTo>
                    <a:pt x="79872" y="270699"/>
                  </a:lnTo>
                  <a:lnTo>
                    <a:pt x="88496" y="272739"/>
                  </a:lnTo>
                  <a:lnTo>
                    <a:pt x="97226" y="274100"/>
                  </a:lnTo>
                  <a:lnTo>
                    <a:pt x="106025" y="275006"/>
                  </a:lnTo>
                  <a:lnTo>
                    <a:pt x="114870" y="275611"/>
                  </a:lnTo>
                  <a:lnTo>
                    <a:pt x="123747" y="276014"/>
                  </a:lnTo>
                  <a:lnTo>
                    <a:pt x="142548" y="276462"/>
                  </a:lnTo>
                  <a:lnTo>
                    <a:pt x="164147" y="276661"/>
                  </a:lnTo>
                  <a:lnTo>
                    <a:pt x="174475" y="275722"/>
                  </a:lnTo>
                  <a:lnTo>
                    <a:pt x="184340" y="274103"/>
                  </a:lnTo>
                  <a:lnTo>
                    <a:pt x="193896" y="272032"/>
                  </a:lnTo>
                  <a:lnTo>
                    <a:pt x="203246" y="270651"/>
                  </a:lnTo>
                  <a:lnTo>
                    <a:pt x="212459" y="269731"/>
                  </a:lnTo>
                  <a:lnTo>
                    <a:pt x="221581" y="269118"/>
                  </a:lnTo>
                  <a:lnTo>
                    <a:pt x="230642" y="267716"/>
                  </a:lnTo>
                  <a:lnTo>
                    <a:pt x="239661" y="265790"/>
                  </a:lnTo>
                  <a:lnTo>
                    <a:pt x="248654" y="263513"/>
                  </a:lnTo>
                  <a:lnTo>
                    <a:pt x="256636" y="261004"/>
                  </a:lnTo>
                  <a:lnTo>
                    <a:pt x="263944" y="258338"/>
                  </a:lnTo>
                  <a:lnTo>
                    <a:pt x="270801" y="255569"/>
                  </a:lnTo>
                  <a:lnTo>
                    <a:pt x="276366" y="252731"/>
                  </a:lnTo>
                  <a:lnTo>
                    <a:pt x="285198" y="246931"/>
                  </a:lnTo>
                  <a:lnTo>
                    <a:pt x="292434" y="241047"/>
                  </a:lnTo>
                  <a:lnTo>
                    <a:pt x="295754" y="238088"/>
                  </a:lnTo>
                  <a:lnTo>
                    <a:pt x="296974" y="234132"/>
                  </a:lnTo>
                  <a:lnTo>
                    <a:pt x="296794" y="229510"/>
                  </a:lnTo>
                  <a:lnTo>
                    <a:pt x="295682" y="224444"/>
                  </a:lnTo>
                  <a:lnTo>
                    <a:pt x="294445" y="216169"/>
                  </a:lnTo>
                  <a:lnTo>
                    <a:pt x="294115" y="212574"/>
                  </a:lnTo>
                  <a:lnTo>
                    <a:pt x="291909" y="209184"/>
                  </a:lnTo>
                  <a:lnTo>
                    <a:pt x="284161" y="202773"/>
                  </a:lnTo>
                  <a:lnTo>
                    <a:pt x="279314" y="200666"/>
                  </a:lnTo>
                  <a:lnTo>
                    <a:pt x="274096" y="199262"/>
                  </a:lnTo>
                  <a:lnTo>
                    <a:pt x="268631" y="198325"/>
                  </a:lnTo>
                  <a:lnTo>
                    <a:pt x="263001" y="197701"/>
                  </a:lnTo>
                  <a:lnTo>
                    <a:pt x="257262" y="197285"/>
                  </a:lnTo>
                  <a:lnTo>
                    <a:pt x="251450" y="197007"/>
                  </a:lnTo>
                  <a:lnTo>
                    <a:pt x="237046" y="196700"/>
                  </a:lnTo>
                  <a:lnTo>
                    <a:pt x="208266" y="196502"/>
                  </a:lnTo>
                  <a:lnTo>
                    <a:pt x="201902" y="197477"/>
                  </a:lnTo>
                  <a:lnTo>
                    <a:pt x="195672" y="199120"/>
                  </a:lnTo>
                  <a:lnTo>
                    <a:pt x="189533" y="201207"/>
                  </a:lnTo>
                  <a:lnTo>
                    <a:pt x="183453" y="203591"/>
                  </a:lnTo>
                  <a:lnTo>
                    <a:pt x="177414" y="206173"/>
                  </a:lnTo>
                  <a:lnTo>
                    <a:pt x="165407" y="211687"/>
                  </a:lnTo>
                  <a:lnTo>
                    <a:pt x="153450" y="217445"/>
                  </a:lnTo>
                  <a:lnTo>
                    <a:pt x="148473" y="220369"/>
                  </a:lnTo>
                  <a:lnTo>
                    <a:pt x="140295" y="226265"/>
                  </a:lnTo>
                  <a:lnTo>
                    <a:pt x="133350" y="232192"/>
                  </a:lnTo>
                  <a:lnTo>
                    <a:pt x="130108" y="235162"/>
                  </a:lnTo>
                  <a:lnTo>
                    <a:pt x="127946" y="238134"/>
                  </a:lnTo>
                  <a:lnTo>
                    <a:pt x="125544" y="244082"/>
                  </a:lnTo>
                  <a:lnTo>
                    <a:pt x="125897" y="247057"/>
                  </a:lnTo>
                  <a:lnTo>
                    <a:pt x="127125" y="250032"/>
                  </a:lnTo>
                  <a:lnTo>
                    <a:pt x="128937" y="253008"/>
                  </a:lnTo>
                  <a:lnTo>
                    <a:pt x="130950" y="258961"/>
                  </a:lnTo>
                  <a:lnTo>
                    <a:pt x="131487" y="261937"/>
                  </a:lnTo>
                  <a:lnTo>
                    <a:pt x="133832" y="263922"/>
                  </a:lnTo>
                  <a:lnTo>
                    <a:pt x="137381" y="265245"/>
                  </a:lnTo>
                  <a:lnTo>
                    <a:pt x="141734" y="266126"/>
                  </a:lnTo>
                  <a:lnTo>
                    <a:pt x="149218" y="269752"/>
                  </a:lnTo>
                  <a:lnTo>
                    <a:pt x="152605" y="272108"/>
                  </a:lnTo>
                  <a:lnTo>
                    <a:pt x="159015" y="274726"/>
                  </a:lnTo>
                  <a:lnTo>
                    <a:pt x="168316" y="2768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6"/>
            <p:cNvSpPr/>
            <p:nvPr/>
          </p:nvSpPr>
          <p:spPr>
            <a:xfrm>
              <a:off x="3490800" y="1357312"/>
              <a:ext cx="509122" cy="1678783"/>
            </a:xfrm>
            <a:custGeom>
              <a:avLst/>
              <a:gdLst/>
              <a:ahLst/>
              <a:cxnLst/>
              <a:rect l="0" t="0" r="0" b="0"/>
              <a:pathLst>
                <a:path w="509122" h="1678783">
                  <a:moveTo>
                    <a:pt x="8571" y="0"/>
                  </a:moveTo>
                  <a:lnTo>
                    <a:pt x="0" y="0"/>
                  </a:lnTo>
                  <a:lnTo>
                    <a:pt x="188631" y="0"/>
                  </a:lnTo>
                  <a:lnTo>
                    <a:pt x="203144" y="2646"/>
                  </a:lnTo>
                  <a:lnTo>
                    <a:pt x="216215" y="6137"/>
                  </a:lnTo>
                  <a:lnTo>
                    <a:pt x="228646" y="7689"/>
                  </a:lnTo>
                  <a:lnTo>
                    <a:pt x="240792" y="8378"/>
                  </a:lnTo>
                  <a:lnTo>
                    <a:pt x="256149" y="8767"/>
                  </a:lnTo>
                  <a:lnTo>
                    <a:pt x="260029" y="8821"/>
                  </a:lnTo>
                  <a:lnTo>
                    <a:pt x="269637" y="11528"/>
                  </a:lnTo>
                  <a:lnTo>
                    <a:pt x="282501" y="16609"/>
                  </a:lnTo>
                  <a:lnTo>
                    <a:pt x="292178" y="24742"/>
                  </a:lnTo>
                  <a:lnTo>
                    <a:pt x="297830" y="30179"/>
                  </a:lnTo>
                  <a:lnTo>
                    <a:pt x="299735" y="33018"/>
                  </a:lnTo>
                  <a:lnTo>
                    <a:pt x="301851" y="38818"/>
                  </a:lnTo>
                  <a:lnTo>
                    <a:pt x="303042" y="47662"/>
                  </a:lnTo>
                  <a:lnTo>
                    <a:pt x="304203" y="50626"/>
                  </a:lnTo>
                  <a:lnTo>
                    <a:pt x="308141" y="56566"/>
                  </a:lnTo>
                  <a:lnTo>
                    <a:pt x="310552" y="65159"/>
                  </a:lnTo>
                  <a:lnTo>
                    <a:pt x="314961" y="94038"/>
                  </a:lnTo>
                  <a:lnTo>
                    <a:pt x="319507" y="114845"/>
                  </a:lnTo>
                  <a:lnTo>
                    <a:pt x="323502" y="136224"/>
                  </a:lnTo>
                  <a:lnTo>
                    <a:pt x="327312" y="152818"/>
                  </a:lnTo>
                  <a:lnTo>
                    <a:pt x="331085" y="206464"/>
                  </a:lnTo>
                  <a:lnTo>
                    <a:pt x="344590" y="268063"/>
                  </a:lnTo>
                  <a:lnTo>
                    <a:pt x="347516" y="313161"/>
                  </a:lnTo>
                  <a:lnTo>
                    <a:pt x="350672" y="348443"/>
                  </a:lnTo>
                  <a:lnTo>
                    <a:pt x="355891" y="395920"/>
                  </a:lnTo>
                  <a:lnTo>
                    <a:pt x="356795" y="436353"/>
                  </a:lnTo>
                  <a:lnTo>
                    <a:pt x="363243" y="488324"/>
                  </a:lnTo>
                  <a:lnTo>
                    <a:pt x="366257" y="530760"/>
                  </a:lnTo>
                  <a:lnTo>
                    <a:pt x="372005" y="574753"/>
                  </a:lnTo>
                  <a:lnTo>
                    <a:pt x="375143" y="619207"/>
                  </a:lnTo>
                  <a:lnTo>
                    <a:pt x="380928" y="663798"/>
                  </a:lnTo>
                  <a:lnTo>
                    <a:pt x="383084" y="708430"/>
                  </a:lnTo>
                  <a:lnTo>
                    <a:pt x="384715" y="753073"/>
                  </a:lnTo>
                  <a:lnTo>
                    <a:pt x="390054" y="797720"/>
                  </a:lnTo>
                  <a:lnTo>
                    <a:pt x="393071" y="842368"/>
                  </a:lnTo>
                  <a:lnTo>
                    <a:pt x="398820" y="887016"/>
                  </a:lnTo>
                  <a:lnTo>
                    <a:pt x="401959" y="931665"/>
                  </a:lnTo>
                  <a:lnTo>
                    <a:pt x="407744" y="976313"/>
                  </a:lnTo>
                  <a:lnTo>
                    <a:pt x="410893" y="1020962"/>
                  </a:lnTo>
                  <a:lnTo>
                    <a:pt x="416681" y="1065610"/>
                  </a:lnTo>
                  <a:lnTo>
                    <a:pt x="418837" y="1109266"/>
                  </a:lnTo>
                  <a:lnTo>
                    <a:pt x="420469" y="1148770"/>
                  </a:lnTo>
                  <a:lnTo>
                    <a:pt x="425809" y="1190461"/>
                  </a:lnTo>
                  <a:lnTo>
                    <a:pt x="430765" y="1240607"/>
                  </a:lnTo>
                  <a:lnTo>
                    <a:pt x="436268" y="1288730"/>
                  </a:lnTo>
                  <a:lnTo>
                    <a:pt x="443498" y="1336453"/>
                  </a:lnTo>
                  <a:lnTo>
                    <a:pt x="448605" y="1381451"/>
                  </a:lnTo>
                  <a:lnTo>
                    <a:pt x="453457" y="1412752"/>
                  </a:lnTo>
                  <a:lnTo>
                    <a:pt x="457543" y="1444515"/>
                  </a:lnTo>
                  <a:lnTo>
                    <a:pt x="462395" y="1472778"/>
                  </a:lnTo>
                  <a:lnTo>
                    <a:pt x="466482" y="1500004"/>
                  </a:lnTo>
                  <a:lnTo>
                    <a:pt x="479846" y="1546682"/>
                  </a:lnTo>
                  <a:lnTo>
                    <a:pt x="482983" y="1582599"/>
                  </a:lnTo>
                  <a:lnTo>
                    <a:pt x="489326" y="1607160"/>
                  </a:lnTo>
                  <a:lnTo>
                    <a:pt x="489969" y="1613175"/>
                  </a:lnTo>
                  <a:lnTo>
                    <a:pt x="493331" y="1622503"/>
                  </a:lnTo>
                  <a:lnTo>
                    <a:pt x="497143" y="1629957"/>
                  </a:lnTo>
                  <a:lnTo>
                    <a:pt x="498837" y="1636577"/>
                  </a:lnTo>
                  <a:lnTo>
                    <a:pt x="499791" y="1645882"/>
                  </a:lnTo>
                  <a:lnTo>
                    <a:pt x="500918" y="1648911"/>
                  </a:lnTo>
                  <a:lnTo>
                    <a:pt x="506256" y="1657915"/>
                  </a:lnTo>
                  <a:lnTo>
                    <a:pt x="509019" y="1669328"/>
                  </a:lnTo>
                  <a:lnTo>
                    <a:pt x="509121" y="1677494"/>
                  </a:lnTo>
                  <a:lnTo>
                    <a:pt x="508131" y="1677924"/>
                  </a:lnTo>
                  <a:lnTo>
                    <a:pt x="500027" y="1678706"/>
                  </a:lnTo>
                  <a:lnTo>
                    <a:pt x="449007" y="1678782"/>
                  </a:lnTo>
                  <a:lnTo>
                    <a:pt x="434737" y="1676136"/>
                  </a:lnTo>
                  <a:lnTo>
                    <a:pt x="426760" y="1674041"/>
                  </a:lnTo>
                  <a:lnTo>
                    <a:pt x="418463" y="1672645"/>
                  </a:lnTo>
                  <a:lnTo>
                    <a:pt x="409952" y="1671714"/>
                  </a:lnTo>
                  <a:lnTo>
                    <a:pt x="401298" y="1671093"/>
                  </a:lnTo>
                  <a:lnTo>
                    <a:pt x="392550" y="1670680"/>
                  </a:lnTo>
                  <a:lnTo>
                    <a:pt x="374884" y="1670220"/>
                  </a:lnTo>
                  <a:lnTo>
                    <a:pt x="260092" y="1669855"/>
                  </a:lnTo>
                  <a:lnTo>
                    <a:pt x="251733" y="1670846"/>
                  </a:lnTo>
                  <a:lnTo>
                    <a:pt x="237149" y="1674593"/>
                  </a:lnTo>
                  <a:lnTo>
                    <a:pt x="226693" y="1676920"/>
                  </a:lnTo>
                  <a:lnTo>
                    <a:pt x="214158" y="16787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7"/>
            <p:cNvSpPr/>
            <p:nvPr/>
          </p:nvSpPr>
          <p:spPr>
            <a:xfrm>
              <a:off x="211220" y="3848705"/>
              <a:ext cx="329485" cy="1248907"/>
            </a:xfrm>
            <a:custGeom>
              <a:avLst/>
              <a:gdLst/>
              <a:ahLst/>
              <a:cxnLst/>
              <a:rect l="0" t="0" r="0" b="0"/>
              <a:pathLst>
                <a:path w="329485" h="1248907">
                  <a:moveTo>
                    <a:pt x="168589" y="26779"/>
                  </a:moveTo>
                  <a:lnTo>
                    <a:pt x="168589" y="18217"/>
                  </a:lnTo>
                  <a:lnTo>
                    <a:pt x="160893" y="10193"/>
                  </a:lnTo>
                  <a:lnTo>
                    <a:pt x="159486" y="9769"/>
                  </a:lnTo>
                  <a:lnTo>
                    <a:pt x="150091" y="9088"/>
                  </a:lnTo>
                  <a:lnTo>
                    <a:pt x="147319" y="9032"/>
                  </a:lnTo>
                  <a:lnTo>
                    <a:pt x="144477" y="8002"/>
                  </a:lnTo>
                  <a:lnTo>
                    <a:pt x="135733" y="2805"/>
                  </a:lnTo>
                  <a:lnTo>
                    <a:pt x="129819" y="1241"/>
                  </a:lnTo>
                  <a:lnTo>
                    <a:pt x="120906" y="361"/>
                  </a:lnTo>
                  <a:lnTo>
                    <a:pt x="111975" y="100"/>
                  </a:lnTo>
                  <a:lnTo>
                    <a:pt x="94101" y="0"/>
                  </a:lnTo>
                  <a:lnTo>
                    <a:pt x="85494" y="2640"/>
                  </a:lnTo>
                  <a:lnTo>
                    <a:pt x="76040" y="6129"/>
                  </a:lnTo>
                  <a:lnTo>
                    <a:pt x="68528" y="7679"/>
                  </a:lnTo>
                  <a:lnTo>
                    <a:pt x="58715" y="8552"/>
                  </a:lnTo>
                  <a:lnTo>
                    <a:pt x="55613" y="9667"/>
                  </a:lnTo>
                  <a:lnTo>
                    <a:pt x="46502" y="14984"/>
                  </a:lnTo>
                  <a:lnTo>
                    <a:pt x="37512" y="17993"/>
                  </a:lnTo>
                  <a:lnTo>
                    <a:pt x="28558" y="23735"/>
                  </a:lnTo>
                  <a:lnTo>
                    <a:pt x="18400" y="26378"/>
                  </a:lnTo>
                  <a:lnTo>
                    <a:pt x="9093" y="34432"/>
                  </a:lnTo>
                  <a:lnTo>
                    <a:pt x="8627" y="35850"/>
                  </a:lnTo>
                  <a:lnTo>
                    <a:pt x="7750" y="46683"/>
                  </a:lnTo>
                  <a:lnTo>
                    <a:pt x="7706" y="56949"/>
                  </a:lnTo>
                  <a:lnTo>
                    <a:pt x="6709" y="58798"/>
                  </a:lnTo>
                  <a:lnTo>
                    <a:pt x="5051" y="60032"/>
                  </a:lnTo>
                  <a:lnTo>
                    <a:pt x="2953" y="60854"/>
                  </a:lnTo>
                  <a:lnTo>
                    <a:pt x="1554" y="62394"/>
                  </a:lnTo>
                  <a:lnTo>
                    <a:pt x="622" y="64414"/>
                  </a:lnTo>
                  <a:lnTo>
                    <a:pt x="0" y="66751"/>
                  </a:lnTo>
                  <a:lnTo>
                    <a:pt x="579" y="69302"/>
                  </a:lnTo>
                  <a:lnTo>
                    <a:pt x="5145" y="77633"/>
                  </a:lnTo>
                  <a:lnTo>
                    <a:pt x="6562" y="83446"/>
                  </a:lnTo>
                  <a:lnTo>
                    <a:pt x="7676" y="122196"/>
                  </a:lnTo>
                  <a:lnTo>
                    <a:pt x="7695" y="330400"/>
                  </a:lnTo>
                  <a:lnTo>
                    <a:pt x="12440" y="361922"/>
                  </a:lnTo>
                  <a:lnTo>
                    <a:pt x="15391" y="391656"/>
                  </a:lnTo>
                  <a:lnTo>
                    <a:pt x="16266" y="424059"/>
                  </a:lnTo>
                  <a:lnTo>
                    <a:pt x="16601" y="486534"/>
                  </a:lnTo>
                  <a:lnTo>
                    <a:pt x="21369" y="521293"/>
                  </a:lnTo>
                  <a:lnTo>
                    <a:pt x="24327" y="551986"/>
                  </a:lnTo>
                  <a:lnTo>
                    <a:pt x="31469" y="589025"/>
                  </a:lnTo>
                  <a:lnTo>
                    <a:pt x="33910" y="625004"/>
                  </a:lnTo>
                  <a:lnTo>
                    <a:pt x="35237" y="642900"/>
                  </a:lnTo>
                  <a:lnTo>
                    <a:pt x="41533" y="681287"/>
                  </a:lnTo>
                  <a:lnTo>
                    <a:pt x="42882" y="712501"/>
                  </a:lnTo>
                  <a:lnTo>
                    <a:pt x="43337" y="749715"/>
                  </a:lnTo>
                  <a:lnTo>
                    <a:pt x="43440" y="803630"/>
                  </a:lnTo>
                  <a:lnTo>
                    <a:pt x="49590" y="838382"/>
                  </a:lnTo>
                  <a:lnTo>
                    <a:pt x="52020" y="876340"/>
                  </a:lnTo>
                  <a:lnTo>
                    <a:pt x="52356" y="928787"/>
                  </a:lnTo>
                  <a:lnTo>
                    <a:pt x="55022" y="943940"/>
                  </a:lnTo>
                  <a:lnTo>
                    <a:pt x="58525" y="958281"/>
                  </a:lnTo>
                  <a:lnTo>
                    <a:pt x="60958" y="995745"/>
                  </a:lnTo>
                  <a:lnTo>
                    <a:pt x="63811" y="1008426"/>
                  </a:lnTo>
                  <a:lnTo>
                    <a:pt x="67397" y="1021668"/>
                  </a:lnTo>
                  <a:lnTo>
                    <a:pt x="69887" y="1058370"/>
                  </a:lnTo>
                  <a:lnTo>
                    <a:pt x="72746" y="1070985"/>
                  </a:lnTo>
                  <a:lnTo>
                    <a:pt x="76334" y="1083207"/>
                  </a:lnTo>
                  <a:lnTo>
                    <a:pt x="79346" y="1101244"/>
                  </a:lnTo>
                  <a:lnTo>
                    <a:pt x="83571" y="1113192"/>
                  </a:lnTo>
                  <a:lnTo>
                    <a:pt x="84102" y="1119156"/>
                  </a:lnTo>
                  <a:lnTo>
                    <a:pt x="79765" y="1154895"/>
                  </a:lnTo>
                  <a:lnTo>
                    <a:pt x="79278" y="1179922"/>
                  </a:lnTo>
                  <a:lnTo>
                    <a:pt x="81885" y="1189501"/>
                  </a:lnTo>
                  <a:lnTo>
                    <a:pt x="83971" y="1194833"/>
                  </a:lnTo>
                  <a:lnTo>
                    <a:pt x="84368" y="1199380"/>
                  </a:lnTo>
                  <a:lnTo>
                    <a:pt x="83640" y="1203404"/>
                  </a:lnTo>
                  <a:lnTo>
                    <a:pt x="81175" y="1210521"/>
                  </a:lnTo>
                  <a:lnTo>
                    <a:pt x="79593" y="1223173"/>
                  </a:lnTo>
                  <a:lnTo>
                    <a:pt x="79204" y="1241216"/>
                  </a:lnTo>
                  <a:lnTo>
                    <a:pt x="237119" y="1241217"/>
                  </a:lnTo>
                  <a:lnTo>
                    <a:pt x="243078" y="1242209"/>
                  </a:lnTo>
                  <a:lnTo>
                    <a:pt x="249037" y="1243862"/>
                  </a:lnTo>
                  <a:lnTo>
                    <a:pt x="254996" y="1245957"/>
                  </a:lnTo>
                  <a:lnTo>
                    <a:pt x="260955" y="1247354"/>
                  </a:lnTo>
                  <a:lnTo>
                    <a:pt x="266914" y="1248285"/>
                  </a:lnTo>
                  <a:lnTo>
                    <a:pt x="272873" y="1248906"/>
                  </a:lnTo>
                  <a:lnTo>
                    <a:pt x="278832" y="1248327"/>
                  </a:lnTo>
                  <a:lnTo>
                    <a:pt x="284791" y="1246949"/>
                  </a:lnTo>
                  <a:lnTo>
                    <a:pt x="290750" y="1245039"/>
                  </a:lnTo>
                  <a:lnTo>
                    <a:pt x="300020" y="1242915"/>
                  </a:lnTo>
                  <a:lnTo>
                    <a:pt x="307450" y="1241971"/>
                  </a:lnTo>
                  <a:lnTo>
                    <a:pt x="317217" y="1241441"/>
                  </a:lnTo>
                  <a:lnTo>
                    <a:pt x="329484" y="12412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8"/>
            <p:cNvSpPr/>
            <p:nvPr/>
          </p:nvSpPr>
          <p:spPr>
            <a:xfrm>
              <a:off x="417340" y="3982641"/>
              <a:ext cx="176469" cy="330399"/>
            </a:xfrm>
            <a:custGeom>
              <a:avLst/>
              <a:gdLst/>
              <a:ahLst/>
              <a:cxnLst/>
              <a:rect l="0" t="0" r="0" b="0"/>
              <a:pathLst>
                <a:path w="176469" h="330399">
                  <a:moveTo>
                    <a:pt x="114426" y="0"/>
                  </a:moveTo>
                  <a:lnTo>
                    <a:pt x="109680" y="0"/>
                  </a:lnTo>
                  <a:lnTo>
                    <a:pt x="108283" y="992"/>
                  </a:lnTo>
                  <a:lnTo>
                    <a:pt x="107351" y="2646"/>
                  </a:lnTo>
                  <a:lnTo>
                    <a:pt x="106729" y="4740"/>
                  </a:lnTo>
                  <a:lnTo>
                    <a:pt x="105322" y="6136"/>
                  </a:lnTo>
                  <a:lnTo>
                    <a:pt x="103391" y="7068"/>
                  </a:lnTo>
                  <a:lnTo>
                    <a:pt x="97900" y="8562"/>
                  </a:lnTo>
                  <a:lnTo>
                    <a:pt x="94501" y="11412"/>
                  </a:lnTo>
                  <a:lnTo>
                    <a:pt x="92204" y="13561"/>
                  </a:lnTo>
                  <a:lnTo>
                    <a:pt x="79481" y="26067"/>
                  </a:lnTo>
                  <a:lnTo>
                    <a:pt x="75238" y="31268"/>
                  </a:lnTo>
                  <a:lnTo>
                    <a:pt x="71417" y="36720"/>
                  </a:lnTo>
                  <a:lnTo>
                    <a:pt x="67876" y="42340"/>
                  </a:lnTo>
                  <a:lnTo>
                    <a:pt x="64522" y="48070"/>
                  </a:lnTo>
                  <a:lnTo>
                    <a:pt x="61293" y="53875"/>
                  </a:lnTo>
                  <a:lnTo>
                    <a:pt x="58147" y="59729"/>
                  </a:lnTo>
                  <a:lnTo>
                    <a:pt x="54064" y="66608"/>
                  </a:lnTo>
                  <a:lnTo>
                    <a:pt x="44229" y="82190"/>
                  </a:lnTo>
                  <a:lnTo>
                    <a:pt x="39819" y="90512"/>
                  </a:lnTo>
                  <a:lnTo>
                    <a:pt x="35886" y="99036"/>
                  </a:lnTo>
                  <a:lnTo>
                    <a:pt x="32271" y="107696"/>
                  </a:lnTo>
                  <a:lnTo>
                    <a:pt x="28867" y="116446"/>
                  </a:lnTo>
                  <a:lnTo>
                    <a:pt x="22437" y="134105"/>
                  </a:lnTo>
                  <a:lnTo>
                    <a:pt x="4216" y="187537"/>
                  </a:lnTo>
                  <a:lnTo>
                    <a:pt x="2219" y="195470"/>
                  </a:lnTo>
                  <a:lnTo>
                    <a:pt x="887" y="202743"/>
                  </a:lnTo>
                  <a:lnTo>
                    <a:pt x="0" y="209576"/>
                  </a:lnTo>
                  <a:lnTo>
                    <a:pt x="401" y="217108"/>
                  </a:lnTo>
                  <a:lnTo>
                    <a:pt x="1662" y="225105"/>
                  </a:lnTo>
                  <a:lnTo>
                    <a:pt x="3495" y="233414"/>
                  </a:lnTo>
                  <a:lnTo>
                    <a:pt x="4718" y="240937"/>
                  </a:lnTo>
                  <a:lnTo>
                    <a:pt x="5533" y="247938"/>
                  </a:lnTo>
                  <a:lnTo>
                    <a:pt x="6076" y="254588"/>
                  </a:lnTo>
                  <a:lnTo>
                    <a:pt x="7431" y="261007"/>
                  </a:lnTo>
                  <a:lnTo>
                    <a:pt x="9328" y="267270"/>
                  </a:lnTo>
                  <a:lnTo>
                    <a:pt x="11586" y="273430"/>
                  </a:lnTo>
                  <a:lnTo>
                    <a:pt x="14084" y="279521"/>
                  </a:lnTo>
                  <a:lnTo>
                    <a:pt x="16743" y="285566"/>
                  </a:lnTo>
                  <a:lnTo>
                    <a:pt x="19509" y="291581"/>
                  </a:lnTo>
                  <a:lnTo>
                    <a:pt x="22345" y="296582"/>
                  </a:lnTo>
                  <a:lnTo>
                    <a:pt x="25230" y="300909"/>
                  </a:lnTo>
                  <a:lnTo>
                    <a:pt x="28146" y="304785"/>
                  </a:lnTo>
                  <a:lnTo>
                    <a:pt x="33070" y="308362"/>
                  </a:lnTo>
                  <a:lnTo>
                    <a:pt x="39332" y="311738"/>
                  </a:lnTo>
                  <a:lnTo>
                    <a:pt x="46486" y="314982"/>
                  </a:lnTo>
                  <a:lnTo>
                    <a:pt x="52248" y="317144"/>
                  </a:lnTo>
                  <a:lnTo>
                    <a:pt x="57083" y="318585"/>
                  </a:lnTo>
                  <a:lnTo>
                    <a:pt x="61300" y="319546"/>
                  </a:lnTo>
                  <a:lnTo>
                    <a:pt x="66097" y="320187"/>
                  </a:lnTo>
                  <a:lnTo>
                    <a:pt x="71282" y="320614"/>
                  </a:lnTo>
                  <a:lnTo>
                    <a:pt x="76724" y="320899"/>
                  </a:lnTo>
                  <a:lnTo>
                    <a:pt x="88069" y="321216"/>
                  </a:lnTo>
                  <a:lnTo>
                    <a:pt x="93875" y="321300"/>
                  </a:lnTo>
                  <a:lnTo>
                    <a:pt x="99732" y="320364"/>
                  </a:lnTo>
                  <a:lnTo>
                    <a:pt x="105623" y="318748"/>
                  </a:lnTo>
                  <a:lnTo>
                    <a:pt x="111537" y="316678"/>
                  </a:lnTo>
                  <a:lnTo>
                    <a:pt x="117465" y="315298"/>
                  </a:lnTo>
                  <a:lnTo>
                    <a:pt x="123404" y="314378"/>
                  </a:lnTo>
                  <a:lnTo>
                    <a:pt x="129350" y="313765"/>
                  </a:lnTo>
                  <a:lnTo>
                    <a:pt x="134307" y="312364"/>
                  </a:lnTo>
                  <a:lnTo>
                    <a:pt x="138605" y="310438"/>
                  </a:lnTo>
                  <a:lnTo>
                    <a:pt x="142463" y="308162"/>
                  </a:lnTo>
                  <a:lnTo>
                    <a:pt x="146029" y="304660"/>
                  </a:lnTo>
                  <a:lnTo>
                    <a:pt x="149399" y="300341"/>
                  </a:lnTo>
                  <a:lnTo>
                    <a:pt x="152639" y="295477"/>
                  </a:lnTo>
                  <a:lnTo>
                    <a:pt x="155792" y="291242"/>
                  </a:lnTo>
                  <a:lnTo>
                    <a:pt x="158887" y="287427"/>
                  </a:lnTo>
                  <a:lnTo>
                    <a:pt x="161944" y="283892"/>
                  </a:lnTo>
                  <a:lnTo>
                    <a:pt x="164975" y="279550"/>
                  </a:lnTo>
                  <a:lnTo>
                    <a:pt x="167989" y="274671"/>
                  </a:lnTo>
                  <a:lnTo>
                    <a:pt x="172992" y="264951"/>
                  </a:lnTo>
                  <a:lnTo>
                    <a:pt x="175216" y="257323"/>
                  </a:lnTo>
                  <a:lnTo>
                    <a:pt x="176205" y="247981"/>
                  </a:lnTo>
                  <a:lnTo>
                    <a:pt x="176468" y="242711"/>
                  </a:lnTo>
                  <a:lnTo>
                    <a:pt x="175651" y="238205"/>
                  </a:lnTo>
                  <a:lnTo>
                    <a:pt x="172094" y="230554"/>
                  </a:lnTo>
                  <a:lnTo>
                    <a:pt x="167203" y="223846"/>
                  </a:lnTo>
                  <a:lnTo>
                    <a:pt x="161718" y="217557"/>
                  </a:lnTo>
                  <a:lnTo>
                    <a:pt x="155970" y="211455"/>
                  </a:lnTo>
                  <a:lnTo>
                    <a:pt x="152054" y="209431"/>
                  </a:lnTo>
                  <a:lnTo>
                    <a:pt x="147456" y="208081"/>
                  </a:lnTo>
                  <a:lnTo>
                    <a:pt x="142405" y="207182"/>
                  </a:lnTo>
                  <a:lnTo>
                    <a:pt x="136058" y="206582"/>
                  </a:lnTo>
                  <a:lnTo>
                    <a:pt x="128847" y="206182"/>
                  </a:lnTo>
                  <a:lnTo>
                    <a:pt x="113883" y="205738"/>
                  </a:lnTo>
                  <a:lnTo>
                    <a:pt x="100611" y="205541"/>
                  </a:lnTo>
                  <a:lnTo>
                    <a:pt x="94291" y="206480"/>
                  </a:lnTo>
                  <a:lnTo>
                    <a:pt x="88091" y="208099"/>
                  </a:lnTo>
                  <a:lnTo>
                    <a:pt x="81972" y="210170"/>
                  </a:lnTo>
                  <a:lnTo>
                    <a:pt x="76899" y="212543"/>
                  </a:lnTo>
                  <a:lnTo>
                    <a:pt x="72524" y="215117"/>
                  </a:lnTo>
                  <a:lnTo>
                    <a:pt x="68614" y="217825"/>
                  </a:lnTo>
                  <a:lnTo>
                    <a:pt x="64021" y="220623"/>
                  </a:lnTo>
                  <a:lnTo>
                    <a:pt x="58973" y="223480"/>
                  </a:lnTo>
                  <a:lnTo>
                    <a:pt x="53621" y="226377"/>
                  </a:lnTo>
                  <a:lnTo>
                    <a:pt x="48067" y="230293"/>
                  </a:lnTo>
                  <a:lnTo>
                    <a:pt x="42377" y="234888"/>
                  </a:lnTo>
                  <a:lnTo>
                    <a:pt x="36598" y="239936"/>
                  </a:lnTo>
                  <a:lnTo>
                    <a:pt x="32745" y="244293"/>
                  </a:lnTo>
                  <a:lnTo>
                    <a:pt x="28465" y="251780"/>
                  </a:lnTo>
                  <a:lnTo>
                    <a:pt x="21309" y="266314"/>
                  </a:lnTo>
                  <a:lnTo>
                    <a:pt x="18416" y="274796"/>
                  </a:lnTo>
                  <a:lnTo>
                    <a:pt x="17644" y="278447"/>
                  </a:lnTo>
                  <a:lnTo>
                    <a:pt x="18123" y="282866"/>
                  </a:lnTo>
                  <a:lnTo>
                    <a:pt x="21304" y="293067"/>
                  </a:lnTo>
                  <a:lnTo>
                    <a:pt x="23542" y="298565"/>
                  </a:lnTo>
                  <a:lnTo>
                    <a:pt x="26028" y="304216"/>
                  </a:lnTo>
                  <a:lnTo>
                    <a:pt x="28678" y="309966"/>
                  </a:lnTo>
                  <a:lnTo>
                    <a:pt x="31623" y="319002"/>
                  </a:lnTo>
                  <a:lnTo>
                    <a:pt x="32408" y="322801"/>
                  </a:lnTo>
                  <a:lnTo>
                    <a:pt x="33925" y="325334"/>
                  </a:lnTo>
                  <a:lnTo>
                    <a:pt x="35929" y="327022"/>
                  </a:lnTo>
                  <a:lnTo>
                    <a:pt x="42917" y="3303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19"/>
            <p:cNvSpPr/>
            <p:nvPr/>
          </p:nvSpPr>
          <p:spPr>
            <a:xfrm>
              <a:off x="540704" y="4500563"/>
              <a:ext cx="17878" cy="232172"/>
            </a:xfrm>
            <a:custGeom>
              <a:avLst/>
              <a:gdLst/>
              <a:ahLst/>
              <a:cxnLst/>
              <a:rect l="0" t="0" r="0" b="0"/>
              <a:pathLst>
                <a:path w="17878" h="232172">
                  <a:moveTo>
                    <a:pt x="0" y="0"/>
                  </a:moveTo>
                  <a:lnTo>
                    <a:pt x="0" y="34551"/>
                  </a:lnTo>
                  <a:lnTo>
                    <a:pt x="993" y="38909"/>
                  </a:lnTo>
                  <a:lnTo>
                    <a:pt x="2648" y="42807"/>
                  </a:lnTo>
                  <a:lnTo>
                    <a:pt x="4745" y="46397"/>
                  </a:lnTo>
                  <a:lnTo>
                    <a:pt x="6143" y="50775"/>
                  </a:lnTo>
                  <a:lnTo>
                    <a:pt x="7075" y="55678"/>
                  </a:lnTo>
                  <a:lnTo>
                    <a:pt x="7696" y="60931"/>
                  </a:lnTo>
                  <a:lnTo>
                    <a:pt x="8110" y="67409"/>
                  </a:lnTo>
                  <a:lnTo>
                    <a:pt x="8386" y="74705"/>
                  </a:lnTo>
                  <a:lnTo>
                    <a:pt x="8775" y="96549"/>
                  </a:lnTo>
                  <a:lnTo>
                    <a:pt x="8829" y="103061"/>
                  </a:lnTo>
                  <a:lnTo>
                    <a:pt x="9859" y="109387"/>
                  </a:lnTo>
                  <a:lnTo>
                    <a:pt x="11538" y="115589"/>
                  </a:lnTo>
                  <a:lnTo>
                    <a:pt x="13651" y="121708"/>
                  </a:lnTo>
                  <a:lnTo>
                    <a:pt x="15060" y="127771"/>
                  </a:lnTo>
                  <a:lnTo>
                    <a:pt x="15999" y="133798"/>
                  </a:lnTo>
                  <a:lnTo>
                    <a:pt x="16625" y="139800"/>
                  </a:lnTo>
                  <a:lnTo>
                    <a:pt x="17042" y="145786"/>
                  </a:lnTo>
                  <a:lnTo>
                    <a:pt x="17321" y="151761"/>
                  </a:lnTo>
                  <a:lnTo>
                    <a:pt x="17630" y="163691"/>
                  </a:lnTo>
                  <a:lnTo>
                    <a:pt x="17877" y="2321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20"/>
            <p:cNvSpPr/>
            <p:nvPr/>
          </p:nvSpPr>
          <p:spPr>
            <a:xfrm>
              <a:off x="732203" y="4161234"/>
              <a:ext cx="94536" cy="8931"/>
            </a:xfrm>
            <a:custGeom>
              <a:avLst/>
              <a:gdLst/>
              <a:ahLst/>
              <a:cxnLst/>
              <a:rect l="0" t="0" r="0" b="0"/>
              <a:pathLst>
                <a:path w="94536" h="8931">
                  <a:moveTo>
                    <a:pt x="5149" y="0"/>
                  </a:moveTo>
                  <a:lnTo>
                    <a:pt x="0" y="0"/>
                  </a:lnTo>
                  <a:lnTo>
                    <a:pt x="74097" y="0"/>
                  </a:lnTo>
                  <a:lnTo>
                    <a:pt x="78923" y="993"/>
                  </a:lnTo>
                  <a:lnTo>
                    <a:pt x="83134" y="2646"/>
                  </a:lnTo>
                  <a:lnTo>
                    <a:pt x="94535" y="89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21"/>
            <p:cNvSpPr/>
            <p:nvPr/>
          </p:nvSpPr>
          <p:spPr>
            <a:xfrm>
              <a:off x="889308" y="4045159"/>
              <a:ext cx="115669" cy="231636"/>
            </a:xfrm>
            <a:custGeom>
              <a:avLst/>
              <a:gdLst/>
              <a:ahLst/>
              <a:cxnLst/>
              <a:rect l="0" t="0" r="0" b="0"/>
              <a:pathLst>
                <a:path w="115669" h="231636">
                  <a:moveTo>
                    <a:pt x="0" y="17849"/>
                  </a:moveTo>
                  <a:lnTo>
                    <a:pt x="13316" y="4547"/>
                  </a:lnTo>
                  <a:lnTo>
                    <a:pt x="16823" y="3027"/>
                  </a:lnTo>
                  <a:lnTo>
                    <a:pt x="21147" y="2015"/>
                  </a:lnTo>
                  <a:lnTo>
                    <a:pt x="26016" y="1340"/>
                  </a:lnTo>
                  <a:lnTo>
                    <a:pt x="30255" y="889"/>
                  </a:lnTo>
                  <a:lnTo>
                    <a:pt x="34075" y="589"/>
                  </a:lnTo>
                  <a:lnTo>
                    <a:pt x="37614" y="390"/>
                  </a:lnTo>
                  <a:lnTo>
                    <a:pt x="46844" y="167"/>
                  </a:lnTo>
                  <a:lnTo>
                    <a:pt x="78836" y="0"/>
                  </a:lnTo>
                  <a:lnTo>
                    <a:pt x="83346" y="989"/>
                  </a:lnTo>
                  <a:lnTo>
                    <a:pt x="87345" y="2640"/>
                  </a:lnTo>
                  <a:lnTo>
                    <a:pt x="91005" y="4733"/>
                  </a:lnTo>
                  <a:lnTo>
                    <a:pt x="94438" y="6128"/>
                  </a:lnTo>
                  <a:lnTo>
                    <a:pt x="97720" y="7058"/>
                  </a:lnTo>
                  <a:lnTo>
                    <a:pt x="100901" y="7679"/>
                  </a:lnTo>
                  <a:lnTo>
                    <a:pt x="104015" y="9084"/>
                  </a:lnTo>
                  <a:lnTo>
                    <a:pt x="107084" y="11014"/>
                  </a:lnTo>
                  <a:lnTo>
                    <a:pt x="110123" y="13292"/>
                  </a:lnTo>
                  <a:lnTo>
                    <a:pt x="112149" y="15803"/>
                  </a:lnTo>
                  <a:lnTo>
                    <a:pt x="113500" y="18469"/>
                  </a:lnTo>
                  <a:lnTo>
                    <a:pt x="115001" y="24078"/>
                  </a:lnTo>
                  <a:lnTo>
                    <a:pt x="115668" y="29878"/>
                  </a:lnTo>
                  <a:lnTo>
                    <a:pt x="114853" y="32814"/>
                  </a:lnTo>
                  <a:lnTo>
                    <a:pt x="111298" y="38721"/>
                  </a:lnTo>
                  <a:lnTo>
                    <a:pt x="109056" y="44654"/>
                  </a:lnTo>
                  <a:lnTo>
                    <a:pt x="108459" y="47625"/>
                  </a:lnTo>
                  <a:lnTo>
                    <a:pt x="105146" y="53573"/>
                  </a:lnTo>
                  <a:lnTo>
                    <a:pt x="102872" y="56548"/>
                  </a:lnTo>
                  <a:lnTo>
                    <a:pt x="99370" y="60515"/>
                  </a:lnTo>
                  <a:lnTo>
                    <a:pt x="90182" y="70215"/>
                  </a:lnTo>
                  <a:lnTo>
                    <a:pt x="84950" y="74588"/>
                  </a:lnTo>
                  <a:lnTo>
                    <a:pt x="79477" y="78495"/>
                  </a:lnTo>
                  <a:lnTo>
                    <a:pt x="73841" y="82093"/>
                  </a:lnTo>
                  <a:lnTo>
                    <a:pt x="69091" y="86475"/>
                  </a:lnTo>
                  <a:lnTo>
                    <a:pt x="64931" y="91381"/>
                  </a:lnTo>
                  <a:lnTo>
                    <a:pt x="61165" y="96636"/>
                  </a:lnTo>
                  <a:lnTo>
                    <a:pt x="57660" y="102124"/>
                  </a:lnTo>
                  <a:lnTo>
                    <a:pt x="54331" y="107767"/>
                  </a:lnTo>
                  <a:lnTo>
                    <a:pt x="51118" y="113513"/>
                  </a:lnTo>
                  <a:lnTo>
                    <a:pt x="44900" y="125190"/>
                  </a:lnTo>
                  <a:lnTo>
                    <a:pt x="23849" y="166687"/>
                  </a:lnTo>
                  <a:lnTo>
                    <a:pt x="21858" y="172637"/>
                  </a:lnTo>
                  <a:lnTo>
                    <a:pt x="20531" y="178588"/>
                  </a:lnTo>
                  <a:lnTo>
                    <a:pt x="19646" y="184539"/>
                  </a:lnTo>
                  <a:lnTo>
                    <a:pt x="19057" y="189500"/>
                  </a:lnTo>
                  <a:lnTo>
                    <a:pt x="18664" y="193799"/>
                  </a:lnTo>
                  <a:lnTo>
                    <a:pt x="18402" y="197656"/>
                  </a:lnTo>
                  <a:lnTo>
                    <a:pt x="18110" y="204589"/>
                  </a:lnTo>
                  <a:lnTo>
                    <a:pt x="17946" y="214070"/>
                  </a:lnTo>
                  <a:lnTo>
                    <a:pt x="17923" y="217124"/>
                  </a:lnTo>
                  <a:lnTo>
                    <a:pt x="18901" y="220152"/>
                  </a:lnTo>
                  <a:lnTo>
                    <a:pt x="20546" y="223163"/>
                  </a:lnTo>
                  <a:lnTo>
                    <a:pt x="22636" y="226162"/>
                  </a:lnTo>
                  <a:lnTo>
                    <a:pt x="25022" y="228162"/>
                  </a:lnTo>
                  <a:lnTo>
                    <a:pt x="27607" y="229496"/>
                  </a:lnTo>
                  <a:lnTo>
                    <a:pt x="30323" y="230384"/>
                  </a:lnTo>
                  <a:lnTo>
                    <a:pt x="33126" y="230977"/>
                  </a:lnTo>
                  <a:lnTo>
                    <a:pt x="35989" y="231371"/>
                  </a:lnTo>
                  <a:lnTo>
                    <a:pt x="38890" y="231635"/>
                  </a:lnTo>
                  <a:lnTo>
                    <a:pt x="42811" y="230818"/>
                  </a:lnTo>
                  <a:lnTo>
                    <a:pt x="47411" y="229281"/>
                  </a:lnTo>
                  <a:lnTo>
                    <a:pt x="52464" y="227265"/>
                  </a:lnTo>
                  <a:lnTo>
                    <a:pt x="56826" y="224928"/>
                  </a:lnTo>
                  <a:lnTo>
                    <a:pt x="60727" y="222379"/>
                  </a:lnTo>
                  <a:lnTo>
                    <a:pt x="64321" y="219686"/>
                  </a:lnTo>
                  <a:lnTo>
                    <a:pt x="67710" y="217892"/>
                  </a:lnTo>
                  <a:lnTo>
                    <a:pt x="70963" y="216695"/>
                  </a:lnTo>
                  <a:lnTo>
                    <a:pt x="74124" y="215898"/>
                  </a:lnTo>
                  <a:lnTo>
                    <a:pt x="77225" y="214374"/>
                  </a:lnTo>
                  <a:lnTo>
                    <a:pt x="80285" y="212365"/>
                  </a:lnTo>
                  <a:lnTo>
                    <a:pt x="83319" y="210034"/>
                  </a:lnTo>
                  <a:lnTo>
                    <a:pt x="86334" y="206496"/>
                  </a:lnTo>
                  <a:lnTo>
                    <a:pt x="89338" y="202153"/>
                  </a:lnTo>
                  <a:lnTo>
                    <a:pt x="92333" y="197273"/>
                  </a:lnTo>
                  <a:lnTo>
                    <a:pt x="95323" y="193027"/>
                  </a:lnTo>
                  <a:lnTo>
                    <a:pt x="98310" y="189205"/>
                  </a:lnTo>
                  <a:lnTo>
                    <a:pt x="101294" y="185664"/>
                  </a:lnTo>
                  <a:lnTo>
                    <a:pt x="103284" y="181319"/>
                  </a:lnTo>
                  <a:lnTo>
                    <a:pt x="104610" y="176439"/>
                  </a:lnTo>
                  <a:lnTo>
                    <a:pt x="105495" y="171200"/>
                  </a:lnTo>
                  <a:lnTo>
                    <a:pt x="106084" y="166716"/>
                  </a:lnTo>
                  <a:lnTo>
                    <a:pt x="106477" y="162734"/>
                  </a:lnTo>
                  <a:lnTo>
                    <a:pt x="106739" y="159088"/>
                  </a:lnTo>
                  <a:lnTo>
                    <a:pt x="105920" y="154672"/>
                  </a:lnTo>
                  <a:lnTo>
                    <a:pt x="104382" y="149744"/>
                  </a:lnTo>
                  <a:lnTo>
                    <a:pt x="102362" y="144474"/>
                  </a:lnTo>
                  <a:lnTo>
                    <a:pt x="100023" y="138977"/>
                  </a:lnTo>
                  <a:lnTo>
                    <a:pt x="94776" y="127577"/>
                  </a:lnTo>
                  <a:lnTo>
                    <a:pt x="80372" y="98163"/>
                  </a:lnTo>
                  <a:lnTo>
                    <a:pt x="77418" y="92228"/>
                  </a:lnTo>
                  <a:lnTo>
                    <a:pt x="74455" y="87278"/>
                  </a:lnTo>
                  <a:lnTo>
                    <a:pt x="71487" y="82987"/>
                  </a:lnTo>
                  <a:lnTo>
                    <a:pt x="68514" y="79134"/>
                  </a:lnTo>
                  <a:lnTo>
                    <a:pt x="64547" y="74580"/>
                  </a:lnTo>
                  <a:lnTo>
                    <a:pt x="59915" y="69560"/>
                  </a:lnTo>
                  <a:lnTo>
                    <a:pt x="46555" y="55660"/>
                  </a:lnTo>
                  <a:lnTo>
                    <a:pt x="23945" y="32854"/>
                  </a:lnTo>
                  <a:lnTo>
                    <a:pt x="20929" y="30829"/>
                  </a:lnTo>
                  <a:lnTo>
                    <a:pt x="17926" y="29479"/>
                  </a:lnTo>
                  <a:lnTo>
                    <a:pt x="14930" y="28579"/>
                  </a:lnTo>
                  <a:lnTo>
                    <a:pt x="12933" y="26987"/>
                  </a:lnTo>
                  <a:lnTo>
                    <a:pt x="11601" y="24933"/>
                  </a:lnTo>
                  <a:lnTo>
                    <a:pt x="8939" y="17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22"/>
            <p:cNvSpPr/>
            <p:nvPr/>
          </p:nvSpPr>
          <p:spPr>
            <a:xfrm>
              <a:off x="871431" y="4483183"/>
              <a:ext cx="223465" cy="285271"/>
            </a:xfrm>
            <a:custGeom>
              <a:avLst/>
              <a:gdLst/>
              <a:ahLst/>
              <a:cxnLst/>
              <a:rect l="0" t="0" r="0" b="0"/>
              <a:pathLst>
                <a:path w="223465" h="285271">
                  <a:moveTo>
                    <a:pt x="0" y="26309"/>
                  </a:moveTo>
                  <a:lnTo>
                    <a:pt x="0" y="17747"/>
                  </a:lnTo>
                  <a:lnTo>
                    <a:pt x="5297" y="14897"/>
                  </a:lnTo>
                  <a:lnTo>
                    <a:pt x="9491" y="12748"/>
                  </a:lnTo>
                  <a:lnTo>
                    <a:pt x="13279" y="10323"/>
                  </a:lnTo>
                  <a:lnTo>
                    <a:pt x="20138" y="4983"/>
                  </a:lnTo>
                  <a:lnTo>
                    <a:pt x="24350" y="3162"/>
                  </a:lnTo>
                  <a:lnTo>
                    <a:pt x="29145" y="1948"/>
                  </a:lnTo>
                  <a:lnTo>
                    <a:pt x="34327" y="1139"/>
                  </a:lnTo>
                  <a:lnTo>
                    <a:pt x="39769" y="599"/>
                  </a:lnTo>
                  <a:lnTo>
                    <a:pt x="45383" y="239"/>
                  </a:lnTo>
                  <a:lnTo>
                    <a:pt x="51112" y="0"/>
                  </a:lnTo>
                  <a:lnTo>
                    <a:pt x="56918" y="832"/>
                  </a:lnTo>
                  <a:lnTo>
                    <a:pt x="62775" y="2379"/>
                  </a:lnTo>
                  <a:lnTo>
                    <a:pt x="68666" y="4402"/>
                  </a:lnTo>
                  <a:lnTo>
                    <a:pt x="74579" y="5752"/>
                  </a:lnTo>
                  <a:lnTo>
                    <a:pt x="80508" y="6651"/>
                  </a:lnTo>
                  <a:lnTo>
                    <a:pt x="86447" y="7250"/>
                  </a:lnTo>
                  <a:lnTo>
                    <a:pt x="91399" y="8642"/>
                  </a:lnTo>
                  <a:lnTo>
                    <a:pt x="95694" y="10562"/>
                  </a:lnTo>
                  <a:lnTo>
                    <a:pt x="99550" y="12835"/>
                  </a:lnTo>
                  <a:lnTo>
                    <a:pt x="104108" y="15342"/>
                  </a:lnTo>
                  <a:lnTo>
                    <a:pt x="114468" y="20773"/>
                  </a:lnTo>
                  <a:lnTo>
                    <a:pt x="119019" y="23611"/>
                  </a:lnTo>
                  <a:lnTo>
                    <a:pt x="123045" y="26494"/>
                  </a:lnTo>
                  <a:lnTo>
                    <a:pt x="126723" y="29410"/>
                  </a:lnTo>
                  <a:lnTo>
                    <a:pt x="133458" y="35294"/>
                  </a:lnTo>
                  <a:lnTo>
                    <a:pt x="136644" y="38252"/>
                  </a:lnTo>
                  <a:lnTo>
                    <a:pt x="138769" y="41216"/>
                  </a:lnTo>
                  <a:lnTo>
                    <a:pt x="141129" y="47156"/>
                  </a:lnTo>
                  <a:lnTo>
                    <a:pt x="142178" y="55748"/>
                  </a:lnTo>
                  <a:lnTo>
                    <a:pt x="142458" y="60818"/>
                  </a:lnTo>
                  <a:lnTo>
                    <a:pt x="141651" y="66182"/>
                  </a:lnTo>
                  <a:lnTo>
                    <a:pt x="140120" y="71743"/>
                  </a:lnTo>
                  <a:lnTo>
                    <a:pt x="138106" y="77434"/>
                  </a:lnTo>
                  <a:lnTo>
                    <a:pt x="135771" y="83213"/>
                  </a:lnTo>
                  <a:lnTo>
                    <a:pt x="133220" y="89050"/>
                  </a:lnTo>
                  <a:lnTo>
                    <a:pt x="130527" y="94925"/>
                  </a:lnTo>
                  <a:lnTo>
                    <a:pt x="126745" y="100826"/>
                  </a:lnTo>
                  <a:lnTo>
                    <a:pt x="122237" y="106745"/>
                  </a:lnTo>
                  <a:lnTo>
                    <a:pt x="117246" y="112675"/>
                  </a:lnTo>
                  <a:lnTo>
                    <a:pt x="111932" y="118613"/>
                  </a:lnTo>
                  <a:lnTo>
                    <a:pt x="100731" y="130503"/>
                  </a:lnTo>
                  <a:lnTo>
                    <a:pt x="94963" y="137443"/>
                  </a:lnTo>
                  <a:lnTo>
                    <a:pt x="89131" y="145047"/>
                  </a:lnTo>
                  <a:lnTo>
                    <a:pt x="83257" y="153093"/>
                  </a:lnTo>
                  <a:lnTo>
                    <a:pt x="77354" y="160441"/>
                  </a:lnTo>
                  <a:lnTo>
                    <a:pt x="71433" y="167325"/>
                  </a:lnTo>
                  <a:lnTo>
                    <a:pt x="65499" y="173898"/>
                  </a:lnTo>
                  <a:lnTo>
                    <a:pt x="60550" y="180264"/>
                  </a:lnTo>
                  <a:lnTo>
                    <a:pt x="56258" y="186492"/>
                  </a:lnTo>
                  <a:lnTo>
                    <a:pt x="52403" y="192629"/>
                  </a:lnTo>
                  <a:lnTo>
                    <a:pt x="48840" y="198705"/>
                  </a:lnTo>
                  <a:lnTo>
                    <a:pt x="45471" y="204739"/>
                  </a:lnTo>
                  <a:lnTo>
                    <a:pt x="42232" y="210747"/>
                  </a:lnTo>
                  <a:lnTo>
                    <a:pt x="39080" y="215745"/>
                  </a:lnTo>
                  <a:lnTo>
                    <a:pt x="32929" y="223943"/>
                  </a:lnTo>
                  <a:lnTo>
                    <a:pt x="30891" y="228510"/>
                  </a:lnTo>
                  <a:lnTo>
                    <a:pt x="29533" y="233540"/>
                  </a:lnTo>
                  <a:lnTo>
                    <a:pt x="28627" y="238877"/>
                  </a:lnTo>
                  <a:lnTo>
                    <a:pt x="29017" y="243428"/>
                  </a:lnTo>
                  <a:lnTo>
                    <a:pt x="30269" y="247453"/>
                  </a:lnTo>
                  <a:lnTo>
                    <a:pt x="34671" y="256303"/>
                  </a:lnTo>
                  <a:lnTo>
                    <a:pt x="40570" y="260159"/>
                  </a:lnTo>
                  <a:lnTo>
                    <a:pt x="44924" y="262576"/>
                  </a:lnTo>
                  <a:lnTo>
                    <a:pt x="49813" y="264188"/>
                  </a:lnTo>
                  <a:lnTo>
                    <a:pt x="55058" y="265262"/>
                  </a:lnTo>
                  <a:lnTo>
                    <a:pt x="60542" y="265978"/>
                  </a:lnTo>
                  <a:lnTo>
                    <a:pt x="66184" y="267448"/>
                  </a:lnTo>
                  <a:lnTo>
                    <a:pt x="71931" y="269420"/>
                  </a:lnTo>
                  <a:lnTo>
                    <a:pt x="77750" y="271727"/>
                  </a:lnTo>
                  <a:lnTo>
                    <a:pt x="84608" y="273265"/>
                  </a:lnTo>
                  <a:lnTo>
                    <a:pt x="92160" y="274290"/>
                  </a:lnTo>
                  <a:lnTo>
                    <a:pt x="100174" y="274973"/>
                  </a:lnTo>
                  <a:lnTo>
                    <a:pt x="108496" y="276421"/>
                  </a:lnTo>
                  <a:lnTo>
                    <a:pt x="117023" y="278379"/>
                  </a:lnTo>
                  <a:lnTo>
                    <a:pt x="125688" y="280676"/>
                  </a:lnTo>
                  <a:lnTo>
                    <a:pt x="133451" y="282207"/>
                  </a:lnTo>
                  <a:lnTo>
                    <a:pt x="140612" y="283228"/>
                  </a:lnTo>
                  <a:lnTo>
                    <a:pt x="147373" y="283909"/>
                  </a:lnTo>
                  <a:lnTo>
                    <a:pt x="154860" y="284363"/>
                  </a:lnTo>
                  <a:lnTo>
                    <a:pt x="171124" y="284867"/>
                  </a:lnTo>
                  <a:lnTo>
                    <a:pt x="192563" y="285191"/>
                  </a:lnTo>
                  <a:lnTo>
                    <a:pt x="223464" y="285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23"/>
            <p:cNvSpPr/>
            <p:nvPr/>
          </p:nvSpPr>
          <p:spPr>
            <a:xfrm>
              <a:off x="1273667" y="4054121"/>
              <a:ext cx="160739" cy="223078"/>
            </a:xfrm>
            <a:custGeom>
              <a:avLst/>
              <a:gdLst/>
              <a:ahLst/>
              <a:cxnLst/>
              <a:rect l="0" t="0" r="0" b="0"/>
              <a:pathLst>
                <a:path w="160739" h="223078">
                  <a:moveTo>
                    <a:pt x="17877" y="26747"/>
                  </a:moveTo>
                  <a:lnTo>
                    <a:pt x="17877" y="19058"/>
                  </a:lnTo>
                  <a:lnTo>
                    <a:pt x="22622" y="13444"/>
                  </a:lnTo>
                  <a:lnTo>
                    <a:pt x="27600" y="8267"/>
                  </a:lnTo>
                  <a:lnTo>
                    <a:pt x="30318" y="5497"/>
                  </a:lnTo>
                  <a:lnTo>
                    <a:pt x="33123" y="3650"/>
                  </a:lnTo>
                  <a:lnTo>
                    <a:pt x="35987" y="2419"/>
                  </a:lnTo>
                  <a:lnTo>
                    <a:pt x="38889" y="1599"/>
                  </a:lnTo>
                  <a:lnTo>
                    <a:pt x="41816" y="1051"/>
                  </a:lnTo>
                  <a:lnTo>
                    <a:pt x="44762" y="687"/>
                  </a:lnTo>
                  <a:lnTo>
                    <a:pt x="47718" y="444"/>
                  </a:lnTo>
                  <a:lnTo>
                    <a:pt x="51676" y="282"/>
                  </a:lnTo>
                  <a:lnTo>
                    <a:pt x="65742" y="53"/>
                  </a:lnTo>
                  <a:lnTo>
                    <a:pt x="73250" y="0"/>
                  </a:lnTo>
                  <a:lnTo>
                    <a:pt x="77635" y="978"/>
                  </a:lnTo>
                  <a:lnTo>
                    <a:pt x="82545" y="2622"/>
                  </a:lnTo>
                  <a:lnTo>
                    <a:pt x="87805" y="4710"/>
                  </a:lnTo>
                  <a:lnTo>
                    <a:pt x="92304" y="7095"/>
                  </a:lnTo>
                  <a:lnTo>
                    <a:pt x="96297" y="9677"/>
                  </a:lnTo>
                  <a:lnTo>
                    <a:pt x="99953" y="12390"/>
                  </a:lnTo>
                  <a:lnTo>
                    <a:pt x="103382" y="15191"/>
                  </a:lnTo>
                  <a:lnTo>
                    <a:pt x="106662" y="18051"/>
                  </a:lnTo>
                  <a:lnTo>
                    <a:pt x="109842" y="20949"/>
                  </a:lnTo>
                  <a:lnTo>
                    <a:pt x="116023" y="26816"/>
                  </a:lnTo>
                  <a:lnTo>
                    <a:pt x="119062" y="29769"/>
                  </a:lnTo>
                  <a:lnTo>
                    <a:pt x="120095" y="33723"/>
                  </a:lnTo>
                  <a:lnTo>
                    <a:pt x="119790" y="38343"/>
                  </a:lnTo>
                  <a:lnTo>
                    <a:pt x="118594" y="43407"/>
                  </a:lnTo>
                  <a:lnTo>
                    <a:pt x="117797" y="47775"/>
                  </a:lnTo>
                  <a:lnTo>
                    <a:pt x="117265" y="51680"/>
                  </a:lnTo>
                  <a:lnTo>
                    <a:pt x="116910" y="55275"/>
                  </a:lnTo>
                  <a:lnTo>
                    <a:pt x="115681" y="58664"/>
                  </a:lnTo>
                  <a:lnTo>
                    <a:pt x="111666" y="65075"/>
                  </a:lnTo>
                  <a:lnTo>
                    <a:pt x="108212" y="69166"/>
                  </a:lnTo>
                  <a:lnTo>
                    <a:pt x="103923" y="73878"/>
                  </a:lnTo>
                  <a:lnTo>
                    <a:pt x="91045" y="87344"/>
                  </a:lnTo>
                  <a:lnTo>
                    <a:pt x="87512" y="90957"/>
                  </a:lnTo>
                  <a:lnTo>
                    <a:pt x="83171" y="94358"/>
                  </a:lnTo>
                  <a:lnTo>
                    <a:pt x="78290" y="97618"/>
                  </a:lnTo>
                  <a:lnTo>
                    <a:pt x="73050" y="100783"/>
                  </a:lnTo>
                  <a:lnTo>
                    <a:pt x="67570" y="103885"/>
                  </a:lnTo>
                  <a:lnTo>
                    <a:pt x="48098" y="114246"/>
                  </a:lnTo>
                  <a:lnTo>
                    <a:pt x="43557" y="115244"/>
                  </a:lnTo>
                  <a:lnTo>
                    <a:pt x="37295" y="115885"/>
                  </a:lnTo>
                  <a:lnTo>
                    <a:pt x="42202" y="116012"/>
                  </a:lnTo>
                  <a:lnTo>
                    <a:pt x="78991" y="116043"/>
                  </a:lnTo>
                  <a:lnTo>
                    <a:pt x="84442" y="117035"/>
                  </a:lnTo>
                  <a:lnTo>
                    <a:pt x="90063" y="118689"/>
                  </a:lnTo>
                  <a:lnTo>
                    <a:pt x="95796" y="120783"/>
                  </a:lnTo>
                  <a:lnTo>
                    <a:pt x="101605" y="122180"/>
                  </a:lnTo>
                  <a:lnTo>
                    <a:pt x="107463" y="123111"/>
                  </a:lnTo>
                  <a:lnTo>
                    <a:pt x="113356" y="123732"/>
                  </a:lnTo>
                  <a:lnTo>
                    <a:pt x="118277" y="125137"/>
                  </a:lnTo>
                  <a:lnTo>
                    <a:pt x="122551" y="127067"/>
                  </a:lnTo>
                  <a:lnTo>
                    <a:pt x="126394" y="129346"/>
                  </a:lnTo>
                  <a:lnTo>
                    <a:pt x="129948" y="131857"/>
                  </a:lnTo>
                  <a:lnTo>
                    <a:pt x="133311" y="134523"/>
                  </a:lnTo>
                  <a:lnTo>
                    <a:pt x="136547" y="137293"/>
                  </a:lnTo>
                  <a:lnTo>
                    <a:pt x="139697" y="140132"/>
                  </a:lnTo>
                  <a:lnTo>
                    <a:pt x="145845" y="145932"/>
                  </a:lnTo>
                  <a:lnTo>
                    <a:pt x="148875" y="149859"/>
                  </a:lnTo>
                  <a:lnTo>
                    <a:pt x="151888" y="154462"/>
                  </a:lnTo>
                  <a:lnTo>
                    <a:pt x="154890" y="159516"/>
                  </a:lnTo>
                  <a:lnTo>
                    <a:pt x="156892" y="163876"/>
                  </a:lnTo>
                  <a:lnTo>
                    <a:pt x="158226" y="167776"/>
                  </a:lnTo>
                  <a:lnTo>
                    <a:pt x="159115" y="171367"/>
                  </a:lnTo>
                  <a:lnTo>
                    <a:pt x="160104" y="178004"/>
                  </a:lnTo>
                  <a:lnTo>
                    <a:pt x="160543" y="184261"/>
                  </a:lnTo>
                  <a:lnTo>
                    <a:pt x="160738" y="190349"/>
                  </a:lnTo>
                  <a:lnTo>
                    <a:pt x="158804" y="193362"/>
                  </a:lnTo>
                  <a:lnTo>
                    <a:pt x="155528" y="196363"/>
                  </a:lnTo>
                  <a:lnTo>
                    <a:pt x="151358" y="199355"/>
                  </a:lnTo>
                  <a:lnTo>
                    <a:pt x="147584" y="202342"/>
                  </a:lnTo>
                  <a:lnTo>
                    <a:pt x="144076" y="205326"/>
                  </a:lnTo>
                  <a:lnTo>
                    <a:pt x="140743" y="208307"/>
                  </a:lnTo>
                  <a:lnTo>
                    <a:pt x="137528" y="210295"/>
                  </a:lnTo>
                  <a:lnTo>
                    <a:pt x="134392" y="211620"/>
                  </a:lnTo>
                  <a:lnTo>
                    <a:pt x="131308" y="212503"/>
                  </a:lnTo>
                  <a:lnTo>
                    <a:pt x="128259" y="214084"/>
                  </a:lnTo>
                  <a:lnTo>
                    <a:pt x="125233" y="216130"/>
                  </a:lnTo>
                  <a:lnTo>
                    <a:pt x="122222" y="218487"/>
                  </a:lnTo>
                  <a:lnTo>
                    <a:pt x="119222" y="220058"/>
                  </a:lnTo>
                  <a:lnTo>
                    <a:pt x="116229" y="221105"/>
                  </a:lnTo>
                  <a:lnTo>
                    <a:pt x="113240" y="221803"/>
                  </a:lnTo>
                  <a:lnTo>
                    <a:pt x="109261" y="222268"/>
                  </a:lnTo>
                  <a:lnTo>
                    <a:pt x="104623" y="222579"/>
                  </a:lnTo>
                  <a:lnTo>
                    <a:pt x="99544" y="222785"/>
                  </a:lnTo>
                  <a:lnTo>
                    <a:pt x="88603" y="223015"/>
                  </a:lnTo>
                  <a:lnTo>
                    <a:pt x="82905" y="223077"/>
                  </a:lnTo>
                  <a:lnTo>
                    <a:pt x="77120" y="222126"/>
                  </a:lnTo>
                  <a:lnTo>
                    <a:pt x="71277" y="220499"/>
                  </a:lnTo>
                  <a:lnTo>
                    <a:pt x="65395" y="218422"/>
                  </a:lnTo>
                  <a:lnTo>
                    <a:pt x="59487" y="217038"/>
                  </a:lnTo>
                  <a:lnTo>
                    <a:pt x="53563" y="216115"/>
                  </a:lnTo>
                  <a:lnTo>
                    <a:pt x="47626" y="215500"/>
                  </a:lnTo>
                  <a:lnTo>
                    <a:pt x="41683" y="214098"/>
                  </a:lnTo>
                  <a:lnTo>
                    <a:pt x="35734" y="212171"/>
                  </a:lnTo>
                  <a:lnTo>
                    <a:pt x="29782" y="209894"/>
                  </a:lnTo>
                  <a:lnTo>
                    <a:pt x="24820" y="208376"/>
                  </a:lnTo>
                  <a:lnTo>
                    <a:pt x="20519" y="207364"/>
                  </a:lnTo>
                  <a:lnTo>
                    <a:pt x="16659" y="206689"/>
                  </a:lnTo>
                  <a:lnTo>
                    <a:pt x="13092" y="206239"/>
                  </a:lnTo>
                  <a:lnTo>
                    <a:pt x="9721" y="205940"/>
                  </a:lnTo>
                  <a:lnTo>
                    <a:pt x="0" y="2053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24"/>
            <p:cNvSpPr/>
            <p:nvPr/>
          </p:nvSpPr>
          <p:spPr>
            <a:xfrm>
              <a:off x="1309421" y="4554141"/>
              <a:ext cx="107264" cy="133946"/>
            </a:xfrm>
            <a:custGeom>
              <a:avLst/>
              <a:gdLst/>
              <a:ahLst/>
              <a:cxnLst/>
              <a:rect l="0" t="0" r="0" b="0"/>
              <a:pathLst>
                <a:path w="107264" h="133946">
                  <a:moveTo>
                    <a:pt x="0" y="0"/>
                  </a:moveTo>
                  <a:lnTo>
                    <a:pt x="8830" y="0"/>
                  </a:lnTo>
                  <a:lnTo>
                    <a:pt x="8890" y="2645"/>
                  </a:lnTo>
                  <a:lnTo>
                    <a:pt x="8929" y="12428"/>
                  </a:lnTo>
                  <a:lnTo>
                    <a:pt x="7939" y="15231"/>
                  </a:lnTo>
                  <a:lnTo>
                    <a:pt x="6286" y="18091"/>
                  </a:lnTo>
                  <a:lnTo>
                    <a:pt x="4191" y="20990"/>
                  </a:lnTo>
                  <a:lnTo>
                    <a:pt x="2794" y="24907"/>
                  </a:lnTo>
                  <a:lnTo>
                    <a:pt x="1863" y="29503"/>
                  </a:lnTo>
                  <a:lnTo>
                    <a:pt x="1242" y="34551"/>
                  </a:lnTo>
                  <a:lnTo>
                    <a:pt x="828" y="39901"/>
                  </a:lnTo>
                  <a:lnTo>
                    <a:pt x="552" y="45453"/>
                  </a:lnTo>
                  <a:lnTo>
                    <a:pt x="245" y="56912"/>
                  </a:lnTo>
                  <a:lnTo>
                    <a:pt x="10" y="99453"/>
                  </a:lnTo>
                  <a:lnTo>
                    <a:pt x="1000" y="103013"/>
                  </a:lnTo>
                  <a:lnTo>
                    <a:pt x="2653" y="106378"/>
                  </a:lnTo>
                  <a:lnTo>
                    <a:pt x="4748" y="109614"/>
                  </a:lnTo>
                  <a:lnTo>
                    <a:pt x="7138" y="112764"/>
                  </a:lnTo>
                  <a:lnTo>
                    <a:pt x="9725" y="115855"/>
                  </a:lnTo>
                  <a:lnTo>
                    <a:pt x="12442" y="118908"/>
                  </a:lnTo>
                  <a:lnTo>
                    <a:pt x="16240" y="120944"/>
                  </a:lnTo>
                  <a:lnTo>
                    <a:pt x="20759" y="122301"/>
                  </a:lnTo>
                  <a:lnTo>
                    <a:pt x="25757" y="123206"/>
                  </a:lnTo>
                  <a:lnTo>
                    <a:pt x="31076" y="124801"/>
                  </a:lnTo>
                  <a:lnTo>
                    <a:pt x="36608" y="126857"/>
                  </a:lnTo>
                  <a:lnTo>
                    <a:pt x="42283" y="129220"/>
                  </a:lnTo>
                  <a:lnTo>
                    <a:pt x="48052" y="130795"/>
                  </a:lnTo>
                  <a:lnTo>
                    <a:pt x="53885" y="131845"/>
                  </a:lnTo>
                  <a:lnTo>
                    <a:pt x="59759" y="132545"/>
                  </a:lnTo>
                  <a:lnTo>
                    <a:pt x="65662" y="133011"/>
                  </a:lnTo>
                  <a:lnTo>
                    <a:pt x="71584" y="133323"/>
                  </a:lnTo>
                  <a:lnTo>
                    <a:pt x="86760" y="133760"/>
                  </a:lnTo>
                  <a:lnTo>
                    <a:pt x="107263" y="1339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25"/>
            <p:cNvSpPr/>
            <p:nvPr/>
          </p:nvSpPr>
          <p:spPr>
            <a:xfrm>
              <a:off x="1434571" y="4518422"/>
              <a:ext cx="8930" cy="330399"/>
            </a:xfrm>
            <a:custGeom>
              <a:avLst/>
              <a:gdLst/>
              <a:ahLst/>
              <a:cxnLst/>
              <a:rect l="0" t="0" r="0" b="0"/>
              <a:pathLst>
                <a:path w="8930" h="330399">
                  <a:moveTo>
                    <a:pt x="8929" y="0"/>
                  </a:moveTo>
                  <a:lnTo>
                    <a:pt x="8929" y="13303"/>
                  </a:lnTo>
                  <a:lnTo>
                    <a:pt x="7935" y="16806"/>
                  </a:lnTo>
                  <a:lnTo>
                    <a:pt x="6280" y="21126"/>
                  </a:lnTo>
                  <a:lnTo>
                    <a:pt x="4184" y="25990"/>
                  </a:lnTo>
                  <a:lnTo>
                    <a:pt x="2786" y="31217"/>
                  </a:lnTo>
                  <a:lnTo>
                    <a:pt x="1854" y="36687"/>
                  </a:lnTo>
                  <a:lnTo>
                    <a:pt x="1233" y="42317"/>
                  </a:lnTo>
                  <a:lnTo>
                    <a:pt x="819" y="48055"/>
                  </a:lnTo>
                  <a:lnTo>
                    <a:pt x="542" y="53865"/>
                  </a:lnTo>
                  <a:lnTo>
                    <a:pt x="358" y="59722"/>
                  </a:lnTo>
                  <a:lnTo>
                    <a:pt x="23" y="115384"/>
                  </a:lnTo>
                  <a:lnTo>
                    <a:pt x="0" y="147407"/>
                  </a:lnTo>
                  <a:lnTo>
                    <a:pt x="990" y="158795"/>
                  </a:lnTo>
                  <a:lnTo>
                    <a:pt x="2643" y="170355"/>
                  </a:lnTo>
                  <a:lnTo>
                    <a:pt x="4738" y="182031"/>
                  </a:lnTo>
                  <a:lnTo>
                    <a:pt x="5142" y="192792"/>
                  </a:lnTo>
                  <a:lnTo>
                    <a:pt x="4418" y="202941"/>
                  </a:lnTo>
                  <a:lnTo>
                    <a:pt x="2942" y="212685"/>
                  </a:lnTo>
                  <a:lnTo>
                    <a:pt x="1958" y="222157"/>
                  </a:lnTo>
                  <a:lnTo>
                    <a:pt x="1302" y="231449"/>
                  </a:lnTo>
                  <a:lnTo>
                    <a:pt x="573" y="248718"/>
                  </a:lnTo>
                  <a:lnTo>
                    <a:pt x="163" y="269596"/>
                  </a:lnTo>
                  <a:lnTo>
                    <a:pt x="67" y="282209"/>
                  </a:lnTo>
                  <a:lnTo>
                    <a:pt x="1034" y="288350"/>
                  </a:lnTo>
                  <a:lnTo>
                    <a:pt x="2673" y="294429"/>
                  </a:lnTo>
                  <a:lnTo>
                    <a:pt x="4758" y="300466"/>
                  </a:lnTo>
                  <a:lnTo>
                    <a:pt x="6148" y="305482"/>
                  </a:lnTo>
                  <a:lnTo>
                    <a:pt x="7075" y="309819"/>
                  </a:lnTo>
                  <a:lnTo>
                    <a:pt x="7693" y="313702"/>
                  </a:lnTo>
                  <a:lnTo>
                    <a:pt x="8105" y="317283"/>
                  </a:lnTo>
                  <a:lnTo>
                    <a:pt x="8379" y="320662"/>
                  </a:lnTo>
                  <a:lnTo>
                    <a:pt x="8929" y="3303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26"/>
            <p:cNvSpPr/>
            <p:nvPr/>
          </p:nvSpPr>
          <p:spPr>
            <a:xfrm>
              <a:off x="1407745" y="3937992"/>
              <a:ext cx="478889" cy="1071563"/>
            </a:xfrm>
            <a:custGeom>
              <a:avLst/>
              <a:gdLst/>
              <a:ahLst/>
              <a:cxnLst/>
              <a:rect l="0" t="0" r="0" b="0"/>
              <a:pathLst>
                <a:path w="478889" h="1071563">
                  <a:moveTo>
                    <a:pt x="0" y="0"/>
                  </a:moveTo>
                  <a:lnTo>
                    <a:pt x="157914" y="0"/>
                  </a:lnTo>
                  <a:lnTo>
                    <a:pt x="169833" y="2646"/>
                  </a:lnTo>
                  <a:lnTo>
                    <a:pt x="184179" y="7688"/>
                  </a:lnTo>
                  <a:lnTo>
                    <a:pt x="194149" y="8685"/>
                  </a:lnTo>
                  <a:lnTo>
                    <a:pt x="207479" y="8916"/>
                  </a:lnTo>
                  <a:lnTo>
                    <a:pt x="213134" y="8927"/>
                  </a:lnTo>
                  <a:lnTo>
                    <a:pt x="213598" y="9920"/>
                  </a:lnTo>
                  <a:lnTo>
                    <a:pt x="214251" y="16059"/>
                  </a:lnTo>
                  <a:lnTo>
                    <a:pt x="214523" y="46766"/>
                  </a:lnTo>
                  <a:lnTo>
                    <a:pt x="215519" y="72628"/>
                  </a:lnTo>
                  <a:lnTo>
                    <a:pt x="222222" y="103945"/>
                  </a:lnTo>
                  <a:lnTo>
                    <a:pt x="224212" y="136067"/>
                  </a:lnTo>
                  <a:lnTo>
                    <a:pt x="229535" y="167206"/>
                  </a:lnTo>
                  <a:lnTo>
                    <a:pt x="232547" y="196717"/>
                  </a:lnTo>
                  <a:lnTo>
                    <a:pt x="238295" y="230156"/>
                  </a:lnTo>
                  <a:lnTo>
                    <a:pt x="239988" y="253434"/>
                  </a:lnTo>
                  <a:lnTo>
                    <a:pt x="243388" y="277010"/>
                  </a:lnTo>
                  <a:lnTo>
                    <a:pt x="247217" y="300717"/>
                  </a:lnTo>
                  <a:lnTo>
                    <a:pt x="248919" y="324483"/>
                  </a:lnTo>
                  <a:lnTo>
                    <a:pt x="252324" y="350921"/>
                  </a:lnTo>
                  <a:lnTo>
                    <a:pt x="257148" y="378215"/>
                  </a:lnTo>
                  <a:lnTo>
                    <a:pt x="262602" y="403575"/>
                  </a:lnTo>
                  <a:lnTo>
                    <a:pt x="277149" y="466827"/>
                  </a:lnTo>
                  <a:lnTo>
                    <a:pt x="283079" y="494221"/>
                  </a:lnTo>
                  <a:lnTo>
                    <a:pt x="294978" y="544146"/>
                  </a:lnTo>
                  <a:lnTo>
                    <a:pt x="333707" y="699490"/>
                  </a:lnTo>
                  <a:lnTo>
                    <a:pt x="354564" y="773742"/>
                  </a:lnTo>
                  <a:lnTo>
                    <a:pt x="364495" y="802741"/>
                  </a:lnTo>
                  <a:lnTo>
                    <a:pt x="378584" y="830186"/>
                  </a:lnTo>
                  <a:lnTo>
                    <a:pt x="392745" y="863479"/>
                  </a:lnTo>
                  <a:lnTo>
                    <a:pt x="405107" y="894200"/>
                  </a:lnTo>
                  <a:lnTo>
                    <a:pt x="414122" y="920123"/>
                  </a:lnTo>
                  <a:lnTo>
                    <a:pt x="419923" y="948420"/>
                  </a:lnTo>
                  <a:lnTo>
                    <a:pt x="432399" y="979144"/>
                  </a:lnTo>
                  <a:lnTo>
                    <a:pt x="449941" y="1007307"/>
                  </a:lnTo>
                  <a:lnTo>
                    <a:pt x="453233" y="1015885"/>
                  </a:lnTo>
                  <a:lnTo>
                    <a:pt x="454112" y="1019562"/>
                  </a:lnTo>
                  <a:lnTo>
                    <a:pt x="457736" y="1026293"/>
                  </a:lnTo>
                  <a:lnTo>
                    <a:pt x="460093" y="1029476"/>
                  </a:lnTo>
                  <a:lnTo>
                    <a:pt x="462711" y="1035660"/>
                  </a:lnTo>
                  <a:lnTo>
                    <a:pt x="463410" y="1038698"/>
                  </a:lnTo>
                  <a:lnTo>
                    <a:pt x="466834" y="1044719"/>
                  </a:lnTo>
                  <a:lnTo>
                    <a:pt x="469137" y="1047714"/>
                  </a:lnTo>
                  <a:lnTo>
                    <a:pt x="471697" y="1053688"/>
                  </a:lnTo>
                  <a:lnTo>
                    <a:pt x="473709" y="1062478"/>
                  </a:lnTo>
                  <a:lnTo>
                    <a:pt x="478888" y="1062603"/>
                  </a:lnTo>
                  <a:lnTo>
                    <a:pt x="476692" y="1062619"/>
                  </a:lnTo>
                  <a:lnTo>
                    <a:pt x="475710" y="1063616"/>
                  </a:lnTo>
                  <a:lnTo>
                    <a:pt x="475055" y="1065273"/>
                  </a:lnTo>
                  <a:lnTo>
                    <a:pt x="473745" y="1071560"/>
                  </a:lnTo>
                  <a:lnTo>
                    <a:pt x="469000" y="1071562"/>
                  </a:lnTo>
                  <a:lnTo>
                    <a:pt x="467602" y="1070570"/>
                  </a:lnTo>
                  <a:lnTo>
                    <a:pt x="466670" y="1068917"/>
                  </a:lnTo>
                  <a:lnTo>
                    <a:pt x="466049" y="1066822"/>
                  </a:lnTo>
                  <a:lnTo>
                    <a:pt x="464641" y="1065426"/>
                  </a:lnTo>
                  <a:lnTo>
                    <a:pt x="462710" y="1064495"/>
                  </a:lnTo>
                  <a:lnTo>
                    <a:pt x="460429" y="1063874"/>
                  </a:lnTo>
                  <a:lnTo>
                    <a:pt x="455246" y="1060539"/>
                  </a:lnTo>
                  <a:lnTo>
                    <a:pt x="452474" y="1058260"/>
                  </a:lnTo>
                  <a:lnTo>
                    <a:pt x="448640" y="1056741"/>
                  </a:lnTo>
                  <a:lnTo>
                    <a:pt x="433752" y="1053611"/>
                  </a:lnTo>
                  <a:lnTo>
                    <a:pt x="422533" y="1049363"/>
                  </a:lnTo>
                  <a:lnTo>
                    <a:pt x="410926" y="1046813"/>
                  </a:lnTo>
                  <a:lnTo>
                    <a:pt x="398153" y="1044688"/>
                  </a:lnTo>
                  <a:lnTo>
                    <a:pt x="390575" y="1042732"/>
                  </a:lnTo>
                  <a:lnTo>
                    <a:pt x="382544" y="1040436"/>
                  </a:lnTo>
                  <a:lnTo>
                    <a:pt x="374211" y="1038906"/>
                  </a:lnTo>
                  <a:lnTo>
                    <a:pt x="365675" y="1037885"/>
                  </a:lnTo>
                  <a:lnTo>
                    <a:pt x="357005" y="1037205"/>
                  </a:lnTo>
                  <a:lnTo>
                    <a:pt x="348246" y="1036751"/>
                  </a:lnTo>
                  <a:lnTo>
                    <a:pt x="330568" y="1036247"/>
                  </a:lnTo>
                  <a:lnTo>
                    <a:pt x="321683" y="1035121"/>
                  </a:lnTo>
                  <a:lnTo>
                    <a:pt x="312780" y="1033377"/>
                  </a:lnTo>
                  <a:lnTo>
                    <a:pt x="303865" y="1031223"/>
                  </a:lnTo>
                  <a:lnTo>
                    <a:pt x="294942" y="1029787"/>
                  </a:lnTo>
                  <a:lnTo>
                    <a:pt x="286014" y="1028830"/>
                  </a:lnTo>
                  <a:lnTo>
                    <a:pt x="277082" y="1028191"/>
                  </a:lnTo>
                  <a:lnTo>
                    <a:pt x="267155" y="1027766"/>
                  </a:lnTo>
                  <a:lnTo>
                    <a:pt x="245531" y="1027293"/>
                  </a:lnTo>
                  <a:lnTo>
                    <a:pt x="168700" y="1026924"/>
                  </a:lnTo>
                  <a:lnTo>
                    <a:pt x="154101" y="1029565"/>
                  </a:lnTo>
                  <a:lnTo>
                    <a:pt x="139998" y="1033053"/>
                  </a:lnTo>
                  <a:lnTo>
                    <a:pt x="132066" y="1033984"/>
                  </a:lnTo>
                  <a:lnTo>
                    <a:pt x="107263" y="1035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27"/>
            <p:cNvSpPr/>
            <p:nvPr/>
          </p:nvSpPr>
          <p:spPr>
            <a:xfrm>
              <a:off x="1944060" y="4429125"/>
              <a:ext cx="151956" cy="8931"/>
            </a:xfrm>
            <a:custGeom>
              <a:avLst/>
              <a:gdLst/>
              <a:ahLst/>
              <a:cxnLst/>
              <a:rect l="0" t="0" r="0" b="0"/>
              <a:pathLst>
                <a:path w="151956" h="8931">
                  <a:moveTo>
                    <a:pt x="0" y="8930"/>
                  </a:moveTo>
                  <a:lnTo>
                    <a:pt x="7696" y="1241"/>
                  </a:lnTo>
                  <a:lnTo>
                    <a:pt x="9103" y="827"/>
                  </a:lnTo>
                  <a:lnTo>
                    <a:pt x="11035" y="552"/>
                  </a:lnTo>
                  <a:lnTo>
                    <a:pt x="13315" y="368"/>
                  </a:lnTo>
                  <a:lnTo>
                    <a:pt x="15829" y="245"/>
                  </a:lnTo>
                  <a:lnTo>
                    <a:pt x="21270" y="109"/>
                  </a:lnTo>
                  <a:lnTo>
                    <a:pt x="113236" y="0"/>
                  </a:lnTo>
                  <a:lnTo>
                    <a:pt x="118197" y="993"/>
                  </a:lnTo>
                  <a:lnTo>
                    <a:pt x="122497" y="2646"/>
                  </a:lnTo>
                  <a:lnTo>
                    <a:pt x="126358" y="4741"/>
                  </a:lnTo>
                  <a:lnTo>
                    <a:pt x="129924" y="6137"/>
                  </a:lnTo>
                  <a:lnTo>
                    <a:pt x="133295" y="7068"/>
                  </a:lnTo>
                  <a:lnTo>
                    <a:pt x="136536" y="7689"/>
                  </a:lnTo>
                  <a:lnTo>
                    <a:pt x="139689" y="8103"/>
                  </a:lnTo>
                  <a:lnTo>
                    <a:pt x="142785" y="8378"/>
                  </a:lnTo>
                  <a:lnTo>
                    <a:pt x="151955" y="89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28"/>
            <p:cNvSpPr/>
            <p:nvPr/>
          </p:nvSpPr>
          <p:spPr>
            <a:xfrm>
              <a:off x="2239033" y="3554016"/>
              <a:ext cx="482683" cy="1714501"/>
            </a:xfrm>
            <a:custGeom>
              <a:avLst/>
              <a:gdLst/>
              <a:ahLst/>
              <a:cxnLst/>
              <a:rect l="0" t="0" r="0" b="0"/>
              <a:pathLst>
                <a:path w="482683" h="1714501">
                  <a:moveTo>
                    <a:pt x="187709" y="8929"/>
                  </a:moveTo>
                  <a:lnTo>
                    <a:pt x="169390" y="8929"/>
                  </a:lnTo>
                  <a:lnTo>
                    <a:pt x="165564" y="7938"/>
                  </a:lnTo>
                  <a:lnTo>
                    <a:pt x="155436" y="2792"/>
                  </a:lnTo>
                  <a:lnTo>
                    <a:pt x="149199" y="1241"/>
                  </a:lnTo>
                  <a:lnTo>
                    <a:pt x="136108" y="245"/>
                  </a:lnTo>
                  <a:lnTo>
                    <a:pt x="115425" y="48"/>
                  </a:lnTo>
                  <a:lnTo>
                    <a:pt x="23849" y="0"/>
                  </a:lnTo>
                  <a:lnTo>
                    <a:pt x="20865" y="992"/>
                  </a:lnTo>
                  <a:lnTo>
                    <a:pt x="9462" y="8562"/>
                  </a:lnTo>
                  <a:lnTo>
                    <a:pt x="1288" y="16586"/>
                  </a:lnTo>
                  <a:lnTo>
                    <a:pt x="859" y="18002"/>
                  </a:lnTo>
                  <a:lnTo>
                    <a:pt x="0" y="69283"/>
                  </a:lnTo>
                  <a:lnTo>
                    <a:pt x="0" y="113257"/>
                  </a:lnTo>
                  <a:lnTo>
                    <a:pt x="2648" y="125081"/>
                  </a:lnTo>
                  <a:lnTo>
                    <a:pt x="6143" y="137943"/>
                  </a:lnTo>
                  <a:lnTo>
                    <a:pt x="8775" y="189619"/>
                  </a:lnTo>
                  <a:lnTo>
                    <a:pt x="9910" y="233440"/>
                  </a:lnTo>
                  <a:lnTo>
                    <a:pt x="16631" y="284545"/>
                  </a:lnTo>
                  <a:lnTo>
                    <a:pt x="18624" y="328360"/>
                  </a:lnTo>
                  <a:lnTo>
                    <a:pt x="24903" y="375232"/>
                  </a:lnTo>
                  <a:lnTo>
                    <a:pt x="31183" y="422708"/>
                  </a:lnTo>
                  <a:lnTo>
                    <a:pt x="35844" y="476441"/>
                  </a:lnTo>
                  <a:lnTo>
                    <a:pt x="42650" y="528947"/>
                  </a:lnTo>
                  <a:lnTo>
                    <a:pt x="49034" y="582056"/>
                  </a:lnTo>
                  <a:lnTo>
                    <a:pt x="52269" y="623465"/>
                  </a:lnTo>
                  <a:lnTo>
                    <a:pt x="57973" y="667154"/>
                  </a:lnTo>
                  <a:lnTo>
                    <a:pt x="67805" y="720224"/>
                  </a:lnTo>
                  <a:lnTo>
                    <a:pt x="71404" y="762851"/>
                  </a:lnTo>
                  <a:lnTo>
                    <a:pt x="77326" y="806900"/>
                  </a:lnTo>
                  <a:lnTo>
                    <a:pt x="80515" y="851371"/>
                  </a:lnTo>
                  <a:lnTo>
                    <a:pt x="87309" y="895967"/>
                  </a:lnTo>
                  <a:lnTo>
                    <a:pt x="98502" y="955480"/>
                  </a:lnTo>
                  <a:lnTo>
                    <a:pt x="110277" y="1015009"/>
                  </a:lnTo>
                  <a:lnTo>
                    <a:pt x="114446" y="1059656"/>
                  </a:lnTo>
                  <a:lnTo>
                    <a:pt x="125171" y="1104305"/>
                  </a:lnTo>
                  <a:lnTo>
                    <a:pt x="133312" y="1157699"/>
                  </a:lnTo>
                  <a:lnTo>
                    <a:pt x="140693" y="1199390"/>
                  </a:lnTo>
                  <a:lnTo>
                    <a:pt x="149436" y="1249535"/>
                  </a:lnTo>
                  <a:lnTo>
                    <a:pt x="156203" y="1302399"/>
                  </a:lnTo>
                  <a:lnTo>
                    <a:pt x="159967" y="1353484"/>
                  </a:lnTo>
                  <a:lnTo>
                    <a:pt x="163359" y="1401793"/>
                  </a:lnTo>
                  <a:lnTo>
                    <a:pt x="168980" y="1454341"/>
                  </a:lnTo>
                  <a:lnTo>
                    <a:pt x="172312" y="1493667"/>
                  </a:lnTo>
                  <a:lnTo>
                    <a:pt x="177921" y="1537840"/>
                  </a:lnTo>
                  <a:lnTo>
                    <a:pt x="179512" y="1562276"/>
                  </a:lnTo>
                  <a:lnTo>
                    <a:pt x="186434" y="1594990"/>
                  </a:lnTo>
                  <a:lnTo>
                    <a:pt x="187700" y="1645881"/>
                  </a:lnTo>
                  <a:lnTo>
                    <a:pt x="188696" y="1648910"/>
                  </a:lnTo>
                  <a:lnTo>
                    <a:pt x="193851" y="1657914"/>
                  </a:lnTo>
                  <a:lnTo>
                    <a:pt x="196616" y="1669696"/>
                  </a:lnTo>
                  <a:lnTo>
                    <a:pt x="204342" y="1677526"/>
                  </a:lnTo>
                  <a:lnTo>
                    <a:pt x="218620" y="1678533"/>
                  </a:lnTo>
                  <a:lnTo>
                    <a:pt x="225615" y="1678671"/>
                  </a:lnTo>
                  <a:lnTo>
                    <a:pt x="228871" y="1679700"/>
                  </a:lnTo>
                  <a:lnTo>
                    <a:pt x="235136" y="1683489"/>
                  </a:lnTo>
                  <a:lnTo>
                    <a:pt x="243880" y="1685834"/>
                  </a:lnTo>
                  <a:lnTo>
                    <a:pt x="254388" y="1687869"/>
                  </a:lnTo>
                  <a:lnTo>
                    <a:pt x="265679" y="1692081"/>
                  </a:lnTo>
                  <a:lnTo>
                    <a:pt x="277318" y="1694614"/>
                  </a:lnTo>
                  <a:lnTo>
                    <a:pt x="290106" y="1695740"/>
                  </a:lnTo>
                  <a:lnTo>
                    <a:pt x="297687" y="1696040"/>
                  </a:lnTo>
                  <a:lnTo>
                    <a:pt x="305720" y="1696240"/>
                  </a:lnTo>
                  <a:lnTo>
                    <a:pt x="319944" y="1699108"/>
                  </a:lnTo>
                  <a:lnTo>
                    <a:pt x="333880" y="1702698"/>
                  </a:lnTo>
                  <a:lnTo>
                    <a:pt x="341767" y="1703655"/>
                  </a:lnTo>
                  <a:lnTo>
                    <a:pt x="350005" y="1704294"/>
                  </a:lnTo>
                  <a:lnTo>
                    <a:pt x="364455" y="1705003"/>
                  </a:lnTo>
                  <a:lnTo>
                    <a:pt x="378492" y="1706310"/>
                  </a:lnTo>
                  <a:lnTo>
                    <a:pt x="386406" y="1708048"/>
                  </a:lnTo>
                  <a:lnTo>
                    <a:pt x="394662" y="1710198"/>
                  </a:lnTo>
                  <a:lnTo>
                    <a:pt x="409132" y="1712588"/>
                  </a:lnTo>
                  <a:lnTo>
                    <a:pt x="422185" y="1713650"/>
                  </a:lnTo>
                  <a:lnTo>
                    <a:pt x="434607" y="1714122"/>
                  </a:lnTo>
                  <a:lnTo>
                    <a:pt x="457773" y="1714425"/>
                  </a:lnTo>
                  <a:lnTo>
                    <a:pt x="482682" y="171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29"/>
            <p:cNvSpPr/>
            <p:nvPr/>
          </p:nvSpPr>
          <p:spPr>
            <a:xfrm>
              <a:off x="2445188" y="3723680"/>
              <a:ext cx="200524" cy="290514"/>
            </a:xfrm>
            <a:custGeom>
              <a:avLst/>
              <a:gdLst/>
              <a:ahLst/>
              <a:cxnLst/>
              <a:rect l="0" t="0" r="0" b="0"/>
              <a:pathLst>
                <a:path w="200524" h="290514">
                  <a:moveTo>
                    <a:pt x="133510" y="0"/>
                  </a:moveTo>
                  <a:lnTo>
                    <a:pt x="125814" y="0"/>
                  </a:lnTo>
                  <a:lnTo>
                    <a:pt x="120195" y="4740"/>
                  </a:lnTo>
                  <a:lnTo>
                    <a:pt x="115012" y="9713"/>
                  </a:lnTo>
                  <a:lnTo>
                    <a:pt x="89995" y="34552"/>
                  </a:lnTo>
                  <a:lnTo>
                    <a:pt x="85629" y="39902"/>
                  </a:lnTo>
                  <a:lnTo>
                    <a:pt x="81726" y="45453"/>
                  </a:lnTo>
                  <a:lnTo>
                    <a:pt x="73748" y="57904"/>
                  </a:lnTo>
                  <a:lnTo>
                    <a:pt x="46689" y="98796"/>
                  </a:lnTo>
                  <a:lnTo>
                    <a:pt x="40868" y="108528"/>
                  </a:lnTo>
                  <a:lnTo>
                    <a:pt x="35001" y="118985"/>
                  </a:lnTo>
                  <a:lnTo>
                    <a:pt x="29104" y="129925"/>
                  </a:lnTo>
                  <a:lnTo>
                    <a:pt x="24179" y="140195"/>
                  </a:lnTo>
                  <a:lnTo>
                    <a:pt x="19903" y="150017"/>
                  </a:lnTo>
                  <a:lnTo>
                    <a:pt x="16058" y="159543"/>
                  </a:lnTo>
                  <a:lnTo>
                    <a:pt x="9139" y="178064"/>
                  </a:lnTo>
                  <a:lnTo>
                    <a:pt x="5903" y="187170"/>
                  </a:lnTo>
                  <a:lnTo>
                    <a:pt x="3746" y="196218"/>
                  </a:lnTo>
                  <a:lnTo>
                    <a:pt x="2308" y="205226"/>
                  </a:lnTo>
                  <a:lnTo>
                    <a:pt x="1349" y="214208"/>
                  </a:lnTo>
                  <a:lnTo>
                    <a:pt x="710" y="222180"/>
                  </a:lnTo>
                  <a:lnTo>
                    <a:pt x="284" y="229479"/>
                  </a:lnTo>
                  <a:lnTo>
                    <a:pt x="0" y="236330"/>
                  </a:lnTo>
                  <a:lnTo>
                    <a:pt x="804" y="242881"/>
                  </a:lnTo>
                  <a:lnTo>
                    <a:pt x="2333" y="249233"/>
                  </a:lnTo>
                  <a:lnTo>
                    <a:pt x="4345" y="255452"/>
                  </a:lnTo>
                  <a:lnTo>
                    <a:pt x="6680" y="260590"/>
                  </a:lnTo>
                  <a:lnTo>
                    <a:pt x="11922" y="268946"/>
                  </a:lnTo>
                  <a:lnTo>
                    <a:pt x="15705" y="272563"/>
                  </a:lnTo>
                  <a:lnTo>
                    <a:pt x="20212" y="275967"/>
                  </a:lnTo>
                  <a:lnTo>
                    <a:pt x="25203" y="279227"/>
                  </a:lnTo>
                  <a:lnTo>
                    <a:pt x="31510" y="281402"/>
                  </a:lnTo>
                  <a:lnTo>
                    <a:pt x="38694" y="282851"/>
                  </a:lnTo>
                  <a:lnTo>
                    <a:pt x="46463" y="283817"/>
                  </a:lnTo>
                  <a:lnTo>
                    <a:pt x="54623" y="285454"/>
                  </a:lnTo>
                  <a:lnTo>
                    <a:pt x="63041" y="287536"/>
                  </a:lnTo>
                  <a:lnTo>
                    <a:pt x="71633" y="289918"/>
                  </a:lnTo>
                  <a:lnTo>
                    <a:pt x="80341" y="290513"/>
                  </a:lnTo>
                  <a:lnTo>
                    <a:pt x="89125" y="289917"/>
                  </a:lnTo>
                  <a:lnTo>
                    <a:pt x="97961" y="288528"/>
                  </a:lnTo>
                  <a:lnTo>
                    <a:pt x="106831" y="287602"/>
                  </a:lnTo>
                  <a:lnTo>
                    <a:pt x="115724" y="286984"/>
                  </a:lnTo>
                  <a:lnTo>
                    <a:pt x="124632" y="286573"/>
                  </a:lnTo>
                  <a:lnTo>
                    <a:pt x="132557" y="285306"/>
                  </a:lnTo>
                  <a:lnTo>
                    <a:pt x="139827" y="283470"/>
                  </a:lnTo>
                  <a:lnTo>
                    <a:pt x="146660" y="281253"/>
                  </a:lnTo>
                  <a:lnTo>
                    <a:pt x="153202" y="278783"/>
                  </a:lnTo>
                  <a:lnTo>
                    <a:pt x="159549" y="276144"/>
                  </a:lnTo>
                  <a:lnTo>
                    <a:pt x="165767" y="273393"/>
                  </a:lnTo>
                  <a:lnTo>
                    <a:pt x="177973" y="267690"/>
                  </a:lnTo>
                  <a:lnTo>
                    <a:pt x="184008" y="264780"/>
                  </a:lnTo>
                  <a:lnTo>
                    <a:pt x="188032" y="261848"/>
                  </a:lnTo>
                  <a:lnTo>
                    <a:pt x="190715" y="258901"/>
                  </a:lnTo>
                  <a:lnTo>
                    <a:pt x="194689" y="252981"/>
                  </a:lnTo>
                  <a:lnTo>
                    <a:pt x="199766" y="247042"/>
                  </a:lnTo>
                  <a:lnTo>
                    <a:pt x="200523" y="243077"/>
                  </a:lnTo>
                  <a:lnTo>
                    <a:pt x="200035" y="238450"/>
                  </a:lnTo>
                  <a:lnTo>
                    <a:pt x="198717" y="233381"/>
                  </a:lnTo>
                  <a:lnTo>
                    <a:pt x="194604" y="225103"/>
                  </a:lnTo>
                  <a:lnTo>
                    <a:pt x="192116" y="221506"/>
                  </a:lnTo>
                  <a:lnTo>
                    <a:pt x="188472" y="219108"/>
                  </a:lnTo>
                  <a:lnTo>
                    <a:pt x="184056" y="217509"/>
                  </a:lnTo>
                  <a:lnTo>
                    <a:pt x="179125" y="216443"/>
                  </a:lnTo>
                  <a:lnTo>
                    <a:pt x="173852" y="214741"/>
                  </a:lnTo>
                  <a:lnTo>
                    <a:pt x="168350" y="212614"/>
                  </a:lnTo>
                  <a:lnTo>
                    <a:pt x="162695" y="210204"/>
                  </a:lnTo>
                  <a:lnTo>
                    <a:pt x="156940" y="208597"/>
                  </a:lnTo>
                  <a:lnTo>
                    <a:pt x="151117" y="207525"/>
                  </a:lnTo>
                  <a:lnTo>
                    <a:pt x="145248" y="206811"/>
                  </a:lnTo>
                  <a:lnTo>
                    <a:pt x="138355" y="206335"/>
                  </a:lnTo>
                  <a:lnTo>
                    <a:pt x="130781" y="206018"/>
                  </a:lnTo>
                  <a:lnTo>
                    <a:pt x="108534" y="205571"/>
                  </a:lnTo>
                  <a:lnTo>
                    <a:pt x="101962" y="205508"/>
                  </a:lnTo>
                  <a:lnTo>
                    <a:pt x="95594" y="206458"/>
                  </a:lnTo>
                  <a:lnTo>
                    <a:pt x="89362" y="208084"/>
                  </a:lnTo>
                  <a:lnTo>
                    <a:pt x="83222" y="210160"/>
                  </a:lnTo>
                  <a:lnTo>
                    <a:pt x="77141" y="212536"/>
                  </a:lnTo>
                  <a:lnTo>
                    <a:pt x="71102" y="215113"/>
                  </a:lnTo>
                  <a:lnTo>
                    <a:pt x="65089" y="217822"/>
                  </a:lnTo>
                  <a:lnTo>
                    <a:pt x="60087" y="220621"/>
                  </a:lnTo>
                  <a:lnTo>
                    <a:pt x="55759" y="223479"/>
                  </a:lnTo>
                  <a:lnTo>
                    <a:pt x="51881" y="226377"/>
                  </a:lnTo>
                  <a:lnTo>
                    <a:pt x="48302" y="229300"/>
                  </a:lnTo>
                  <a:lnTo>
                    <a:pt x="44924" y="232242"/>
                  </a:lnTo>
                  <a:lnTo>
                    <a:pt x="41677" y="235195"/>
                  </a:lnTo>
                  <a:lnTo>
                    <a:pt x="35422" y="243768"/>
                  </a:lnTo>
                  <a:lnTo>
                    <a:pt x="32364" y="248832"/>
                  </a:lnTo>
                  <a:lnTo>
                    <a:pt x="28966" y="257105"/>
                  </a:lnTo>
                  <a:lnTo>
                    <a:pt x="27455" y="264089"/>
                  </a:lnTo>
                  <a:lnTo>
                    <a:pt x="26784" y="270500"/>
                  </a:lnTo>
                  <a:lnTo>
                    <a:pt x="26486" y="276657"/>
                  </a:lnTo>
                  <a:lnTo>
                    <a:pt x="26247" y="2857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30"/>
            <p:cNvSpPr/>
            <p:nvPr/>
          </p:nvSpPr>
          <p:spPr>
            <a:xfrm>
              <a:off x="2542944" y="4214813"/>
              <a:ext cx="17878" cy="214313"/>
            </a:xfrm>
            <a:custGeom>
              <a:avLst/>
              <a:gdLst/>
              <a:ahLst/>
              <a:cxnLst/>
              <a:rect l="0" t="0" r="0" b="0"/>
              <a:pathLst>
                <a:path w="17878" h="214313">
                  <a:moveTo>
                    <a:pt x="0" y="0"/>
                  </a:moveTo>
                  <a:lnTo>
                    <a:pt x="0" y="7688"/>
                  </a:lnTo>
                  <a:lnTo>
                    <a:pt x="994" y="9094"/>
                  </a:lnTo>
                  <a:lnTo>
                    <a:pt x="2649" y="11024"/>
                  </a:lnTo>
                  <a:lnTo>
                    <a:pt x="4745" y="13302"/>
                  </a:lnTo>
                  <a:lnTo>
                    <a:pt x="6143" y="15813"/>
                  </a:lnTo>
                  <a:lnTo>
                    <a:pt x="7075" y="18479"/>
                  </a:lnTo>
                  <a:lnTo>
                    <a:pt x="7696" y="21249"/>
                  </a:lnTo>
                  <a:lnTo>
                    <a:pt x="8111" y="25080"/>
                  </a:lnTo>
                  <a:lnTo>
                    <a:pt x="8386" y="29618"/>
                  </a:lnTo>
                  <a:lnTo>
                    <a:pt x="8693" y="38960"/>
                  </a:lnTo>
                  <a:lnTo>
                    <a:pt x="8866" y="50790"/>
                  </a:lnTo>
                  <a:lnTo>
                    <a:pt x="8939" y="170157"/>
                  </a:lnTo>
                  <a:lnTo>
                    <a:pt x="9932" y="177930"/>
                  </a:lnTo>
                  <a:lnTo>
                    <a:pt x="11587" y="185097"/>
                  </a:lnTo>
                  <a:lnTo>
                    <a:pt x="13684" y="191858"/>
                  </a:lnTo>
                  <a:lnTo>
                    <a:pt x="15081" y="197359"/>
                  </a:lnTo>
                  <a:lnTo>
                    <a:pt x="16013" y="202018"/>
                  </a:lnTo>
                  <a:lnTo>
                    <a:pt x="17877" y="214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31"/>
            <p:cNvSpPr/>
            <p:nvPr/>
          </p:nvSpPr>
          <p:spPr>
            <a:xfrm>
              <a:off x="2525636" y="4589860"/>
              <a:ext cx="227585" cy="283828"/>
            </a:xfrm>
            <a:custGeom>
              <a:avLst/>
              <a:gdLst/>
              <a:ahLst/>
              <a:cxnLst/>
              <a:rect l="0" t="0" r="0" b="0"/>
              <a:pathLst>
                <a:path w="227585" h="283828">
                  <a:moveTo>
                    <a:pt x="142448" y="17859"/>
                  </a:moveTo>
                  <a:lnTo>
                    <a:pt x="142448" y="9297"/>
                  </a:lnTo>
                  <a:lnTo>
                    <a:pt x="137703" y="9038"/>
                  </a:lnTo>
                  <a:lnTo>
                    <a:pt x="135312" y="9995"/>
                  </a:lnTo>
                  <a:lnTo>
                    <a:pt x="130007" y="13702"/>
                  </a:lnTo>
                  <a:lnTo>
                    <a:pt x="126208" y="15088"/>
                  </a:lnTo>
                  <a:lnTo>
                    <a:pt x="121690" y="16011"/>
                  </a:lnTo>
                  <a:lnTo>
                    <a:pt x="116691" y="16627"/>
                  </a:lnTo>
                  <a:lnTo>
                    <a:pt x="111373" y="19022"/>
                  </a:lnTo>
                  <a:lnTo>
                    <a:pt x="105840" y="22603"/>
                  </a:lnTo>
                  <a:lnTo>
                    <a:pt x="100166" y="26975"/>
                  </a:lnTo>
                  <a:lnTo>
                    <a:pt x="94396" y="31874"/>
                  </a:lnTo>
                  <a:lnTo>
                    <a:pt x="88564" y="37125"/>
                  </a:lnTo>
                  <a:lnTo>
                    <a:pt x="76786" y="48250"/>
                  </a:lnTo>
                  <a:lnTo>
                    <a:pt x="64930" y="59809"/>
                  </a:lnTo>
                  <a:lnTo>
                    <a:pt x="58988" y="66662"/>
                  </a:lnTo>
                  <a:lnTo>
                    <a:pt x="53040" y="74206"/>
                  </a:lnTo>
                  <a:lnTo>
                    <a:pt x="47089" y="82213"/>
                  </a:lnTo>
                  <a:lnTo>
                    <a:pt x="35178" y="99047"/>
                  </a:lnTo>
                  <a:lnTo>
                    <a:pt x="29222" y="107703"/>
                  </a:lnTo>
                  <a:lnTo>
                    <a:pt x="24257" y="117443"/>
                  </a:lnTo>
                  <a:lnTo>
                    <a:pt x="19955" y="127904"/>
                  </a:lnTo>
                  <a:lnTo>
                    <a:pt x="5913" y="168470"/>
                  </a:lnTo>
                  <a:lnTo>
                    <a:pt x="3752" y="177797"/>
                  </a:lnTo>
                  <a:lnTo>
                    <a:pt x="2312" y="186993"/>
                  </a:lnTo>
                  <a:lnTo>
                    <a:pt x="1351" y="196099"/>
                  </a:lnTo>
                  <a:lnTo>
                    <a:pt x="711" y="204154"/>
                  </a:lnTo>
                  <a:lnTo>
                    <a:pt x="284" y="211509"/>
                  </a:lnTo>
                  <a:lnTo>
                    <a:pt x="0" y="218397"/>
                  </a:lnTo>
                  <a:lnTo>
                    <a:pt x="803" y="224972"/>
                  </a:lnTo>
                  <a:lnTo>
                    <a:pt x="2332" y="231341"/>
                  </a:lnTo>
                  <a:lnTo>
                    <a:pt x="4345" y="237571"/>
                  </a:lnTo>
                  <a:lnTo>
                    <a:pt x="8666" y="243709"/>
                  </a:lnTo>
                  <a:lnTo>
                    <a:pt x="14526" y="249785"/>
                  </a:lnTo>
                  <a:lnTo>
                    <a:pt x="21413" y="255820"/>
                  </a:lnTo>
                  <a:lnTo>
                    <a:pt x="27990" y="260835"/>
                  </a:lnTo>
                  <a:lnTo>
                    <a:pt x="34361" y="265172"/>
                  </a:lnTo>
                  <a:lnTo>
                    <a:pt x="40595" y="269055"/>
                  </a:lnTo>
                  <a:lnTo>
                    <a:pt x="46737" y="272635"/>
                  </a:lnTo>
                  <a:lnTo>
                    <a:pt x="52818" y="276014"/>
                  </a:lnTo>
                  <a:lnTo>
                    <a:pt x="58859" y="279259"/>
                  </a:lnTo>
                  <a:lnTo>
                    <a:pt x="65865" y="281423"/>
                  </a:lnTo>
                  <a:lnTo>
                    <a:pt x="73516" y="282865"/>
                  </a:lnTo>
                  <a:lnTo>
                    <a:pt x="81596" y="283827"/>
                  </a:lnTo>
                  <a:lnTo>
                    <a:pt x="89962" y="283475"/>
                  </a:lnTo>
                  <a:lnTo>
                    <a:pt x="98518" y="282249"/>
                  </a:lnTo>
                  <a:lnTo>
                    <a:pt x="107203" y="280439"/>
                  </a:lnTo>
                  <a:lnTo>
                    <a:pt x="115972" y="278241"/>
                  </a:lnTo>
                  <a:lnTo>
                    <a:pt x="124797" y="275783"/>
                  </a:lnTo>
                  <a:lnTo>
                    <a:pt x="142549" y="270406"/>
                  </a:lnTo>
                  <a:lnTo>
                    <a:pt x="160370" y="264709"/>
                  </a:lnTo>
                  <a:lnTo>
                    <a:pt x="168300" y="260808"/>
                  </a:lnTo>
                  <a:lnTo>
                    <a:pt x="175574" y="256224"/>
                  </a:lnTo>
                  <a:lnTo>
                    <a:pt x="182409" y="251183"/>
                  </a:lnTo>
                  <a:lnTo>
                    <a:pt x="188952" y="245838"/>
                  </a:lnTo>
                  <a:lnTo>
                    <a:pt x="195301" y="240290"/>
                  </a:lnTo>
                  <a:lnTo>
                    <a:pt x="201520" y="234607"/>
                  </a:lnTo>
                  <a:lnTo>
                    <a:pt x="206658" y="228834"/>
                  </a:lnTo>
                  <a:lnTo>
                    <a:pt x="211077" y="223001"/>
                  </a:lnTo>
                  <a:lnTo>
                    <a:pt x="215017" y="217128"/>
                  </a:lnTo>
                  <a:lnTo>
                    <a:pt x="217643" y="210236"/>
                  </a:lnTo>
                  <a:lnTo>
                    <a:pt x="219394" y="202666"/>
                  </a:lnTo>
                  <a:lnTo>
                    <a:pt x="220561" y="194641"/>
                  </a:lnTo>
                  <a:lnTo>
                    <a:pt x="222332" y="187308"/>
                  </a:lnTo>
                  <a:lnTo>
                    <a:pt x="224507" y="180434"/>
                  </a:lnTo>
                  <a:lnTo>
                    <a:pt x="226949" y="173867"/>
                  </a:lnTo>
                  <a:lnTo>
                    <a:pt x="227584" y="166513"/>
                  </a:lnTo>
                  <a:lnTo>
                    <a:pt x="227014" y="158634"/>
                  </a:lnTo>
                  <a:lnTo>
                    <a:pt x="225641" y="150404"/>
                  </a:lnTo>
                  <a:lnTo>
                    <a:pt x="224726" y="142934"/>
                  </a:lnTo>
                  <a:lnTo>
                    <a:pt x="224116" y="135968"/>
                  </a:lnTo>
                  <a:lnTo>
                    <a:pt x="223709" y="129341"/>
                  </a:lnTo>
                  <a:lnTo>
                    <a:pt x="221452" y="122938"/>
                  </a:lnTo>
                  <a:lnTo>
                    <a:pt x="217960" y="116685"/>
                  </a:lnTo>
                  <a:lnTo>
                    <a:pt x="213646" y="110533"/>
                  </a:lnTo>
                  <a:lnTo>
                    <a:pt x="209777" y="104446"/>
                  </a:lnTo>
                  <a:lnTo>
                    <a:pt x="206204" y="98404"/>
                  </a:lnTo>
                  <a:lnTo>
                    <a:pt x="202829" y="92392"/>
                  </a:lnTo>
                  <a:lnTo>
                    <a:pt x="198593" y="86399"/>
                  </a:lnTo>
                  <a:lnTo>
                    <a:pt x="193783" y="80420"/>
                  </a:lnTo>
                  <a:lnTo>
                    <a:pt x="188589" y="74449"/>
                  </a:lnTo>
                  <a:lnTo>
                    <a:pt x="183141" y="68484"/>
                  </a:lnTo>
                  <a:lnTo>
                    <a:pt x="171790" y="56565"/>
                  </a:lnTo>
                  <a:lnTo>
                    <a:pt x="154232" y="38698"/>
                  </a:lnTo>
                  <a:lnTo>
                    <a:pt x="148318" y="33736"/>
                  </a:lnTo>
                  <a:lnTo>
                    <a:pt x="142388" y="29436"/>
                  </a:lnTo>
                  <a:lnTo>
                    <a:pt x="136449" y="25577"/>
                  </a:lnTo>
                  <a:lnTo>
                    <a:pt x="131497" y="21020"/>
                  </a:lnTo>
                  <a:lnTo>
                    <a:pt x="127202" y="15998"/>
                  </a:lnTo>
                  <a:lnTo>
                    <a:pt x="123345" y="10665"/>
                  </a:lnTo>
                  <a:lnTo>
                    <a:pt x="119781" y="7110"/>
                  </a:lnTo>
                  <a:lnTo>
                    <a:pt x="116412" y="4740"/>
                  </a:lnTo>
                  <a:lnTo>
                    <a:pt x="10669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32"/>
            <p:cNvSpPr/>
            <p:nvPr/>
          </p:nvSpPr>
          <p:spPr>
            <a:xfrm>
              <a:off x="2954118" y="3714786"/>
              <a:ext cx="159376" cy="249950"/>
            </a:xfrm>
            <a:custGeom>
              <a:avLst/>
              <a:gdLst/>
              <a:ahLst/>
              <a:cxnLst/>
              <a:rect l="0" t="0" r="0" b="0"/>
              <a:pathLst>
                <a:path w="159376" h="249950">
                  <a:moveTo>
                    <a:pt x="17878" y="53542"/>
                  </a:moveTo>
                  <a:lnTo>
                    <a:pt x="25574" y="38166"/>
                  </a:lnTo>
                  <a:lnTo>
                    <a:pt x="28912" y="34140"/>
                  </a:lnTo>
                  <a:lnTo>
                    <a:pt x="33707" y="29044"/>
                  </a:lnTo>
                  <a:lnTo>
                    <a:pt x="39148" y="23472"/>
                  </a:lnTo>
                  <a:lnTo>
                    <a:pt x="42983" y="20597"/>
                  </a:lnTo>
                  <a:lnTo>
                    <a:pt x="47526" y="17688"/>
                  </a:lnTo>
                  <a:lnTo>
                    <a:pt x="52541" y="14757"/>
                  </a:lnTo>
                  <a:lnTo>
                    <a:pt x="56877" y="12802"/>
                  </a:lnTo>
                  <a:lnTo>
                    <a:pt x="60761" y="11500"/>
                  </a:lnTo>
                  <a:lnTo>
                    <a:pt x="64344" y="10631"/>
                  </a:lnTo>
                  <a:lnTo>
                    <a:pt x="68719" y="9060"/>
                  </a:lnTo>
                  <a:lnTo>
                    <a:pt x="73622" y="7020"/>
                  </a:lnTo>
                  <a:lnTo>
                    <a:pt x="78877" y="4668"/>
                  </a:lnTo>
                  <a:lnTo>
                    <a:pt x="84366" y="3100"/>
                  </a:lnTo>
                  <a:lnTo>
                    <a:pt x="90012" y="2055"/>
                  </a:lnTo>
                  <a:lnTo>
                    <a:pt x="95763" y="1358"/>
                  </a:lnTo>
                  <a:lnTo>
                    <a:pt x="101582" y="893"/>
                  </a:lnTo>
                  <a:lnTo>
                    <a:pt x="107449" y="584"/>
                  </a:lnTo>
                  <a:lnTo>
                    <a:pt x="122547" y="148"/>
                  </a:lnTo>
                  <a:lnTo>
                    <a:pt x="141292" y="0"/>
                  </a:lnTo>
                  <a:lnTo>
                    <a:pt x="144846" y="981"/>
                  </a:lnTo>
                  <a:lnTo>
                    <a:pt x="147217" y="2626"/>
                  </a:lnTo>
                  <a:lnTo>
                    <a:pt x="148796" y="4715"/>
                  </a:lnTo>
                  <a:lnTo>
                    <a:pt x="150843" y="6108"/>
                  </a:lnTo>
                  <a:lnTo>
                    <a:pt x="155765" y="7656"/>
                  </a:lnTo>
                  <a:lnTo>
                    <a:pt x="157475" y="9061"/>
                  </a:lnTo>
                  <a:lnTo>
                    <a:pt x="158615" y="10990"/>
                  </a:lnTo>
                  <a:lnTo>
                    <a:pt x="159375" y="13267"/>
                  </a:lnTo>
                  <a:lnTo>
                    <a:pt x="158888" y="15778"/>
                  </a:lnTo>
                  <a:lnTo>
                    <a:pt x="155699" y="21214"/>
                  </a:lnTo>
                  <a:lnTo>
                    <a:pt x="154452" y="25045"/>
                  </a:lnTo>
                  <a:lnTo>
                    <a:pt x="153620" y="29583"/>
                  </a:lnTo>
                  <a:lnTo>
                    <a:pt x="153065" y="34593"/>
                  </a:lnTo>
                  <a:lnTo>
                    <a:pt x="150709" y="38925"/>
                  </a:lnTo>
                  <a:lnTo>
                    <a:pt x="147152" y="42805"/>
                  </a:lnTo>
                  <a:lnTo>
                    <a:pt x="142795" y="46384"/>
                  </a:lnTo>
                  <a:lnTo>
                    <a:pt x="138896" y="50755"/>
                  </a:lnTo>
                  <a:lnTo>
                    <a:pt x="135304" y="55652"/>
                  </a:lnTo>
                  <a:lnTo>
                    <a:pt x="131916" y="60903"/>
                  </a:lnTo>
                  <a:lnTo>
                    <a:pt x="127672" y="66386"/>
                  </a:lnTo>
                  <a:lnTo>
                    <a:pt x="122855" y="72027"/>
                  </a:lnTo>
                  <a:lnTo>
                    <a:pt x="117658" y="77772"/>
                  </a:lnTo>
                  <a:lnTo>
                    <a:pt x="112207" y="84578"/>
                  </a:lnTo>
                  <a:lnTo>
                    <a:pt x="106586" y="92092"/>
                  </a:lnTo>
                  <a:lnTo>
                    <a:pt x="100853" y="100078"/>
                  </a:lnTo>
                  <a:lnTo>
                    <a:pt x="94051" y="107386"/>
                  </a:lnTo>
                  <a:lnTo>
                    <a:pt x="86537" y="114243"/>
                  </a:lnTo>
                  <a:lnTo>
                    <a:pt x="78548" y="120799"/>
                  </a:lnTo>
                  <a:lnTo>
                    <a:pt x="72229" y="128145"/>
                  </a:lnTo>
                  <a:lnTo>
                    <a:pt x="67023" y="136020"/>
                  </a:lnTo>
                  <a:lnTo>
                    <a:pt x="62559" y="144246"/>
                  </a:lnTo>
                  <a:lnTo>
                    <a:pt x="57597" y="151714"/>
                  </a:lnTo>
                  <a:lnTo>
                    <a:pt x="52303" y="158678"/>
                  </a:lnTo>
                  <a:lnTo>
                    <a:pt x="46787" y="165305"/>
                  </a:lnTo>
                  <a:lnTo>
                    <a:pt x="43110" y="171707"/>
                  </a:lnTo>
                  <a:lnTo>
                    <a:pt x="40658" y="177959"/>
                  </a:lnTo>
                  <a:lnTo>
                    <a:pt x="39024" y="184112"/>
                  </a:lnTo>
                  <a:lnTo>
                    <a:pt x="36941" y="190198"/>
                  </a:lnTo>
                  <a:lnTo>
                    <a:pt x="34559" y="196240"/>
                  </a:lnTo>
                  <a:lnTo>
                    <a:pt x="31978" y="202252"/>
                  </a:lnTo>
                  <a:lnTo>
                    <a:pt x="30258" y="207253"/>
                  </a:lnTo>
                  <a:lnTo>
                    <a:pt x="29111" y="211578"/>
                  </a:lnTo>
                  <a:lnTo>
                    <a:pt x="27836" y="219030"/>
                  </a:lnTo>
                  <a:lnTo>
                    <a:pt x="27270" y="225650"/>
                  </a:lnTo>
                  <a:lnTo>
                    <a:pt x="28111" y="228804"/>
                  </a:lnTo>
                  <a:lnTo>
                    <a:pt x="31695" y="234955"/>
                  </a:lnTo>
                  <a:lnTo>
                    <a:pt x="35035" y="237984"/>
                  </a:lnTo>
                  <a:lnTo>
                    <a:pt x="39247" y="240995"/>
                  </a:lnTo>
                  <a:lnTo>
                    <a:pt x="44042" y="243995"/>
                  </a:lnTo>
                  <a:lnTo>
                    <a:pt x="48232" y="245995"/>
                  </a:lnTo>
                  <a:lnTo>
                    <a:pt x="52018" y="247329"/>
                  </a:lnTo>
                  <a:lnTo>
                    <a:pt x="55536" y="248217"/>
                  </a:lnTo>
                  <a:lnTo>
                    <a:pt x="59867" y="248810"/>
                  </a:lnTo>
                  <a:lnTo>
                    <a:pt x="64741" y="249205"/>
                  </a:lnTo>
                  <a:lnTo>
                    <a:pt x="69976" y="249469"/>
                  </a:lnTo>
                  <a:lnTo>
                    <a:pt x="81091" y="249761"/>
                  </a:lnTo>
                  <a:lnTo>
                    <a:pt x="99666" y="249949"/>
                  </a:lnTo>
                  <a:lnTo>
                    <a:pt x="103192" y="248972"/>
                  </a:lnTo>
                  <a:lnTo>
                    <a:pt x="106535" y="247329"/>
                  </a:lnTo>
                  <a:lnTo>
                    <a:pt x="109757" y="245241"/>
                  </a:lnTo>
                  <a:lnTo>
                    <a:pt x="112899" y="242857"/>
                  </a:lnTo>
                  <a:lnTo>
                    <a:pt x="115986" y="240276"/>
                  </a:lnTo>
                  <a:lnTo>
                    <a:pt x="119038" y="237562"/>
                  </a:lnTo>
                  <a:lnTo>
                    <a:pt x="125076" y="231901"/>
                  </a:lnTo>
                  <a:lnTo>
                    <a:pt x="128077" y="229003"/>
                  </a:lnTo>
                  <a:lnTo>
                    <a:pt x="130078" y="225087"/>
                  </a:lnTo>
                  <a:lnTo>
                    <a:pt x="131412" y="220491"/>
                  </a:lnTo>
                  <a:lnTo>
                    <a:pt x="132301" y="215443"/>
                  </a:lnTo>
                  <a:lnTo>
                    <a:pt x="132894" y="210093"/>
                  </a:lnTo>
                  <a:lnTo>
                    <a:pt x="133289" y="204542"/>
                  </a:lnTo>
                  <a:lnTo>
                    <a:pt x="133552" y="198857"/>
                  </a:lnTo>
                  <a:lnTo>
                    <a:pt x="132734" y="193083"/>
                  </a:lnTo>
                  <a:lnTo>
                    <a:pt x="131196" y="187249"/>
                  </a:lnTo>
                  <a:lnTo>
                    <a:pt x="129178" y="181376"/>
                  </a:lnTo>
                  <a:lnTo>
                    <a:pt x="125846" y="175476"/>
                  </a:lnTo>
                  <a:lnTo>
                    <a:pt x="121638" y="169558"/>
                  </a:lnTo>
                  <a:lnTo>
                    <a:pt x="116846" y="163628"/>
                  </a:lnTo>
                  <a:lnTo>
                    <a:pt x="112659" y="156698"/>
                  </a:lnTo>
                  <a:lnTo>
                    <a:pt x="108874" y="149102"/>
                  </a:lnTo>
                  <a:lnTo>
                    <a:pt x="105358" y="141061"/>
                  </a:lnTo>
                  <a:lnTo>
                    <a:pt x="101027" y="133716"/>
                  </a:lnTo>
                  <a:lnTo>
                    <a:pt x="96154" y="126836"/>
                  </a:lnTo>
                  <a:lnTo>
                    <a:pt x="90918" y="120264"/>
                  </a:lnTo>
                  <a:lnTo>
                    <a:pt x="85442" y="113899"/>
                  </a:lnTo>
                  <a:lnTo>
                    <a:pt x="79804" y="107671"/>
                  </a:lnTo>
                  <a:lnTo>
                    <a:pt x="65028" y="92070"/>
                  </a:lnTo>
                  <a:lnTo>
                    <a:pt x="46393" y="73169"/>
                  </a:lnTo>
                  <a:lnTo>
                    <a:pt x="40860" y="68611"/>
                  </a:lnTo>
                  <a:lnTo>
                    <a:pt x="35186" y="64581"/>
                  </a:lnTo>
                  <a:lnTo>
                    <a:pt x="29416" y="60901"/>
                  </a:lnTo>
                  <a:lnTo>
                    <a:pt x="24577" y="57456"/>
                  </a:lnTo>
                  <a:lnTo>
                    <a:pt x="20357" y="54167"/>
                  </a:lnTo>
                  <a:lnTo>
                    <a:pt x="11194" y="46500"/>
                  </a:lnTo>
                  <a:lnTo>
                    <a:pt x="7293" y="42806"/>
                  </a:lnTo>
                  <a:lnTo>
                    <a:pt x="0" y="356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Annotation33"/>
            <p:cNvSpPr/>
            <p:nvPr/>
          </p:nvSpPr>
          <p:spPr>
            <a:xfrm>
              <a:off x="2989873" y="4295180"/>
              <a:ext cx="116202" cy="8930"/>
            </a:xfrm>
            <a:custGeom>
              <a:avLst/>
              <a:gdLst/>
              <a:ahLst/>
              <a:cxnLst/>
              <a:rect l="0" t="0" r="0" b="0"/>
              <a:pathLst>
                <a:path w="116202" h="8930">
                  <a:moveTo>
                    <a:pt x="0" y="8929"/>
                  </a:moveTo>
                  <a:lnTo>
                    <a:pt x="7696" y="8929"/>
                  </a:lnTo>
                  <a:lnTo>
                    <a:pt x="10096" y="7937"/>
                  </a:lnTo>
                  <a:lnTo>
                    <a:pt x="13683" y="6284"/>
                  </a:lnTo>
                  <a:lnTo>
                    <a:pt x="18060" y="4189"/>
                  </a:lnTo>
                  <a:lnTo>
                    <a:pt x="22965" y="2793"/>
                  </a:lnTo>
                  <a:lnTo>
                    <a:pt x="28221" y="1862"/>
                  </a:lnTo>
                  <a:lnTo>
                    <a:pt x="33712" y="1241"/>
                  </a:lnTo>
                  <a:lnTo>
                    <a:pt x="39358" y="827"/>
                  </a:lnTo>
                  <a:lnTo>
                    <a:pt x="45109" y="551"/>
                  </a:lnTo>
                  <a:lnTo>
                    <a:pt x="56795" y="245"/>
                  </a:lnTo>
                  <a:lnTo>
                    <a:pt x="1162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Annotation34"/>
            <p:cNvSpPr/>
            <p:nvPr/>
          </p:nvSpPr>
          <p:spPr>
            <a:xfrm>
              <a:off x="3204398" y="4179094"/>
              <a:ext cx="62571" cy="312540"/>
            </a:xfrm>
            <a:custGeom>
              <a:avLst/>
              <a:gdLst/>
              <a:ahLst/>
              <a:cxnLst/>
              <a:rect l="0" t="0" r="0" b="0"/>
              <a:pathLst>
                <a:path w="62571" h="312540">
                  <a:moveTo>
                    <a:pt x="0" y="0"/>
                  </a:moveTo>
                  <a:lnTo>
                    <a:pt x="0" y="4740"/>
                  </a:lnTo>
                  <a:lnTo>
                    <a:pt x="994" y="7128"/>
                  </a:lnTo>
                  <a:lnTo>
                    <a:pt x="2649" y="9713"/>
                  </a:lnTo>
                  <a:lnTo>
                    <a:pt x="4746" y="12428"/>
                  </a:lnTo>
                  <a:lnTo>
                    <a:pt x="6143" y="15231"/>
                  </a:lnTo>
                  <a:lnTo>
                    <a:pt x="7696" y="20990"/>
                  </a:lnTo>
                  <a:lnTo>
                    <a:pt x="9104" y="24908"/>
                  </a:lnTo>
                  <a:lnTo>
                    <a:pt x="11035" y="29503"/>
                  </a:lnTo>
                  <a:lnTo>
                    <a:pt x="13316" y="34552"/>
                  </a:lnTo>
                  <a:lnTo>
                    <a:pt x="14836" y="39902"/>
                  </a:lnTo>
                  <a:lnTo>
                    <a:pt x="15850" y="45452"/>
                  </a:lnTo>
                  <a:lnTo>
                    <a:pt x="16526" y="51138"/>
                  </a:lnTo>
                  <a:lnTo>
                    <a:pt x="16977" y="57904"/>
                  </a:lnTo>
                  <a:lnTo>
                    <a:pt x="17277" y="65392"/>
                  </a:lnTo>
                  <a:lnTo>
                    <a:pt x="17477" y="73360"/>
                  </a:lnTo>
                  <a:lnTo>
                    <a:pt x="18604" y="81649"/>
                  </a:lnTo>
                  <a:lnTo>
                    <a:pt x="20348" y="90151"/>
                  </a:lnTo>
                  <a:lnTo>
                    <a:pt x="22504" y="98796"/>
                  </a:lnTo>
                  <a:lnTo>
                    <a:pt x="23941" y="107536"/>
                  </a:lnTo>
                  <a:lnTo>
                    <a:pt x="24900" y="116340"/>
                  </a:lnTo>
                  <a:lnTo>
                    <a:pt x="25538" y="125184"/>
                  </a:lnTo>
                  <a:lnTo>
                    <a:pt x="26958" y="135050"/>
                  </a:lnTo>
                  <a:lnTo>
                    <a:pt x="28897" y="145596"/>
                  </a:lnTo>
                  <a:lnTo>
                    <a:pt x="31183" y="156595"/>
                  </a:lnTo>
                  <a:lnTo>
                    <a:pt x="33700" y="166905"/>
                  </a:lnTo>
                  <a:lnTo>
                    <a:pt x="36371" y="176754"/>
                  </a:lnTo>
                  <a:lnTo>
                    <a:pt x="39145" y="186297"/>
                  </a:lnTo>
                  <a:lnTo>
                    <a:pt x="40995" y="196628"/>
                  </a:lnTo>
                  <a:lnTo>
                    <a:pt x="42228" y="207483"/>
                  </a:lnTo>
                  <a:lnTo>
                    <a:pt x="43049" y="218690"/>
                  </a:lnTo>
                  <a:lnTo>
                    <a:pt x="44591" y="230129"/>
                  </a:lnTo>
                  <a:lnTo>
                    <a:pt x="46611" y="241724"/>
                  </a:lnTo>
                  <a:lnTo>
                    <a:pt x="48951" y="253423"/>
                  </a:lnTo>
                  <a:lnTo>
                    <a:pt x="50512" y="263206"/>
                  </a:lnTo>
                  <a:lnTo>
                    <a:pt x="51552" y="271713"/>
                  </a:lnTo>
                  <a:lnTo>
                    <a:pt x="52245" y="279368"/>
                  </a:lnTo>
                  <a:lnTo>
                    <a:pt x="53701" y="286456"/>
                  </a:lnTo>
                  <a:lnTo>
                    <a:pt x="55664" y="293166"/>
                  </a:lnTo>
                  <a:lnTo>
                    <a:pt x="62570" y="3125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Annotation35"/>
            <p:cNvSpPr/>
            <p:nvPr/>
          </p:nvSpPr>
          <p:spPr>
            <a:xfrm>
              <a:off x="3097135" y="4741664"/>
              <a:ext cx="125142" cy="17860"/>
            </a:xfrm>
            <a:custGeom>
              <a:avLst/>
              <a:gdLst/>
              <a:ahLst/>
              <a:cxnLst/>
              <a:rect l="0" t="0" r="0" b="0"/>
              <a:pathLst>
                <a:path w="125142" h="17860">
                  <a:moveTo>
                    <a:pt x="0" y="0"/>
                  </a:moveTo>
                  <a:lnTo>
                    <a:pt x="17187" y="0"/>
                  </a:lnTo>
                  <a:lnTo>
                    <a:pt x="20397" y="992"/>
                  </a:lnTo>
                  <a:lnTo>
                    <a:pt x="22537" y="2646"/>
                  </a:lnTo>
                  <a:lnTo>
                    <a:pt x="23963" y="4740"/>
                  </a:lnTo>
                  <a:lnTo>
                    <a:pt x="26900" y="6137"/>
                  </a:lnTo>
                  <a:lnTo>
                    <a:pt x="30845" y="7068"/>
                  </a:lnTo>
                  <a:lnTo>
                    <a:pt x="35461" y="7689"/>
                  </a:lnTo>
                  <a:lnTo>
                    <a:pt x="41518" y="8102"/>
                  </a:lnTo>
                  <a:lnTo>
                    <a:pt x="48536" y="8378"/>
                  </a:lnTo>
                  <a:lnTo>
                    <a:pt x="56193" y="8562"/>
                  </a:lnTo>
                  <a:lnTo>
                    <a:pt x="64278" y="9677"/>
                  </a:lnTo>
                  <a:lnTo>
                    <a:pt x="72647" y="11413"/>
                  </a:lnTo>
                  <a:lnTo>
                    <a:pt x="81206" y="13562"/>
                  </a:lnTo>
                  <a:lnTo>
                    <a:pt x="88899" y="14994"/>
                  </a:lnTo>
                  <a:lnTo>
                    <a:pt x="96014" y="15949"/>
                  </a:lnTo>
                  <a:lnTo>
                    <a:pt x="102743" y="16586"/>
                  </a:lnTo>
                  <a:lnTo>
                    <a:pt x="108222" y="17010"/>
                  </a:lnTo>
                  <a:lnTo>
                    <a:pt x="112868" y="17294"/>
                  </a:lnTo>
                  <a:lnTo>
                    <a:pt x="125141" y="178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Annotation36"/>
            <p:cNvSpPr/>
            <p:nvPr/>
          </p:nvSpPr>
          <p:spPr>
            <a:xfrm>
              <a:off x="3320600" y="4643438"/>
              <a:ext cx="98325" cy="383977"/>
            </a:xfrm>
            <a:custGeom>
              <a:avLst/>
              <a:gdLst/>
              <a:ahLst/>
              <a:cxnLst/>
              <a:rect l="0" t="0" r="0" b="0"/>
              <a:pathLst>
                <a:path w="98325" h="383977">
                  <a:moveTo>
                    <a:pt x="0" y="0"/>
                  </a:moveTo>
                  <a:lnTo>
                    <a:pt x="0" y="4740"/>
                  </a:lnTo>
                  <a:lnTo>
                    <a:pt x="993" y="7129"/>
                  </a:lnTo>
                  <a:lnTo>
                    <a:pt x="2648" y="9713"/>
                  </a:lnTo>
                  <a:lnTo>
                    <a:pt x="4745" y="12429"/>
                  </a:lnTo>
                  <a:lnTo>
                    <a:pt x="7136" y="17216"/>
                  </a:lnTo>
                  <a:lnTo>
                    <a:pt x="9723" y="23383"/>
                  </a:lnTo>
                  <a:lnTo>
                    <a:pt x="12441" y="30472"/>
                  </a:lnTo>
                  <a:lnTo>
                    <a:pt x="18110" y="46285"/>
                  </a:lnTo>
                  <a:lnTo>
                    <a:pt x="21012" y="54669"/>
                  </a:lnTo>
                  <a:lnTo>
                    <a:pt x="22946" y="63235"/>
                  </a:lnTo>
                  <a:lnTo>
                    <a:pt x="24236" y="71922"/>
                  </a:lnTo>
                  <a:lnTo>
                    <a:pt x="25095" y="80690"/>
                  </a:lnTo>
                  <a:lnTo>
                    <a:pt x="26662" y="90504"/>
                  </a:lnTo>
                  <a:lnTo>
                    <a:pt x="28700" y="101016"/>
                  </a:lnTo>
                  <a:lnTo>
                    <a:pt x="44858" y="176976"/>
                  </a:lnTo>
                  <a:lnTo>
                    <a:pt x="74491" y="297628"/>
                  </a:lnTo>
                  <a:lnTo>
                    <a:pt x="77469" y="308551"/>
                  </a:lnTo>
                  <a:lnTo>
                    <a:pt x="83427" y="328626"/>
                  </a:lnTo>
                  <a:lnTo>
                    <a:pt x="85413" y="338146"/>
                  </a:lnTo>
                  <a:lnTo>
                    <a:pt x="86737" y="347470"/>
                  </a:lnTo>
                  <a:lnTo>
                    <a:pt x="87620" y="356661"/>
                  </a:lnTo>
                  <a:lnTo>
                    <a:pt x="89202" y="363782"/>
                  </a:lnTo>
                  <a:lnTo>
                    <a:pt x="91249" y="369522"/>
                  </a:lnTo>
                  <a:lnTo>
                    <a:pt x="98324" y="3839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Annotation37"/>
            <p:cNvSpPr/>
            <p:nvPr/>
          </p:nvSpPr>
          <p:spPr>
            <a:xfrm>
              <a:off x="3025627" y="3545086"/>
              <a:ext cx="813411" cy="1750220"/>
            </a:xfrm>
            <a:custGeom>
              <a:avLst/>
              <a:gdLst/>
              <a:ahLst/>
              <a:cxnLst/>
              <a:rect l="0" t="0" r="0" b="0"/>
              <a:pathLst>
                <a:path w="813411" h="1750220">
                  <a:moveTo>
                    <a:pt x="0" y="0"/>
                  </a:moveTo>
                  <a:lnTo>
                    <a:pt x="144416" y="0"/>
                  </a:lnTo>
                  <a:lnTo>
                    <a:pt x="161516" y="2646"/>
                  </a:lnTo>
                  <a:lnTo>
                    <a:pt x="170247" y="4740"/>
                  </a:lnTo>
                  <a:lnTo>
                    <a:pt x="178054" y="5145"/>
                  </a:lnTo>
                  <a:lnTo>
                    <a:pt x="199526" y="2958"/>
                  </a:lnTo>
                  <a:lnTo>
                    <a:pt x="223324" y="6719"/>
                  </a:lnTo>
                  <a:lnTo>
                    <a:pt x="244389" y="8275"/>
                  </a:lnTo>
                  <a:lnTo>
                    <a:pt x="268067" y="9728"/>
                  </a:lnTo>
                  <a:lnTo>
                    <a:pt x="288104" y="15009"/>
                  </a:lnTo>
                  <a:lnTo>
                    <a:pt x="312670" y="17296"/>
                  </a:lnTo>
                  <a:lnTo>
                    <a:pt x="318689" y="17484"/>
                  </a:lnTo>
                  <a:lnTo>
                    <a:pt x="330674" y="20338"/>
                  </a:lnTo>
                  <a:lnTo>
                    <a:pt x="345940" y="24878"/>
                  </a:lnTo>
                  <a:lnTo>
                    <a:pt x="359996" y="26412"/>
                  </a:lnTo>
                  <a:lnTo>
                    <a:pt x="363151" y="27530"/>
                  </a:lnTo>
                  <a:lnTo>
                    <a:pt x="372337" y="32851"/>
                  </a:lnTo>
                  <a:lnTo>
                    <a:pt x="378353" y="34444"/>
                  </a:lnTo>
                  <a:lnTo>
                    <a:pt x="387324" y="35341"/>
                  </a:lnTo>
                  <a:lnTo>
                    <a:pt x="389315" y="36459"/>
                  </a:lnTo>
                  <a:lnTo>
                    <a:pt x="390643" y="38196"/>
                  </a:lnTo>
                  <a:lnTo>
                    <a:pt x="400303" y="61262"/>
                  </a:lnTo>
                  <a:lnTo>
                    <a:pt x="402974" y="78218"/>
                  </a:lnTo>
                  <a:lnTo>
                    <a:pt x="416467" y="110467"/>
                  </a:lnTo>
                  <a:lnTo>
                    <a:pt x="422041" y="134011"/>
                  </a:lnTo>
                  <a:lnTo>
                    <a:pt x="424378" y="139942"/>
                  </a:lnTo>
                  <a:lnTo>
                    <a:pt x="433387" y="188050"/>
                  </a:lnTo>
                  <a:lnTo>
                    <a:pt x="450027" y="253576"/>
                  </a:lnTo>
                  <a:lnTo>
                    <a:pt x="457746" y="312614"/>
                  </a:lnTo>
                  <a:lnTo>
                    <a:pt x="468157" y="364919"/>
                  </a:lnTo>
                  <a:lnTo>
                    <a:pt x="503542" y="532927"/>
                  </a:lnTo>
                  <a:lnTo>
                    <a:pt x="507734" y="577489"/>
                  </a:lnTo>
                  <a:lnTo>
                    <a:pt x="513721" y="622112"/>
                  </a:lnTo>
                  <a:lnTo>
                    <a:pt x="521785" y="666753"/>
                  </a:lnTo>
                  <a:lnTo>
                    <a:pt x="530464" y="711399"/>
                  </a:lnTo>
                  <a:lnTo>
                    <a:pt x="544071" y="756047"/>
                  </a:lnTo>
                  <a:lnTo>
                    <a:pt x="555938" y="800695"/>
                  </a:lnTo>
                  <a:lnTo>
                    <a:pt x="565744" y="845344"/>
                  </a:lnTo>
                  <a:lnTo>
                    <a:pt x="574940" y="889992"/>
                  </a:lnTo>
                  <a:lnTo>
                    <a:pt x="588700" y="934640"/>
                  </a:lnTo>
                  <a:lnTo>
                    <a:pt x="600612" y="979289"/>
                  </a:lnTo>
                  <a:lnTo>
                    <a:pt x="623672" y="1043990"/>
                  </a:lnTo>
                  <a:lnTo>
                    <a:pt x="641963" y="1092244"/>
                  </a:lnTo>
                  <a:lnTo>
                    <a:pt x="657568" y="1146130"/>
                  </a:lnTo>
                  <a:lnTo>
                    <a:pt x="668138" y="1182843"/>
                  </a:lnTo>
                  <a:lnTo>
                    <a:pt x="689972" y="1236405"/>
                  </a:lnTo>
                  <a:lnTo>
                    <a:pt x="708628" y="1287886"/>
                  </a:lnTo>
                  <a:lnTo>
                    <a:pt x="729133" y="1338542"/>
                  </a:lnTo>
                  <a:lnTo>
                    <a:pt x="747786" y="1392951"/>
                  </a:lnTo>
                  <a:lnTo>
                    <a:pt x="757115" y="1426088"/>
                  </a:lnTo>
                  <a:lnTo>
                    <a:pt x="759588" y="1439473"/>
                  </a:lnTo>
                  <a:lnTo>
                    <a:pt x="775171" y="1482259"/>
                  </a:lnTo>
                  <a:lnTo>
                    <a:pt x="777544" y="1494204"/>
                  </a:lnTo>
                  <a:lnTo>
                    <a:pt x="783472" y="1512085"/>
                  </a:lnTo>
                  <a:lnTo>
                    <a:pt x="786320" y="1541675"/>
                  </a:lnTo>
                  <a:lnTo>
                    <a:pt x="786472" y="1552030"/>
                  </a:lnTo>
                  <a:lnTo>
                    <a:pt x="787506" y="1556577"/>
                  </a:lnTo>
                  <a:lnTo>
                    <a:pt x="793653" y="1571004"/>
                  </a:lnTo>
                  <a:lnTo>
                    <a:pt x="795161" y="1583408"/>
                  </a:lnTo>
                  <a:lnTo>
                    <a:pt x="795530" y="1611560"/>
                  </a:lnTo>
                  <a:lnTo>
                    <a:pt x="796524" y="1614124"/>
                  </a:lnTo>
                  <a:lnTo>
                    <a:pt x="803229" y="1623549"/>
                  </a:lnTo>
                  <a:lnTo>
                    <a:pt x="803919" y="1627114"/>
                  </a:lnTo>
                  <a:lnTo>
                    <a:pt x="804472" y="1660511"/>
                  </a:lnTo>
                  <a:lnTo>
                    <a:pt x="813377" y="1669818"/>
                  </a:lnTo>
                  <a:lnTo>
                    <a:pt x="813410" y="1678771"/>
                  </a:lnTo>
                  <a:lnTo>
                    <a:pt x="808665" y="1678779"/>
                  </a:lnTo>
                  <a:lnTo>
                    <a:pt x="806274" y="1679771"/>
                  </a:lnTo>
                  <a:lnTo>
                    <a:pt x="798164" y="1684918"/>
                  </a:lnTo>
                  <a:lnTo>
                    <a:pt x="792398" y="1686469"/>
                  </a:lnTo>
                  <a:lnTo>
                    <a:pt x="773469" y="1688458"/>
                  </a:lnTo>
                  <a:lnTo>
                    <a:pt x="755448" y="1694767"/>
                  </a:lnTo>
                  <a:lnTo>
                    <a:pt x="731680" y="1701929"/>
                  </a:lnTo>
                  <a:lnTo>
                    <a:pt x="714516" y="1703952"/>
                  </a:lnTo>
                  <a:lnTo>
                    <a:pt x="696955" y="1707497"/>
                  </a:lnTo>
                  <a:lnTo>
                    <a:pt x="575935" y="1738335"/>
                  </a:lnTo>
                  <a:lnTo>
                    <a:pt x="555910" y="1744276"/>
                  </a:lnTo>
                  <a:lnTo>
                    <a:pt x="537078" y="1747577"/>
                  </a:lnTo>
                  <a:lnTo>
                    <a:pt x="509499" y="17502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Annotation38"/>
            <p:cNvSpPr/>
            <p:nvPr/>
          </p:nvSpPr>
          <p:spPr>
            <a:xfrm>
              <a:off x="4938482" y="1830589"/>
              <a:ext cx="455867" cy="1000123"/>
            </a:xfrm>
            <a:custGeom>
              <a:avLst/>
              <a:gdLst/>
              <a:ahLst/>
              <a:cxnLst/>
              <a:rect l="0" t="0" r="0" b="0"/>
              <a:pathLst>
                <a:path w="455867" h="1000123">
                  <a:moveTo>
                    <a:pt x="312849" y="8927"/>
                  </a:moveTo>
                  <a:lnTo>
                    <a:pt x="308104" y="4186"/>
                  </a:lnTo>
                  <a:lnTo>
                    <a:pt x="305713" y="2790"/>
                  </a:lnTo>
                  <a:lnTo>
                    <a:pt x="300408" y="1238"/>
                  </a:lnTo>
                  <a:lnTo>
                    <a:pt x="288910" y="242"/>
                  </a:lnTo>
                  <a:lnTo>
                    <a:pt x="277075" y="45"/>
                  </a:lnTo>
                  <a:lnTo>
                    <a:pt x="243796" y="0"/>
                  </a:lnTo>
                  <a:lnTo>
                    <a:pt x="232168" y="2644"/>
                  </a:lnTo>
                  <a:lnTo>
                    <a:pt x="220380" y="6134"/>
                  </a:lnTo>
                  <a:lnTo>
                    <a:pt x="208520" y="7686"/>
                  </a:lnTo>
                  <a:lnTo>
                    <a:pt x="201583" y="8099"/>
                  </a:lnTo>
                  <a:lnTo>
                    <a:pt x="185929" y="8559"/>
                  </a:lnTo>
                  <a:lnTo>
                    <a:pt x="171690" y="11409"/>
                  </a:lnTo>
                  <a:lnTo>
                    <a:pt x="158740" y="14991"/>
                  </a:lnTo>
                  <a:lnTo>
                    <a:pt x="146363" y="16583"/>
                  </a:lnTo>
                  <a:lnTo>
                    <a:pt x="134241" y="17290"/>
                  </a:lnTo>
                  <a:lnTo>
                    <a:pt x="128227" y="17479"/>
                  </a:lnTo>
                  <a:lnTo>
                    <a:pt x="116249" y="20334"/>
                  </a:lnTo>
                  <a:lnTo>
                    <a:pt x="104304" y="23919"/>
                  </a:lnTo>
                  <a:lnTo>
                    <a:pt x="92374" y="25512"/>
                  </a:lnTo>
                  <a:lnTo>
                    <a:pt x="79235" y="26408"/>
                  </a:lnTo>
                  <a:lnTo>
                    <a:pt x="69645" y="29264"/>
                  </a:lnTo>
                  <a:lnTo>
                    <a:pt x="56794" y="34441"/>
                  </a:lnTo>
                  <a:lnTo>
                    <a:pt x="46212" y="35604"/>
                  </a:lnTo>
                  <a:lnTo>
                    <a:pt x="45706" y="36633"/>
                  </a:lnTo>
                  <a:lnTo>
                    <a:pt x="45142" y="40423"/>
                  </a:lnTo>
                  <a:lnTo>
                    <a:pt x="43999" y="41830"/>
                  </a:lnTo>
                  <a:lnTo>
                    <a:pt x="42243" y="42769"/>
                  </a:lnTo>
                  <a:lnTo>
                    <a:pt x="37036" y="44274"/>
                  </a:lnTo>
                  <a:lnTo>
                    <a:pt x="36608" y="45390"/>
                  </a:lnTo>
                  <a:lnTo>
                    <a:pt x="35828" y="53718"/>
                  </a:lnTo>
                  <a:lnTo>
                    <a:pt x="35787" y="57938"/>
                  </a:lnTo>
                  <a:lnTo>
                    <a:pt x="36769" y="60452"/>
                  </a:lnTo>
                  <a:lnTo>
                    <a:pt x="41903" y="68732"/>
                  </a:lnTo>
                  <a:lnTo>
                    <a:pt x="43453" y="74533"/>
                  </a:lnTo>
                  <a:lnTo>
                    <a:pt x="44620" y="104349"/>
                  </a:lnTo>
                  <a:lnTo>
                    <a:pt x="44660" y="114505"/>
                  </a:lnTo>
                  <a:lnTo>
                    <a:pt x="38543" y="143332"/>
                  </a:lnTo>
                  <a:lnTo>
                    <a:pt x="36305" y="171810"/>
                  </a:lnTo>
                  <a:lnTo>
                    <a:pt x="35917" y="197087"/>
                  </a:lnTo>
                  <a:lnTo>
                    <a:pt x="35786" y="232294"/>
                  </a:lnTo>
                  <a:lnTo>
                    <a:pt x="31018" y="258995"/>
                  </a:lnTo>
                  <a:lnTo>
                    <a:pt x="28683" y="279480"/>
                  </a:lnTo>
                  <a:lnTo>
                    <a:pt x="27368" y="310679"/>
                  </a:lnTo>
                  <a:lnTo>
                    <a:pt x="26978" y="341421"/>
                  </a:lnTo>
                  <a:lnTo>
                    <a:pt x="26816" y="477608"/>
                  </a:lnTo>
                  <a:lnTo>
                    <a:pt x="22070" y="507628"/>
                  </a:lnTo>
                  <a:lnTo>
                    <a:pt x="19741" y="528890"/>
                  </a:lnTo>
                  <a:lnTo>
                    <a:pt x="18705" y="551568"/>
                  </a:lnTo>
                  <a:lnTo>
                    <a:pt x="18122" y="585656"/>
                  </a:lnTo>
                  <a:lnTo>
                    <a:pt x="17908" y="638258"/>
                  </a:lnTo>
                  <a:lnTo>
                    <a:pt x="13141" y="668338"/>
                  </a:lnTo>
                  <a:lnTo>
                    <a:pt x="10183" y="696102"/>
                  </a:lnTo>
                  <a:lnTo>
                    <a:pt x="9491" y="716835"/>
                  </a:lnTo>
                  <a:lnTo>
                    <a:pt x="8190" y="738287"/>
                  </a:lnTo>
                  <a:lnTo>
                    <a:pt x="2868" y="767098"/>
                  </a:lnTo>
                  <a:lnTo>
                    <a:pt x="849" y="794487"/>
                  </a:lnTo>
                  <a:lnTo>
                    <a:pt x="251" y="820461"/>
                  </a:lnTo>
                  <a:lnTo>
                    <a:pt x="0" y="911915"/>
                  </a:lnTo>
                  <a:lnTo>
                    <a:pt x="993" y="915521"/>
                  </a:lnTo>
                  <a:lnTo>
                    <a:pt x="4745" y="922172"/>
                  </a:lnTo>
                  <a:lnTo>
                    <a:pt x="14252" y="934527"/>
                  </a:lnTo>
                  <a:lnTo>
                    <a:pt x="17796" y="943535"/>
                  </a:lnTo>
                  <a:lnTo>
                    <a:pt x="22144" y="949506"/>
                  </a:lnTo>
                  <a:lnTo>
                    <a:pt x="24695" y="951495"/>
                  </a:lnTo>
                  <a:lnTo>
                    <a:pt x="27388" y="952821"/>
                  </a:lnTo>
                  <a:lnTo>
                    <a:pt x="38571" y="957334"/>
                  </a:lnTo>
                  <a:lnTo>
                    <a:pt x="43591" y="959690"/>
                  </a:lnTo>
                  <a:lnTo>
                    <a:pt x="54466" y="962309"/>
                  </a:lnTo>
                  <a:lnTo>
                    <a:pt x="65920" y="964464"/>
                  </a:lnTo>
                  <a:lnTo>
                    <a:pt x="77632" y="968730"/>
                  </a:lnTo>
                  <a:lnTo>
                    <a:pt x="89458" y="971287"/>
                  </a:lnTo>
                  <a:lnTo>
                    <a:pt x="102329" y="972424"/>
                  </a:lnTo>
                  <a:lnTo>
                    <a:pt x="109932" y="972727"/>
                  </a:lnTo>
                  <a:lnTo>
                    <a:pt x="132221" y="973153"/>
                  </a:lnTo>
                  <a:lnTo>
                    <a:pt x="138799" y="973213"/>
                  </a:lnTo>
                  <a:lnTo>
                    <a:pt x="147156" y="974245"/>
                  </a:lnTo>
                  <a:lnTo>
                    <a:pt x="156701" y="975926"/>
                  </a:lnTo>
                  <a:lnTo>
                    <a:pt x="167037" y="978038"/>
                  </a:lnTo>
                  <a:lnTo>
                    <a:pt x="176908" y="979446"/>
                  </a:lnTo>
                  <a:lnTo>
                    <a:pt x="186468" y="980385"/>
                  </a:lnTo>
                  <a:lnTo>
                    <a:pt x="195819" y="981011"/>
                  </a:lnTo>
                  <a:lnTo>
                    <a:pt x="205034" y="981428"/>
                  </a:lnTo>
                  <a:lnTo>
                    <a:pt x="223218" y="981892"/>
                  </a:lnTo>
                  <a:lnTo>
                    <a:pt x="284769" y="982230"/>
                  </a:lnTo>
                  <a:lnTo>
                    <a:pt x="294129" y="983233"/>
                  </a:lnTo>
                  <a:lnTo>
                    <a:pt x="303348" y="984894"/>
                  </a:lnTo>
                  <a:lnTo>
                    <a:pt x="312474" y="986993"/>
                  </a:lnTo>
                  <a:lnTo>
                    <a:pt x="321538" y="988393"/>
                  </a:lnTo>
                  <a:lnTo>
                    <a:pt x="330560" y="989326"/>
                  </a:lnTo>
                  <a:lnTo>
                    <a:pt x="339554" y="989948"/>
                  </a:lnTo>
                  <a:lnTo>
                    <a:pt x="348529" y="990363"/>
                  </a:lnTo>
                  <a:lnTo>
                    <a:pt x="366448" y="990823"/>
                  </a:lnTo>
                  <a:lnTo>
                    <a:pt x="374404" y="991939"/>
                  </a:lnTo>
                  <a:lnTo>
                    <a:pt x="388541" y="995823"/>
                  </a:lnTo>
                  <a:lnTo>
                    <a:pt x="401446" y="998211"/>
                  </a:lnTo>
                  <a:lnTo>
                    <a:pt x="413803" y="999273"/>
                  </a:lnTo>
                  <a:lnTo>
                    <a:pt x="425915" y="999744"/>
                  </a:lnTo>
                  <a:lnTo>
                    <a:pt x="439156" y="1000010"/>
                  </a:lnTo>
                  <a:lnTo>
                    <a:pt x="455866" y="10001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Annotation39"/>
            <p:cNvSpPr/>
            <p:nvPr/>
          </p:nvSpPr>
          <p:spPr>
            <a:xfrm>
              <a:off x="5135130" y="1991353"/>
              <a:ext cx="205588" cy="223211"/>
            </a:xfrm>
            <a:custGeom>
              <a:avLst/>
              <a:gdLst/>
              <a:ahLst/>
              <a:cxnLst/>
              <a:rect l="0" t="0" r="0" b="0"/>
              <a:pathLst>
                <a:path w="205588" h="223211">
                  <a:moveTo>
                    <a:pt x="0" y="17827"/>
                  </a:moveTo>
                  <a:lnTo>
                    <a:pt x="0" y="10138"/>
                  </a:lnTo>
                  <a:lnTo>
                    <a:pt x="993" y="9724"/>
                  </a:lnTo>
                  <a:lnTo>
                    <a:pt x="4745" y="9265"/>
                  </a:lnTo>
                  <a:lnTo>
                    <a:pt x="7136" y="8150"/>
                  </a:lnTo>
                  <a:lnTo>
                    <a:pt x="12441" y="4265"/>
                  </a:lnTo>
                  <a:lnTo>
                    <a:pt x="15246" y="2833"/>
                  </a:lnTo>
                  <a:lnTo>
                    <a:pt x="21011" y="1241"/>
                  </a:lnTo>
                  <a:lnTo>
                    <a:pt x="24932" y="816"/>
                  </a:lnTo>
                  <a:lnTo>
                    <a:pt x="29532" y="534"/>
                  </a:lnTo>
                  <a:lnTo>
                    <a:pt x="38948" y="219"/>
                  </a:lnTo>
                  <a:lnTo>
                    <a:pt x="50826" y="42"/>
                  </a:lnTo>
                  <a:lnTo>
                    <a:pt x="60992" y="0"/>
                  </a:lnTo>
                  <a:lnTo>
                    <a:pt x="65490" y="982"/>
                  </a:lnTo>
                  <a:lnTo>
                    <a:pt x="69483" y="2628"/>
                  </a:lnTo>
                  <a:lnTo>
                    <a:pt x="73138" y="4718"/>
                  </a:lnTo>
                  <a:lnTo>
                    <a:pt x="77560" y="6111"/>
                  </a:lnTo>
                  <a:lnTo>
                    <a:pt x="82495" y="7040"/>
                  </a:lnTo>
                  <a:lnTo>
                    <a:pt x="87772" y="7659"/>
                  </a:lnTo>
                  <a:lnTo>
                    <a:pt x="91289" y="9064"/>
                  </a:lnTo>
                  <a:lnTo>
                    <a:pt x="93634" y="10993"/>
                  </a:lnTo>
                  <a:lnTo>
                    <a:pt x="97233" y="15781"/>
                  </a:lnTo>
                  <a:lnTo>
                    <a:pt x="102143" y="21217"/>
                  </a:lnTo>
                  <a:lnTo>
                    <a:pt x="103849" y="25048"/>
                  </a:lnTo>
                  <a:lnTo>
                    <a:pt x="104987" y="29586"/>
                  </a:lnTo>
                  <a:lnTo>
                    <a:pt x="105746" y="34596"/>
                  </a:lnTo>
                  <a:lnTo>
                    <a:pt x="106251" y="39920"/>
                  </a:lnTo>
                  <a:lnTo>
                    <a:pt x="106588" y="45454"/>
                  </a:lnTo>
                  <a:lnTo>
                    <a:pt x="106813" y="51128"/>
                  </a:lnTo>
                  <a:lnTo>
                    <a:pt x="105969" y="55902"/>
                  </a:lnTo>
                  <a:lnTo>
                    <a:pt x="104415" y="60078"/>
                  </a:lnTo>
                  <a:lnTo>
                    <a:pt x="102384" y="63854"/>
                  </a:lnTo>
                  <a:lnTo>
                    <a:pt x="100038" y="69347"/>
                  </a:lnTo>
                  <a:lnTo>
                    <a:pt x="97480" y="75986"/>
                  </a:lnTo>
                  <a:lnTo>
                    <a:pt x="94783" y="83389"/>
                  </a:lnTo>
                  <a:lnTo>
                    <a:pt x="91990" y="90308"/>
                  </a:lnTo>
                  <a:lnTo>
                    <a:pt x="89135" y="96905"/>
                  </a:lnTo>
                  <a:lnTo>
                    <a:pt x="86239" y="103288"/>
                  </a:lnTo>
                  <a:lnTo>
                    <a:pt x="82322" y="109527"/>
                  </a:lnTo>
                  <a:lnTo>
                    <a:pt x="77724" y="115671"/>
                  </a:lnTo>
                  <a:lnTo>
                    <a:pt x="72673" y="121752"/>
                  </a:lnTo>
                  <a:lnTo>
                    <a:pt x="68312" y="127790"/>
                  </a:lnTo>
                  <a:lnTo>
                    <a:pt x="64412" y="133799"/>
                  </a:lnTo>
                  <a:lnTo>
                    <a:pt x="60818" y="139790"/>
                  </a:lnTo>
                  <a:lnTo>
                    <a:pt x="51529" y="154384"/>
                  </a:lnTo>
                  <a:lnTo>
                    <a:pt x="46271" y="162443"/>
                  </a:lnTo>
                  <a:lnTo>
                    <a:pt x="42766" y="168808"/>
                  </a:lnTo>
                  <a:lnTo>
                    <a:pt x="40428" y="174043"/>
                  </a:lnTo>
                  <a:lnTo>
                    <a:pt x="38870" y="178526"/>
                  </a:lnTo>
                  <a:lnTo>
                    <a:pt x="37832" y="182506"/>
                  </a:lnTo>
                  <a:lnTo>
                    <a:pt x="37139" y="186152"/>
                  </a:lnTo>
                  <a:lnTo>
                    <a:pt x="36370" y="192849"/>
                  </a:lnTo>
                  <a:lnTo>
                    <a:pt x="36027" y="199133"/>
                  </a:lnTo>
                  <a:lnTo>
                    <a:pt x="35876" y="205232"/>
                  </a:lnTo>
                  <a:lnTo>
                    <a:pt x="35835" y="208248"/>
                  </a:lnTo>
                  <a:lnTo>
                    <a:pt x="37795" y="211251"/>
                  </a:lnTo>
                  <a:lnTo>
                    <a:pt x="41087" y="214245"/>
                  </a:lnTo>
                  <a:lnTo>
                    <a:pt x="45268" y="217233"/>
                  </a:lnTo>
                  <a:lnTo>
                    <a:pt x="49049" y="219225"/>
                  </a:lnTo>
                  <a:lnTo>
                    <a:pt x="52563" y="220553"/>
                  </a:lnTo>
                  <a:lnTo>
                    <a:pt x="55899" y="221439"/>
                  </a:lnTo>
                  <a:lnTo>
                    <a:pt x="60109" y="222029"/>
                  </a:lnTo>
                  <a:lnTo>
                    <a:pt x="64902" y="222422"/>
                  </a:lnTo>
                  <a:lnTo>
                    <a:pt x="70083" y="222685"/>
                  </a:lnTo>
                  <a:lnTo>
                    <a:pt x="83787" y="222976"/>
                  </a:lnTo>
                  <a:lnTo>
                    <a:pt x="205587" y="223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Annotation40"/>
            <p:cNvSpPr/>
            <p:nvPr/>
          </p:nvSpPr>
          <p:spPr>
            <a:xfrm>
              <a:off x="5170884" y="2437805"/>
              <a:ext cx="34513" cy="223243"/>
            </a:xfrm>
            <a:custGeom>
              <a:avLst/>
              <a:gdLst/>
              <a:ahLst/>
              <a:cxnLst/>
              <a:rect l="0" t="0" r="0" b="0"/>
              <a:pathLst>
                <a:path w="34513" h="223243">
                  <a:moveTo>
                    <a:pt x="26816" y="0"/>
                  </a:moveTo>
                  <a:lnTo>
                    <a:pt x="26816" y="20990"/>
                  </a:lnTo>
                  <a:lnTo>
                    <a:pt x="27809" y="24908"/>
                  </a:lnTo>
                  <a:lnTo>
                    <a:pt x="29464" y="29504"/>
                  </a:lnTo>
                  <a:lnTo>
                    <a:pt x="31561" y="34552"/>
                  </a:lnTo>
                  <a:lnTo>
                    <a:pt x="32959" y="38909"/>
                  </a:lnTo>
                  <a:lnTo>
                    <a:pt x="33891" y="42807"/>
                  </a:lnTo>
                  <a:lnTo>
                    <a:pt x="34512" y="46397"/>
                  </a:lnTo>
                  <a:lnTo>
                    <a:pt x="33933" y="51767"/>
                  </a:lnTo>
                  <a:lnTo>
                    <a:pt x="32554" y="58324"/>
                  </a:lnTo>
                  <a:lnTo>
                    <a:pt x="30642" y="65672"/>
                  </a:lnTo>
                  <a:lnTo>
                    <a:pt x="29366" y="72555"/>
                  </a:lnTo>
                  <a:lnTo>
                    <a:pt x="28516" y="79127"/>
                  </a:lnTo>
                  <a:lnTo>
                    <a:pt x="27949" y="85494"/>
                  </a:lnTo>
                  <a:lnTo>
                    <a:pt x="27572" y="91722"/>
                  </a:lnTo>
                  <a:lnTo>
                    <a:pt x="27152" y="103934"/>
                  </a:lnTo>
                  <a:lnTo>
                    <a:pt x="26047" y="109969"/>
                  </a:lnTo>
                  <a:lnTo>
                    <a:pt x="24317" y="115977"/>
                  </a:lnTo>
                  <a:lnTo>
                    <a:pt x="22171" y="121966"/>
                  </a:lnTo>
                  <a:lnTo>
                    <a:pt x="20739" y="128936"/>
                  </a:lnTo>
                  <a:lnTo>
                    <a:pt x="19786" y="136559"/>
                  </a:lnTo>
                  <a:lnTo>
                    <a:pt x="19150" y="144617"/>
                  </a:lnTo>
                  <a:lnTo>
                    <a:pt x="17732" y="151974"/>
                  </a:lnTo>
                  <a:lnTo>
                    <a:pt x="15794" y="158862"/>
                  </a:lnTo>
                  <a:lnTo>
                    <a:pt x="13509" y="165440"/>
                  </a:lnTo>
                  <a:lnTo>
                    <a:pt x="11986" y="171808"/>
                  </a:lnTo>
                  <a:lnTo>
                    <a:pt x="10971" y="178039"/>
                  </a:lnTo>
                  <a:lnTo>
                    <a:pt x="10293" y="184177"/>
                  </a:lnTo>
                  <a:lnTo>
                    <a:pt x="8848" y="189261"/>
                  </a:lnTo>
                  <a:lnTo>
                    <a:pt x="6892" y="193643"/>
                  </a:lnTo>
                  <a:lnTo>
                    <a:pt x="4595" y="197556"/>
                  </a:lnTo>
                  <a:lnTo>
                    <a:pt x="3063" y="201157"/>
                  </a:lnTo>
                  <a:lnTo>
                    <a:pt x="2042" y="204550"/>
                  </a:lnTo>
                  <a:lnTo>
                    <a:pt x="1361" y="207804"/>
                  </a:lnTo>
                  <a:lnTo>
                    <a:pt x="605" y="214065"/>
                  </a:lnTo>
                  <a:lnTo>
                    <a:pt x="0" y="2232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Annotation41"/>
            <p:cNvSpPr/>
            <p:nvPr/>
          </p:nvSpPr>
          <p:spPr>
            <a:xfrm>
              <a:off x="5503489" y="1973461"/>
              <a:ext cx="194493" cy="213632"/>
            </a:xfrm>
            <a:custGeom>
              <a:avLst/>
              <a:gdLst/>
              <a:ahLst/>
              <a:cxnLst/>
              <a:rect l="0" t="0" r="0" b="0"/>
              <a:pathLst>
                <a:path w="194493" h="213632">
                  <a:moveTo>
                    <a:pt x="123262" y="0"/>
                  </a:moveTo>
                  <a:lnTo>
                    <a:pt x="109687" y="0"/>
                  </a:lnTo>
                  <a:lnTo>
                    <a:pt x="107260" y="992"/>
                  </a:lnTo>
                  <a:lnTo>
                    <a:pt x="98106" y="7129"/>
                  </a:lnTo>
                  <a:lnTo>
                    <a:pt x="93580" y="9713"/>
                  </a:lnTo>
                  <a:lnTo>
                    <a:pt x="88577" y="12429"/>
                  </a:lnTo>
                  <a:lnTo>
                    <a:pt x="84248" y="15231"/>
                  </a:lnTo>
                  <a:lnTo>
                    <a:pt x="80369" y="18091"/>
                  </a:lnTo>
                  <a:lnTo>
                    <a:pt x="76789" y="20991"/>
                  </a:lnTo>
                  <a:lnTo>
                    <a:pt x="72417" y="23916"/>
                  </a:lnTo>
                  <a:lnTo>
                    <a:pt x="67516" y="26858"/>
                  </a:lnTo>
                  <a:lnTo>
                    <a:pt x="62261" y="29811"/>
                  </a:lnTo>
                  <a:lnTo>
                    <a:pt x="57766" y="33765"/>
                  </a:lnTo>
                  <a:lnTo>
                    <a:pt x="53776" y="38385"/>
                  </a:lnTo>
                  <a:lnTo>
                    <a:pt x="50122" y="43449"/>
                  </a:lnTo>
                  <a:lnTo>
                    <a:pt x="46693" y="49802"/>
                  </a:lnTo>
                  <a:lnTo>
                    <a:pt x="43414" y="57014"/>
                  </a:lnTo>
                  <a:lnTo>
                    <a:pt x="40235" y="64798"/>
                  </a:lnTo>
                  <a:lnTo>
                    <a:pt x="36129" y="71972"/>
                  </a:lnTo>
                  <a:lnTo>
                    <a:pt x="31406" y="78739"/>
                  </a:lnTo>
                  <a:lnTo>
                    <a:pt x="26270" y="85235"/>
                  </a:lnTo>
                  <a:lnTo>
                    <a:pt x="21853" y="92542"/>
                  </a:lnTo>
                  <a:lnTo>
                    <a:pt x="17916" y="100390"/>
                  </a:lnTo>
                  <a:lnTo>
                    <a:pt x="14297" y="108599"/>
                  </a:lnTo>
                  <a:lnTo>
                    <a:pt x="10892" y="117047"/>
                  </a:lnTo>
                  <a:lnTo>
                    <a:pt x="4460" y="134373"/>
                  </a:lnTo>
                  <a:lnTo>
                    <a:pt x="2347" y="142168"/>
                  </a:lnTo>
                  <a:lnTo>
                    <a:pt x="939" y="149349"/>
                  </a:lnTo>
                  <a:lnTo>
                    <a:pt x="0" y="156120"/>
                  </a:lnTo>
                  <a:lnTo>
                    <a:pt x="367" y="162619"/>
                  </a:lnTo>
                  <a:lnTo>
                    <a:pt x="1605" y="168936"/>
                  </a:lnTo>
                  <a:lnTo>
                    <a:pt x="3424" y="175132"/>
                  </a:lnTo>
                  <a:lnTo>
                    <a:pt x="5629" y="181247"/>
                  </a:lnTo>
                  <a:lnTo>
                    <a:pt x="8093" y="187308"/>
                  </a:lnTo>
                  <a:lnTo>
                    <a:pt x="10728" y="193333"/>
                  </a:lnTo>
                  <a:lnTo>
                    <a:pt x="13479" y="198342"/>
                  </a:lnTo>
                  <a:lnTo>
                    <a:pt x="16305" y="202673"/>
                  </a:lnTo>
                  <a:lnTo>
                    <a:pt x="19183" y="206553"/>
                  </a:lnTo>
                  <a:lnTo>
                    <a:pt x="23087" y="209139"/>
                  </a:lnTo>
                  <a:lnTo>
                    <a:pt x="27677" y="210864"/>
                  </a:lnTo>
                  <a:lnTo>
                    <a:pt x="32723" y="212013"/>
                  </a:lnTo>
                  <a:lnTo>
                    <a:pt x="38074" y="212780"/>
                  </a:lnTo>
                  <a:lnTo>
                    <a:pt x="43626" y="213291"/>
                  </a:lnTo>
                  <a:lnTo>
                    <a:pt x="49315" y="213631"/>
                  </a:lnTo>
                  <a:lnTo>
                    <a:pt x="56087" y="212866"/>
                  </a:lnTo>
                  <a:lnTo>
                    <a:pt x="63581" y="211364"/>
                  </a:lnTo>
                  <a:lnTo>
                    <a:pt x="71557" y="209370"/>
                  </a:lnTo>
                  <a:lnTo>
                    <a:pt x="78860" y="208041"/>
                  </a:lnTo>
                  <a:lnTo>
                    <a:pt x="85716" y="207155"/>
                  </a:lnTo>
                  <a:lnTo>
                    <a:pt x="92272" y="206564"/>
                  </a:lnTo>
                  <a:lnTo>
                    <a:pt x="99623" y="204186"/>
                  </a:lnTo>
                  <a:lnTo>
                    <a:pt x="107503" y="200616"/>
                  </a:lnTo>
                  <a:lnTo>
                    <a:pt x="130180" y="188757"/>
                  </a:lnTo>
                  <a:lnTo>
                    <a:pt x="155638" y="175861"/>
                  </a:lnTo>
                  <a:lnTo>
                    <a:pt x="160737" y="171811"/>
                  </a:lnTo>
                  <a:lnTo>
                    <a:pt x="165129" y="167126"/>
                  </a:lnTo>
                  <a:lnTo>
                    <a:pt x="169051" y="162019"/>
                  </a:lnTo>
                  <a:lnTo>
                    <a:pt x="173651" y="156630"/>
                  </a:lnTo>
                  <a:lnTo>
                    <a:pt x="178705" y="151053"/>
                  </a:lnTo>
                  <a:lnTo>
                    <a:pt x="184060" y="145350"/>
                  </a:lnTo>
                  <a:lnTo>
                    <a:pt x="187630" y="140556"/>
                  </a:lnTo>
                  <a:lnTo>
                    <a:pt x="190011" y="136368"/>
                  </a:lnTo>
                  <a:lnTo>
                    <a:pt x="191597" y="132584"/>
                  </a:lnTo>
                  <a:lnTo>
                    <a:pt x="192655" y="128077"/>
                  </a:lnTo>
                  <a:lnTo>
                    <a:pt x="193360" y="123088"/>
                  </a:lnTo>
                  <a:lnTo>
                    <a:pt x="193831" y="117777"/>
                  </a:lnTo>
                  <a:lnTo>
                    <a:pt x="194144" y="112252"/>
                  </a:lnTo>
                  <a:lnTo>
                    <a:pt x="194492" y="100822"/>
                  </a:lnTo>
                  <a:lnTo>
                    <a:pt x="193592" y="95988"/>
                  </a:lnTo>
                  <a:lnTo>
                    <a:pt x="191998" y="91773"/>
                  </a:lnTo>
                  <a:lnTo>
                    <a:pt x="189943" y="87971"/>
                  </a:lnTo>
                  <a:lnTo>
                    <a:pt x="186586" y="83452"/>
                  </a:lnTo>
                  <a:lnTo>
                    <a:pt x="182362" y="78455"/>
                  </a:lnTo>
                  <a:lnTo>
                    <a:pt x="177560" y="73139"/>
                  </a:lnTo>
                  <a:lnTo>
                    <a:pt x="172372" y="68603"/>
                  </a:lnTo>
                  <a:lnTo>
                    <a:pt x="166927" y="64587"/>
                  </a:lnTo>
                  <a:lnTo>
                    <a:pt x="161311" y="60917"/>
                  </a:lnTo>
                  <a:lnTo>
                    <a:pt x="155580" y="57479"/>
                  </a:lnTo>
                  <a:lnTo>
                    <a:pt x="149774" y="54194"/>
                  </a:lnTo>
                  <a:lnTo>
                    <a:pt x="138024" y="47899"/>
                  </a:lnTo>
                  <a:lnTo>
                    <a:pt x="126181" y="41794"/>
                  </a:lnTo>
                  <a:lnTo>
                    <a:pt x="121236" y="38776"/>
                  </a:lnTo>
                  <a:lnTo>
                    <a:pt x="116945" y="35773"/>
                  </a:lnTo>
                  <a:lnTo>
                    <a:pt x="113092" y="32778"/>
                  </a:lnTo>
                  <a:lnTo>
                    <a:pt x="109530" y="30782"/>
                  </a:lnTo>
                  <a:lnTo>
                    <a:pt x="106162" y="29451"/>
                  </a:lnTo>
                  <a:lnTo>
                    <a:pt x="102923" y="28564"/>
                  </a:lnTo>
                  <a:lnTo>
                    <a:pt x="99771" y="27972"/>
                  </a:lnTo>
                  <a:lnTo>
                    <a:pt x="96677" y="27578"/>
                  </a:lnTo>
                  <a:lnTo>
                    <a:pt x="87508" y="267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Annotation42"/>
            <p:cNvSpPr/>
            <p:nvPr/>
          </p:nvSpPr>
          <p:spPr>
            <a:xfrm>
              <a:off x="5492673" y="2411029"/>
              <a:ext cx="178646" cy="241075"/>
            </a:xfrm>
            <a:custGeom>
              <a:avLst/>
              <a:gdLst/>
              <a:ahLst/>
              <a:cxnLst/>
              <a:rect l="0" t="0" r="0" b="0"/>
              <a:pathLst>
                <a:path w="178646" h="241075">
                  <a:moveTo>
                    <a:pt x="26815" y="44635"/>
                  </a:moveTo>
                  <a:lnTo>
                    <a:pt x="26815" y="36947"/>
                  </a:lnTo>
                  <a:lnTo>
                    <a:pt x="31560" y="31333"/>
                  </a:lnTo>
                  <a:lnTo>
                    <a:pt x="36538" y="26156"/>
                  </a:lnTo>
                  <a:lnTo>
                    <a:pt x="47827" y="14747"/>
                  </a:lnTo>
                  <a:lnTo>
                    <a:pt x="51748" y="11811"/>
                  </a:lnTo>
                  <a:lnTo>
                    <a:pt x="56348" y="8862"/>
                  </a:lnTo>
                  <a:lnTo>
                    <a:pt x="61402" y="5904"/>
                  </a:lnTo>
                  <a:lnTo>
                    <a:pt x="66757" y="3931"/>
                  </a:lnTo>
                  <a:lnTo>
                    <a:pt x="72314" y="2617"/>
                  </a:lnTo>
                  <a:lnTo>
                    <a:pt x="78004" y="1740"/>
                  </a:lnTo>
                  <a:lnTo>
                    <a:pt x="82791" y="1156"/>
                  </a:lnTo>
                  <a:lnTo>
                    <a:pt x="86976" y="766"/>
                  </a:lnTo>
                  <a:lnTo>
                    <a:pt x="90758" y="506"/>
                  </a:lnTo>
                  <a:lnTo>
                    <a:pt x="95267" y="333"/>
                  </a:lnTo>
                  <a:lnTo>
                    <a:pt x="111102" y="89"/>
                  </a:lnTo>
                  <a:lnTo>
                    <a:pt x="135406" y="0"/>
                  </a:lnTo>
                  <a:lnTo>
                    <a:pt x="139929" y="988"/>
                  </a:lnTo>
                  <a:lnTo>
                    <a:pt x="144931" y="2639"/>
                  </a:lnTo>
                  <a:lnTo>
                    <a:pt x="150252" y="4731"/>
                  </a:lnTo>
                  <a:lnTo>
                    <a:pt x="154792" y="6126"/>
                  </a:lnTo>
                  <a:lnTo>
                    <a:pt x="158813" y="7056"/>
                  </a:lnTo>
                  <a:lnTo>
                    <a:pt x="162486" y="7676"/>
                  </a:lnTo>
                  <a:lnTo>
                    <a:pt x="164935" y="9082"/>
                  </a:lnTo>
                  <a:lnTo>
                    <a:pt x="166568" y="11011"/>
                  </a:lnTo>
                  <a:lnTo>
                    <a:pt x="167656" y="13289"/>
                  </a:lnTo>
                  <a:lnTo>
                    <a:pt x="171513" y="18467"/>
                  </a:lnTo>
                  <a:lnTo>
                    <a:pt x="173932" y="21236"/>
                  </a:lnTo>
                  <a:lnTo>
                    <a:pt x="175545" y="24075"/>
                  </a:lnTo>
                  <a:lnTo>
                    <a:pt x="177337" y="29875"/>
                  </a:lnTo>
                  <a:lnTo>
                    <a:pt x="178134" y="35760"/>
                  </a:lnTo>
                  <a:lnTo>
                    <a:pt x="178488" y="41683"/>
                  </a:lnTo>
                  <a:lnTo>
                    <a:pt x="178645" y="47622"/>
                  </a:lnTo>
                  <a:lnTo>
                    <a:pt x="177694" y="51588"/>
                  </a:lnTo>
                  <a:lnTo>
                    <a:pt x="176067" y="56216"/>
                  </a:lnTo>
                  <a:lnTo>
                    <a:pt x="173988" y="61285"/>
                  </a:lnTo>
                  <a:lnTo>
                    <a:pt x="171610" y="65657"/>
                  </a:lnTo>
                  <a:lnTo>
                    <a:pt x="166319" y="73161"/>
                  </a:lnTo>
                  <a:lnTo>
                    <a:pt x="163517" y="76550"/>
                  </a:lnTo>
                  <a:lnTo>
                    <a:pt x="160657" y="79802"/>
                  </a:lnTo>
                  <a:lnTo>
                    <a:pt x="157757" y="82963"/>
                  </a:lnTo>
                  <a:lnTo>
                    <a:pt x="149237" y="91766"/>
                  </a:lnTo>
                  <a:lnTo>
                    <a:pt x="127582" y="113586"/>
                  </a:lnTo>
                  <a:lnTo>
                    <a:pt x="121802" y="118384"/>
                  </a:lnTo>
                  <a:lnTo>
                    <a:pt x="115963" y="122574"/>
                  </a:lnTo>
                  <a:lnTo>
                    <a:pt x="110083" y="126360"/>
                  </a:lnTo>
                  <a:lnTo>
                    <a:pt x="104177" y="130869"/>
                  </a:lnTo>
                  <a:lnTo>
                    <a:pt x="98253" y="135858"/>
                  </a:lnTo>
                  <a:lnTo>
                    <a:pt x="92318" y="141169"/>
                  </a:lnTo>
                  <a:lnTo>
                    <a:pt x="80426" y="152362"/>
                  </a:lnTo>
                  <a:lnTo>
                    <a:pt x="43477" y="188756"/>
                  </a:lnTo>
                  <a:lnTo>
                    <a:pt x="39910" y="193302"/>
                  </a:lnTo>
                  <a:lnTo>
                    <a:pt x="36538" y="198317"/>
                  </a:lnTo>
                  <a:lnTo>
                    <a:pt x="33297" y="203644"/>
                  </a:lnTo>
                  <a:lnTo>
                    <a:pt x="31137" y="208188"/>
                  </a:lnTo>
                  <a:lnTo>
                    <a:pt x="29696" y="212210"/>
                  </a:lnTo>
                  <a:lnTo>
                    <a:pt x="28096" y="219323"/>
                  </a:lnTo>
                  <a:lnTo>
                    <a:pt x="27384" y="225793"/>
                  </a:lnTo>
                  <a:lnTo>
                    <a:pt x="27068" y="231975"/>
                  </a:lnTo>
                  <a:lnTo>
                    <a:pt x="26865" y="239288"/>
                  </a:lnTo>
                  <a:lnTo>
                    <a:pt x="27842" y="239888"/>
                  </a:lnTo>
                  <a:lnTo>
                    <a:pt x="31575" y="240555"/>
                  </a:lnTo>
                  <a:lnTo>
                    <a:pt x="34955" y="240732"/>
                  </a:lnTo>
                  <a:lnTo>
                    <a:pt x="44006" y="240930"/>
                  </a:lnTo>
                  <a:lnTo>
                    <a:pt x="69972" y="241074"/>
                  </a:lnTo>
                  <a:lnTo>
                    <a:pt x="74457" y="240087"/>
                  </a:lnTo>
                  <a:lnTo>
                    <a:pt x="78440" y="238436"/>
                  </a:lnTo>
                  <a:lnTo>
                    <a:pt x="82088" y="236344"/>
                  </a:lnTo>
                  <a:lnTo>
                    <a:pt x="91439" y="231373"/>
                  </a:lnTo>
                  <a:lnTo>
                    <a:pt x="96713" y="228658"/>
                  </a:lnTo>
                  <a:lnTo>
                    <a:pt x="101223" y="225856"/>
                  </a:lnTo>
                  <a:lnTo>
                    <a:pt x="105222" y="222996"/>
                  </a:lnTo>
                  <a:lnTo>
                    <a:pt x="108882" y="220097"/>
                  </a:lnTo>
                  <a:lnTo>
                    <a:pt x="112315" y="217172"/>
                  </a:lnTo>
                  <a:lnTo>
                    <a:pt x="115597" y="214230"/>
                  </a:lnTo>
                  <a:lnTo>
                    <a:pt x="118778" y="211276"/>
                  </a:lnTo>
                  <a:lnTo>
                    <a:pt x="121891" y="207323"/>
                  </a:lnTo>
                  <a:lnTo>
                    <a:pt x="124961" y="202703"/>
                  </a:lnTo>
                  <a:lnTo>
                    <a:pt x="128000" y="197639"/>
                  </a:lnTo>
                  <a:lnTo>
                    <a:pt x="130026" y="193270"/>
                  </a:lnTo>
                  <a:lnTo>
                    <a:pt x="132277" y="185771"/>
                  </a:lnTo>
                  <a:lnTo>
                    <a:pt x="133277" y="179130"/>
                  </a:lnTo>
                  <a:lnTo>
                    <a:pt x="133545" y="175970"/>
                  </a:lnTo>
                  <a:lnTo>
                    <a:pt x="132729" y="172871"/>
                  </a:lnTo>
                  <a:lnTo>
                    <a:pt x="129175" y="166783"/>
                  </a:lnTo>
                  <a:lnTo>
                    <a:pt x="126933" y="160769"/>
                  </a:lnTo>
                  <a:lnTo>
                    <a:pt x="126335" y="157777"/>
                  </a:lnTo>
                  <a:lnTo>
                    <a:pt x="123950" y="153797"/>
                  </a:lnTo>
                  <a:lnTo>
                    <a:pt x="120374" y="149160"/>
                  </a:lnTo>
                  <a:lnTo>
                    <a:pt x="116004" y="144084"/>
                  </a:lnTo>
                  <a:lnTo>
                    <a:pt x="112097" y="139708"/>
                  </a:lnTo>
                  <a:lnTo>
                    <a:pt x="105108" y="132199"/>
                  </a:lnTo>
                  <a:lnTo>
                    <a:pt x="100860" y="128808"/>
                  </a:lnTo>
                  <a:lnTo>
                    <a:pt x="96042" y="125555"/>
                  </a:lnTo>
                  <a:lnTo>
                    <a:pt x="90844" y="122394"/>
                  </a:lnTo>
                  <a:lnTo>
                    <a:pt x="85392" y="119295"/>
                  </a:lnTo>
                  <a:lnTo>
                    <a:pt x="74037" y="113205"/>
                  </a:lnTo>
                  <a:lnTo>
                    <a:pt x="68229" y="111184"/>
                  </a:lnTo>
                  <a:lnTo>
                    <a:pt x="62370" y="109837"/>
                  </a:lnTo>
                  <a:lnTo>
                    <a:pt x="56477" y="108939"/>
                  </a:lnTo>
                  <a:lnTo>
                    <a:pt x="50563" y="107348"/>
                  </a:lnTo>
                  <a:lnTo>
                    <a:pt x="44634" y="105295"/>
                  </a:lnTo>
                  <a:lnTo>
                    <a:pt x="38694" y="102935"/>
                  </a:lnTo>
                  <a:lnTo>
                    <a:pt x="33741" y="100369"/>
                  </a:lnTo>
                  <a:lnTo>
                    <a:pt x="29446" y="97666"/>
                  </a:lnTo>
                  <a:lnTo>
                    <a:pt x="25590" y="94872"/>
                  </a:lnTo>
                  <a:lnTo>
                    <a:pt x="22026" y="93009"/>
                  </a:lnTo>
                  <a:lnTo>
                    <a:pt x="18656" y="91767"/>
                  </a:lnTo>
                  <a:lnTo>
                    <a:pt x="15417" y="90939"/>
                  </a:lnTo>
                  <a:lnTo>
                    <a:pt x="12264" y="89395"/>
                  </a:lnTo>
                  <a:lnTo>
                    <a:pt x="9169" y="87374"/>
                  </a:lnTo>
                  <a:lnTo>
                    <a:pt x="0" y="803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Annotation43"/>
            <p:cNvSpPr/>
            <p:nvPr/>
          </p:nvSpPr>
          <p:spPr>
            <a:xfrm>
              <a:off x="5644629" y="1805041"/>
              <a:ext cx="284782" cy="1123851"/>
            </a:xfrm>
            <a:custGeom>
              <a:avLst/>
              <a:gdLst/>
              <a:ahLst/>
              <a:cxnLst/>
              <a:rect l="0" t="0" r="0" b="0"/>
              <a:pathLst>
                <a:path w="284782" h="1123851">
                  <a:moveTo>
                    <a:pt x="0" y="16615"/>
                  </a:moveTo>
                  <a:lnTo>
                    <a:pt x="59758" y="16615"/>
                  </a:lnTo>
                  <a:lnTo>
                    <a:pt x="66655" y="15623"/>
                  </a:lnTo>
                  <a:lnTo>
                    <a:pt x="74232" y="13969"/>
                  </a:lnTo>
                  <a:lnTo>
                    <a:pt x="82262" y="11875"/>
                  </a:lnTo>
                  <a:lnTo>
                    <a:pt x="89602" y="10478"/>
                  </a:lnTo>
                  <a:lnTo>
                    <a:pt x="96483" y="9547"/>
                  </a:lnTo>
                  <a:lnTo>
                    <a:pt x="103055" y="8927"/>
                  </a:lnTo>
                  <a:lnTo>
                    <a:pt x="109424" y="8513"/>
                  </a:lnTo>
                  <a:lnTo>
                    <a:pt x="115656" y="8237"/>
                  </a:lnTo>
                  <a:lnTo>
                    <a:pt x="127876" y="7931"/>
                  </a:lnTo>
                  <a:lnTo>
                    <a:pt x="157883" y="7718"/>
                  </a:lnTo>
                  <a:lnTo>
                    <a:pt x="163852" y="6715"/>
                  </a:lnTo>
                  <a:lnTo>
                    <a:pt x="169818" y="5054"/>
                  </a:lnTo>
                  <a:lnTo>
                    <a:pt x="175782" y="2955"/>
                  </a:lnTo>
                  <a:lnTo>
                    <a:pt x="181744" y="1555"/>
                  </a:lnTo>
                  <a:lnTo>
                    <a:pt x="187705" y="622"/>
                  </a:lnTo>
                  <a:lnTo>
                    <a:pt x="193665" y="0"/>
                  </a:lnTo>
                  <a:lnTo>
                    <a:pt x="198633" y="577"/>
                  </a:lnTo>
                  <a:lnTo>
                    <a:pt x="202937" y="1955"/>
                  </a:lnTo>
                  <a:lnTo>
                    <a:pt x="210368" y="5138"/>
                  </a:lnTo>
                  <a:lnTo>
                    <a:pt x="216982" y="6553"/>
                  </a:lnTo>
                  <a:lnTo>
                    <a:pt x="223231" y="7182"/>
                  </a:lnTo>
                  <a:lnTo>
                    <a:pt x="226288" y="7350"/>
                  </a:lnTo>
                  <a:lnTo>
                    <a:pt x="228326" y="8454"/>
                  </a:lnTo>
                  <a:lnTo>
                    <a:pt x="229685" y="10183"/>
                  </a:lnTo>
                  <a:lnTo>
                    <a:pt x="230590" y="12327"/>
                  </a:lnTo>
                  <a:lnTo>
                    <a:pt x="232188" y="13756"/>
                  </a:lnTo>
                  <a:lnTo>
                    <a:pt x="234245" y="14709"/>
                  </a:lnTo>
                  <a:lnTo>
                    <a:pt x="239940" y="16239"/>
                  </a:lnTo>
                  <a:lnTo>
                    <a:pt x="240406" y="17356"/>
                  </a:lnTo>
                  <a:lnTo>
                    <a:pt x="241157" y="26279"/>
                  </a:lnTo>
                  <a:lnTo>
                    <a:pt x="241330" y="46424"/>
                  </a:lnTo>
                  <a:lnTo>
                    <a:pt x="233644" y="71932"/>
                  </a:lnTo>
                  <a:lnTo>
                    <a:pt x="232566" y="100249"/>
                  </a:lnTo>
                  <a:lnTo>
                    <a:pt x="232402" y="376816"/>
                  </a:lnTo>
                  <a:lnTo>
                    <a:pt x="229754" y="403254"/>
                  </a:lnTo>
                  <a:lnTo>
                    <a:pt x="226260" y="430548"/>
                  </a:lnTo>
                  <a:lnTo>
                    <a:pt x="224706" y="455909"/>
                  </a:lnTo>
                  <a:lnTo>
                    <a:pt x="224016" y="483055"/>
                  </a:lnTo>
                  <a:lnTo>
                    <a:pt x="223464" y="805369"/>
                  </a:lnTo>
                  <a:lnTo>
                    <a:pt x="226112" y="829201"/>
                  </a:lnTo>
                  <a:lnTo>
                    <a:pt x="230539" y="862285"/>
                  </a:lnTo>
                  <a:lnTo>
                    <a:pt x="234499" y="893586"/>
                  </a:lnTo>
                  <a:lnTo>
                    <a:pt x="239313" y="925349"/>
                  </a:lnTo>
                  <a:lnTo>
                    <a:pt x="240740" y="953612"/>
                  </a:lnTo>
                  <a:lnTo>
                    <a:pt x="242067" y="971816"/>
                  </a:lnTo>
                  <a:lnTo>
                    <a:pt x="248363" y="1005110"/>
                  </a:lnTo>
                  <a:lnTo>
                    <a:pt x="249901" y="1035830"/>
                  </a:lnTo>
                  <a:lnTo>
                    <a:pt x="252760" y="1050360"/>
                  </a:lnTo>
                  <a:lnTo>
                    <a:pt x="256348" y="1063432"/>
                  </a:lnTo>
                  <a:lnTo>
                    <a:pt x="259361" y="1080956"/>
                  </a:lnTo>
                  <a:lnTo>
                    <a:pt x="266125" y="1096269"/>
                  </a:lnTo>
                  <a:lnTo>
                    <a:pt x="266802" y="1099525"/>
                  </a:lnTo>
                  <a:lnTo>
                    <a:pt x="270203" y="1105788"/>
                  </a:lnTo>
                  <a:lnTo>
                    <a:pt x="272501" y="1108848"/>
                  </a:lnTo>
                  <a:lnTo>
                    <a:pt x="275053" y="1114893"/>
                  </a:lnTo>
                  <a:lnTo>
                    <a:pt x="276976" y="1123370"/>
                  </a:lnTo>
                  <a:lnTo>
                    <a:pt x="284781" y="1123850"/>
                  </a:lnTo>
                  <a:lnTo>
                    <a:pt x="284205" y="1122874"/>
                  </a:lnTo>
                  <a:lnTo>
                    <a:pt x="278228" y="1116204"/>
                  </a:lnTo>
                  <a:lnTo>
                    <a:pt x="276857" y="1115792"/>
                  </a:lnTo>
                  <a:lnTo>
                    <a:pt x="272686" y="1115333"/>
                  </a:lnTo>
                  <a:lnTo>
                    <a:pt x="270184" y="1114219"/>
                  </a:lnTo>
                  <a:lnTo>
                    <a:pt x="264753" y="1110335"/>
                  </a:lnTo>
                  <a:lnTo>
                    <a:pt x="260922" y="1108902"/>
                  </a:lnTo>
                  <a:lnTo>
                    <a:pt x="256382" y="1107947"/>
                  </a:lnTo>
                  <a:lnTo>
                    <a:pt x="251368" y="1107310"/>
                  </a:lnTo>
                  <a:lnTo>
                    <a:pt x="246039" y="1105894"/>
                  </a:lnTo>
                  <a:lnTo>
                    <a:pt x="240501" y="1103957"/>
                  </a:lnTo>
                  <a:lnTo>
                    <a:pt x="234821" y="1101674"/>
                  </a:lnTo>
                  <a:lnTo>
                    <a:pt x="229049" y="1100152"/>
                  </a:lnTo>
                  <a:lnTo>
                    <a:pt x="223215" y="1099137"/>
                  </a:lnTo>
                  <a:lnTo>
                    <a:pt x="217339" y="1098460"/>
                  </a:lnTo>
                  <a:lnTo>
                    <a:pt x="211435" y="1098009"/>
                  </a:lnTo>
                  <a:lnTo>
                    <a:pt x="205513" y="1097709"/>
                  </a:lnTo>
                  <a:lnTo>
                    <a:pt x="199578" y="1097508"/>
                  </a:lnTo>
                  <a:lnTo>
                    <a:pt x="193636" y="1096382"/>
                  </a:lnTo>
                  <a:lnTo>
                    <a:pt x="187688" y="1094640"/>
                  </a:lnTo>
                  <a:lnTo>
                    <a:pt x="181736" y="1092486"/>
                  </a:lnTo>
                  <a:lnTo>
                    <a:pt x="174788" y="1091050"/>
                  </a:lnTo>
                  <a:lnTo>
                    <a:pt x="167177" y="1090093"/>
                  </a:lnTo>
                  <a:lnTo>
                    <a:pt x="159124" y="1089454"/>
                  </a:lnTo>
                  <a:lnTo>
                    <a:pt x="150775" y="1088037"/>
                  </a:lnTo>
                  <a:lnTo>
                    <a:pt x="142230" y="1086099"/>
                  </a:lnTo>
                  <a:lnTo>
                    <a:pt x="133554" y="1083815"/>
                  </a:lnTo>
                  <a:lnTo>
                    <a:pt x="125783" y="1082293"/>
                  </a:lnTo>
                  <a:lnTo>
                    <a:pt x="118617" y="1081278"/>
                  </a:lnTo>
                  <a:lnTo>
                    <a:pt x="111852" y="1080601"/>
                  </a:lnTo>
                  <a:lnTo>
                    <a:pt x="105356" y="1080150"/>
                  </a:lnTo>
                  <a:lnTo>
                    <a:pt x="99039" y="1079849"/>
                  </a:lnTo>
                  <a:lnTo>
                    <a:pt x="92842" y="1079649"/>
                  </a:lnTo>
                  <a:lnTo>
                    <a:pt x="86724" y="1078523"/>
                  </a:lnTo>
                  <a:lnTo>
                    <a:pt x="80658" y="1076780"/>
                  </a:lnTo>
                  <a:lnTo>
                    <a:pt x="74628" y="1074627"/>
                  </a:lnTo>
                  <a:lnTo>
                    <a:pt x="68623" y="1073190"/>
                  </a:lnTo>
                  <a:lnTo>
                    <a:pt x="62632" y="1072233"/>
                  </a:lnTo>
                  <a:lnTo>
                    <a:pt x="56652" y="1071595"/>
                  </a:lnTo>
                  <a:lnTo>
                    <a:pt x="49686" y="1071169"/>
                  </a:lnTo>
                  <a:lnTo>
                    <a:pt x="17877" y="10703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Annotation44"/>
            <p:cNvSpPr/>
            <p:nvPr/>
          </p:nvSpPr>
          <p:spPr>
            <a:xfrm>
              <a:off x="6216700" y="2178844"/>
              <a:ext cx="17875" cy="214313"/>
            </a:xfrm>
            <a:custGeom>
              <a:avLst/>
              <a:gdLst/>
              <a:ahLst/>
              <a:cxnLst/>
              <a:rect l="0" t="0" r="0" b="0"/>
              <a:pathLst>
                <a:path w="17875" h="214313">
                  <a:moveTo>
                    <a:pt x="17874" y="0"/>
                  </a:moveTo>
                  <a:lnTo>
                    <a:pt x="17874" y="4740"/>
                  </a:lnTo>
                  <a:lnTo>
                    <a:pt x="16882" y="6136"/>
                  </a:lnTo>
                  <a:lnTo>
                    <a:pt x="15226" y="7067"/>
                  </a:lnTo>
                  <a:lnTo>
                    <a:pt x="13130" y="7688"/>
                  </a:lnTo>
                  <a:lnTo>
                    <a:pt x="11731" y="9094"/>
                  </a:lnTo>
                  <a:lnTo>
                    <a:pt x="10799" y="11023"/>
                  </a:lnTo>
                  <a:lnTo>
                    <a:pt x="10178" y="13302"/>
                  </a:lnTo>
                  <a:lnTo>
                    <a:pt x="9763" y="15813"/>
                  </a:lnTo>
                  <a:lnTo>
                    <a:pt x="9304" y="21249"/>
                  </a:lnTo>
                  <a:lnTo>
                    <a:pt x="8188" y="24088"/>
                  </a:lnTo>
                  <a:lnTo>
                    <a:pt x="6451" y="26973"/>
                  </a:lnTo>
                  <a:lnTo>
                    <a:pt x="4300" y="29888"/>
                  </a:lnTo>
                  <a:lnTo>
                    <a:pt x="2865" y="32824"/>
                  </a:lnTo>
                  <a:lnTo>
                    <a:pt x="1909" y="35773"/>
                  </a:lnTo>
                  <a:lnTo>
                    <a:pt x="1272" y="38731"/>
                  </a:lnTo>
                  <a:lnTo>
                    <a:pt x="847" y="42688"/>
                  </a:lnTo>
                  <a:lnTo>
                    <a:pt x="564" y="47310"/>
                  </a:lnTo>
                  <a:lnTo>
                    <a:pt x="249" y="57737"/>
                  </a:lnTo>
                  <a:lnTo>
                    <a:pt x="7" y="104226"/>
                  </a:lnTo>
                  <a:lnTo>
                    <a:pt x="0" y="122052"/>
                  </a:lnTo>
                  <a:lnTo>
                    <a:pt x="992" y="128001"/>
                  </a:lnTo>
                  <a:lnTo>
                    <a:pt x="2647" y="133951"/>
                  </a:lnTo>
                  <a:lnTo>
                    <a:pt x="4743" y="139902"/>
                  </a:lnTo>
                  <a:lnTo>
                    <a:pt x="6141" y="144862"/>
                  </a:lnTo>
                  <a:lnTo>
                    <a:pt x="7073" y="149160"/>
                  </a:lnTo>
                  <a:lnTo>
                    <a:pt x="7693" y="153018"/>
                  </a:lnTo>
                  <a:lnTo>
                    <a:pt x="8108" y="157574"/>
                  </a:lnTo>
                  <a:lnTo>
                    <a:pt x="8383" y="162597"/>
                  </a:lnTo>
                  <a:lnTo>
                    <a:pt x="8690" y="172476"/>
                  </a:lnTo>
                  <a:lnTo>
                    <a:pt x="8887" y="186903"/>
                  </a:lnTo>
                  <a:lnTo>
                    <a:pt x="8935" y="214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Annotation45"/>
            <p:cNvSpPr/>
            <p:nvPr/>
          </p:nvSpPr>
          <p:spPr>
            <a:xfrm>
              <a:off x="6136249" y="2286377"/>
              <a:ext cx="169835" cy="17483"/>
            </a:xfrm>
            <a:custGeom>
              <a:avLst/>
              <a:gdLst/>
              <a:ahLst/>
              <a:cxnLst/>
              <a:rect l="0" t="0" r="0" b="0"/>
              <a:pathLst>
                <a:path w="169835" h="17483">
                  <a:moveTo>
                    <a:pt x="0" y="17482"/>
                  </a:moveTo>
                  <a:lnTo>
                    <a:pt x="13316" y="17482"/>
                  </a:lnTo>
                  <a:lnTo>
                    <a:pt x="15830" y="16490"/>
                  </a:lnTo>
                  <a:lnTo>
                    <a:pt x="18499" y="14836"/>
                  </a:lnTo>
                  <a:lnTo>
                    <a:pt x="21271" y="12742"/>
                  </a:lnTo>
                  <a:lnTo>
                    <a:pt x="25106" y="11345"/>
                  </a:lnTo>
                  <a:lnTo>
                    <a:pt x="29649" y="10414"/>
                  </a:lnTo>
                  <a:lnTo>
                    <a:pt x="34664" y="9794"/>
                  </a:lnTo>
                  <a:lnTo>
                    <a:pt x="40986" y="9380"/>
                  </a:lnTo>
                  <a:lnTo>
                    <a:pt x="48182" y="9104"/>
                  </a:lnTo>
                  <a:lnTo>
                    <a:pt x="55958" y="8920"/>
                  </a:lnTo>
                  <a:lnTo>
                    <a:pt x="64121" y="7806"/>
                  </a:lnTo>
                  <a:lnTo>
                    <a:pt x="72543" y="6070"/>
                  </a:lnTo>
                  <a:lnTo>
                    <a:pt x="81137" y="3921"/>
                  </a:lnTo>
                  <a:lnTo>
                    <a:pt x="88852" y="2488"/>
                  </a:lnTo>
                  <a:lnTo>
                    <a:pt x="95983" y="1533"/>
                  </a:lnTo>
                  <a:lnTo>
                    <a:pt x="102722" y="896"/>
                  </a:lnTo>
                  <a:lnTo>
                    <a:pt x="110196" y="472"/>
                  </a:lnTo>
                  <a:lnTo>
                    <a:pt x="126444" y="0"/>
                  </a:lnTo>
                  <a:lnTo>
                    <a:pt x="133955" y="867"/>
                  </a:lnTo>
                  <a:lnTo>
                    <a:pt x="140949" y="2436"/>
                  </a:lnTo>
                  <a:lnTo>
                    <a:pt x="147598" y="4475"/>
                  </a:lnTo>
                  <a:lnTo>
                    <a:pt x="153023" y="5834"/>
                  </a:lnTo>
                  <a:lnTo>
                    <a:pt x="157633" y="6740"/>
                  </a:lnTo>
                  <a:lnTo>
                    <a:pt x="169834" y="85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Annotation46"/>
            <p:cNvSpPr/>
            <p:nvPr/>
          </p:nvSpPr>
          <p:spPr>
            <a:xfrm>
              <a:off x="6458038" y="1759181"/>
              <a:ext cx="429053" cy="1232264"/>
            </a:xfrm>
            <a:custGeom>
              <a:avLst/>
              <a:gdLst/>
              <a:ahLst/>
              <a:cxnLst/>
              <a:rect l="0" t="0" r="0" b="0"/>
              <a:pathLst>
                <a:path w="429053" h="1232264">
                  <a:moveTo>
                    <a:pt x="330727" y="26757"/>
                  </a:moveTo>
                  <a:lnTo>
                    <a:pt x="325983" y="26757"/>
                  </a:lnTo>
                  <a:lnTo>
                    <a:pt x="324584" y="25764"/>
                  </a:lnTo>
                  <a:lnTo>
                    <a:pt x="323652" y="24111"/>
                  </a:lnTo>
                  <a:lnTo>
                    <a:pt x="323031" y="22016"/>
                  </a:lnTo>
                  <a:lnTo>
                    <a:pt x="321624" y="20620"/>
                  </a:lnTo>
                  <a:lnTo>
                    <a:pt x="319692" y="19689"/>
                  </a:lnTo>
                  <a:lnTo>
                    <a:pt x="314897" y="18654"/>
                  </a:lnTo>
                  <a:lnTo>
                    <a:pt x="309457" y="18195"/>
                  </a:lnTo>
                  <a:lnTo>
                    <a:pt x="306615" y="17080"/>
                  </a:lnTo>
                  <a:lnTo>
                    <a:pt x="300809" y="13195"/>
                  </a:lnTo>
                  <a:lnTo>
                    <a:pt x="292270" y="10807"/>
                  </a:lnTo>
                  <a:lnTo>
                    <a:pt x="280861" y="9746"/>
                  </a:lnTo>
                  <a:lnTo>
                    <a:pt x="273646" y="9463"/>
                  </a:lnTo>
                  <a:lnTo>
                    <a:pt x="251907" y="9065"/>
                  </a:lnTo>
                  <a:lnTo>
                    <a:pt x="245406" y="9009"/>
                  </a:lnTo>
                  <a:lnTo>
                    <a:pt x="238091" y="7980"/>
                  </a:lnTo>
                  <a:lnTo>
                    <a:pt x="230236" y="6301"/>
                  </a:lnTo>
                  <a:lnTo>
                    <a:pt x="222019" y="4190"/>
                  </a:lnTo>
                  <a:lnTo>
                    <a:pt x="214555" y="2782"/>
                  </a:lnTo>
                  <a:lnTo>
                    <a:pt x="207594" y="1844"/>
                  </a:lnTo>
                  <a:lnTo>
                    <a:pt x="200966" y="1219"/>
                  </a:lnTo>
                  <a:lnTo>
                    <a:pt x="193568" y="801"/>
                  </a:lnTo>
                  <a:lnTo>
                    <a:pt x="177402" y="338"/>
                  </a:lnTo>
                  <a:lnTo>
                    <a:pt x="129765" y="0"/>
                  </a:lnTo>
                  <a:lnTo>
                    <a:pt x="116932" y="2628"/>
                  </a:lnTo>
                  <a:lnTo>
                    <a:pt x="104608" y="6111"/>
                  </a:lnTo>
                  <a:lnTo>
                    <a:pt x="92510" y="7659"/>
                  </a:lnTo>
                  <a:lnTo>
                    <a:pt x="80512" y="10993"/>
                  </a:lnTo>
                  <a:lnTo>
                    <a:pt x="69551" y="14789"/>
                  </a:lnTo>
                  <a:lnTo>
                    <a:pt x="56804" y="17919"/>
                  </a:lnTo>
                  <a:lnTo>
                    <a:pt x="46434" y="22167"/>
                  </a:lnTo>
                  <a:lnTo>
                    <a:pt x="34173" y="30137"/>
                  </a:lnTo>
                  <a:lnTo>
                    <a:pt x="21133" y="41719"/>
                  </a:lnTo>
                  <a:lnTo>
                    <a:pt x="15021" y="47628"/>
                  </a:lnTo>
                  <a:lnTo>
                    <a:pt x="12993" y="50593"/>
                  </a:lnTo>
                  <a:lnTo>
                    <a:pt x="3152" y="74568"/>
                  </a:lnTo>
                  <a:lnTo>
                    <a:pt x="1400" y="82071"/>
                  </a:lnTo>
                  <a:lnTo>
                    <a:pt x="82" y="120298"/>
                  </a:lnTo>
                  <a:lnTo>
                    <a:pt x="0" y="1078541"/>
                  </a:lnTo>
                  <a:lnTo>
                    <a:pt x="7075" y="1124856"/>
                  </a:lnTo>
                  <a:lnTo>
                    <a:pt x="9103" y="1141863"/>
                  </a:lnTo>
                  <a:lnTo>
                    <a:pt x="18498" y="1168950"/>
                  </a:lnTo>
                  <a:lnTo>
                    <a:pt x="29919" y="1193410"/>
                  </a:lnTo>
                  <a:lnTo>
                    <a:pt x="33849" y="1198424"/>
                  </a:lnTo>
                  <a:lnTo>
                    <a:pt x="43516" y="1206641"/>
                  </a:lnTo>
                  <a:lnTo>
                    <a:pt x="54432" y="1213600"/>
                  </a:lnTo>
                  <a:lnTo>
                    <a:pt x="65906" y="1220000"/>
                  </a:lnTo>
                  <a:lnTo>
                    <a:pt x="77626" y="1226152"/>
                  </a:lnTo>
                  <a:lnTo>
                    <a:pt x="84525" y="1228189"/>
                  </a:lnTo>
                  <a:lnTo>
                    <a:pt x="92104" y="1229548"/>
                  </a:lnTo>
                  <a:lnTo>
                    <a:pt x="100137" y="1230453"/>
                  </a:lnTo>
                  <a:lnTo>
                    <a:pt x="108472" y="1231057"/>
                  </a:lnTo>
                  <a:lnTo>
                    <a:pt x="117006" y="1231459"/>
                  </a:lnTo>
                  <a:lnTo>
                    <a:pt x="135430" y="1231907"/>
                  </a:lnTo>
                  <a:lnTo>
                    <a:pt x="284651" y="1232263"/>
                  </a:lnTo>
                  <a:lnTo>
                    <a:pt x="294051" y="1231271"/>
                  </a:lnTo>
                  <a:lnTo>
                    <a:pt x="303297" y="1229618"/>
                  </a:lnTo>
                  <a:lnTo>
                    <a:pt x="312440" y="1227524"/>
                  </a:lnTo>
                  <a:lnTo>
                    <a:pt x="321516" y="1226127"/>
                  </a:lnTo>
                  <a:lnTo>
                    <a:pt x="330546" y="1225197"/>
                  </a:lnTo>
                  <a:lnTo>
                    <a:pt x="339545" y="1224576"/>
                  </a:lnTo>
                  <a:lnTo>
                    <a:pt x="347530" y="1223170"/>
                  </a:lnTo>
                  <a:lnTo>
                    <a:pt x="354841" y="1221241"/>
                  </a:lnTo>
                  <a:lnTo>
                    <a:pt x="361701" y="1218962"/>
                  </a:lnTo>
                  <a:lnTo>
                    <a:pt x="374619" y="1216430"/>
                  </a:lnTo>
                  <a:lnTo>
                    <a:pt x="386982" y="1214313"/>
                  </a:lnTo>
                  <a:lnTo>
                    <a:pt x="399098" y="1210065"/>
                  </a:lnTo>
                  <a:lnTo>
                    <a:pt x="408456" y="1204869"/>
                  </a:lnTo>
                  <a:lnTo>
                    <a:pt x="419308" y="1196366"/>
                  </a:lnTo>
                  <a:lnTo>
                    <a:pt x="429052" y="11876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Annotation47"/>
            <p:cNvSpPr/>
            <p:nvPr/>
          </p:nvSpPr>
          <p:spPr>
            <a:xfrm>
              <a:off x="6690441" y="1977512"/>
              <a:ext cx="221661" cy="299559"/>
            </a:xfrm>
            <a:custGeom>
              <a:avLst/>
              <a:gdLst/>
              <a:ahLst/>
              <a:cxnLst/>
              <a:rect l="0" t="0" r="0" b="0"/>
              <a:pathLst>
                <a:path w="221661" h="299559">
                  <a:moveTo>
                    <a:pt x="62571" y="22738"/>
                  </a:moveTo>
                  <a:lnTo>
                    <a:pt x="67316" y="22738"/>
                  </a:lnTo>
                  <a:lnTo>
                    <a:pt x="68713" y="21746"/>
                  </a:lnTo>
                  <a:lnTo>
                    <a:pt x="69646" y="20092"/>
                  </a:lnTo>
                  <a:lnTo>
                    <a:pt x="70266" y="17997"/>
                  </a:lnTo>
                  <a:lnTo>
                    <a:pt x="71674" y="16601"/>
                  </a:lnTo>
                  <a:lnTo>
                    <a:pt x="73606" y="15670"/>
                  </a:lnTo>
                  <a:lnTo>
                    <a:pt x="79393" y="13644"/>
                  </a:lnTo>
                  <a:lnTo>
                    <a:pt x="83717" y="11714"/>
                  </a:lnTo>
                  <a:lnTo>
                    <a:pt x="88586" y="9436"/>
                  </a:lnTo>
                  <a:lnTo>
                    <a:pt x="92825" y="7916"/>
                  </a:lnTo>
                  <a:lnTo>
                    <a:pt x="96645" y="6904"/>
                  </a:lnTo>
                  <a:lnTo>
                    <a:pt x="100185" y="6229"/>
                  </a:lnTo>
                  <a:lnTo>
                    <a:pt x="104530" y="4786"/>
                  </a:lnTo>
                  <a:lnTo>
                    <a:pt x="109414" y="2833"/>
                  </a:lnTo>
                  <a:lnTo>
                    <a:pt x="114656" y="538"/>
                  </a:lnTo>
                  <a:lnTo>
                    <a:pt x="119144" y="0"/>
                  </a:lnTo>
                  <a:lnTo>
                    <a:pt x="123129" y="634"/>
                  </a:lnTo>
                  <a:lnTo>
                    <a:pt x="126779" y="2049"/>
                  </a:lnTo>
                  <a:lnTo>
                    <a:pt x="131198" y="2992"/>
                  </a:lnTo>
                  <a:lnTo>
                    <a:pt x="136132" y="3621"/>
                  </a:lnTo>
                  <a:lnTo>
                    <a:pt x="141407" y="4040"/>
                  </a:lnTo>
                  <a:lnTo>
                    <a:pt x="145916" y="4320"/>
                  </a:lnTo>
                  <a:lnTo>
                    <a:pt x="153575" y="4630"/>
                  </a:lnTo>
                  <a:lnTo>
                    <a:pt x="156016" y="5705"/>
                  </a:lnTo>
                  <a:lnTo>
                    <a:pt x="157641" y="7414"/>
                  </a:lnTo>
                  <a:lnTo>
                    <a:pt x="164997" y="22026"/>
                  </a:lnTo>
                  <a:lnTo>
                    <a:pt x="165616" y="26232"/>
                  </a:lnTo>
                  <a:lnTo>
                    <a:pt x="165036" y="30028"/>
                  </a:lnTo>
                  <a:lnTo>
                    <a:pt x="163655" y="33551"/>
                  </a:lnTo>
                  <a:lnTo>
                    <a:pt x="162122" y="42757"/>
                  </a:lnTo>
                  <a:lnTo>
                    <a:pt x="161713" y="47990"/>
                  </a:lnTo>
                  <a:lnTo>
                    <a:pt x="160447" y="52471"/>
                  </a:lnTo>
                  <a:lnTo>
                    <a:pt x="156391" y="60096"/>
                  </a:lnTo>
                  <a:lnTo>
                    <a:pt x="152927" y="64510"/>
                  </a:lnTo>
                  <a:lnTo>
                    <a:pt x="148631" y="69438"/>
                  </a:lnTo>
                  <a:lnTo>
                    <a:pt x="143780" y="74707"/>
                  </a:lnTo>
                  <a:lnTo>
                    <a:pt x="133094" y="85853"/>
                  </a:lnTo>
                  <a:lnTo>
                    <a:pt x="114794" y="104438"/>
                  </a:lnTo>
                  <a:lnTo>
                    <a:pt x="110297" y="107962"/>
                  </a:lnTo>
                  <a:lnTo>
                    <a:pt x="105313" y="111304"/>
                  </a:lnTo>
                  <a:lnTo>
                    <a:pt x="100004" y="114524"/>
                  </a:lnTo>
                  <a:lnTo>
                    <a:pt x="95472" y="116671"/>
                  </a:lnTo>
                  <a:lnTo>
                    <a:pt x="91457" y="118102"/>
                  </a:lnTo>
                  <a:lnTo>
                    <a:pt x="87787" y="119056"/>
                  </a:lnTo>
                  <a:lnTo>
                    <a:pt x="85341" y="120685"/>
                  </a:lnTo>
                  <a:lnTo>
                    <a:pt x="83711" y="122762"/>
                  </a:lnTo>
                  <a:lnTo>
                    <a:pt x="80639" y="129477"/>
                  </a:lnTo>
                  <a:lnTo>
                    <a:pt x="85249" y="129770"/>
                  </a:lnTo>
                  <a:lnTo>
                    <a:pt x="131302" y="129891"/>
                  </a:lnTo>
                  <a:lnTo>
                    <a:pt x="138186" y="130884"/>
                  </a:lnTo>
                  <a:lnTo>
                    <a:pt x="145756" y="132539"/>
                  </a:lnTo>
                  <a:lnTo>
                    <a:pt x="153782" y="134634"/>
                  </a:lnTo>
                  <a:lnTo>
                    <a:pt x="160125" y="137022"/>
                  </a:lnTo>
                  <a:lnTo>
                    <a:pt x="165348" y="139607"/>
                  </a:lnTo>
                  <a:lnTo>
                    <a:pt x="169822" y="142323"/>
                  </a:lnTo>
                  <a:lnTo>
                    <a:pt x="174792" y="145125"/>
                  </a:lnTo>
                  <a:lnTo>
                    <a:pt x="185611" y="150885"/>
                  </a:lnTo>
                  <a:lnTo>
                    <a:pt x="190284" y="153810"/>
                  </a:lnTo>
                  <a:lnTo>
                    <a:pt x="194391" y="156752"/>
                  </a:lnTo>
                  <a:lnTo>
                    <a:pt x="198124" y="159706"/>
                  </a:lnTo>
                  <a:lnTo>
                    <a:pt x="204919" y="168279"/>
                  </a:lnTo>
                  <a:lnTo>
                    <a:pt x="208122" y="173344"/>
                  </a:lnTo>
                  <a:lnTo>
                    <a:pt x="214328" y="181617"/>
                  </a:lnTo>
                  <a:lnTo>
                    <a:pt x="217374" y="185212"/>
                  </a:lnTo>
                  <a:lnTo>
                    <a:pt x="219405" y="189593"/>
                  </a:lnTo>
                  <a:lnTo>
                    <a:pt x="220757" y="194498"/>
                  </a:lnTo>
                  <a:lnTo>
                    <a:pt x="221660" y="199753"/>
                  </a:lnTo>
                  <a:lnTo>
                    <a:pt x="221269" y="204247"/>
                  </a:lnTo>
                  <a:lnTo>
                    <a:pt x="220014" y="208237"/>
                  </a:lnTo>
                  <a:lnTo>
                    <a:pt x="210866" y="226508"/>
                  </a:lnTo>
                  <a:lnTo>
                    <a:pt x="205285" y="235011"/>
                  </a:lnTo>
                  <a:lnTo>
                    <a:pt x="199493" y="242097"/>
                  </a:lnTo>
                  <a:lnTo>
                    <a:pt x="193610" y="248554"/>
                  </a:lnTo>
                  <a:lnTo>
                    <a:pt x="189658" y="251665"/>
                  </a:lnTo>
                  <a:lnTo>
                    <a:pt x="185035" y="254731"/>
                  </a:lnTo>
                  <a:lnTo>
                    <a:pt x="179969" y="257767"/>
                  </a:lnTo>
                  <a:lnTo>
                    <a:pt x="174604" y="260783"/>
                  </a:lnTo>
                  <a:lnTo>
                    <a:pt x="163346" y="266781"/>
                  </a:lnTo>
                  <a:lnTo>
                    <a:pt x="157563" y="268777"/>
                  </a:lnTo>
                  <a:lnTo>
                    <a:pt x="151722" y="270108"/>
                  </a:lnTo>
                  <a:lnTo>
                    <a:pt x="145841" y="270995"/>
                  </a:lnTo>
                  <a:lnTo>
                    <a:pt x="138941" y="272579"/>
                  </a:lnTo>
                  <a:lnTo>
                    <a:pt x="131361" y="274627"/>
                  </a:lnTo>
                  <a:lnTo>
                    <a:pt x="123328" y="276984"/>
                  </a:lnTo>
                  <a:lnTo>
                    <a:pt x="115988" y="278556"/>
                  </a:lnTo>
                  <a:lnTo>
                    <a:pt x="109107" y="279603"/>
                  </a:lnTo>
                  <a:lnTo>
                    <a:pt x="102534" y="280302"/>
                  </a:lnTo>
                  <a:lnTo>
                    <a:pt x="96165" y="280768"/>
                  </a:lnTo>
                  <a:lnTo>
                    <a:pt x="89932" y="281078"/>
                  </a:lnTo>
                  <a:lnTo>
                    <a:pt x="83791" y="281285"/>
                  </a:lnTo>
                  <a:lnTo>
                    <a:pt x="76717" y="282415"/>
                  </a:lnTo>
                  <a:lnTo>
                    <a:pt x="69022" y="284161"/>
                  </a:lnTo>
                  <a:lnTo>
                    <a:pt x="60912" y="286317"/>
                  </a:lnTo>
                  <a:lnTo>
                    <a:pt x="53520" y="287754"/>
                  </a:lnTo>
                  <a:lnTo>
                    <a:pt x="46605" y="288712"/>
                  </a:lnTo>
                  <a:lnTo>
                    <a:pt x="40009" y="289351"/>
                  </a:lnTo>
                  <a:lnTo>
                    <a:pt x="33625" y="289777"/>
                  </a:lnTo>
                  <a:lnTo>
                    <a:pt x="27383" y="290061"/>
                  </a:lnTo>
                  <a:lnTo>
                    <a:pt x="21235" y="290250"/>
                  </a:lnTo>
                  <a:lnTo>
                    <a:pt x="16143" y="291369"/>
                  </a:lnTo>
                  <a:lnTo>
                    <a:pt x="11756" y="293106"/>
                  </a:lnTo>
                  <a:lnTo>
                    <a:pt x="0" y="2995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Annotation48"/>
            <p:cNvSpPr/>
            <p:nvPr/>
          </p:nvSpPr>
          <p:spPr>
            <a:xfrm>
              <a:off x="6833458" y="2464594"/>
              <a:ext cx="35745" cy="205384"/>
            </a:xfrm>
            <a:custGeom>
              <a:avLst/>
              <a:gdLst/>
              <a:ahLst/>
              <a:cxnLst/>
              <a:rect l="0" t="0" r="0" b="0"/>
              <a:pathLst>
                <a:path w="35745" h="205384">
                  <a:moveTo>
                    <a:pt x="26816" y="0"/>
                  </a:moveTo>
                  <a:lnTo>
                    <a:pt x="31561" y="0"/>
                  </a:lnTo>
                  <a:lnTo>
                    <a:pt x="32959" y="1984"/>
                  </a:lnTo>
                  <a:lnTo>
                    <a:pt x="33891" y="5291"/>
                  </a:lnTo>
                  <a:lnTo>
                    <a:pt x="34513" y="9481"/>
                  </a:lnTo>
                  <a:lnTo>
                    <a:pt x="34927" y="13266"/>
                  </a:lnTo>
                  <a:lnTo>
                    <a:pt x="35203" y="16781"/>
                  </a:lnTo>
                  <a:lnTo>
                    <a:pt x="35386" y="20117"/>
                  </a:lnTo>
                  <a:lnTo>
                    <a:pt x="35592" y="29115"/>
                  </a:lnTo>
                  <a:lnTo>
                    <a:pt x="35744" y="65649"/>
                  </a:lnTo>
                  <a:lnTo>
                    <a:pt x="34755" y="72539"/>
                  </a:lnTo>
                  <a:lnTo>
                    <a:pt x="33103" y="79117"/>
                  </a:lnTo>
                  <a:lnTo>
                    <a:pt x="31007" y="85487"/>
                  </a:lnTo>
                  <a:lnTo>
                    <a:pt x="29610" y="91718"/>
                  </a:lnTo>
                  <a:lnTo>
                    <a:pt x="28678" y="97856"/>
                  </a:lnTo>
                  <a:lnTo>
                    <a:pt x="28058" y="103932"/>
                  </a:lnTo>
                  <a:lnTo>
                    <a:pt x="26651" y="109968"/>
                  </a:lnTo>
                  <a:lnTo>
                    <a:pt x="24720" y="115976"/>
                  </a:lnTo>
                  <a:lnTo>
                    <a:pt x="22439" y="121966"/>
                  </a:lnTo>
                  <a:lnTo>
                    <a:pt x="19925" y="127943"/>
                  </a:lnTo>
                  <a:lnTo>
                    <a:pt x="17256" y="133913"/>
                  </a:lnTo>
                  <a:lnTo>
                    <a:pt x="14484" y="139876"/>
                  </a:lnTo>
                  <a:lnTo>
                    <a:pt x="12636" y="145837"/>
                  </a:lnTo>
                  <a:lnTo>
                    <a:pt x="11403" y="151795"/>
                  </a:lnTo>
                  <a:lnTo>
                    <a:pt x="10582" y="157751"/>
                  </a:lnTo>
                  <a:lnTo>
                    <a:pt x="9041" y="163706"/>
                  </a:lnTo>
                  <a:lnTo>
                    <a:pt x="7021" y="169661"/>
                  </a:lnTo>
                  <a:lnTo>
                    <a:pt x="4680" y="175615"/>
                  </a:lnTo>
                  <a:lnTo>
                    <a:pt x="3121" y="180577"/>
                  </a:lnTo>
                  <a:lnTo>
                    <a:pt x="2080" y="184876"/>
                  </a:lnTo>
                  <a:lnTo>
                    <a:pt x="1387" y="188735"/>
                  </a:lnTo>
                  <a:lnTo>
                    <a:pt x="924" y="192300"/>
                  </a:lnTo>
                  <a:lnTo>
                    <a:pt x="616" y="195669"/>
                  </a:lnTo>
                  <a:lnTo>
                    <a:pt x="0" y="205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Annotation49"/>
            <p:cNvSpPr/>
            <p:nvPr/>
          </p:nvSpPr>
          <p:spPr>
            <a:xfrm>
              <a:off x="7183873" y="1973461"/>
              <a:ext cx="256347" cy="294681"/>
            </a:xfrm>
            <a:custGeom>
              <a:avLst/>
              <a:gdLst/>
              <a:ahLst/>
              <a:cxnLst/>
              <a:rect l="0" t="0" r="0" b="0"/>
              <a:pathLst>
                <a:path w="256347" h="294681">
                  <a:moveTo>
                    <a:pt x="105453" y="0"/>
                  </a:moveTo>
                  <a:lnTo>
                    <a:pt x="105453" y="4740"/>
                  </a:lnTo>
                  <a:lnTo>
                    <a:pt x="100155" y="12359"/>
                  </a:lnTo>
                  <a:lnTo>
                    <a:pt x="92174" y="21368"/>
                  </a:lnTo>
                  <a:lnTo>
                    <a:pt x="85316" y="28679"/>
                  </a:lnTo>
                  <a:lnTo>
                    <a:pt x="71125" y="43114"/>
                  </a:lnTo>
                  <a:lnTo>
                    <a:pt x="65684" y="49578"/>
                  </a:lnTo>
                  <a:lnTo>
                    <a:pt x="60069" y="56865"/>
                  </a:lnTo>
                  <a:lnTo>
                    <a:pt x="54341" y="64699"/>
                  </a:lnTo>
                  <a:lnTo>
                    <a:pt x="42678" y="81341"/>
                  </a:lnTo>
                  <a:lnTo>
                    <a:pt x="36787" y="89946"/>
                  </a:lnTo>
                  <a:lnTo>
                    <a:pt x="31866" y="99651"/>
                  </a:lnTo>
                  <a:lnTo>
                    <a:pt x="27593" y="110091"/>
                  </a:lnTo>
                  <a:lnTo>
                    <a:pt x="7355" y="169138"/>
                  </a:lnTo>
                  <a:lnTo>
                    <a:pt x="4301" y="178243"/>
                  </a:lnTo>
                  <a:lnTo>
                    <a:pt x="2264" y="187289"/>
                  </a:lnTo>
                  <a:lnTo>
                    <a:pt x="906" y="196297"/>
                  </a:lnTo>
                  <a:lnTo>
                    <a:pt x="0" y="205279"/>
                  </a:lnTo>
                  <a:lnTo>
                    <a:pt x="390" y="213251"/>
                  </a:lnTo>
                  <a:lnTo>
                    <a:pt x="1643" y="220550"/>
                  </a:lnTo>
                  <a:lnTo>
                    <a:pt x="3471" y="227401"/>
                  </a:lnTo>
                  <a:lnTo>
                    <a:pt x="5684" y="233952"/>
                  </a:lnTo>
                  <a:lnTo>
                    <a:pt x="8152" y="240304"/>
                  </a:lnTo>
                  <a:lnTo>
                    <a:pt x="10790" y="246523"/>
                  </a:lnTo>
                  <a:lnTo>
                    <a:pt x="15528" y="251661"/>
                  </a:lnTo>
                  <a:lnTo>
                    <a:pt x="21667" y="256079"/>
                  </a:lnTo>
                  <a:lnTo>
                    <a:pt x="35440" y="263633"/>
                  </a:lnTo>
                  <a:lnTo>
                    <a:pt x="48182" y="270298"/>
                  </a:lnTo>
                  <a:lnTo>
                    <a:pt x="55354" y="273464"/>
                  </a:lnTo>
                  <a:lnTo>
                    <a:pt x="63115" y="276567"/>
                  </a:lnTo>
                  <a:lnTo>
                    <a:pt x="71269" y="279628"/>
                  </a:lnTo>
                  <a:lnTo>
                    <a:pt x="79684" y="281669"/>
                  </a:lnTo>
                  <a:lnTo>
                    <a:pt x="88274" y="283029"/>
                  </a:lnTo>
                  <a:lnTo>
                    <a:pt x="96979" y="283936"/>
                  </a:lnTo>
                  <a:lnTo>
                    <a:pt x="105762" y="284541"/>
                  </a:lnTo>
                  <a:lnTo>
                    <a:pt x="114598" y="284944"/>
                  </a:lnTo>
                  <a:lnTo>
                    <a:pt x="123468" y="285212"/>
                  </a:lnTo>
                  <a:lnTo>
                    <a:pt x="133353" y="284399"/>
                  </a:lnTo>
                  <a:lnTo>
                    <a:pt x="143917" y="282865"/>
                  </a:lnTo>
                  <a:lnTo>
                    <a:pt x="154933" y="280850"/>
                  </a:lnTo>
                  <a:lnTo>
                    <a:pt x="165254" y="279507"/>
                  </a:lnTo>
                  <a:lnTo>
                    <a:pt x="175116" y="278611"/>
                  </a:lnTo>
                  <a:lnTo>
                    <a:pt x="184670" y="278014"/>
                  </a:lnTo>
                  <a:lnTo>
                    <a:pt x="193025" y="276624"/>
                  </a:lnTo>
                  <a:lnTo>
                    <a:pt x="200582" y="274705"/>
                  </a:lnTo>
                  <a:lnTo>
                    <a:pt x="207605" y="272434"/>
                  </a:lnTo>
                  <a:lnTo>
                    <a:pt x="214275" y="269927"/>
                  </a:lnTo>
                  <a:lnTo>
                    <a:pt x="220708" y="267264"/>
                  </a:lnTo>
                  <a:lnTo>
                    <a:pt x="226982" y="264496"/>
                  </a:lnTo>
                  <a:lnTo>
                    <a:pt x="239251" y="258775"/>
                  </a:lnTo>
                  <a:lnTo>
                    <a:pt x="245304" y="255860"/>
                  </a:lnTo>
                  <a:lnTo>
                    <a:pt x="249338" y="252925"/>
                  </a:lnTo>
                  <a:lnTo>
                    <a:pt x="252028" y="249976"/>
                  </a:lnTo>
                  <a:lnTo>
                    <a:pt x="253822" y="247018"/>
                  </a:lnTo>
                  <a:lnTo>
                    <a:pt x="255814" y="241085"/>
                  </a:lnTo>
                  <a:lnTo>
                    <a:pt x="256346" y="238114"/>
                  </a:lnTo>
                  <a:lnTo>
                    <a:pt x="254714" y="235141"/>
                  </a:lnTo>
                  <a:lnTo>
                    <a:pt x="247603" y="229192"/>
                  </a:lnTo>
                  <a:lnTo>
                    <a:pt x="242926" y="226217"/>
                  </a:lnTo>
                  <a:lnTo>
                    <a:pt x="237823" y="223240"/>
                  </a:lnTo>
                  <a:lnTo>
                    <a:pt x="232432" y="220265"/>
                  </a:lnTo>
                  <a:lnTo>
                    <a:pt x="221148" y="214312"/>
                  </a:lnTo>
                  <a:lnTo>
                    <a:pt x="215358" y="211335"/>
                  </a:lnTo>
                  <a:lnTo>
                    <a:pt x="208518" y="209351"/>
                  </a:lnTo>
                  <a:lnTo>
                    <a:pt x="200979" y="208028"/>
                  </a:lnTo>
                  <a:lnTo>
                    <a:pt x="192972" y="207147"/>
                  </a:lnTo>
                  <a:lnTo>
                    <a:pt x="184656" y="206559"/>
                  </a:lnTo>
                  <a:lnTo>
                    <a:pt x="176132" y="206166"/>
                  </a:lnTo>
                  <a:lnTo>
                    <a:pt x="167471" y="205905"/>
                  </a:lnTo>
                  <a:lnTo>
                    <a:pt x="158715" y="206723"/>
                  </a:lnTo>
                  <a:lnTo>
                    <a:pt x="149900" y="208261"/>
                  </a:lnTo>
                  <a:lnTo>
                    <a:pt x="141043" y="210278"/>
                  </a:lnTo>
                  <a:lnTo>
                    <a:pt x="132159" y="212615"/>
                  </a:lnTo>
                  <a:lnTo>
                    <a:pt x="123258" y="215165"/>
                  </a:lnTo>
                  <a:lnTo>
                    <a:pt x="114343" y="217857"/>
                  </a:lnTo>
                  <a:lnTo>
                    <a:pt x="106414" y="219652"/>
                  </a:lnTo>
                  <a:lnTo>
                    <a:pt x="99141" y="220849"/>
                  </a:lnTo>
                  <a:lnTo>
                    <a:pt x="92306" y="221646"/>
                  </a:lnTo>
                  <a:lnTo>
                    <a:pt x="86757" y="224163"/>
                  </a:lnTo>
                  <a:lnTo>
                    <a:pt x="82063" y="227825"/>
                  </a:lnTo>
                  <a:lnTo>
                    <a:pt x="74201" y="236193"/>
                  </a:lnTo>
                  <a:lnTo>
                    <a:pt x="61061" y="249650"/>
                  </a:lnTo>
                  <a:lnTo>
                    <a:pt x="57981" y="252754"/>
                  </a:lnTo>
                  <a:lnTo>
                    <a:pt x="55928" y="256807"/>
                  </a:lnTo>
                  <a:lnTo>
                    <a:pt x="54559" y="261493"/>
                  </a:lnTo>
                  <a:lnTo>
                    <a:pt x="53646" y="266602"/>
                  </a:lnTo>
                  <a:lnTo>
                    <a:pt x="52633" y="274925"/>
                  </a:lnTo>
                  <a:lnTo>
                    <a:pt x="52181" y="281931"/>
                  </a:lnTo>
                  <a:lnTo>
                    <a:pt x="51821" y="2946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Annotation50"/>
            <p:cNvSpPr/>
            <p:nvPr/>
          </p:nvSpPr>
          <p:spPr>
            <a:xfrm>
              <a:off x="7217817" y="2446879"/>
              <a:ext cx="321790" cy="205222"/>
            </a:xfrm>
            <a:custGeom>
              <a:avLst/>
              <a:gdLst/>
              <a:ahLst/>
              <a:cxnLst/>
              <a:rect l="0" t="0" r="0" b="0"/>
              <a:pathLst>
                <a:path w="321790" h="205222">
                  <a:moveTo>
                    <a:pt x="0" y="26644"/>
                  </a:moveTo>
                  <a:lnTo>
                    <a:pt x="4744" y="21904"/>
                  </a:lnTo>
                  <a:lnTo>
                    <a:pt x="8130" y="20507"/>
                  </a:lnTo>
                  <a:lnTo>
                    <a:pt x="17186" y="18956"/>
                  </a:lnTo>
                  <a:lnTo>
                    <a:pt x="22383" y="17550"/>
                  </a:lnTo>
                  <a:lnTo>
                    <a:pt x="27833" y="15621"/>
                  </a:lnTo>
                  <a:lnTo>
                    <a:pt x="33452" y="13342"/>
                  </a:lnTo>
                  <a:lnTo>
                    <a:pt x="41172" y="10831"/>
                  </a:lnTo>
                  <a:lnTo>
                    <a:pt x="50291" y="8165"/>
                  </a:lnTo>
                  <a:lnTo>
                    <a:pt x="60343" y="5395"/>
                  </a:lnTo>
                  <a:lnTo>
                    <a:pt x="70024" y="3549"/>
                  </a:lnTo>
                  <a:lnTo>
                    <a:pt x="79458" y="2318"/>
                  </a:lnTo>
                  <a:lnTo>
                    <a:pt x="88726" y="1497"/>
                  </a:lnTo>
                  <a:lnTo>
                    <a:pt x="98877" y="949"/>
                  </a:lnTo>
                  <a:lnTo>
                    <a:pt x="120751" y="342"/>
                  </a:lnTo>
                  <a:lnTo>
                    <a:pt x="155400" y="0"/>
                  </a:lnTo>
                  <a:lnTo>
                    <a:pt x="165177" y="943"/>
                  </a:lnTo>
                  <a:lnTo>
                    <a:pt x="173681" y="2565"/>
                  </a:lnTo>
                  <a:lnTo>
                    <a:pt x="181338" y="4639"/>
                  </a:lnTo>
                  <a:lnTo>
                    <a:pt x="188427" y="7013"/>
                  </a:lnTo>
                  <a:lnTo>
                    <a:pt x="195141" y="9588"/>
                  </a:lnTo>
                  <a:lnTo>
                    <a:pt x="201603" y="12297"/>
                  </a:lnTo>
                  <a:lnTo>
                    <a:pt x="211430" y="15307"/>
                  </a:lnTo>
                  <a:lnTo>
                    <a:pt x="215442" y="16110"/>
                  </a:lnTo>
                  <a:lnTo>
                    <a:pt x="218116" y="17637"/>
                  </a:lnTo>
                  <a:lnTo>
                    <a:pt x="219899" y="19647"/>
                  </a:lnTo>
                  <a:lnTo>
                    <a:pt x="221087" y="21980"/>
                  </a:lnTo>
                  <a:lnTo>
                    <a:pt x="220886" y="25519"/>
                  </a:lnTo>
                  <a:lnTo>
                    <a:pt x="219759" y="29863"/>
                  </a:lnTo>
                  <a:lnTo>
                    <a:pt x="218014" y="34743"/>
                  </a:lnTo>
                  <a:lnTo>
                    <a:pt x="215859" y="39981"/>
                  </a:lnTo>
                  <a:lnTo>
                    <a:pt x="213428" y="45458"/>
                  </a:lnTo>
                  <a:lnTo>
                    <a:pt x="210814" y="51093"/>
                  </a:lnTo>
                  <a:lnTo>
                    <a:pt x="206093" y="55842"/>
                  </a:lnTo>
                  <a:lnTo>
                    <a:pt x="199965" y="60000"/>
                  </a:lnTo>
                  <a:lnTo>
                    <a:pt x="192900" y="63764"/>
                  </a:lnTo>
                  <a:lnTo>
                    <a:pt x="186204" y="68258"/>
                  </a:lnTo>
                  <a:lnTo>
                    <a:pt x="179754" y="73239"/>
                  </a:lnTo>
                  <a:lnTo>
                    <a:pt x="173468" y="78543"/>
                  </a:lnTo>
                  <a:lnTo>
                    <a:pt x="166297" y="85056"/>
                  </a:lnTo>
                  <a:lnTo>
                    <a:pt x="150384" y="100230"/>
                  </a:lnTo>
                  <a:lnTo>
                    <a:pt x="110627" y="139420"/>
                  </a:lnTo>
                  <a:lnTo>
                    <a:pt x="105534" y="145484"/>
                  </a:lnTo>
                  <a:lnTo>
                    <a:pt x="101144" y="151511"/>
                  </a:lnTo>
                  <a:lnTo>
                    <a:pt x="97225" y="157514"/>
                  </a:lnTo>
                  <a:lnTo>
                    <a:pt x="94611" y="162508"/>
                  </a:lnTo>
                  <a:lnTo>
                    <a:pt x="92869" y="166830"/>
                  </a:lnTo>
                  <a:lnTo>
                    <a:pt x="91708" y="170703"/>
                  </a:lnTo>
                  <a:lnTo>
                    <a:pt x="90934" y="175269"/>
                  </a:lnTo>
                  <a:lnTo>
                    <a:pt x="90418" y="180298"/>
                  </a:lnTo>
                  <a:lnTo>
                    <a:pt x="90074" y="185635"/>
                  </a:lnTo>
                  <a:lnTo>
                    <a:pt x="90838" y="190185"/>
                  </a:lnTo>
                  <a:lnTo>
                    <a:pt x="92340" y="194211"/>
                  </a:lnTo>
                  <a:lnTo>
                    <a:pt x="94335" y="197887"/>
                  </a:lnTo>
                  <a:lnTo>
                    <a:pt x="96657" y="200337"/>
                  </a:lnTo>
                  <a:lnTo>
                    <a:pt x="99199" y="201971"/>
                  </a:lnTo>
                  <a:lnTo>
                    <a:pt x="101887" y="203060"/>
                  </a:lnTo>
                  <a:lnTo>
                    <a:pt x="106659" y="203786"/>
                  </a:lnTo>
                  <a:lnTo>
                    <a:pt x="112819" y="204270"/>
                  </a:lnTo>
                  <a:lnTo>
                    <a:pt x="119905" y="204593"/>
                  </a:lnTo>
                  <a:lnTo>
                    <a:pt x="135726" y="204952"/>
                  </a:lnTo>
                  <a:lnTo>
                    <a:pt x="216883" y="205221"/>
                  </a:lnTo>
                  <a:lnTo>
                    <a:pt x="229008" y="204235"/>
                  </a:lnTo>
                  <a:lnTo>
                    <a:pt x="241064" y="202585"/>
                  </a:lnTo>
                  <a:lnTo>
                    <a:pt x="253075" y="200493"/>
                  </a:lnTo>
                  <a:lnTo>
                    <a:pt x="264061" y="199098"/>
                  </a:lnTo>
                  <a:lnTo>
                    <a:pt x="274365" y="198168"/>
                  </a:lnTo>
                  <a:lnTo>
                    <a:pt x="284214" y="197548"/>
                  </a:lnTo>
                  <a:lnTo>
                    <a:pt x="300454" y="196860"/>
                  </a:lnTo>
                  <a:lnTo>
                    <a:pt x="321789" y="1963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Annotation51"/>
            <p:cNvSpPr/>
            <p:nvPr/>
          </p:nvSpPr>
          <p:spPr>
            <a:xfrm>
              <a:off x="7405527" y="1759181"/>
              <a:ext cx="616763" cy="1178687"/>
            </a:xfrm>
            <a:custGeom>
              <a:avLst/>
              <a:gdLst/>
              <a:ahLst/>
              <a:cxnLst/>
              <a:rect l="0" t="0" r="0" b="0"/>
              <a:pathLst>
                <a:path w="616763" h="1178687">
                  <a:moveTo>
                    <a:pt x="0" y="26757"/>
                  </a:moveTo>
                  <a:lnTo>
                    <a:pt x="4745" y="26757"/>
                  </a:lnTo>
                  <a:lnTo>
                    <a:pt x="7136" y="27749"/>
                  </a:lnTo>
                  <a:lnTo>
                    <a:pt x="16266" y="34445"/>
                  </a:lnTo>
                  <a:lnTo>
                    <a:pt x="31635" y="35318"/>
                  </a:lnTo>
                  <a:lnTo>
                    <a:pt x="50315" y="35577"/>
                  </a:lnTo>
                  <a:lnTo>
                    <a:pt x="65068" y="32992"/>
                  </a:lnTo>
                  <a:lnTo>
                    <a:pt x="81558" y="29528"/>
                  </a:lnTo>
                  <a:lnTo>
                    <a:pt x="98818" y="27988"/>
                  </a:lnTo>
                  <a:lnTo>
                    <a:pt x="116421" y="27304"/>
                  </a:lnTo>
                  <a:lnTo>
                    <a:pt x="134176" y="26008"/>
                  </a:lnTo>
                  <a:lnTo>
                    <a:pt x="151999" y="22124"/>
                  </a:lnTo>
                  <a:lnTo>
                    <a:pt x="161917" y="20692"/>
                  </a:lnTo>
                  <a:lnTo>
                    <a:pt x="172500" y="19737"/>
                  </a:lnTo>
                  <a:lnTo>
                    <a:pt x="183529" y="19100"/>
                  </a:lnTo>
                  <a:lnTo>
                    <a:pt x="203729" y="18393"/>
                  </a:lnTo>
                  <a:lnTo>
                    <a:pt x="213287" y="18204"/>
                  </a:lnTo>
                  <a:lnTo>
                    <a:pt x="223632" y="17086"/>
                  </a:lnTo>
                  <a:lnTo>
                    <a:pt x="234501" y="15349"/>
                  </a:lnTo>
                  <a:lnTo>
                    <a:pt x="245720" y="13198"/>
                  </a:lnTo>
                  <a:lnTo>
                    <a:pt x="256178" y="11765"/>
                  </a:lnTo>
                  <a:lnTo>
                    <a:pt x="266130" y="10809"/>
                  </a:lnTo>
                  <a:lnTo>
                    <a:pt x="285134" y="9747"/>
                  </a:lnTo>
                  <a:lnTo>
                    <a:pt x="303511" y="9275"/>
                  </a:lnTo>
                  <a:lnTo>
                    <a:pt x="325864" y="9009"/>
                  </a:lnTo>
                  <a:lnTo>
                    <a:pt x="338828" y="6301"/>
                  </a:lnTo>
                  <a:lnTo>
                    <a:pt x="354647" y="1844"/>
                  </a:lnTo>
                  <a:lnTo>
                    <a:pt x="373485" y="77"/>
                  </a:lnTo>
                  <a:lnTo>
                    <a:pt x="379592" y="0"/>
                  </a:lnTo>
                  <a:lnTo>
                    <a:pt x="381181" y="981"/>
                  </a:lnTo>
                  <a:lnTo>
                    <a:pt x="382240" y="2628"/>
                  </a:lnTo>
                  <a:lnTo>
                    <a:pt x="383417" y="7103"/>
                  </a:lnTo>
                  <a:lnTo>
                    <a:pt x="385270" y="24876"/>
                  </a:lnTo>
                  <a:lnTo>
                    <a:pt x="390477" y="39869"/>
                  </a:lnTo>
                  <a:lnTo>
                    <a:pt x="392926" y="73328"/>
                  </a:lnTo>
                  <a:lnTo>
                    <a:pt x="393283" y="142918"/>
                  </a:lnTo>
                  <a:lnTo>
                    <a:pt x="393295" y="183317"/>
                  </a:lnTo>
                  <a:lnTo>
                    <a:pt x="398042" y="217783"/>
                  </a:lnTo>
                  <a:lnTo>
                    <a:pt x="400993" y="253131"/>
                  </a:lnTo>
                  <a:lnTo>
                    <a:pt x="401683" y="279503"/>
                  </a:lnTo>
                  <a:lnTo>
                    <a:pt x="402983" y="306768"/>
                  </a:lnTo>
                  <a:lnTo>
                    <a:pt x="406872" y="332115"/>
                  </a:lnTo>
                  <a:lnTo>
                    <a:pt x="414645" y="373438"/>
                  </a:lnTo>
                  <a:lnTo>
                    <a:pt x="420331" y="399780"/>
                  </a:lnTo>
                  <a:lnTo>
                    <a:pt x="426169" y="425709"/>
                  </a:lnTo>
                  <a:lnTo>
                    <a:pt x="432074" y="453769"/>
                  </a:lnTo>
                  <a:lnTo>
                    <a:pt x="440658" y="482777"/>
                  </a:lnTo>
                  <a:lnTo>
                    <a:pt x="450100" y="512206"/>
                  </a:lnTo>
                  <a:lnTo>
                    <a:pt x="457609" y="541822"/>
                  </a:lnTo>
                  <a:lnTo>
                    <a:pt x="464255" y="571521"/>
                  </a:lnTo>
                  <a:lnTo>
                    <a:pt x="476615" y="631009"/>
                  </a:lnTo>
                  <a:lnTo>
                    <a:pt x="485283" y="658123"/>
                  </a:lnTo>
                  <a:lnTo>
                    <a:pt x="494764" y="684395"/>
                  </a:lnTo>
                  <a:lnTo>
                    <a:pt x="502287" y="712608"/>
                  </a:lnTo>
                  <a:lnTo>
                    <a:pt x="506293" y="739037"/>
                  </a:lnTo>
                  <a:lnTo>
                    <a:pt x="509067" y="764013"/>
                  </a:lnTo>
                  <a:lnTo>
                    <a:pt x="516213" y="800387"/>
                  </a:lnTo>
                  <a:lnTo>
                    <a:pt x="523627" y="835308"/>
                  </a:lnTo>
                  <a:lnTo>
                    <a:pt x="527258" y="865939"/>
                  </a:lnTo>
                  <a:lnTo>
                    <a:pt x="534183" y="898717"/>
                  </a:lnTo>
                  <a:lnTo>
                    <a:pt x="548345" y="950840"/>
                  </a:lnTo>
                  <a:lnTo>
                    <a:pt x="560172" y="984116"/>
                  </a:lnTo>
                  <a:lnTo>
                    <a:pt x="572073" y="1018324"/>
                  </a:lnTo>
                  <a:lnTo>
                    <a:pt x="583988" y="1049003"/>
                  </a:lnTo>
                  <a:lnTo>
                    <a:pt x="595905" y="1073180"/>
                  </a:lnTo>
                  <a:lnTo>
                    <a:pt x="601863" y="1081524"/>
                  </a:lnTo>
                  <a:lnTo>
                    <a:pt x="603850" y="1086130"/>
                  </a:lnTo>
                  <a:lnTo>
                    <a:pt x="607640" y="1101102"/>
                  </a:lnTo>
                  <a:lnTo>
                    <a:pt x="613617" y="1112262"/>
                  </a:lnTo>
                  <a:lnTo>
                    <a:pt x="615364" y="1118738"/>
                  </a:lnTo>
                  <a:lnTo>
                    <a:pt x="616759" y="1150500"/>
                  </a:lnTo>
                  <a:lnTo>
                    <a:pt x="616762" y="1168480"/>
                  </a:lnTo>
                  <a:lnTo>
                    <a:pt x="615769" y="1168905"/>
                  </a:lnTo>
                  <a:lnTo>
                    <a:pt x="612017" y="1169378"/>
                  </a:lnTo>
                  <a:lnTo>
                    <a:pt x="610619" y="1170496"/>
                  </a:lnTo>
                  <a:lnTo>
                    <a:pt x="609687" y="1172234"/>
                  </a:lnTo>
                  <a:lnTo>
                    <a:pt x="607932" y="1178309"/>
                  </a:lnTo>
                  <a:lnTo>
                    <a:pt x="589211" y="1178685"/>
                  </a:lnTo>
                  <a:lnTo>
                    <a:pt x="443290" y="1178686"/>
                  </a:lnTo>
                  <a:lnTo>
                    <a:pt x="430599" y="1177694"/>
                  </a:lnTo>
                  <a:lnTo>
                    <a:pt x="417171" y="1176040"/>
                  </a:lnTo>
                  <a:lnTo>
                    <a:pt x="403255" y="1173945"/>
                  </a:lnTo>
                  <a:lnTo>
                    <a:pt x="389010" y="1172549"/>
                  </a:lnTo>
                  <a:lnTo>
                    <a:pt x="374549" y="1171618"/>
                  </a:lnTo>
                  <a:lnTo>
                    <a:pt x="359942" y="1170998"/>
                  </a:lnTo>
                  <a:lnTo>
                    <a:pt x="327820" y="1170308"/>
                  </a:lnTo>
                  <a:lnTo>
                    <a:pt x="310912" y="1170124"/>
                  </a:lnTo>
                  <a:lnTo>
                    <a:pt x="294674" y="1170994"/>
                  </a:lnTo>
                  <a:lnTo>
                    <a:pt x="278883" y="1172565"/>
                  </a:lnTo>
                  <a:lnTo>
                    <a:pt x="263389" y="1174606"/>
                  </a:lnTo>
                  <a:lnTo>
                    <a:pt x="248095" y="1175966"/>
                  </a:lnTo>
                  <a:lnTo>
                    <a:pt x="232932" y="1176873"/>
                  </a:lnTo>
                  <a:lnTo>
                    <a:pt x="202843" y="1177880"/>
                  </a:lnTo>
                  <a:lnTo>
                    <a:pt x="125140" y="11786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Annotation52"/>
            <p:cNvSpPr/>
            <p:nvPr/>
          </p:nvSpPr>
          <p:spPr>
            <a:xfrm>
              <a:off x="4303843" y="3857625"/>
              <a:ext cx="509499" cy="1044774"/>
            </a:xfrm>
            <a:custGeom>
              <a:avLst/>
              <a:gdLst/>
              <a:ahLst/>
              <a:cxnLst/>
              <a:rect l="0" t="0" r="0" b="0"/>
              <a:pathLst>
                <a:path w="509499" h="1044774">
                  <a:moveTo>
                    <a:pt x="241341" y="8930"/>
                  </a:moveTo>
                  <a:lnTo>
                    <a:pt x="233645" y="8930"/>
                  </a:lnTo>
                  <a:lnTo>
                    <a:pt x="233231" y="7938"/>
                  </a:lnTo>
                  <a:lnTo>
                    <a:pt x="232771" y="4189"/>
                  </a:lnTo>
                  <a:lnTo>
                    <a:pt x="231655" y="2793"/>
                  </a:lnTo>
                  <a:lnTo>
                    <a:pt x="229918" y="1862"/>
                  </a:lnTo>
                  <a:lnTo>
                    <a:pt x="225339" y="827"/>
                  </a:lnTo>
                  <a:lnTo>
                    <a:pt x="209463" y="73"/>
                  </a:lnTo>
                  <a:lnTo>
                    <a:pt x="197798" y="6"/>
                  </a:lnTo>
                  <a:lnTo>
                    <a:pt x="101183" y="0"/>
                  </a:lnTo>
                  <a:lnTo>
                    <a:pt x="96257" y="992"/>
                  </a:lnTo>
                  <a:lnTo>
                    <a:pt x="83586" y="6137"/>
                  </a:lnTo>
                  <a:lnTo>
                    <a:pt x="68687" y="8102"/>
                  </a:lnTo>
                  <a:lnTo>
                    <a:pt x="54251" y="8766"/>
                  </a:lnTo>
                  <a:lnTo>
                    <a:pt x="38815" y="8908"/>
                  </a:lnTo>
                  <a:lnTo>
                    <a:pt x="32811" y="8920"/>
                  </a:lnTo>
                  <a:lnTo>
                    <a:pt x="29819" y="9916"/>
                  </a:lnTo>
                  <a:lnTo>
                    <a:pt x="20864" y="15065"/>
                  </a:lnTo>
                  <a:lnTo>
                    <a:pt x="10705" y="17491"/>
                  </a:lnTo>
                  <a:lnTo>
                    <a:pt x="3" y="17859"/>
                  </a:lnTo>
                  <a:lnTo>
                    <a:pt x="0" y="278210"/>
                  </a:lnTo>
                  <a:lnTo>
                    <a:pt x="2648" y="292651"/>
                  </a:lnTo>
                  <a:lnTo>
                    <a:pt x="6143" y="306677"/>
                  </a:lnTo>
                  <a:lnTo>
                    <a:pt x="8110" y="331307"/>
                  </a:lnTo>
                  <a:lnTo>
                    <a:pt x="8775" y="363651"/>
                  </a:lnTo>
                  <a:lnTo>
                    <a:pt x="8929" y="420074"/>
                  </a:lnTo>
                  <a:lnTo>
                    <a:pt x="11582" y="435077"/>
                  </a:lnTo>
                  <a:lnTo>
                    <a:pt x="15079" y="449352"/>
                  </a:lnTo>
                  <a:lnTo>
                    <a:pt x="17048" y="474123"/>
                  </a:lnTo>
                  <a:lnTo>
                    <a:pt x="17631" y="500314"/>
                  </a:lnTo>
                  <a:lnTo>
                    <a:pt x="17874" y="589730"/>
                  </a:lnTo>
                  <a:lnTo>
                    <a:pt x="20524" y="604738"/>
                  </a:lnTo>
                  <a:lnTo>
                    <a:pt x="24020" y="619015"/>
                  </a:lnTo>
                  <a:lnTo>
                    <a:pt x="26263" y="649787"/>
                  </a:lnTo>
                  <a:lnTo>
                    <a:pt x="27736" y="682351"/>
                  </a:lnTo>
                  <a:lnTo>
                    <a:pt x="33876" y="712459"/>
                  </a:lnTo>
                  <a:lnTo>
                    <a:pt x="35506" y="743888"/>
                  </a:lnTo>
                  <a:lnTo>
                    <a:pt x="35744" y="791755"/>
                  </a:lnTo>
                  <a:lnTo>
                    <a:pt x="36741" y="796720"/>
                  </a:lnTo>
                  <a:lnTo>
                    <a:pt x="40496" y="804881"/>
                  </a:lnTo>
                  <a:lnTo>
                    <a:pt x="40902" y="809439"/>
                  </a:lnTo>
                  <a:lnTo>
                    <a:pt x="36628" y="836781"/>
                  </a:lnTo>
                  <a:lnTo>
                    <a:pt x="35869" y="866228"/>
                  </a:lnTo>
                  <a:lnTo>
                    <a:pt x="35756" y="912409"/>
                  </a:lnTo>
                  <a:lnTo>
                    <a:pt x="34762" y="915851"/>
                  </a:lnTo>
                  <a:lnTo>
                    <a:pt x="29611" y="925435"/>
                  </a:lnTo>
                  <a:lnTo>
                    <a:pt x="28058" y="931542"/>
                  </a:lnTo>
                  <a:lnTo>
                    <a:pt x="26864" y="963850"/>
                  </a:lnTo>
                  <a:lnTo>
                    <a:pt x="26848" y="967012"/>
                  </a:lnTo>
                  <a:lnTo>
                    <a:pt x="25844" y="970112"/>
                  </a:lnTo>
                  <a:lnTo>
                    <a:pt x="20679" y="979215"/>
                  </a:lnTo>
                  <a:lnTo>
                    <a:pt x="19122" y="985210"/>
                  </a:lnTo>
                  <a:lnTo>
                    <a:pt x="17887" y="1016479"/>
                  </a:lnTo>
                  <a:lnTo>
                    <a:pt x="17877" y="1026507"/>
                  </a:lnTo>
                  <a:lnTo>
                    <a:pt x="25573" y="1034567"/>
                  </a:lnTo>
                  <a:lnTo>
                    <a:pt x="26980" y="1034992"/>
                  </a:lnTo>
                  <a:lnTo>
                    <a:pt x="31192" y="1035465"/>
                  </a:lnTo>
                  <a:lnTo>
                    <a:pt x="32713" y="1036583"/>
                  </a:lnTo>
                  <a:lnTo>
                    <a:pt x="33727" y="1038322"/>
                  </a:lnTo>
                  <a:lnTo>
                    <a:pt x="34403" y="1040472"/>
                  </a:lnTo>
                  <a:lnTo>
                    <a:pt x="35846" y="1041906"/>
                  </a:lnTo>
                  <a:lnTo>
                    <a:pt x="37802" y="1042862"/>
                  </a:lnTo>
                  <a:lnTo>
                    <a:pt x="42623" y="1043924"/>
                  </a:lnTo>
                  <a:lnTo>
                    <a:pt x="56731" y="1044662"/>
                  </a:lnTo>
                  <a:lnTo>
                    <a:pt x="148989" y="1044773"/>
                  </a:lnTo>
                  <a:lnTo>
                    <a:pt x="160900" y="1042128"/>
                  </a:lnTo>
                  <a:lnTo>
                    <a:pt x="173808" y="1038636"/>
                  </a:lnTo>
                  <a:lnTo>
                    <a:pt x="189477" y="1037085"/>
                  </a:lnTo>
                  <a:lnTo>
                    <a:pt x="197826" y="1036671"/>
                  </a:lnTo>
                  <a:lnTo>
                    <a:pt x="215049" y="1036212"/>
                  </a:lnTo>
                  <a:lnTo>
                    <a:pt x="223813" y="1035097"/>
                  </a:lnTo>
                  <a:lnTo>
                    <a:pt x="232635" y="1033361"/>
                  </a:lnTo>
                  <a:lnTo>
                    <a:pt x="241497" y="1031212"/>
                  </a:lnTo>
                  <a:lnTo>
                    <a:pt x="250383" y="1030772"/>
                  </a:lnTo>
                  <a:lnTo>
                    <a:pt x="259287" y="1031470"/>
                  </a:lnTo>
                  <a:lnTo>
                    <a:pt x="268203" y="1032928"/>
                  </a:lnTo>
                  <a:lnTo>
                    <a:pt x="277126" y="1033900"/>
                  </a:lnTo>
                  <a:lnTo>
                    <a:pt x="286054" y="1034548"/>
                  </a:lnTo>
                  <a:lnTo>
                    <a:pt x="294986" y="1034980"/>
                  </a:lnTo>
                  <a:lnTo>
                    <a:pt x="312856" y="1035459"/>
                  </a:lnTo>
                  <a:lnTo>
                    <a:pt x="409078" y="1035841"/>
                  </a:lnTo>
                  <a:lnTo>
                    <a:pt x="470728" y="1035844"/>
                  </a:lnTo>
                  <a:lnTo>
                    <a:pt x="475706" y="1036836"/>
                  </a:lnTo>
                  <a:lnTo>
                    <a:pt x="490832" y="1042912"/>
                  </a:lnTo>
                  <a:lnTo>
                    <a:pt x="500326" y="1044222"/>
                  </a:lnTo>
                  <a:lnTo>
                    <a:pt x="509498" y="10447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Annotation53"/>
            <p:cNvSpPr/>
            <p:nvPr/>
          </p:nvSpPr>
          <p:spPr>
            <a:xfrm>
              <a:off x="4509430" y="3921484"/>
              <a:ext cx="142492" cy="257196"/>
            </a:xfrm>
            <a:custGeom>
              <a:avLst/>
              <a:gdLst/>
              <a:ahLst/>
              <a:cxnLst/>
              <a:rect l="0" t="0" r="0" b="0"/>
              <a:pathLst>
                <a:path w="142492" h="257196">
                  <a:moveTo>
                    <a:pt x="0" y="25438"/>
                  </a:moveTo>
                  <a:lnTo>
                    <a:pt x="0" y="16876"/>
                  </a:lnTo>
                  <a:lnTo>
                    <a:pt x="2648" y="16672"/>
                  </a:lnTo>
                  <a:lnTo>
                    <a:pt x="4745" y="16617"/>
                  </a:lnTo>
                  <a:lnTo>
                    <a:pt x="6143" y="15589"/>
                  </a:lnTo>
                  <a:lnTo>
                    <a:pt x="7075" y="13911"/>
                  </a:lnTo>
                  <a:lnTo>
                    <a:pt x="7696" y="11800"/>
                  </a:lnTo>
                  <a:lnTo>
                    <a:pt x="9103" y="10393"/>
                  </a:lnTo>
                  <a:lnTo>
                    <a:pt x="11035" y="9455"/>
                  </a:lnTo>
                  <a:lnTo>
                    <a:pt x="13316" y="8829"/>
                  </a:lnTo>
                  <a:lnTo>
                    <a:pt x="16823" y="7420"/>
                  </a:lnTo>
                  <a:lnTo>
                    <a:pt x="21147" y="5489"/>
                  </a:lnTo>
                  <a:lnTo>
                    <a:pt x="26016" y="3209"/>
                  </a:lnTo>
                  <a:lnTo>
                    <a:pt x="30255" y="1689"/>
                  </a:lnTo>
                  <a:lnTo>
                    <a:pt x="34074" y="675"/>
                  </a:lnTo>
                  <a:lnTo>
                    <a:pt x="37614" y="0"/>
                  </a:lnTo>
                  <a:lnTo>
                    <a:pt x="41960" y="542"/>
                  </a:lnTo>
                  <a:lnTo>
                    <a:pt x="46843" y="1896"/>
                  </a:lnTo>
                  <a:lnTo>
                    <a:pt x="52086" y="3790"/>
                  </a:lnTo>
                  <a:lnTo>
                    <a:pt x="56573" y="5053"/>
                  </a:lnTo>
                  <a:lnTo>
                    <a:pt x="60559" y="5895"/>
                  </a:lnTo>
                  <a:lnTo>
                    <a:pt x="64209" y="6456"/>
                  </a:lnTo>
                  <a:lnTo>
                    <a:pt x="67635" y="7822"/>
                  </a:lnTo>
                  <a:lnTo>
                    <a:pt x="70913" y="9726"/>
                  </a:lnTo>
                  <a:lnTo>
                    <a:pt x="74091" y="11987"/>
                  </a:lnTo>
                  <a:lnTo>
                    <a:pt x="77203" y="14486"/>
                  </a:lnTo>
                  <a:lnTo>
                    <a:pt x="80270" y="17144"/>
                  </a:lnTo>
                  <a:lnTo>
                    <a:pt x="83309" y="19909"/>
                  </a:lnTo>
                  <a:lnTo>
                    <a:pt x="86328" y="21752"/>
                  </a:lnTo>
                  <a:lnTo>
                    <a:pt x="89333" y="22980"/>
                  </a:lnTo>
                  <a:lnTo>
                    <a:pt x="92330" y="23800"/>
                  </a:lnTo>
                  <a:lnTo>
                    <a:pt x="94329" y="26330"/>
                  </a:lnTo>
                  <a:lnTo>
                    <a:pt x="95660" y="30001"/>
                  </a:lnTo>
                  <a:lnTo>
                    <a:pt x="96549" y="34433"/>
                  </a:lnTo>
                  <a:lnTo>
                    <a:pt x="97535" y="42004"/>
                  </a:lnTo>
                  <a:lnTo>
                    <a:pt x="97973" y="48676"/>
                  </a:lnTo>
                  <a:lnTo>
                    <a:pt x="98168" y="54948"/>
                  </a:lnTo>
                  <a:lnTo>
                    <a:pt x="97227" y="59002"/>
                  </a:lnTo>
                  <a:lnTo>
                    <a:pt x="95607" y="63689"/>
                  </a:lnTo>
                  <a:lnTo>
                    <a:pt x="93533" y="68798"/>
                  </a:lnTo>
                  <a:lnTo>
                    <a:pt x="91157" y="73197"/>
                  </a:lnTo>
                  <a:lnTo>
                    <a:pt x="88580" y="77121"/>
                  </a:lnTo>
                  <a:lnTo>
                    <a:pt x="85869" y="80729"/>
                  </a:lnTo>
                  <a:lnTo>
                    <a:pt x="82076" y="84127"/>
                  </a:lnTo>
                  <a:lnTo>
                    <a:pt x="77560" y="87384"/>
                  </a:lnTo>
                  <a:lnTo>
                    <a:pt x="72564" y="90547"/>
                  </a:lnTo>
                  <a:lnTo>
                    <a:pt x="68239" y="92657"/>
                  </a:lnTo>
                  <a:lnTo>
                    <a:pt x="64363" y="94063"/>
                  </a:lnTo>
                  <a:lnTo>
                    <a:pt x="60786" y="95001"/>
                  </a:lnTo>
                  <a:lnTo>
                    <a:pt x="56415" y="96618"/>
                  </a:lnTo>
                  <a:lnTo>
                    <a:pt x="51514" y="98688"/>
                  </a:lnTo>
                  <a:lnTo>
                    <a:pt x="46261" y="101060"/>
                  </a:lnTo>
                  <a:lnTo>
                    <a:pt x="41765" y="102642"/>
                  </a:lnTo>
                  <a:lnTo>
                    <a:pt x="37775" y="103697"/>
                  </a:lnTo>
                  <a:lnTo>
                    <a:pt x="28981" y="105389"/>
                  </a:lnTo>
                  <a:lnTo>
                    <a:pt x="25130" y="105620"/>
                  </a:lnTo>
                  <a:lnTo>
                    <a:pt x="22093" y="105723"/>
                  </a:lnTo>
                  <a:lnTo>
                    <a:pt x="25998" y="105794"/>
                  </a:lnTo>
                  <a:lnTo>
                    <a:pt x="31318" y="105802"/>
                  </a:lnTo>
                  <a:lnTo>
                    <a:pt x="33790" y="104811"/>
                  </a:lnTo>
                  <a:lnTo>
                    <a:pt x="36431" y="103158"/>
                  </a:lnTo>
                  <a:lnTo>
                    <a:pt x="39185" y="101063"/>
                  </a:lnTo>
                  <a:lnTo>
                    <a:pt x="43008" y="100660"/>
                  </a:lnTo>
                  <a:lnTo>
                    <a:pt x="47542" y="101383"/>
                  </a:lnTo>
                  <a:lnTo>
                    <a:pt x="52551" y="102857"/>
                  </a:lnTo>
                  <a:lnTo>
                    <a:pt x="57877" y="104832"/>
                  </a:lnTo>
                  <a:lnTo>
                    <a:pt x="63415" y="107141"/>
                  </a:lnTo>
                  <a:lnTo>
                    <a:pt x="69092" y="109672"/>
                  </a:lnTo>
                  <a:lnTo>
                    <a:pt x="73870" y="111360"/>
                  </a:lnTo>
                  <a:lnTo>
                    <a:pt x="78049" y="112485"/>
                  </a:lnTo>
                  <a:lnTo>
                    <a:pt x="81828" y="113234"/>
                  </a:lnTo>
                  <a:lnTo>
                    <a:pt x="86334" y="114727"/>
                  </a:lnTo>
                  <a:lnTo>
                    <a:pt x="91324" y="116714"/>
                  </a:lnTo>
                  <a:lnTo>
                    <a:pt x="96637" y="119031"/>
                  </a:lnTo>
                  <a:lnTo>
                    <a:pt x="101172" y="122560"/>
                  </a:lnTo>
                  <a:lnTo>
                    <a:pt x="105189" y="126896"/>
                  </a:lnTo>
                  <a:lnTo>
                    <a:pt x="108860" y="131772"/>
                  </a:lnTo>
                  <a:lnTo>
                    <a:pt x="112300" y="136015"/>
                  </a:lnTo>
                  <a:lnTo>
                    <a:pt x="115587" y="139836"/>
                  </a:lnTo>
                  <a:lnTo>
                    <a:pt x="118772" y="143375"/>
                  </a:lnTo>
                  <a:lnTo>
                    <a:pt x="124958" y="149954"/>
                  </a:lnTo>
                  <a:lnTo>
                    <a:pt x="127998" y="153097"/>
                  </a:lnTo>
                  <a:lnTo>
                    <a:pt x="131019" y="157177"/>
                  </a:lnTo>
                  <a:lnTo>
                    <a:pt x="134025" y="161881"/>
                  </a:lnTo>
                  <a:lnTo>
                    <a:pt x="137022" y="167002"/>
                  </a:lnTo>
                  <a:lnTo>
                    <a:pt x="139020" y="171407"/>
                  </a:lnTo>
                  <a:lnTo>
                    <a:pt x="141241" y="178949"/>
                  </a:lnTo>
                  <a:lnTo>
                    <a:pt x="141833" y="183341"/>
                  </a:lnTo>
                  <a:lnTo>
                    <a:pt x="142228" y="188254"/>
                  </a:lnTo>
                  <a:lnTo>
                    <a:pt x="142491" y="193513"/>
                  </a:lnTo>
                  <a:lnTo>
                    <a:pt x="141673" y="199004"/>
                  </a:lnTo>
                  <a:lnTo>
                    <a:pt x="140134" y="204648"/>
                  </a:lnTo>
                  <a:lnTo>
                    <a:pt x="138116" y="210396"/>
                  </a:lnTo>
                  <a:lnTo>
                    <a:pt x="135777" y="215220"/>
                  </a:lnTo>
                  <a:lnTo>
                    <a:pt x="133225" y="219428"/>
                  </a:lnTo>
                  <a:lnTo>
                    <a:pt x="130530" y="223225"/>
                  </a:lnTo>
                  <a:lnTo>
                    <a:pt x="127535" y="230091"/>
                  </a:lnTo>
                  <a:lnTo>
                    <a:pt x="126737" y="233311"/>
                  </a:lnTo>
                  <a:lnTo>
                    <a:pt x="123201" y="239534"/>
                  </a:lnTo>
                  <a:lnTo>
                    <a:pt x="120868" y="242583"/>
                  </a:lnTo>
                  <a:lnTo>
                    <a:pt x="118319" y="244615"/>
                  </a:lnTo>
                  <a:lnTo>
                    <a:pt x="115627" y="245970"/>
                  </a:lnTo>
                  <a:lnTo>
                    <a:pt x="112839" y="246874"/>
                  </a:lnTo>
                  <a:lnTo>
                    <a:pt x="109987" y="248468"/>
                  </a:lnTo>
                  <a:lnTo>
                    <a:pt x="107092" y="250523"/>
                  </a:lnTo>
                  <a:lnTo>
                    <a:pt x="104170" y="252885"/>
                  </a:lnTo>
                  <a:lnTo>
                    <a:pt x="100235" y="254460"/>
                  </a:lnTo>
                  <a:lnTo>
                    <a:pt x="95625" y="255510"/>
                  </a:lnTo>
                  <a:lnTo>
                    <a:pt x="90566" y="256209"/>
                  </a:lnTo>
                  <a:lnTo>
                    <a:pt x="86200" y="256676"/>
                  </a:lnTo>
                  <a:lnTo>
                    <a:pt x="82296" y="256988"/>
                  </a:lnTo>
                  <a:lnTo>
                    <a:pt x="78700" y="257195"/>
                  </a:lnTo>
                  <a:lnTo>
                    <a:pt x="74317" y="256341"/>
                  </a:lnTo>
                  <a:lnTo>
                    <a:pt x="69408" y="254780"/>
                  </a:lnTo>
                  <a:lnTo>
                    <a:pt x="64149" y="252746"/>
                  </a:lnTo>
                  <a:lnTo>
                    <a:pt x="59650" y="251391"/>
                  </a:lnTo>
                  <a:lnTo>
                    <a:pt x="55658" y="250487"/>
                  </a:lnTo>
                  <a:lnTo>
                    <a:pt x="52002" y="249885"/>
                  </a:lnTo>
                  <a:lnTo>
                    <a:pt x="47580" y="248491"/>
                  </a:lnTo>
                  <a:lnTo>
                    <a:pt x="42645" y="246570"/>
                  </a:lnTo>
                  <a:lnTo>
                    <a:pt x="37368" y="244297"/>
                  </a:lnTo>
                  <a:lnTo>
                    <a:pt x="32858" y="242782"/>
                  </a:lnTo>
                  <a:lnTo>
                    <a:pt x="28857" y="241771"/>
                  </a:lnTo>
                  <a:lnTo>
                    <a:pt x="25197" y="241098"/>
                  </a:lnTo>
                  <a:lnTo>
                    <a:pt x="21764" y="239656"/>
                  </a:lnTo>
                  <a:lnTo>
                    <a:pt x="18482" y="237704"/>
                  </a:lnTo>
                  <a:lnTo>
                    <a:pt x="8938" y="2308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Annotation54"/>
            <p:cNvSpPr/>
            <p:nvPr/>
          </p:nvSpPr>
          <p:spPr>
            <a:xfrm>
              <a:off x="4607754" y="4304109"/>
              <a:ext cx="17878" cy="169665"/>
            </a:xfrm>
            <a:custGeom>
              <a:avLst/>
              <a:gdLst/>
              <a:ahLst/>
              <a:cxnLst/>
              <a:rect l="0" t="0" r="0" b="0"/>
              <a:pathLst>
                <a:path w="17878" h="169665">
                  <a:moveTo>
                    <a:pt x="17877" y="0"/>
                  </a:moveTo>
                  <a:lnTo>
                    <a:pt x="17877" y="105435"/>
                  </a:lnTo>
                  <a:lnTo>
                    <a:pt x="16884" y="110970"/>
                  </a:lnTo>
                  <a:lnTo>
                    <a:pt x="15229" y="116644"/>
                  </a:lnTo>
                  <a:lnTo>
                    <a:pt x="13133" y="122411"/>
                  </a:lnTo>
                  <a:lnTo>
                    <a:pt x="11734" y="127248"/>
                  </a:lnTo>
                  <a:lnTo>
                    <a:pt x="10802" y="131465"/>
                  </a:lnTo>
                  <a:lnTo>
                    <a:pt x="10181" y="135268"/>
                  </a:lnTo>
                  <a:lnTo>
                    <a:pt x="9767" y="138797"/>
                  </a:lnTo>
                  <a:lnTo>
                    <a:pt x="9491" y="142141"/>
                  </a:lnTo>
                  <a:lnTo>
                    <a:pt x="9307" y="145362"/>
                  </a:lnTo>
                  <a:lnTo>
                    <a:pt x="8191" y="149494"/>
                  </a:lnTo>
                  <a:lnTo>
                    <a:pt x="6454" y="154233"/>
                  </a:lnTo>
                  <a:lnTo>
                    <a:pt x="0" y="1696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Annotation55"/>
            <p:cNvSpPr/>
            <p:nvPr/>
          </p:nvSpPr>
          <p:spPr>
            <a:xfrm>
              <a:off x="4572165" y="4527352"/>
              <a:ext cx="178339" cy="222782"/>
            </a:xfrm>
            <a:custGeom>
              <a:avLst/>
              <a:gdLst/>
              <a:ahLst/>
              <a:cxnLst/>
              <a:rect l="0" t="0" r="0" b="0"/>
              <a:pathLst>
                <a:path w="178339" h="222782">
                  <a:moveTo>
                    <a:pt x="98159" y="0"/>
                  </a:moveTo>
                  <a:lnTo>
                    <a:pt x="75914" y="0"/>
                  </a:lnTo>
                  <a:lnTo>
                    <a:pt x="73397" y="992"/>
                  </a:lnTo>
                  <a:lnTo>
                    <a:pt x="67953" y="4740"/>
                  </a:lnTo>
                  <a:lnTo>
                    <a:pt x="65110" y="7128"/>
                  </a:lnTo>
                  <a:lnTo>
                    <a:pt x="62222" y="9713"/>
                  </a:lnTo>
                  <a:lnTo>
                    <a:pt x="56364" y="15231"/>
                  </a:lnTo>
                  <a:lnTo>
                    <a:pt x="50451" y="20990"/>
                  </a:lnTo>
                  <a:lnTo>
                    <a:pt x="47483" y="24907"/>
                  </a:lnTo>
                  <a:lnTo>
                    <a:pt x="44512" y="29503"/>
                  </a:lnTo>
                  <a:lnTo>
                    <a:pt x="41537" y="34551"/>
                  </a:lnTo>
                  <a:lnTo>
                    <a:pt x="37569" y="39901"/>
                  </a:lnTo>
                  <a:lnTo>
                    <a:pt x="32936" y="45453"/>
                  </a:lnTo>
                  <a:lnTo>
                    <a:pt x="27861" y="51137"/>
                  </a:lnTo>
                  <a:lnTo>
                    <a:pt x="23485" y="57904"/>
                  </a:lnTo>
                  <a:lnTo>
                    <a:pt x="19574" y="65392"/>
                  </a:lnTo>
                  <a:lnTo>
                    <a:pt x="12580" y="80656"/>
                  </a:lnTo>
                  <a:lnTo>
                    <a:pt x="6162" y="94055"/>
                  </a:lnTo>
                  <a:lnTo>
                    <a:pt x="4053" y="101398"/>
                  </a:lnTo>
                  <a:lnTo>
                    <a:pt x="2648" y="109271"/>
                  </a:lnTo>
                  <a:lnTo>
                    <a:pt x="1710" y="117495"/>
                  </a:lnTo>
                  <a:lnTo>
                    <a:pt x="1085" y="125955"/>
                  </a:lnTo>
                  <a:lnTo>
                    <a:pt x="668" y="134572"/>
                  </a:lnTo>
                  <a:lnTo>
                    <a:pt x="206" y="151091"/>
                  </a:lnTo>
                  <a:lnTo>
                    <a:pt x="0" y="165046"/>
                  </a:lnTo>
                  <a:lnTo>
                    <a:pt x="938" y="171547"/>
                  </a:lnTo>
                  <a:lnTo>
                    <a:pt x="2556" y="177864"/>
                  </a:lnTo>
                  <a:lnTo>
                    <a:pt x="4629" y="184060"/>
                  </a:lnTo>
                  <a:lnTo>
                    <a:pt x="6010" y="190176"/>
                  </a:lnTo>
                  <a:lnTo>
                    <a:pt x="6931" y="196236"/>
                  </a:lnTo>
                  <a:lnTo>
                    <a:pt x="7545" y="202262"/>
                  </a:lnTo>
                  <a:lnTo>
                    <a:pt x="8948" y="206278"/>
                  </a:lnTo>
                  <a:lnTo>
                    <a:pt x="10876" y="208956"/>
                  </a:lnTo>
                  <a:lnTo>
                    <a:pt x="13155" y="210741"/>
                  </a:lnTo>
                  <a:lnTo>
                    <a:pt x="16660" y="212924"/>
                  </a:lnTo>
                  <a:lnTo>
                    <a:pt x="20983" y="215371"/>
                  </a:lnTo>
                  <a:lnTo>
                    <a:pt x="25852" y="217994"/>
                  </a:lnTo>
                  <a:lnTo>
                    <a:pt x="31084" y="219744"/>
                  </a:lnTo>
                  <a:lnTo>
                    <a:pt x="36559" y="220909"/>
                  </a:lnTo>
                  <a:lnTo>
                    <a:pt x="42194" y="221687"/>
                  </a:lnTo>
                  <a:lnTo>
                    <a:pt x="47938" y="222205"/>
                  </a:lnTo>
                  <a:lnTo>
                    <a:pt x="53753" y="222550"/>
                  </a:lnTo>
                  <a:lnTo>
                    <a:pt x="59617" y="222781"/>
                  </a:lnTo>
                  <a:lnTo>
                    <a:pt x="65512" y="221942"/>
                  </a:lnTo>
                  <a:lnTo>
                    <a:pt x="71429" y="220391"/>
                  </a:lnTo>
                  <a:lnTo>
                    <a:pt x="77359" y="218365"/>
                  </a:lnTo>
                  <a:lnTo>
                    <a:pt x="83299" y="217014"/>
                  </a:lnTo>
                  <a:lnTo>
                    <a:pt x="89246" y="216113"/>
                  </a:lnTo>
                  <a:lnTo>
                    <a:pt x="95196" y="215512"/>
                  </a:lnTo>
                  <a:lnTo>
                    <a:pt x="101150" y="213128"/>
                  </a:lnTo>
                  <a:lnTo>
                    <a:pt x="107105" y="209554"/>
                  </a:lnTo>
                  <a:lnTo>
                    <a:pt x="113062" y="205187"/>
                  </a:lnTo>
                  <a:lnTo>
                    <a:pt x="119019" y="201283"/>
                  </a:lnTo>
                  <a:lnTo>
                    <a:pt x="124977" y="197689"/>
                  </a:lnTo>
                  <a:lnTo>
                    <a:pt x="130935" y="194300"/>
                  </a:lnTo>
                  <a:lnTo>
                    <a:pt x="135900" y="190057"/>
                  </a:lnTo>
                  <a:lnTo>
                    <a:pt x="140204" y="185244"/>
                  </a:lnTo>
                  <a:lnTo>
                    <a:pt x="144067" y="180050"/>
                  </a:lnTo>
                  <a:lnTo>
                    <a:pt x="147635" y="175595"/>
                  </a:lnTo>
                  <a:lnTo>
                    <a:pt x="151006" y="171634"/>
                  </a:lnTo>
                  <a:lnTo>
                    <a:pt x="154247" y="168001"/>
                  </a:lnTo>
                  <a:lnTo>
                    <a:pt x="163145" y="158672"/>
                  </a:lnTo>
                  <a:lnTo>
                    <a:pt x="168299" y="153406"/>
                  </a:lnTo>
                  <a:lnTo>
                    <a:pt x="171735" y="147911"/>
                  </a:lnTo>
                  <a:lnTo>
                    <a:pt x="174025" y="142264"/>
                  </a:lnTo>
                  <a:lnTo>
                    <a:pt x="175552" y="136514"/>
                  </a:lnTo>
                  <a:lnTo>
                    <a:pt x="176570" y="130697"/>
                  </a:lnTo>
                  <a:lnTo>
                    <a:pt x="177249" y="124834"/>
                  </a:lnTo>
                  <a:lnTo>
                    <a:pt x="177701" y="118942"/>
                  </a:lnTo>
                  <a:lnTo>
                    <a:pt x="178204" y="109748"/>
                  </a:lnTo>
                  <a:lnTo>
                    <a:pt x="178338" y="105907"/>
                  </a:lnTo>
                  <a:lnTo>
                    <a:pt x="177434" y="101363"/>
                  </a:lnTo>
                  <a:lnTo>
                    <a:pt x="175839" y="96348"/>
                  </a:lnTo>
                  <a:lnTo>
                    <a:pt x="173782" y="91021"/>
                  </a:lnTo>
                  <a:lnTo>
                    <a:pt x="172410" y="86477"/>
                  </a:lnTo>
                  <a:lnTo>
                    <a:pt x="171495" y="82456"/>
                  </a:lnTo>
                  <a:lnTo>
                    <a:pt x="170886" y="78784"/>
                  </a:lnTo>
                  <a:lnTo>
                    <a:pt x="168494" y="74350"/>
                  </a:lnTo>
                  <a:lnTo>
                    <a:pt x="164913" y="69410"/>
                  </a:lnTo>
                  <a:lnTo>
                    <a:pt x="160538" y="64133"/>
                  </a:lnTo>
                  <a:lnTo>
                    <a:pt x="156629" y="59623"/>
                  </a:lnTo>
                  <a:lnTo>
                    <a:pt x="153030" y="55623"/>
                  </a:lnTo>
                  <a:lnTo>
                    <a:pt x="146382" y="48533"/>
                  </a:lnTo>
                  <a:lnTo>
                    <a:pt x="140117" y="42076"/>
                  </a:lnTo>
                  <a:lnTo>
                    <a:pt x="136063" y="38964"/>
                  </a:lnTo>
                  <a:lnTo>
                    <a:pt x="131373" y="35899"/>
                  </a:lnTo>
                  <a:lnTo>
                    <a:pt x="126261" y="32862"/>
                  </a:lnTo>
                  <a:lnTo>
                    <a:pt x="121860" y="30837"/>
                  </a:lnTo>
                  <a:lnTo>
                    <a:pt x="117932" y="29488"/>
                  </a:lnTo>
                  <a:lnTo>
                    <a:pt x="114321" y="28588"/>
                  </a:lnTo>
                  <a:lnTo>
                    <a:pt x="110920" y="26996"/>
                  </a:lnTo>
                  <a:lnTo>
                    <a:pt x="107659" y="24943"/>
                  </a:lnTo>
                  <a:lnTo>
                    <a:pt x="104493" y="22581"/>
                  </a:lnTo>
                  <a:lnTo>
                    <a:pt x="101388" y="21007"/>
                  </a:lnTo>
                  <a:lnTo>
                    <a:pt x="98325" y="19957"/>
                  </a:lnTo>
                  <a:lnTo>
                    <a:pt x="89221" y="178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Annotation56"/>
            <p:cNvSpPr/>
            <p:nvPr/>
          </p:nvSpPr>
          <p:spPr>
            <a:xfrm>
              <a:off x="4920604" y="3902309"/>
              <a:ext cx="132301" cy="267329"/>
            </a:xfrm>
            <a:custGeom>
              <a:avLst/>
              <a:gdLst/>
              <a:ahLst/>
              <a:cxnLst/>
              <a:rect l="0" t="0" r="0" b="0"/>
              <a:pathLst>
                <a:path w="132301" h="267329">
                  <a:moveTo>
                    <a:pt x="26816" y="35683"/>
                  </a:moveTo>
                  <a:lnTo>
                    <a:pt x="26816" y="19174"/>
                  </a:lnTo>
                  <a:lnTo>
                    <a:pt x="29464" y="15778"/>
                  </a:lnTo>
                  <a:lnTo>
                    <a:pt x="34513" y="10254"/>
                  </a:lnTo>
                  <a:lnTo>
                    <a:pt x="40132" y="4556"/>
                  </a:lnTo>
                  <a:lnTo>
                    <a:pt x="42646" y="3026"/>
                  </a:lnTo>
                  <a:lnTo>
                    <a:pt x="45315" y="2005"/>
                  </a:lnTo>
                  <a:lnTo>
                    <a:pt x="48087" y="1325"/>
                  </a:lnTo>
                  <a:lnTo>
                    <a:pt x="51922" y="872"/>
                  </a:lnTo>
                  <a:lnTo>
                    <a:pt x="56464" y="569"/>
                  </a:lnTo>
                  <a:lnTo>
                    <a:pt x="65815" y="233"/>
                  </a:lnTo>
                  <a:lnTo>
                    <a:pt x="77657" y="44"/>
                  </a:lnTo>
                  <a:lnTo>
                    <a:pt x="87815" y="0"/>
                  </a:lnTo>
                  <a:lnTo>
                    <a:pt x="92311" y="980"/>
                  </a:lnTo>
                  <a:lnTo>
                    <a:pt x="96302" y="2626"/>
                  </a:lnTo>
                  <a:lnTo>
                    <a:pt x="99955" y="4715"/>
                  </a:lnTo>
                  <a:lnTo>
                    <a:pt x="103385" y="6109"/>
                  </a:lnTo>
                  <a:lnTo>
                    <a:pt x="106664" y="7037"/>
                  </a:lnTo>
                  <a:lnTo>
                    <a:pt x="109843" y="7656"/>
                  </a:lnTo>
                  <a:lnTo>
                    <a:pt x="112956" y="9061"/>
                  </a:lnTo>
                  <a:lnTo>
                    <a:pt x="116025" y="10990"/>
                  </a:lnTo>
                  <a:lnTo>
                    <a:pt x="119063" y="13268"/>
                  </a:lnTo>
                  <a:lnTo>
                    <a:pt x="121089" y="16771"/>
                  </a:lnTo>
                  <a:lnTo>
                    <a:pt x="122439" y="21091"/>
                  </a:lnTo>
                  <a:lnTo>
                    <a:pt x="123339" y="25955"/>
                  </a:lnTo>
                  <a:lnTo>
                    <a:pt x="124340" y="34005"/>
                  </a:lnTo>
                  <a:lnTo>
                    <a:pt x="124785" y="41883"/>
                  </a:lnTo>
                  <a:lnTo>
                    <a:pt x="124982" y="51998"/>
                  </a:lnTo>
                  <a:lnTo>
                    <a:pt x="124042" y="57474"/>
                  </a:lnTo>
                  <a:lnTo>
                    <a:pt x="122422" y="63109"/>
                  </a:lnTo>
                  <a:lnTo>
                    <a:pt x="120348" y="68850"/>
                  </a:lnTo>
                  <a:lnTo>
                    <a:pt x="116980" y="74661"/>
                  </a:lnTo>
                  <a:lnTo>
                    <a:pt x="112748" y="80520"/>
                  </a:lnTo>
                  <a:lnTo>
                    <a:pt x="107940" y="86411"/>
                  </a:lnTo>
                  <a:lnTo>
                    <a:pt x="102749" y="92322"/>
                  </a:lnTo>
                  <a:lnTo>
                    <a:pt x="97301" y="98247"/>
                  </a:lnTo>
                  <a:lnTo>
                    <a:pt x="91683" y="104181"/>
                  </a:lnTo>
                  <a:lnTo>
                    <a:pt x="86945" y="111114"/>
                  </a:lnTo>
                  <a:lnTo>
                    <a:pt x="82793" y="118713"/>
                  </a:lnTo>
                  <a:lnTo>
                    <a:pt x="79031" y="126755"/>
                  </a:lnTo>
                  <a:lnTo>
                    <a:pt x="74537" y="135093"/>
                  </a:lnTo>
                  <a:lnTo>
                    <a:pt x="69555" y="143628"/>
                  </a:lnTo>
                  <a:lnTo>
                    <a:pt x="64247" y="152295"/>
                  </a:lnTo>
                  <a:lnTo>
                    <a:pt x="58722" y="160057"/>
                  </a:lnTo>
                  <a:lnTo>
                    <a:pt x="53054" y="167216"/>
                  </a:lnTo>
                  <a:lnTo>
                    <a:pt x="47287" y="173973"/>
                  </a:lnTo>
                  <a:lnTo>
                    <a:pt x="41456" y="181455"/>
                  </a:lnTo>
                  <a:lnTo>
                    <a:pt x="35583" y="189419"/>
                  </a:lnTo>
                  <a:lnTo>
                    <a:pt x="29681" y="197705"/>
                  </a:lnTo>
                  <a:lnTo>
                    <a:pt x="24754" y="205214"/>
                  </a:lnTo>
                  <a:lnTo>
                    <a:pt x="20475" y="212203"/>
                  </a:lnTo>
                  <a:lnTo>
                    <a:pt x="16630" y="218848"/>
                  </a:lnTo>
                  <a:lnTo>
                    <a:pt x="14066" y="224269"/>
                  </a:lnTo>
                  <a:lnTo>
                    <a:pt x="12357" y="228876"/>
                  </a:lnTo>
                  <a:lnTo>
                    <a:pt x="10458" y="236641"/>
                  </a:lnTo>
                  <a:lnTo>
                    <a:pt x="9614" y="243398"/>
                  </a:lnTo>
                  <a:lnTo>
                    <a:pt x="9239" y="249709"/>
                  </a:lnTo>
                  <a:lnTo>
                    <a:pt x="9139" y="252781"/>
                  </a:lnTo>
                  <a:lnTo>
                    <a:pt x="11058" y="255821"/>
                  </a:lnTo>
                  <a:lnTo>
                    <a:pt x="14325" y="258840"/>
                  </a:lnTo>
                  <a:lnTo>
                    <a:pt x="18488" y="261845"/>
                  </a:lnTo>
                  <a:lnTo>
                    <a:pt x="22257" y="263848"/>
                  </a:lnTo>
                  <a:lnTo>
                    <a:pt x="25763" y="265184"/>
                  </a:lnTo>
                  <a:lnTo>
                    <a:pt x="29094" y="266075"/>
                  </a:lnTo>
                  <a:lnTo>
                    <a:pt x="32307" y="266668"/>
                  </a:lnTo>
                  <a:lnTo>
                    <a:pt x="35442" y="267064"/>
                  </a:lnTo>
                  <a:lnTo>
                    <a:pt x="38526" y="267328"/>
                  </a:lnTo>
                  <a:lnTo>
                    <a:pt x="42568" y="266511"/>
                  </a:lnTo>
                  <a:lnTo>
                    <a:pt x="47249" y="264975"/>
                  </a:lnTo>
                  <a:lnTo>
                    <a:pt x="52356" y="262958"/>
                  </a:lnTo>
                  <a:lnTo>
                    <a:pt x="57748" y="261614"/>
                  </a:lnTo>
                  <a:lnTo>
                    <a:pt x="63328" y="260718"/>
                  </a:lnTo>
                  <a:lnTo>
                    <a:pt x="69034" y="260120"/>
                  </a:lnTo>
                  <a:lnTo>
                    <a:pt x="74825" y="258730"/>
                  </a:lnTo>
                  <a:lnTo>
                    <a:pt x="80672" y="256811"/>
                  </a:lnTo>
                  <a:lnTo>
                    <a:pt x="86556" y="254539"/>
                  </a:lnTo>
                  <a:lnTo>
                    <a:pt x="91472" y="252032"/>
                  </a:lnTo>
                  <a:lnTo>
                    <a:pt x="95743" y="249369"/>
                  </a:lnTo>
                  <a:lnTo>
                    <a:pt x="99583" y="246601"/>
                  </a:lnTo>
                  <a:lnTo>
                    <a:pt x="103136" y="242772"/>
                  </a:lnTo>
                  <a:lnTo>
                    <a:pt x="106498" y="238235"/>
                  </a:lnTo>
                  <a:lnTo>
                    <a:pt x="109733" y="233225"/>
                  </a:lnTo>
                  <a:lnTo>
                    <a:pt x="112883" y="228893"/>
                  </a:lnTo>
                  <a:lnTo>
                    <a:pt x="115975" y="225013"/>
                  </a:lnTo>
                  <a:lnTo>
                    <a:pt x="119030" y="221435"/>
                  </a:lnTo>
                  <a:lnTo>
                    <a:pt x="122060" y="217064"/>
                  </a:lnTo>
                  <a:lnTo>
                    <a:pt x="125073" y="212167"/>
                  </a:lnTo>
                  <a:lnTo>
                    <a:pt x="128075" y="206917"/>
                  </a:lnTo>
                  <a:lnTo>
                    <a:pt x="130077" y="202425"/>
                  </a:lnTo>
                  <a:lnTo>
                    <a:pt x="132300" y="194788"/>
                  </a:lnTo>
                  <a:lnTo>
                    <a:pt x="131900" y="190370"/>
                  </a:lnTo>
                  <a:lnTo>
                    <a:pt x="130640" y="185441"/>
                  </a:lnTo>
                  <a:lnTo>
                    <a:pt x="128806" y="180170"/>
                  </a:lnTo>
                  <a:lnTo>
                    <a:pt x="126591" y="174672"/>
                  </a:lnTo>
                  <a:lnTo>
                    <a:pt x="124121" y="169022"/>
                  </a:lnTo>
                  <a:lnTo>
                    <a:pt x="121482" y="163271"/>
                  </a:lnTo>
                  <a:lnTo>
                    <a:pt x="117735" y="157452"/>
                  </a:lnTo>
                  <a:lnTo>
                    <a:pt x="113252" y="151589"/>
                  </a:lnTo>
                  <a:lnTo>
                    <a:pt x="108275" y="145696"/>
                  </a:lnTo>
                  <a:lnTo>
                    <a:pt x="103966" y="139783"/>
                  </a:lnTo>
                  <a:lnTo>
                    <a:pt x="100099" y="133856"/>
                  </a:lnTo>
                  <a:lnTo>
                    <a:pt x="96528" y="127921"/>
                  </a:lnTo>
                  <a:lnTo>
                    <a:pt x="92161" y="122972"/>
                  </a:lnTo>
                  <a:lnTo>
                    <a:pt x="87263" y="118680"/>
                  </a:lnTo>
                  <a:lnTo>
                    <a:pt x="82012" y="114827"/>
                  </a:lnTo>
                  <a:lnTo>
                    <a:pt x="76524" y="110274"/>
                  </a:lnTo>
                  <a:lnTo>
                    <a:pt x="70880" y="105254"/>
                  </a:lnTo>
                  <a:lnTo>
                    <a:pt x="60304" y="95377"/>
                  </a:lnTo>
                  <a:lnTo>
                    <a:pt x="52294" y="87680"/>
                  </a:lnTo>
                  <a:lnTo>
                    <a:pt x="47774" y="84238"/>
                  </a:lnTo>
                  <a:lnTo>
                    <a:pt x="42774" y="80952"/>
                  </a:lnTo>
                  <a:lnTo>
                    <a:pt x="37455" y="77768"/>
                  </a:lnTo>
                  <a:lnTo>
                    <a:pt x="32915" y="74654"/>
                  </a:lnTo>
                  <a:lnTo>
                    <a:pt x="28895" y="71586"/>
                  </a:lnTo>
                  <a:lnTo>
                    <a:pt x="25223" y="68548"/>
                  </a:lnTo>
                  <a:lnTo>
                    <a:pt x="21781" y="65531"/>
                  </a:lnTo>
                  <a:lnTo>
                    <a:pt x="18494" y="62527"/>
                  </a:lnTo>
                  <a:lnTo>
                    <a:pt x="12192" y="56544"/>
                  </a:lnTo>
                  <a:lnTo>
                    <a:pt x="0" y="446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Annotation57"/>
            <p:cNvSpPr/>
            <p:nvPr/>
          </p:nvSpPr>
          <p:spPr>
            <a:xfrm>
              <a:off x="4983174" y="4268502"/>
              <a:ext cx="178773" cy="205149"/>
            </a:xfrm>
            <a:custGeom>
              <a:avLst/>
              <a:gdLst/>
              <a:ahLst/>
              <a:cxnLst/>
              <a:rect l="0" t="0" r="0" b="0"/>
              <a:pathLst>
                <a:path w="178773" h="205149">
                  <a:moveTo>
                    <a:pt x="0" y="17748"/>
                  </a:moveTo>
                  <a:lnTo>
                    <a:pt x="0" y="13008"/>
                  </a:lnTo>
                  <a:lnTo>
                    <a:pt x="993" y="11611"/>
                  </a:lnTo>
                  <a:lnTo>
                    <a:pt x="2648" y="10680"/>
                  </a:lnTo>
                  <a:lnTo>
                    <a:pt x="7136" y="9646"/>
                  </a:lnTo>
                  <a:lnTo>
                    <a:pt x="12441" y="9186"/>
                  </a:lnTo>
                  <a:lnTo>
                    <a:pt x="15246" y="8071"/>
                  </a:lnTo>
                  <a:lnTo>
                    <a:pt x="18110" y="6336"/>
                  </a:lnTo>
                  <a:lnTo>
                    <a:pt x="21012" y="4187"/>
                  </a:lnTo>
                  <a:lnTo>
                    <a:pt x="24932" y="2754"/>
                  </a:lnTo>
                  <a:lnTo>
                    <a:pt x="29532" y="1799"/>
                  </a:lnTo>
                  <a:lnTo>
                    <a:pt x="34586" y="1162"/>
                  </a:lnTo>
                  <a:lnTo>
                    <a:pt x="38948" y="738"/>
                  </a:lnTo>
                  <a:lnTo>
                    <a:pt x="42850" y="454"/>
                  </a:lnTo>
                  <a:lnTo>
                    <a:pt x="46443" y="266"/>
                  </a:lnTo>
                  <a:lnTo>
                    <a:pt x="55734" y="56"/>
                  </a:lnTo>
                  <a:lnTo>
                    <a:pt x="60992" y="0"/>
                  </a:lnTo>
                  <a:lnTo>
                    <a:pt x="65490" y="955"/>
                  </a:lnTo>
                  <a:lnTo>
                    <a:pt x="69483" y="2584"/>
                  </a:lnTo>
                  <a:lnTo>
                    <a:pt x="73138" y="4662"/>
                  </a:lnTo>
                  <a:lnTo>
                    <a:pt x="77561" y="6048"/>
                  </a:lnTo>
                  <a:lnTo>
                    <a:pt x="82496" y="6971"/>
                  </a:lnTo>
                  <a:lnTo>
                    <a:pt x="87772" y="7587"/>
                  </a:lnTo>
                  <a:lnTo>
                    <a:pt x="92283" y="8990"/>
                  </a:lnTo>
                  <a:lnTo>
                    <a:pt x="96283" y="10917"/>
                  </a:lnTo>
                  <a:lnTo>
                    <a:pt x="99943" y="13194"/>
                  </a:lnTo>
                  <a:lnTo>
                    <a:pt x="103376" y="15704"/>
                  </a:lnTo>
                  <a:lnTo>
                    <a:pt x="106659" y="18370"/>
                  </a:lnTo>
                  <a:lnTo>
                    <a:pt x="109840" y="21139"/>
                  </a:lnTo>
                  <a:lnTo>
                    <a:pt x="111960" y="23977"/>
                  </a:lnTo>
                  <a:lnTo>
                    <a:pt x="114317" y="29777"/>
                  </a:lnTo>
                  <a:lnTo>
                    <a:pt x="115364" y="35662"/>
                  </a:lnTo>
                  <a:lnTo>
                    <a:pt x="115643" y="38621"/>
                  </a:lnTo>
                  <a:lnTo>
                    <a:pt x="114836" y="42577"/>
                  </a:lnTo>
                  <a:lnTo>
                    <a:pt x="113305" y="47199"/>
                  </a:lnTo>
                  <a:lnTo>
                    <a:pt x="111291" y="52265"/>
                  </a:lnTo>
                  <a:lnTo>
                    <a:pt x="108955" y="57627"/>
                  </a:lnTo>
                  <a:lnTo>
                    <a:pt x="103712" y="68875"/>
                  </a:lnTo>
                  <a:lnTo>
                    <a:pt x="95175" y="86365"/>
                  </a:lnTo>
                  <a:lnTo>
                    <a:pt x="91259" y="93258"/>
                  </a:lnTo>
                  <a:lnTo>
                    <a:pt x="86662" y="100830"/>
                  </a:lnTo>
                  <a:lnTo>
                    <a:pt x="81611" y="108855"/>
                  </a:lnTo>
                  <a:lnTo>
                    <a:pt x="76257" y="116189"/>
                  </a:lnTo>
                  <a:lnTo>
                    <a:pt x="70702" y="123063"/>
                  </a:lnTo>
                  <a:lnTo>
                    <a:pt x="65011" y="129630"/>
                  </a:lnTo>
                  <a:lnTo>
                    <a:pt x="59232" y="135992"/>
                  </a:lnTo>
                  <a:lnTo>
                    <a:pt x="47513" y="148354"/>
                  </a:lnTo>
                  <a:lnTo>
                    <a:pt x="42600" y="154427"/>
                  </a:lnTo>
                  <a:lnTo>
                    <a:pt x="38332" y="160461"/>
                  </a:lnTo>
                  <a:lnTo>
                    <a:pt x="34493" y="166468"/>
                  </a:lnTo>
                  <a:lnTo>
                    <a:pt x="30941" y="171465"/>
                  </a:lnTo>
                  <a:lnTo>
                    <a:pt x="27579" y="175789"/>
                  </a:lnTo>
                  <a:lnTo>
                    <a:pt x="24346" y="179663"/>
                  </a:lnTo>
                  <a:lnTo>
                    <a:pt x="22189" y="183238"/>
                  </a:lnTo>
                  <a:lnTo>
                    <a:pt x="20752" y="186614"/>
                  </a:lnTo>
                  <a:lnTo>
                    <a:pt x="18445" y="194421"/>
                  </a:lnTo>
                  <a:lnTo>
                    <a:pt x="19249" y="196053"/>
                  </a:lnTo>
                  <a:lnTo>
                    <a:pt x="22791" y="200513"/>
                  </a:lnTo>
                  <a:lnTo>
                    <a:pt x="25126" y="202099"/>
                  </a:lnTo>
                  <a:lnTo>
                    <a:pt x="30368" y="203862"/>
                  </a:lnTo>
                  <a:lnTo>
                    <a:pt x="33157" y="204332"/>
                  </a:lnTo>
                  <a:lnTo>
                    <a:pt x="36009" y="204645"/>
                  </a:lnTo>
                  <a:lnTo>
                    <a:pt x="38903" y="204854"/>
                  </a:lnTo>
                  <a:lnTo>
                    <a:pt x="42820" y="204993"/>
                  </a:lnTo>
                  <a:lnTo>
                    <a:pt x="52468" y="205148"/>
                  </a:lnTo>
                  <a:lnTo>
                    <a:pt x="57821" y="204197"/>
                  </a:lnTo>
                  <a:lnTo>
                    <a:pt x="63377" y="202571"/>
                  </a:lnTo>
                  <a:lnTo>
                    <a:pt x="69067" y="200494"/>
                  </a:lnTo>
                  <a:lnTo>
                    <a:pt x="73854" y="199111"/>
                  </a:lnTo>
                  <a:lnTo>
                    <a:pt x="78038" y="198187"/>
                  </a:lnTo>
                  <a:lnTo>
                    <a:pt x="81820" y="197572"/>
                  </a:lnTo>
                  <a:lnTo>
                    <a:pt x="86329" y="197162"/>
                  </a:lnTo>
                  <a:lnTo>
                    <a:pt x="91320" y="196889"/>
                  </a:lnTo>
                  <a:lnTo>
                    <a:pt x="102164" y="196585"/>
                  </a:lnTo>
                  <a:lnTo>
                    <a:pt x="166752" y="196342"/>
                  </a:lnTo>
                  <a:lnTo>
                    <a:pt x="178772" y="1963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Annotation58"/>
            <p:cNvSpPr/>
            <p:nvPr/>
          </p:nvSpPr>
          <p:spPr>
            <a:xfrm>
              <a:off x="5063810" y="4545211"/>
              <a:ext cx="195891" cy="223243"/>
            </a:xfrm>
            <a:custGeom>
              <a:avLst/>
              <a:gdLst/>
              <a:ahLst/>
              <a:cxnLst/>
              <a:rect l="0" t="0" r="0" b="0"/>
              <a:pathLst>
                <a:path w="195891" h="223243">
                  <a:moveTo>
                    <a:pt x="98136" y="0"/>
                  </a:moveTo>
                  <a:lnTo>
                    <a:pt x="84561" y="0"/>
                  </a:lnTo>
                  <a:lnTo>
                    <a:pt x="82133" y="993"/>
                  </a:lnTo>
                  <a:lnTo>
                    <a:pt x="76788" y="4740"/>
                  </a:lnTo>
                  <a:lnTo>
                    <a:pt x="71102" y="9714"/>
                  </a:lnTo>
                  <a:lnTo>
                    <a:pt x="68195" y="12429"/>
                  </a:lnTo>
                  <a:lnTo>
                    <a:pt x="54613" y="25731"/>
                  </a:lnTo>
                  <a:lnTo>
                    <a:pt x="50251" y="31045"/>
                  </a:lnTo>
                  <a:lnTo>
                    <a:pt x="46349" y="36571"/>
                  </a:lnTo>
                  <a:lnTo>
                    <a:pt x="42755" y="42240"/>
                  </a:lnTo>
                  <a:lnTo>
                    <a:pt x="39365" y="48004"/>
                  </a:lnTo>
                  <a:lnTo>
                    <a:pt x="36112" y="53830"/>
                  </a:lnTo>
                  <a:lnTo>
                    <a:pt x="32951" y="59699"/>
                  </a:lnTo>
                  <a:lnTo>
                    <a:pt x="28856" y="65596"/>
                  </a:lnTo>
                  <a:lnTo>
                    <a:pt x="24141" y="71512"/>
                  </a:lnTo>
                  <a:lnTo>
                    <a:pt x="19010" y="77441"/>
                  </a:lnTo>
                  <a:lnTo>
                    <a:pt x="14597" y="84369"/>
                  </a:lnTo>
                  <a:lnTo>
                    <a:pt x="10661" y="91965"/>
                  </a:lnTo>
                  <a:lnTo>
                    <a:pt x="7045" y="100005"/>
                  </a:lnTo>
                  <a:lnTo>
                    <a:pt x="4633" y="108342"/>
                  </a:lnTo>
                  <a:lnTo>
                    <a:pt x="3026" y="116877"/>
                  </a:lnTo>
                  <a:lnTo>
                    <a:pt x="1954" y="125543"/>
                  </a:lnTo>
                  <a:lnTo>
                    <a:pt x="1240" y="133304"/>
                  </a:lnTo>
                  <a:lnTo>
                    <a:pt x="764" y="140463"/>
                  </a:lnTo>
                  <a:lnTo>
                    <a:pt x="446" y="147220"/>
                  </a:lnTo>
                  <a:lnTo>
                    <a:pt x="93" y="160020"/>
                  </a:lnTo>
                  <a:lnTo>
                    <a:pt x="0" y="166211"/>
                  </a:lnTo>
                  <a:lnTo>
                    <a:pt x="930" y="171331"/>
                  </a:lnTo>
                  <a:lnTo>
                    <a:pt x="2544" y="175736"/>
                  </a:lnTo>
                  <a:lnTo>
                    <a:pt x="4612" y="179665"/>
                  </a:lnTo>
                  <a:lnTo>
                    <a:pt x="7978" y="184269"/>
                  </a:lnTo>
                  <a:lnTo>
                    <a:pt x="12208" y="189322"/>
                  </a:lnTo>
                  <a:lnTo>
                    <a:pt x="17014" y="194676"/>
                  </a:lnTo>
                  <a:lnTo>
                    <a:pt x="22205" y="198245"/>
                  </a:lnTo>
                  <a:lnTo>
                    <a:pt x="27652" y="200624"/>
                  </a:lnTo>
                  <a:lnTo>
                    <a:pt x="33269" y="202211"/>
                  </a:lnTo>
                  <a:lnTo>
                    <a:pt x="39001" y="204260"/>
                  </a:lnTo>
                  <a:lnTo>
                    <a:pt x="44807" y="206619"/>
                  </a:lnTo>
                  <a:lnTo>
                    <a:pt x="50666" y="209183"/>
                  </a:lnTo>
                  <a:lnTo>
                    <a:pt x="56557" y="210893"/>
                  </a:lnTo>
                  <a:lnTo>
                    <a:pt x="62471" y="212033"/>
                  </a:lnTo>
                  <a:lnTo>
                    <a:pt x="68400" y="212793"/>
                  </a:lnTo>
                  <a:lnTo>
                    <a:pt x="75333" y="213299"/>
                  </a:lnTo>
                  <a:lnTo>
                    <a:pt x="82934" y="213637"/>
                  </a:lnTo>
                  <a:lnTo>
                    <a:pt x="105218" y="214112"/>
                  </a:lnTo>
                  <a:lnTo>
                    <a:pt x="111796" y="214179"/>
                  </a:lnTo>
                  <a:lnTo>
                    <a:pt x="118167" y="213231"/>
                  </a:lnTo>
                  <a:lnTo>
                    <a:pt x="124401" y="211607"/>
                  </a:lnTo>
                  <a:lnTo>
                    <a:pt x="130544" y="209532"/>
                  </a:lnTo>
                  <a:lnTo>
                    <a:pt x="136625" y="207157"/>
                  </a:lnTo>
                  <a:lnTo>
                    <a:pt x="142665" y="204581"/>
                  </a:lnTo>
                  <a:lnTo>
                    <a:pt x="148679" y="201872"/>
                  </a:lnTo>
                  <a:lnTo>
                    <a:pt x="154674" y="200066"/>
                  </a:lnTo>
                  <a:lnTo>
                    <a:pt x="160657" y="198861"/>
                  </a:lnTo>
                  <a:lnTo>
                    <a:pt x="166632" y="198059"/>
                  </a:lnTo>
                  <a:lnTo>
                    <a:pt x="171608" y="195539"/>
                  </a:lnTo>
                  <a:lnTo>
                    <a:pt x="175920" y="191875"/>
                  </a:lnTo>
                  <a:lnTo>
                    <a:pt x="179787" y="187448"/>
                  </a:lnTo>
                  <a:lnTo>
                    <a:pt x="186732" y="179883"/>
                  </a:lnTo>
                  <a:lnTo>
                    <a:pt x="189975" y="176477"/>
                  </a:lnTo>
                  <a:lnTo>
                    <a:pt x="192137" y="172221"/>
                  </a:lnTo>
                  <a:lnTo>
                    <a:pt x="193578" y="167400"/>
                  </a:lnTo>
                  <a:lnTo>
                    <a:pt x="194538" y="162202"/>
                  </a:lnTo>
                  <a:lnTo>
                    <a:pt x="195179" y="157744"/>
                  </a:lnTo>
                  <a:lnTo>
                    <a:pt x="195606" y="153780"/>
                  </a:lnTo>
                  <a:lnTo>
                    <a:pt x="195890" y="150145"/>
                  </a:lnTo>
                  <a:lnTo>
                    <a:pt x="195087" y="146729"/>
                  </a:lnTo>
                  <a:lnTo>
                    <a:pt x="191546" y="140289"/>
                  </a:lnTo>
                  <a:lnTo>
                    <a:pt x="186662" y="134118"/>
                  </a:lnTo>
                  <a:lnTo>
                    <a:pt x="183969" y="131085"/>
                  </a:lnTo>
                  <a:lnTo>
                    <a:pt x="180187" y="129061"/>
                  </a:lnTo>
                  <a:lnTo>
                    <a:pt x="175679" y="127712"/>
                  </a:lnTo>
                  <a:lnTo>
                    <a:pt x="170688" y="126814"/>
                  </a:lnTo>
                  <a:lnTo>
                    <a:pt x="165374" y="126214"/>
                  </a:lnTo>
                  <a:lnTo>
                    <a:pt x="159845" y="125815"/>
                  </a:lnTo>
                  <a:lnTo>
                    <a:pt x="154173" y="125548"/>
                  </a:lnTo>
                  <a:lnTo>
                    <a:pt x="142573" y="125253"/>
                  </a:lnTo>
                  <a:lnTo>
                    <a:pt x="136699" y="125174"/>
                  </a:lnTo>
                  <a:lnTo>
                    <a:pt x="131790" y="126114"/>
                  </a:lnTo>
                  <a:lnTo>
                    <a:pt x="127524" y="127732"/>
                  </a:lnTo>
                  <a:lnTo>
                    <a:pt x="119143" y="132176"/>
                  </a:lnTo>
                  <a:lnTo>
                    <a:pt x="108796" y="137458"/>
                  </a:lnTo>
                  <a:lnTo>
                    <a:pt x="104250" y="140256"/>
                  </a:lnTo>
                  <a:lnTo>
                    <a:pt x="100225" y="143113"/>
                  </a:lnTo>
                  <a:lnTo>
                    <a:pt x="96549" y="146010"/>
                  </a:lnTo>
                  <a:lnTo>
                    <a:pt x="94098" y="148934"/>
                  </a:lnTo>
                  <a:lnTo>
                    <a:pt x="92464" y="151876"/>
                  </a:lnTo>
                  <a:lnTo>
                    <a:pt x="89656" y="158781"/>
                  </a:lnTo>
                  <a:lnTo>
                    <a:pt x="85097" y="168466"/>
                  </a:lnTo>
                  <a:lnTo>
                    <a:pt x="83485" y="173826"/>
                  </a:lnTo>
                  <a:lnTo>
                    <a:pt x="82409" y="179384"/>
                  </a:lnTo>
                  <a:lnTo>
                    <a:pt x="81692" y="185074"/>
                  </a:lnTo>
                  <a:lnTo>
                    <a:pt x="82208" y="189859"/>
                  </a:lnTo>
                  <a:lnTo>
                    <a:pt x="83544" y="194042"/>
                  </a:lnTo>
                  <a:lnTo>
                    <a:pt x="85428" y="197822"/>
                  </a:lnTo>
                  <a:lnTo>
                    <a:pt x="90170" y="204668"/>
                  </a:lnTo>
                  <a:lnTo>
                    <a:pt x="92826" y="207883"/>
                  </a:lnTo>
                  <a:lnTo>
                    <a:pt x="96582" y="211018"/>
                  </a:lnTo>
                  <a:lnTo>
                    <a:pt x="101072" y="214101"/>
                  </a:lnTo>
                  <a:lnTo>
                    <a:pt x="116013" y="2232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Annotation59"/>
            <p:cNvSpPr/>
            <p:nvPr/>
          </p:nvSpPr>
          <p:spPr>
            <a:xfrm>
              <a:off x="5188761" y="3830836"/>
              <a:ext cx="455867" cy="1134068"/>
            </a:xfrm>
            <a:custGeom>
              <a:avLst/>
              <a:gdLst/>
              <a:ahLst/>
              <a:cxnLst/>
              <a:rect l="0" t="0" r="0" b="0"/>
              <a:pathLst>
                <a:path w="455867" h="1134068">
                  <a:moveTo>
                    <a:pt x="0" y="0"/>
                  </a:moveTo>
                  <a:lnTo>
                    <a:pt x="26891" y="0"/>
                  </a:lnTo>
                  <a:lnTo>
                    <a:pt x="37112" y="2646"/>
                  </a:lnTo>
                  <a:lnTo>
                    <a:pt x="48276" y="6137"/>
                  </a:lnTo>
                  <a:lnTo>
                    <a:pt x="59859" y="7688"/>
                  </a:lnTo>
                  <a:lnTo>
                    <a:pt x="66721" y="8102"/>
                  </a:lnTo>
                  <a:lnTo>
                    <a:pt x="82292" y="8562"/>
                  </a:lnTo>
                  <a:lnTo>
                    <a:pt x="118308" y="8881"/>
                  </a:lnTo>
                  <a:lnTo>
                    <a:pt x="147627" y="8920"/>
                  </a:lnTo>
                  <a:lnTo>
                    <a:pt x="160295" y="11571"/>
                  </a:lnTo>
                  <a:lnTo>
                    <a:pt x="172546" y="15065"/>
                  </a:lnTo>
                  <a:lnTo>
                    <a:pt x="184612" y="16617"/>
                  </a:lnTo>
                  <a:lnTo>
                    <a:pt x="196596" y="17307"/>
                  </a:lnTo>
                  <a:lnTo>
                    <a:pt x="202573" y="17491"/>
                  </a:lnTo>
                  <a:lnTo>
                    <a:pt x="214511" y="20341"/>
                  </a:lnTo>
                  <a:lnTo>
                    <a:pt x="226438" y="23923"/>
                  </a:lnTo>
                  <a:lnTo>
                    <a:pt x="238359" y="25515"/>
                  </a:lnTo>
                  <a:lnTo>
                    <a:pt x="251493" y="26412"/>
                  </a:lnTo>
                  <a:lnTo>
                    <a:pt x="255062" y="27530"/>
                  </a:lnTo>
                  <a:lnTo>
                    <a:pt x="264829" y="32851"/>
                  </a:lnTo>
                  <a:lnTo>
                    <a:pt x="270982" y="34444"/>
                  </a:lnTo>
                  <a:lnTo>
                    <a:pt x="284256" y="35607"/>
                  </a:lnTo>
                  <a:lnTo>
                    <a:pt x="287892" y="38315"/>
                  </a:lnTo>
                  <a:lnTo>
                    <a:pt x="301864" y="51551"/>
                  </a:lnTo>
                  <a:lnTo>
                    <a:pt x="302546" y="52227"/>
                  </a:lnTo>
                  <a:lnTo>
                    <a:pt x="303001" y="53669"/>
                  </a:lnTo>
                  <a:lnTo>
                    <a:pt x="303876" y="66845"/>
                  </a:lnTo>
                  <a:lnTo>
                    <a:pt x="303912" y="180027"/>
                  </a:lnTo>
                  <a:lnTo>
                    <a:pt x="308657" y="210548"/>
                  </a:lnTo>
                  <a:lnTo>
                    <a:pt x="311608" y="239986"/>
                  </a:lnTo>
                  <a:lnTo>
                    <a:pt x="312482" y="272301"/>
                  </a:lnTo>
                  <a:lnTo>
                    <a:pt x="317487" y="307011"/>
                  </a:lnTo>
                  <a:lnTo>
                    <a:pt x="319877" y="333233"/>
                  </a:lnTo>
                  <a:lnTo>
                    <a:pt x="321932" y="360432"/>
                  </a:lnTo>
                  <a:lnTo>
                    <a:pt x="326156" y="385749"/>
                  </a:lnTo>
                  <a:lnTo>
                    <a:pt x="328696" y="412877"/>
                  </a:lnTo>
                  <a:lnTo>
                    <a:pt x="330818" y="440477"/>
                  </a:lnTo>
                  <a:lnTo>
                    <a:pt x="335071" y="465973"/>
                  </a:lnTo>
                  <a:lnTo>
                    <a:pt x="337624" y="493180"/>
                  </a:lnTo>
                  <a:lnTo>
                    <a:pt x="339752" y="521808"/>
                  </a:lnTo>
                  <a:lnTo>
                    <a:pt x="344008" y="551069"/>
                  </a:lnTo>
                  <a:lnTo>
                    <a:pt x="349210" y="580609"/>
                  </a:lnTo>
                  <a:lnTo>
                    <a:pt x="353840" y="610275"/>
                  </a:lnTo>
                  <a:lnTo>
                    <a:pt x="355897" y="639997"/>
                  </a:lnTo>
                  <a:lnTo>
                    <a:pt x="359460" y="669743"/>
                  </a:lnTo>
                  <a:lnTo>
                    <a:pt x="364354" y="698507"/>
                  </a:lnTo>
                  <a:lnTo>
                    <a:pt x="369840" y="724520"/>
                  </a:lnTo>
                  <a:lnTo>
                    <a:pt x="372940" y="751957"/>
                  </a:lnTo>
                  <a:lnTo>
                    <a:pt x="375311" y="779695"/>
                  </a:lnTo>
                  <a:lnTo>
                    <a:pt x="379676" y="805252"/>
                  </a:lnTo>
                  <a:lnTo>
                    <a:pt x="387716" y="846694"/>
                  </a:lnTo>
                  <a:lnTo>
                    <a:pt x="393466" y="873064"/>
                  </a:lnTo>
                  <a:lnTo>
                    <a:pt x="398338" y="898013"/>
                  </a:lnTo>
                  <a:lnTo>
                    <a:pt x="402074" y="933379"/>
                  </a:lnTo>
                  <a:lnTo>
                    <a:pt x="409030" y="963150"/>
                  </a:lnTo>
                  <a:lnTo>
                    <a:pt x="417381" y="990823"/>
                  </a:lnTo>
                  <a:lnTo>
                    <a:pt x="432064" y="1035795"/>
                  </a:lnTo>
                  <a:lnTo>
                    <a:pt x="439858" y="1070772"/>
                  </a:lnTo>
                  <a:lnTo>
                    <a:pt x="444779" y="1082126"/>
                  </a:lnTo>
                  <a:lnTo>
                    <a:pt x="450277" y="1090478"/>
                  </a:lnTo>
                  <a:lnTo>
                    <a:pt x="453383" y="1100144"/>
                  </a:lnTo>
                  <a:lnTo>
                    <a:pt x="455865" y="1133788"/>
                  </a:lnTo>
                  <a:lnTo>
                    <a:pt x="455866" y="1133944"/>
                  </a:lnTo>
                  <a:lnTo>
                    <a:pt x="442552" y="1134067"/>
                  </a:lnTo>
                  <a:lnTo>
                    <a:pt x="440038" y="1133076"/>
                  </a:lnTo>
                  <a:lnTo>
                    <a:pt x="434597" y="1129329"/>
                  </a:lnTo>
                  <a:lnTo>
                    <a:pt x="426219" y="1127002"/>
                  </a:lnTo>
                  <a:lnTo>
                    <a:pt x="415875" y="1124976"/>
                  </a:lnTo>
                  <a:lnTo>
                    <a:pt x="404656" y="1120768"/>
                  </a:lnTo>
                  <a:lnTo>
                    <a:pt x="393049" y="1118236"/>
                  </a:lnTo>
                  <a:lnTo>
                    <a:pt x="380276" y="1116119"/>
                  </a:lnTo>
                  <a:lnTo>
                    <a:pt x="372699" y="1114165"/>
                  </a:lnTo>
                  <a:lnTo>
                    <a:pt x="364667" y="1111870"/>
                  </a:lnTo>
                  <a:lnTo>
                    <a:pt x="347798" y="1106675"/>
                  </a:lnTo>
                  <a:lnTo>
                    <a:pt x="339129" y="1103900"/>
                  </a:lnTo>
                  <a:lnTo>
                    <a:pt x="330369" y="1102051"/>
                  </a:lnTo>
                  <a:lnTo>
                    <a:pt x="321550" y="1100818"/>
                  </a:lnTo>
                  <a:lnTo>
                    <a:pt x="312691" y="1099996"/>
                  </a:lnTo>
                  <a:lnTo>
                    <a:pt x="303806" y="1098456"/>
                  </a:lnTo>
                  <a:lnTo>
                    <a:pt x="294902" y="1096437"/>
                  </a:lnTo>
                  <a:lnTo>
                    <a:pt x="285987" y="1094098"/>
                  </a:lnTo>
                  <a:lnTo>
                    <a:pt x="277064" y="1092540"/>
                  </a:lnTo>
                  <a:lnTo>
                    <a:pt x="268137" y="1091500"/>
                  </a:lnTo>
                  <a:lnTo>
                    <a:pt x="259205" y="1090807"/>
                  </a:lnTo>
                  <a:lnTo>
                    <a:pt x="251264" y="1090346"/>
                  </a:lnTo>
                  <a:lnTo>
                    <a:pt x="237144" y="1089833"/>
                  </a:lnTo>
                  <a:lnTo>
                    <a:pt x="224248" y="1086958"/>
                  </a:lnTo>
                  <a:lnTo>
                    <a:pt x="211895" y="1083366"/>
                  </a:lnTo>
                  <a:lnTo>
                    <a:pt x="199783" y="1081770"/>
                  </a:lnTo>
                  <a:lnTo>
                    <a:pt x="187779" y="1078414"/>
                  </a:lnTo>
                  <a:lnTo>
                    <a:pt x="176816" y="1074608"/>
                  </a:lnTo>
                  <a:lnTo>
                    <a:pt x="165060" y="1072465"/>
                  </a:lnTo>
                  <a:lnTo>
                    <a:pt x="151956" y="10715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Annotation60"/>
            <p:cNvSpPr/>
            <p:nvPr/>
          </p:nvSpPr>
          <p:spPr>
            <a:xfrm>
              <a:off x="5769768" y="4366627"/>
              <a:ext cx="125141" cy="17851"/>
            </a:xfrm>
            <a:custGeom>
              <a:avLst/>
              <a:gdLst/>
              <a:ahLst/>
              <a:cxnLst/>
              <a:rect l="0" t="0" r="0" b="0"/>
              <a:pathLst>
                <a:path w="125141" h="17851">
                  <a:moveTo>
                    <a:pt x="0" y="8920"/>
                  </a:moveTo>
                  <a:lnTo>
                    <a:pt x="8570" y="358"/>
                  </a:lnTo>
                  <a:lnTo>
                    <a:pt x="11424" y="154"/>
                  </a:lnTo>
                  <a:lnTo>
                    <a:pt x="16002" y="63"/>
                  </a:lnTo>
                  <a:lnTo>
                    <a:pt x="34686" y="0"/>
                  </a:lnTo>
                  <a:lnTo>
                    <a:pt x="39015" y="989"/>
                  </a:lnTo>
                  <a:lnTo>
                    <a:pt x="42893" y="2640"/>
                  </a:lnTo>
                  <a:lnTo>
                    <a:pt x="46473" y="4734"/>
                  </a:lnTo>
                  <a:lnTo>
                    <a:pt x="50845" y="6129"/>
                  </a:lnTo>
                  <a:lnTo>
                    <a:pt x="55747" y="7060"/>
                  </a:lnTo>
                  <a:lnTo>
                    <a:pt x="61001" y="7679"/>
                  </a:lnTo>
                  <a:lnTo>
                    <a:pt x="65497" y="8093"/>
                  </a:lnTo>
                  <a:lnTo>
                    <a:pt x="69487" y="8369"/>
                  </a:lnTo>
                  <a:lnTo>
                    <a:pt x="73140" y="8552"/>
                  </a:lnTo>
                  <a:lnTo>
                    <a:pt x="82496" y="8757"/>
                  </a:lnTo>
                  <a:lnTo>
                    <a:pt x="87773" y="8811"/>
                  </a:lnTo>
                  <a:lnTo>
                    <a:pt x="92283" y="9840"/>
                  </a:lnTo>
                  <a:lnTo>
                    <a:pt x="96284" y="11517"/>
                  </a:lnTo>
                  <a:lnTo>
                    <a:pt x="99943" y="13628"/>
                  </a:lnTo>
                  <a:lnTo>
                    <a:pt x="103377" y="15035"/>
                  </a:lnTo>
                  <a:lnTo>
                    <a:pt x="106659" y="15974"/>
                  </a:lnTo>
                  <a:lnTo>
                    <a:pt x="114317" y="17479"/>
                  </a:lnTo>
                  <a:lnTo>
                    <a:pt x="118012" y="17685"/>
                  </a:lnTo>
                  <a:lnTo>
                    <a:pt x="125140" y="178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Annotation61"/>
            <p:cNvSpPr/>
            <p:nvPr/>
          </p:nvSpPr>
          <p:spPr>
            <a:xfrm>
              <a:off x="6046874" y="3941799"/>
              <a:ext cx="500551" cy="987387"/>
            </a:xfrm>
            <a:custGeom>
              <a:avLst/>
              <a:gdLst/>
              <a:ahLst/>
              <a:cxnLst/>
              <a:rect l="0" t="0" r="0" b="0"/>
              <a:pathLst>
                <a:path w="500551" h="987387">
                  <a:moveTo>
                    <a:pt x="250270" y="22982"/>
                  </a:moveTo>
                  <a:lnTo>
                    <a:pt x="245525" y="22982"/>
                  </a:lnTo>
                  <a:lnTo>
                    <a:pt x="243134" y="21990"/>
                  </a:lnTo>
                  <a:lnTo>
                    <a:pt x="234003" y="15294"/>
                  </a:lnTo>
                  <a:lnTo>
                    <a:pt x="218439" y="13306"/>
                  </a:lnTo>
                  <a:lnTo>
                    <a:pt x="202988" y="7988"/>
                  </a:lnTo>
                  <a:lnTo>
                    <a:pt x="195157" y="6396"/>
                  </a:lnTo>
                  <a:lnTo>
                    <a:pt x="183069" y="5689"/>
                  </a:lnTo>
                  <a:lnTo>
                    <a:pt x="162161" y="5291"/>
                  </a:lnTo>
                  <a:lnTo>
                    <a:pt x="155776" y="5234"/>
                  </a:lnTo>
                  <a:lnTo>
                    <a:pt x="143385" y="2527"/>
                  </a:lnTo>
                  <a:lnTo>
                    <a:pt x="137301" y="415"/>
                  </a:lnTo>
                  <a:lnTo>
                    <a:pt x="131257" y="0"/>
                  </a:lnTo>
                  <a:lnTo>
                    <a:pt x="119246" y="2185"/>
                  </a:lnTo>
                  <a:lnTo>
                    <a:pt x="107286" y="3817"/>
                  </a:lnTo>
                  <a:lnTo>
                    <a:pt x="92033" y="4736"/>
                  </a:lnTo>
                  <a:lnTo>
                    <a:pt x="88169" y="4865"/>
                  </a:lnTo>
                  <a:lnTo>
                    <a:pt x="78577" y="7654"/>
                  </a:lnTo>
                  <a:lnTo>
                    <a:pt x="68685" y="11209"/>
                  </a:lnTo>
                  <a:lnTo>
                    <a:pt x="60979" y="12789"/>
                  </a:lnTo>
                  <a:lnTo>
                    <a:pt x="54243" y="16137"/>
                  </a:lnTo>
                  <a:lnTo>
                    <a:pt x="51056" y="18419"/>
                  </a:lnTo>
                  <a:lnTo>
                    <a:pt x="44867" y="20954"/>
                  </a:lnTo>
                  <a:lnTo>
                    <a:pt x="41826" y="21630"/>
                  </a:lnTo>
                  <a:lnTo>
                    <a:pt x="35799" y="25027"/>
                  </a:lnTo>
                  <a:lnTo>
                    <a:pt x="23836" y="35292"/>
                  </a:lnTo>
                  <a:lnTo>
                    <a:pt x="21847" y="38134"/>
                  </a:lnTo>
                  <a:lnTo>
                    <a:pt x="18391" y="48043"/>
                  </a:lnTo>
                  <a:lnTo>
                    <a:pt x="17881" y="78406"/>
                  </a:lnTo>
                  <a:lnTo>
                    <a:pt x="17867" y="221202"/>
                  </a:lnTo>
                  <a:lnTo>
                    <a:pt x="13122" y="246748"/>
                  </a:lnTo>
                  <a:lnTo>
                    <a:pt x="10171" y="273169"/>
                  </a:lnTo>
                  <a:lnTo>
                    <a:pt x="6832" y="293588"/>
                  </a:lnTo>
                  <a:lnTo>
                    <a:pt x="3031" y="314900"/>
                  </a:lnTo>
                  <a:lnTo>
                    <a:pt x="891" y="344625"/>
                  </a:lnTo>
                  <a:lnTo>
                    <a:pt x="390" y="366687"/>
                  </a:lnTo>
                  <a:lnTo>
                    <a:pt x="0" y="472480"/>
                  </a:lnTo>
                  <a:lnTo>
                    <a:pt x="2644" y="496272"/>
                  </a:lnTo>
                  <a:lnTo>
                    <a:pt x="6135" y="520075"/>
                  </a:lnTo>
                  <a:lnTo>
                    <a:pt x="7687" y="543885"/>
                  </a:lnTo>
                  <a:lnTo>
                    <a:pt x="8376" y="567695"/>
                  </a:lnTo>
                  <a:lnTo>
                    <a:pt x="9676" y="591507"/>
                  </a:lnTo>
                  <a:lnTo>
                    <a:pt x="13565" y="615319"/>
                  </a:lnTo>
                  <a:lnTo>
                    <a:pt x="15955" y="639131"/>
                  </a:lnTo>
                  <a:lnTo>
                    <a:pt x="17017" y="662944"/>
                  </a:lnTo>
                  <a:lnTo>
                    <a:pt x="17490" y="686756"/>
                  </a:lnTo>
                  <a:lnTo>
                    <a:pt x="20348" y="710568"/>
                  </a:lnTo>
                  <a:lnTo>
                    <a:pt x="24929" y="733389"/>
                  </a:lnTo>
                  <a:lnTo>
                    <a:pt x="32098" y="763963"/>
                  </a:lnTo>
                  <a:lnTo>
                    <a:pt x="34124" y="786224"/>
                  </a:lnTo>
                  <a:lnTo>
                    <a:pt x="40009" y="816328"/>
                  </a:lnTo>
                  <a:lnTo>
                    <a:pt x="43298" y="844100"/>
                  </a:lnTo>
                  <a:lnTo>
                    <a:pt x="44272" y="871180"/>
                  </a:lnTo>
                  <a:lnTo>
                    <a:pt x="47149" y="886461"/>
                  </a:lnTo>
                  <a:lnTo>
                    <a:pt x="50745" y="899868"/>
                  </a:lnTo>
                  <a:lnTo>
                    <a:pt x="53368" y="930545"/>
                  </a:lnTo>
                  <a:lnTo>
                    <a:pt x="53606" y="959973"/>
                  </a:lnTo>
                  <a:lnTo>
                    <a:pt x="53612" y="963158"/>
                  </a:lnTo>
                  <a:lnTo>
                    <a:pt x="54608" y="965282"/>
                  </a:lnTo>
                  <a:lnTo>
                    <a:pt x="56265" y="966698"/>
                  </a:lnTo>
                  <a:lnTo>
                    <a:pt x="58363" y="967641"/>
                  </a:lnTo>
                  <a:lnTo>
                    <a:pt x="59763" y="969263"/>
                  </a:lnTo>
                  <a:lnTo>
                    <a:pt x="60695" y="971336"/>
                  </a:lnTo>
                  <a:lnTo>
                    <a:pt x="62550" y="978423"/>
                  </a:lnTo>
                  <a:lnTo>
                    <a:pt x="67302" y="978448"/>
                  </a:lnTo>
                  <a:lnTo>
                    <a:pt x="68701" y="977460"/>
                  </a:lnTo>
                  <a:lnTo>
                    <a:pt x="69634" y="975809"/>
                  </a:lnTo>
                  <a:lnTo>
                    <a:pt x="70255" y="973716"/>
                  </a:lnTo>
                  <a:lnTo>
                    <a:pt x="71663" y="972320"/>
                  </a:lnTo>
                  <a:lnTo>
                    <a:pt x="73594" y="971389"/>
                  </a:lnTo>
                  <a:lnTo>
                    <a:pt x="78389" y="970356"/>
                  </a:lnTo>
                  <a:lnTo>
                    <a:pt x="92478" y="969638"/>
                  </a:lnTo>
                  <a:lnTo>
                    <a:pt x="196807" y="969530"/>
                  </a:lnTo>
                  <a:lnTo>
                    <a:pt x="205690" y="970522"/>
                  </a:lnTo>
                  <a:lnTo>
                    <a:pt x="214591" y="972176"/>
                  </a:lnTo>
                  <a:lnTo>
                    <a:pt x="223505" y="974270"/>
                  </a:lnTo>
                  <a:lnTo>
                    <a:pt x="232426" y="975666"/>
                  </a:lnTo>
                  <a:lnTo>
                    <a:pt x="241353" y="976597"/>
                  </a:lnTo>
                  <a:lnTo>
                    <a:pt x="250285" y="977218"/>
                  </a:lnTo>
                  <a:lnTo>
                    <a:pt x="260212" y="977632"/>
                  </a:lnTo>
                  <a:lnTo>
                    <a:pt x="281835" y="978091"/>
                  </a:lnTo>
                  <a:lnTo>
                    <a:pt x="292170" y="979206"/>
                  </a:lnTo>
                  <a:lnTo>
                    <a:pt x="302040" y="980942"/>
                  </a:lnTo>
                  <a:lnTo>
                    <a:pt x="311599" y="983091"/>
                  </a:lnTo>
                  <a:lnTo>
                    <a:pt x="320951" y="984523"/>
                  </a:lnTo>
                  <a:lnTo>
                    <a:pt x="330165" y="985478"/>
                  </a:lnTo>
                  <a:lnTo>
                    <a:pt x="339289" y="986115"/>
                  </a:lnTo>
                  <a:lnTo>
                    <a:pt x="349343" y="986540"/>
                  </a:lnTo>
                  <a:lnTo>
                    <a:pt x="380488" y="987138"/>
                  </a:lnTo>
                  <a:lnTo>
                    <a:pt x="461370" y="987386"/>
                  </a:lnTo>
                  <a:lnTo>
                    <a:pt x="473537" y="984741"/>
                  </a:lnTo>
                  <a:lnTo>
                    <a:pt x="488904" y="980320"/>
                  </a:lnTo>
                  <a:lnTo>
                    <a:pt x="500550" y="9784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Annotation62"/>
            <p:cNvSpPr/>
            <p:nvPr/>
          </p:nvSpPr>
          <p:spPr>
            <a:xfrm>
              <a:off x="6225635" y="4071939"/>
              <a:ext cx="142828" cy="267886"/>
            </a:xfrm>
            <a:custGeom>
              <a:avLst/>
              <a:gdLst/>
              <a:ahLst/>
              <a:cxnLst/>
              <a:rect l="0" t="0" r="0" b="0"/>
              <a:pathLst>
                <a:path w="142828" h="267886">
                  <a:moveTo>
                    <a:pt x="17877" y="8929"/>
                  </a:moveTo>
                  <a:lnTo>
                    <a:pt x="17877" y="1240"/>
                  </a:lnTo>
                  <a:lnTo>
                    <a:pt x="18870" y="826"/>
                  </a:lnTo>
                  <a:lnTo>
                    <a:pt x="22623" y="367"/>
                  </a:lnTo>
                  <a:lnTo>
                    <a:pt x="25014" y="244"/>
                  </a:lnTo>
                  <a:lnTo>
                    <a:pt x="30319" y="107"/>
                  </a:lnTo>
                  <a:lnTo>
                    <a:pt x="77995" y="0"/>
                  </a:lnTo>
                  <a:lnTo>
                    <a:pt x="82786" y="991"/>
                  </a:lnTo>
                  <a:lnTo>
                    <a:pt x="86972" y="2645"/>
                  </a:lnTo>
                  <a:lnTo>
                    <a:pt x="90757" y="4739"/>
                  </a:lnTo>
                  <a:lnTo>
                    <a:pt x="100258" y="9712"/>
                  </a:lnTo>
                  <a:lnTo>
                    <a:pt x="105573" y="12427"/>
                  </a:lnTo>
                  <a:lnTo>
                    <a:pt x="109116" y="16222"/>
                  </a:lnTo>
                  <a:lnTo>
                    <a:pt x="111477" y="20736"/>
                  </a:lnTo>
                  <a:lnTo>
                    <a:pt x="113053" y="25730"/>
                  </a:lnTo>
                  <a:lnTo>
                    <a:pt x="117451" y="33924"/>
                  </a:lnTo>
                  <a:lnTo>
                    <a:pt x="120014" y="37499"/>
                  </a:lnTo>
                  <a:lnTo>
                    <a:pt x="121723" y="41866"/>
                  </a:lnTo>
                  <a:lnTo>
                    <a:pt x="122863" y="46762"/>
                  </a:lnTo>
                  <a:lnTo>
                    <a:pt x="123622" y="52010"/>
                  </a:lnTo>
                  <a:lnTo>
                    <a:pt x="123135" y="56501"/>
                  </a:lnTo>
                  <a:lnTo>
                    <a:pt x="121817" y="60487"/>
                  </a:lnTo>
                  <a:lnTo>
                    <a:pt x="112566" y="78754"/>
                  </a:lnTo>
                  <a:lnTo>
                    <a:pt x="109806" y="83260"/>
                  </a:lnTo>
                  <a:lnTo>
                    <a:pt x="106972" y="87256"/>
                  </a:lnTo>
                  <a:lnTo>
                    <a:pt x="104089" y="90913"/>
                  </a:lnTo>
                  <a:lnTo>
                    <a:pt x="100182" y="94342"/>
                  </a:lnTo>
                  <a:lnTo>
                    <a:pt x="95590" y="97621"/>
                  </a:lnTo>
                  <a:lnTo>
                    <a:pt x="90543" y="100799"/>
                  </a:lnTo>
                  <a:lnTo>
                    <a:pt x="86184" y="103910"/>
                  </a:lnTo>
                  <a:lnTo>
                    <a:pt x="82286" y="106976"/>
                  </a:lnTo>
                  <a:lnTo>
                    <a:pt x="78694" y="110012"/>
                  </a:lnTo>
                  <a:lnTo>
                    <a:pt x="75306" y="113028"/>
                  </a:lnTo>
                  <a:lnTo>
                    <a:pt x="68892" y="119026"/>
                  </a:lnTo>
                  <a:lnTo>
                    <a:pt x="65792" y="121022"/>
                  </a:lnTo>
                  <a:lnTo>
                    <a:pt x="62732" y="122353"/>
                  </a:lnTo>
                  <a:lnTo>
                    <a:pt x="59699" y="123240"/>
                  </a:lnTo>
                  <a:lnTo>
                    <a:pt x="56683" y="123831"/>
                  </a:lnTo>
                  <a:lnTo>
                    <a:pt x="53680" y="124226"/>
                  </a:lnTo>
                  <a:lnTo>
                    <a:pt x="45219" y="124968"/>
                  </a:lnTo>
                  <a:lnTo>
                    <a:pt x="49594" y="125001"/>
                  </a:lnTo>
                  <a:lnTo>
                    <a:pt x="65719" y="125013"/>
                  </a:lnTo>
                  <a:lnTo>
                    <a:pt x="69635" y="126006"/>
                  </a:lnTo>
                  <a:lnTo>
                    <a:pt x="74233" y="127660"/>
                  </a:lnTo>
                  <a:lnTo>
                    <a:pt x="79284" y="129754"/>
                  </a:lnTo>
                  <a:lnTo>
                    <a:pt x="84638" y="131151"/>
                  </a:lnTo>
                  <a:lnTo>
                    <a:pt x="90194" y="132082"/>
                  </a:lnTo>
                  <a:lnTo>
                    <a:pt x="95884" y="132702"/>
                  </a:lnTo>
                  <a:lnTo>
                    <a:pt x="100670" y="135101"/>
                  </a:lnTo>
                  <a:lnTo>
                    <a:pt x="104854" y="138684"/>
                  </a:lnTo>
                  <a:lnTo>
                    <a:pt x="108637" y="143057"/>
                  </a:lnTo>
                  <a:lnTo>
                    <a:pt x="113145" y="146965"/>
                  </a:lnTo>
                  <a:lnTo>
                    <a:pt x="118137" y="150562"/>
                  </a:lnTo>
                  <a:lnTo>
                    <a:pt x="123451" y="153952"/>
                  </a:lnTo>
                  <a:lnTo>
                    <a:pt x="127987" y="158197"/>
                  </a:lnTo>
                  <a:lnTo>
                    <a:pt x="132004" y="163011"/>
                  </a:lnTo>
                  <a:lnTo>
                    <a:pt x="135676" y="168205"/>
                  </a:lnTo>
                  <a:lnTo>
                    <a:pt x="138123" y="172659"/>
                  </a:lnTo>
                  <a:lnTo>
                    <a:pt x="140842" y="180255"/>
                  </a:lnTo>
                  <a:lnTo>
                    <a:pt x="141568" y="184662"/>
                  </a:lnTo>
                  <a:lnTo>
                    <a:pt x="142052" y="189584"/>
                  </a:lnTo>
                  <a:lnTo>
                    <a:pt x="142588" y="199353"/>
                  </a:lnTo>
                  <a:lnTo>
                    <a:pt x="142827" y="207002"/>
                  </a:lnTo>
                  <a:lnTo>
                    <a:pt x="141898" y="211422"/>
                  </a:lnTo>
                  <a:lnTo>
                    <a:pt x="140285" y="216354"/>
                  </a:lnTo>
                  <a:lnTo>
                    <a:pt x="138216" y="221626"/>
                  </a:lnTo>
                  <a:lnTo>
                    <a:pt x="135844" y="226133"/>
                  </a:lnTo>
                  <a:lnTo>
                    <a:pt x="133270" y="230130"/>
                  </a:lnTo>
                  <a:lnTo>
                    <a:pt x="130560" y="233787"/>
                  </a:lnTo>
                  <a:lnTo>
                    <a:pt x="127761" y="237216"/>
                  </a:lnTo>
                  <a:lnTo>
                    <a:pt x="124901" y="240495"/>
                  </a:lnTo>
                  <a:lnTo>
                    <a:pt x="122002" y="243674"/>
                  </a:lnTo>
                  <a:lnTo>
                    <a:pt x="118081" y="246785"/>
                  </a:lnTo>
                  <a:lnTo>
                    <a:pt x="113482" y="249851"/>
                  </a:lnTo>
                  <a:lnTo>
                    <a:pt x="108430" y="252887"/>
                  </a:lnTo>
                  <a:lnTo>
                    <a:pt x="103075" y="255903"/>
                  </a:lnTo>
                  <a:lnTo>
                    <a:pt x="91829" y="261900"/>
                  </a:lnTo>
                  <a:lnTo>
                    <a:pt x="86049" y="263897"/>
                  </a:lnTo>
                  <a:lnTo>
                    <a:pt x="80210" y="265227"/>
                  </a:lnTo>
                  <a:lnTo>
                    <a:pt x="74330" y="266115"/>
                  </a:lnTo>
                  <a:lnTo>
                    <a:pt x="68423" y="266706"/>
                  </a:lnTo>
                  <a:lnTo>
                    <a:pt x="62500" y="267101"/>
                  </a:lnTo>
                  <a:lnTo>
                    <a:pt x="56565" y="267364"/>
                  </a:lnTo>
                  <a:lnTo>
                    <a:pt x="44673" y="267656"/>
                  </a:lnTo>
                  <a:lnTo>
                    <a:pt x="6115" y="267885"/>
                  </a:lnTo>
                  <a:lnTo>
                    <a:pt x="4076" y="266895"/>
                  </a:lnTo>
                  <a:lnTo>
                    <a:pt x="2718" y="265242"/>
                  </a:lnTo>
                  <a:lnTo>
                    <a:pt x="0" y="2589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Annotation63"/>
            <p:cNvSpPr/>
            <p:nvPr/>
          </p:nvSpPr>
          <p:spPr>
            <a:xfrm>
              <a:off x="6341837" y="4545211"/>
              <a:ext cx="8938" cy="169665"/>
            </a:xfrm>
            <a:custGeom>
              <a:avLst/>
              <a:gdLst/>
              <a:ahLst/>
              <a:cxnLst/>
              <a:rect l="0" t="0" r="0" b="0"/>
              <a:pathLst>
                <a:path w="8938" h="169665">
                  <a:moveTo>
                    <a:pt x="0" y="0"/>
                  </a:moveTo>
                  <a:lnTo>
                    <a:pt x="0" y="16250"/>
                  </a:lnTo>
                  <a:lnTo>
                    <a:pt x="993" y="18771"/>
                  </a:lnTo>
                  <a:lnTo>
                    <a:pt x="2648" y="22436"/>
                  </a:lnTo>
                  <a:lnTo>
                    <a:pt x="4745" y="26864"/>
                  </a:lnTo>
                  <a:lnTo>
                    <a:pt x="6143" y="31800"/>
                  </a:lnTo>
                  <a:lnTo>
                    <a:pt x="7075" y="37075"/>
                  </a:lnTo>
                  <a:lnTo>
                    <a:pt x="7696" y="42576"/>
                  </a:lnTo>
                  <a:lnTo>
                    <a:pt x="8110" y="48228"/>
                  </a:lnTo>
                  <a:lnTo>
                    <a:pt x="8386" y="53980"/>
                  </a:lnTo>
                  <a:lnTo>
                    <a:pt x="8692" y="65663"/>
                  </a:lnTo>
                  <a:lnTo>
                    <a:pt x="8937" y="148829"/>
                  </a:lnTo>
                  <a:lnTo>
                    <a:pt x="7944" y="153790"/>
                  </a:lnTo>
                  <a:lnTo>
                    <a:pt x="6289" y="158089"/>
                  </a:lnTo>
                  <a:lnTo>
                    <a:pt x="0" y="1696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Annotation64"/>
            <p:cNvSpPr/>
            <p:nvPr/>
          </p:nvSpPr>
          <p:spPr>
            <a:xfrm>
              <a:off x="6592117" y="4064401"/>
              <a:ext cx="160359" cy="274891"/>
            </a:xfrm>
            <a:custGeom>
              <a:avLst/>
              <a:gdLst/>
              <a:ahLst/>
              <a:cxnLst/>
              <a:rect l="0" t="0" r="0" b="0"/>
              <a:pathLst>
                <a:path w="160359" h="274891">
                  <a:moveTo>
                    <a:pt x="17876" y="43255"/>
                  </a:moveTo>
                  <a:lnTo>
                    <a:pt x="39148" y="22006"/>
                  </a:lnTo>
                  <a:lnTo>
                    <a:pt x="42982" y="19167"/>
                  </a:lnTo>
                  <a:lnTo>
                    <a:pt x="47525" y="16282"/>
                  </a:lnTo>
                  <a:lnTo>
                    <a:pt x="52540" y="13367"/>
                  </a:lnTo>
                  <a:lnTo>
                    <a:pt x="57869" y="11423"/>
                  </a:lnTo>
                  <a:lnTo>
                    <a:pt x="63409" y="10128"/>
                  </a:lnTo>
                  <a:lnTo>
                    <a:pt x="69088" y="9264"/>
                  </a:lnTo>
                  <a:lnTo>
                    <a:pt x="74861" y="7696"/>
                  </a:lnTo>
                  <a:lnTo>
                    <a:pt x="80696" y="5659"/>
                  </a:lnTo>
                  <a:lnTo>
                    <a:pt x="86572" y="3308"/>
                  </a:lnTo>
                  <a:lnTo>
                    <a:pt x="92476" y="1741"/>
                  </a:lnTo>
                  <a:lnTo>
                    <a:pt x="98398" y="697"/>
                  </a:lnTo>
                  <a:lnTo>
                    <a:pt x="104333" y="0"/>
                  </a:lnTo>
                  <a:lnTo>
                    <a:pt x="110275" y="528"/>
                  </a:lnTo>
                  <a:lnTo>
                    <a:pt x="116223" y="1872"/>
                  </a:lnTo>
                  <a:lnTo>
                    <a:pt x="122175" y="3760"/>
                  </a:lnTo>
                  <a:lnTo>
                    <a:pt x="127136" y="5019"/>
                  </a:lnTo>
                  <a:lnTo>
                    <a:pt x="131436" y="5858"/>
                  </a:lnTo>
                  <a:lnTo>
                    <a:pt x="135297" y="6417"/>
                  </a:lnTo>
                  <a:lnTo>
                    <a:pt x="138863" y="6790"/>
                  </a:lnTo>
                  <a:lnTo>
                    <a:pt x="142234" y="7039"/>
                  </a:lnTo>
                  <a:lnTo>
                    <a:pt x="145476" y="7205"/>
                  </a:lnTo>
                  <a:lnTo>
                    <a:pt x="148628" y="8307"/>
                  </a:lnTo>
                  <a:lnTo>
                    <a:pt x="151723" y="10035"/>
                  </a:lnTo>
                  <a:lnTo>
                    <a:pt x="154780" y="12179"/>
                  </a:lnTo>
                  <a:lnTo>
                    <a:pt x="156818" y="14600"/>
                  </a:lnTo>
                  <a:lnTo>
                    <a:pt x="158178" y="17206"/>
                  </a:lnTo>
                  <a:lnTo>
                    <a:pt x="159686" y="22748"/>
                  </a:lnTo>
                  <a:lnTo>
                    <a:pt x="160358" y="28519"/>
                  </a:lnTo>
                  <a:lnTo>
                    <a:pt x="159544" y="31447"/>
                  </a:lnTo>
                  <a:lnTo>
                    <a:pt x="155990" y="37346"/>
                  </a:lnTo>
                  <a:lnTo>
                    <a:pt x="151101" y="45921"/>
                  </a:lnTo>
                  <a:lnTo>
                    <a:pt x="145616" y="56346"/>
                  </a:lnTo>
                  <a:lnTo>
                    <a:pt x="139868" y="67594"/>
                  </a:lnTo>
                  <a:lnTo>
                    <a:pt x="135951" y="73372"/>
                  </a:lnTo>
                  <a:lnTo>
                    <a:pt x="131356" y="79208"/>
                  </a:lnTo>
                  <a:lnTo>
                    <a:pt x="126304" y="85083"/>
                  </a:lnTo>
                  <a:lnTo>
                    <a:pt x="120950" y="91976"/>
                  </a:lnTo>
                  <a:lnTo>
                    <a:pt x="115395" y="99549"/>
                  </a:lnTo>
                  <a:lnTo>
                    <a:pt x="109704" y="107573"/>
                  </a:lnTo>
                  <a:lnTo>
                    <a:pt x="103925" y="114907"/>
                  </a:lnTo>
                  <a:lnTo>
                    <a:pt x="98085" y="121781"/>
                  </a:lnTo>
                  <a:lnTo>
                    <a:pt x="92205" y="128348"/>
                  </a:lnTo>
                  <a:lnTo>
                    <a:pt x="86300" y="135702"/>
                  </a:lnTo>
                  <a:lnTo>
                    <a:pt x="80376" y="143582"/>
                  </a:lnTo>
                  <a:lnTo>
                    <a:pt x="68497" y="160274"/>
                  </a:lnTo>
                  <a:lnTo>
                    <a:pt x="56597" y="177615"/>
                  </a:lnTo>
                  <a:lnTo>
                    <a:pt x="52629" y="185415"/>
                  </a:lnTo>
                  <a:lnTo>
                    <a:pt x="49984" y="192598"/>
                  </a:lnTo>
                  <a:lnTo>
                    <a:pt x="48220" y="199372"/>
                  </a:lnTo>
                  <a:lnTo>
                    <a:pt x="46051" y="205872"/>
                  </a:lnTo>
                  <a:lnTo>
                    <a:pt x="43612" y="212190"/>
                  </a:lnTo>
                  <a:lnTo>
                    <a:pt x="40993" y="218386"/>
                  </a:lnTo>
                  <a:lnTo>
                    <a:pt x="39246" y="224502"/>
                  </a:lnTo>
                  <a:lnTo>
                    <a:pt x="38082" y="230562"/>
                  </a:lnTo>
                  <a:lnTo>
                    <a:pt x="37306" y="236588"/>
                  </a:lnTo>
                  <a:lnTo>
                    <a:pt x="38775" y="241596"/>
                  </a:lnTo>
                  <a:lnTo>
                    <a:pt x="41741" y="245929"/>
                  </a:lnTo>
                  <a:lnTo>
                    <a:pt x="65377" y="269315"/>
                  </a:lnTo>
                  <a:lnTo>
                    <a:pt x="69407" y="271353"/>
                  </a:lnTo>
                  <a:lnTo>
                    <a:pt x="74080" y="272711"/>
                  </a:lnTo>
                  <a:lnTo>
                    <a:pt x="79181" y="273616"/>
                  </a:lnTo>
                  <a:lnTo>
                    <a:pt x="84569" y="274220"/>
                  </a:lnTo>
                  <a:lnTo>
                    <a:pt x="90147" y="274623"/>
                  </a:lnTo>
                  <a:lnTo>
                    <a:pt x="95853" y="274890"/>
                  </a:lnTo>
                  <a:lnTo>
                    <a:pt x="101643" y="274077"/>
                  </a:lnTo>
                  <a:lnTo>
                    <a:pt x="107488" y="272543"/>
                  </a:lnTo>
                  <a:lnTo>
                    <a:pt x="113371" y="270528"/>
                  </a:lnTo>
                  <a:lnTo>
                    <a:pt x="119281" y="268192"/>
                  </a:lnTo>
                  <a:lnTo>
                    <a:pt x="125207" y="265642"/>
                  </a:lnTo>
                  <a:lnTo>
                    <a:pt x="131144" y="262951"/>
                  </a:lnTo>
                  <a:lnTo>
                    <a:pt x="136094" y="259172"/>
                  </a:lnTo>
                  <a:lnTo>
                    <a:pt x="140389" y="254669"/>
                  </a:lnTo>
                  <a:lnTo>
                    <a:pt x="144244" y="249682"/>
                  </a:lnTo>
                  <a:lnTo>
                    <a:pt x="146815" y="244373"/>
                  </a:lnTo>
                  <a:lnTo>
                    <a:pt x="148528" y="238849"/>
                  </a:lnTo>
                  <a:lnTo>
                    <a:pt x="149671" y="233182"/>
                  </a:lnTo>
                  <a:lnTo>
                    <a:pt x="150433" y="227420"/>
                  </a:lnTo>
                  <a:lnTo>
                    <a:pt x="150940" y="221595"/>
                  </a:lnTo>
                  <a:lnTo>
                    <a:pt x="151279" y="215726"/>
                  </a:lnTo>
                  <a:lnTo>
                    <a:pt x="151655" y="201268"/>
                  </a:lnTo>
                  <a:lnTo>
                    <a:pt x="151755" y="193246"/>
                  </a:lnTo>
                  <a:lnTo>
                    <a:pt x="150829" y="185913"/>
                  </a:lnTo>
                  <a:lnTo>
                    <a:pt x="149218" y="179040"/>
                  </a:lnTo>
                  <a:lnTo>
                    <a:pt x="147151" y="172474"/>
                  </a:lnTo>
                  <a:lnTo>
                    <a:pt x="143787" y="166112"/>
                  </a:lnTo>
                  <a:lnTo>
                    <a:pt x="139557" y="159886"/>
                  </a:lnTo>
                  <a:lnTo>
                    <a:pt x="134752" y="153751"/>
                  </a:lnTo>
                  <a:lnTo>
                    <a:pt x="129561" y="146685"/>
                  </a:lnTo>
                  <a:lnTo>
                    <a:pt x="118498" y="130896"/>
                  </a:lnTo>
                  <a:lnTo>
                    <a:pt x="112766" y="123510"/>
                  </a:lnTo>
                  <a:lnTo>
                    <a:pt x="106959" y="116603"/>
                  </a:lnTo>
                  <a:lnTo>
                    <a:pt x="101101" y="110013"/>
                  </a:lnTo>
                  <a:lnTo>
                    <a:pt x="89297" y="97399"/>
                  </a:lnTo>
                  <a:lnTo>
                    <a:pt x="83367" y="91257"/>
                  </a:lnTo>
                  <a:lnTo>
                    <a:pt x="77428" y="86171"/>
                  </a:lnTo>
                  <a:lnTo>
                    <a:pt x="71482" y="81787"/>
                  </a:lnTo>
                  <a:lnTo>
                    <a:pt x="65532" y="77873"/>
                  </a:lnTo>
                  <a:lnTo>
                    <a:pt x="59579" y="74271"/>
                  </a:lnTo>
                  <a:lnTo>
                    <a:pt x="53624" y="70878"/>
                  </a:lnTo>
                  <a:lnTo>
                    <a:pt x="47667" y="67624"/>
                  </a:lnTo>
                  <a:lnTo>
                    <a:pt x="41709" y="63470"/>
                  </a:lnTo>
                  <a:lnTo>
                    <a:pt x="35752" y="58716"/>
                  </a:lnTo>
                  <a:lnTo>
                    <a:pt x="29794" y="53563"/>
                  </a:lnTo>
                  <a:lnTo>
                    <a:pt x="24828" y="50127"/>
                  </a:lnTo>
                  <a:lnTo>
                    <a:pt x="20524" y="47837"/>
                  </a:lnTo>
                  <a:lnTo>
                    <a:pt x="16662" y="46309"/>
                  </a:lnTo>
                  <a:lnTo>
                    <a:pt x="13095" y="44299"/>
                  </a:lnTo>
                  <a:lnTo>
                    <a:pt x="9723" y="41967"/>
                  </a:lnTo>
                  <a:lnTo>
                    <a:pt x="0" y="34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Annotation65"/>
            <p:cNvSpPr/>
            <p:nvPr/>
          </p:nvSpPr>
          <p:spPr>
            <a:xfrm>
              <a:off x="6690441" y="4473777"/>
              <a:ext cx="241343" cy="205380"/>
            </a:xfrm>
            <a:custGeom>
              <a:avLst/>
              <a:gdLst/>
              <a:ahLst/>
              <a:cxnLst/>
              <a:rect l="0" t="0" r="0" b="0"/>
              <a:pathLst>
                <a:path w="241343" h="205380">
                  <a:moveTo>
                    <a:pt x="0" y="17856"/>
                  </a:moveTo>
                  <a:lnTo>
                    <a:pt x="0" y="10167"/>
                  </a:lnTo>
                  <a:lnTo>
                    <a:pt x="993" y="9754"/>
                  </a:lnTo>
                  <a:lnTo>
                    <a:pt x="4745" y="9294"/>
                  </a:lnTo>
                  <a:lnTo>
                    <a:pt x="7137" y="8179"/>
                  </a:lnTo>
                  <a:lnTo>
                    <a:pt x="12441" y="4295"/>
                  </a:lnTo>
                  <a:lnTo>
                    <a:pt x="15247" y="2862"/>
                  </a:lnTo>
                  <a:lnTo>
                    <a:pt x="21012" y="1270"/>
                  </a:lnTo>
                  <a:lnTo>
                    <a:pt x="24933" y="845"/>
                  </a:lnTo>
                  <a:lnTo>
                    <a:pt x="29533" y="562"/>
                  </a:lnTo>
                  <a:lnTo>
                    <a:pt x="39942" y="248"/>
                  </a:lnTo>
                  <a:lnTo>
                    <a:pt x="80519" y="12"/>
                  </a:lnTo>
                  <a:lnTo>
                    <a:pt x="99553" y="0"/>
                  </a:lnTo>
                  <a:lnTo>
                    <a:pt x="103116" y="991"/>
                  </a:lnTo>
                  <a:lnTo>
                    <a:pt x="109724" y="4738"/>
                  </a:lnTo>
                  <a:lnTo>
                    <a:pt x="115971" y="9710"/>
                  </a:lnTo>
                  <a:lnTo>
                    <a:pt x="119028" y="12425"/>
                  </a:lnTo>
                  <a:lnTo>
                    <a:pt x="121065" y="15228"/>
                  </a:lnTo>
                  <a:lnTo>
                    <a:pt x="123329" y="20987"/>
                  </a:lnTo>
                  <a:lnTo>
                    <a:pt x="124335" y="26854"/>
                  </a:lnTo>
                  <a:lnTo>
                    <a:pt x="124603" y="29808"/>
                  </a:lnTo>
                  <a:lnTo>
                    <a:pt x="124783" y="33761"/>
                  </a:lnTo>
                  <a:lnTo>
                    <a:pt x="124981" y="43445"/>
                  </a:lnTo>
                  <a:lnTo>
                    <a:pt x="124042" y="47814"/>
                  </a:lnTo>
                  <a:lnTo>
                    <a:pt x="122421" y="51718"/>
                  </a:lnTo>
                  <a:lnTo>
                    <a:pt x="120348" y="55314"/>
                  </a:lnTo>
                  <a:lnTo>
                    <a:pt x="116980" y="59695"/>
                  </a:lnTo>
                  <a:lnTo>
                    <a:pt x="112748" y="64600"/>
                  </a:lnTo>
                  <a:lnTo>
                    <a:pt x="107940" y="69855"/>
                  </a:lnTo>
                  <a:lnTo>
                    <a:pt x="102748" y="76334"/>
                  </a:lnTo>
                  <a:lnTo>
                    <a:pt x="97301" y="83631"/>
                  </a:lnTo>
                  <a:lnTo>
                    <a:pt x="91683" y="91471"/>
                  </a:lnTo>
                  <a:lnTo>
                    <a:pt x="85952" y="98683"/>
                  </a:lnTo>
                  <a:lnTo>
                    <a:pt x="80144" y="105475"/>
                  </a:lnTo>
                  <a:lnTo>
                    <a:pt x="74287" y="111988"/>
                  </a:lnTo>
                  <a:lnTo>
                    <a:pt x="69388" y="118313"/>
                  </a:lnTo>
                  <a:lnTo>
                    <a:pt x="65129" y="124515"/>
                  </a:lnTo>
                  <a:lnTo>
                    <a:pt x="61296" y="130634"/>
                  </a:lnTo>
                  <a:lnTo>
                    <a:pt x="57749" y="135706"/>
                  </a:lnTo>
                  <a:lnTo>
                    <a:pt x="54390" y="140079"/>
                  </a:lnTo>
                  <a:lnTo>
                    <a:pt x="51158" y="143986"/>
                  </a:lnTo>
                  <a:lnTo>
                    <a:pt x="48010" y="148576"/>
                  </a:lnTo>
                  <a:lnTo>
                    <a:pt x="44918" y="153620"/>
                  </a:lnTo>
                  <a:lnTo>
                    <a:pt x="41864" y="158967"/>
                  </a:lnTo>
                  <a:lnTo>
                    <a:pt x="39827" y="163524"/>
                  </a:lnTo>
                  <a:lnTo>
                    <a:pt x="38470" y="167554"/>
                  </a:lnTo>
                  <a:lnTo>
                    <a:pt x="37565" y="171232"/>
                  </a:lnTo>
                  <a:lnTo>
                    <a:pt x="37955" y="174678"/>
                  </a:lnTo>
                  <a:lnTo>
                    <a:pt x="39208" y="177966"/>
                  </a:lnTo>
                  <a:lnTo>
                    <a:pt x="41036" y="181150"/>
                  </a:lnTo>
                  <a:lnTo>
                    <a:pt x="43249" y="183274"/>
                  </a:lnTo>
                  <a:lnTo>
                    <a:pt x="45717" y="184689"/>
                  </a:lnTo>
                  <a:lnTo>
                    <a:pt x="52101" y="187254"/>
                  </a:lnTo>
                  <a:lnTo>
                    <a:pt x="61558" y="191701"/>
                  </a:lnTo>
                  <a:lnTo>
                    <a:pt x="66861" y="193284"/>
                  </a:lnTo>
                  <a:lnTo>
                    <a:pt x="72384" y="194340"/>
                  </a:lnTo>
                  <a:lnTo>
                    <a:pt x="78051" y="195043"/>
                  </a:lnTo>
                  <a:lnTo>
                    <a:pt x="83816" y="196504"/>
                  </a:lnTo>
                  <a:lnTo>
                    <a:pt x="89646" y="198471"/>
                  </a:lnTo>
                  <a:lnTo>
                    <a:pt x="95518" y="200773"/>
                  </a:lnTo>
                  <a:lnTo>
                    <a:pt x="102413" y="202309"/>
                  </a:lnTo>
                  <a:lnTo>
                    <a:pt x="109989" y="203332"/>
                  </a:lnTo>
                  <a:lnTo>
                    <a:pt x="118019" y="204015"/>
                  </a:lnTo>
                  <a:lnTo>
                    <a:pt x="126351" y="204470"/>
                  </a:lnTo>
                  <a:lnTo>
                    <a:pt x="143556" y="204975"/>
                  </a:lnTo>
                  <a:lnTo>
                    <a:pt x="198483" y="205356"/>
                  </a:lnTo>
                  <a:lnTo>
                    <a:pt x="241342" y="205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Annotation66"/>
            <p:cNvSpPr/>
            <p:nvPr/>
          </p:nvSpPr>
          <p:spPr>
            <a:xfrm>
              <a:off x="7049536" y="4072305"/>
              <a:ext cx="211043" cy="240721"/>
            </a:xfrm>
            <a:custGeom>
              <a:avLst/>
              <a:gdLst/>
              <a:ahLst/>
              <a:cxnLst/>
              <a:rect l="0" t="0" r="0" b="0"/>
              <a:pathLst>
                <a:path w="211043" h="240721">
                  <a:moveTo>
                    <a:pt x="114650" y="8562"/>
                  </a:moveTo>
                  <a:lnTo>
                    <a:pt x="114650" y="874"/>
                  </a:lnTo>
                  <a:lnTo>
                    <a:pt x="113657" y="460"/>
                  </a:lnTo>
                  <a:lnTo>
                    <a:pt x="109905" y="0"/>
                  </a:lnTo>
                  <a:lnTo>
                    <a:pt x="108506" y="870"/>
                  </a:lnTo>
                  <a:lnTo>
                    <a:pt x="107575" y="2442"/>
                  </a:lnTo>
                  <a:lnTo>
                    <a:pt x="106954" y="4482"/>
                  </a:lnTo>
                  <a:lnTo>
                    <a:pt x="104553" y="6834"/>
                  </a:lnTo>
                  <a:lnTo>
                    <a:pt x="100966" y="9394"/>
                  </a:lnTo>
                  <a:lnTo>
                    <a:pt x="96588" y="12094"/>
                  </a:lnTo>
                  <a:lnTo>
                    <a:pt x="92678" y="14885"/>
                  </a:lnTo>
                  <a:lnTo>
                    <a:pt x="89076" y="17738"/>
                  </a:lnTo>
                  <a:lnTo>
                    <a:pt x="85682" y="20633"/>
                  </a:lnTo>
                  <a:lnTo>
                    <a:pt x="81434" y="23555"/>
                  </a:lnTo>
                  <a:lnTo>
                    <a:pt x="76615" y="26494"/>
                  </a:lnTo>
                  <a:lnTo>
                    <a:pt x="71416" y="29447"/>
                  </a:lnTo>
                  <a:lnTo>
                    <a:pt x="60342" y="35373"/>
                  </a:lnTo>
                  <a:lnTo>
                    <a:pt x="54609" y="38342"/>
                  </a:lnTo>
                  <a:lnTo>
                    <a:pt x="48800" y="42306"/>
                  </a:lnTo>
                  <a:lnTo>
                    <a:pt x="42940" y="46933"/>
                  </a:lnTo>
                  <a:lnTo>
                    <a:pt x="37048" y="52002"/>
                  </a:lnTo>
                  <a:lnTo>
                    <a:pt x="31135" y="56374"/>
                  </a:lnTo>
                  <a:lnTo>
                    <a:pt x="25205" y="60280"/>
                  </a:lnTo>
                  <a:lnTo>
                    <a:pt x="10907" y="68939"/>
                  </a:lnTo>
                  <a:lnTo>
                    <a:pt x="6302" y="72769"/>
                  </a:lnTo>
                  <a:lnTo>
                    <a:pt x="3685" y="75179"/>
                  </a:lnTo>
                  <a:lnTo>
                    <a:pt x="1939" y="77778"/>
                  </a:lnTo>
                  <a:lnTo>
                    <a:pt x="0" y="83312"/>
                  </a:lnTo>
                  <a:lnTo>
                    <a:pt x="476" y="85184"/>
                  </a:lnTo>
                  <a:lnTo>
                    <a:pt x="1786" y="86433"/>
                  </a:lnTo>
                  <a:lnTo>
                    <a:pt x="3654" y="87265"/>
                  </a:lnTo>
                  <a:lnTo>
                    <a:pt x="8376" y="88189"/>
                  </a:lnTo>
                  <a:lnTo>
                    <a:pt x="11025" y="88436"/>
                  </a:lnTo>
                  <a:lnTo>
                    <a:pt x="14779" y="89593"/>
                  </a:lnTo>
                  <a:lnTo>
                    <a:pt x="19266" y="91356"/>
                  </a:lnTo>
                  <a:lnTo>
                    <a:pt x="24245" y="93524"/>
                  </a:lnTo>
                  <a:lnTo>
                    <a:pt x="30544" y="94969"/>
                  </a:lnTo>
                  <a:lnTo>
                    <a:pt x="37723" y="95932"/>
                  </a:lnTo>
                  <a:lnTo>
                    <a:pt x="45488" y="96575"/>
                  </a:lnTo>
                  <a:lnTo>
                    <a:pt x="52651" y="97995"/>
                  </a:lnTo>
                  <a:lnTo>
                    <a:pt x="59412" y="99934"/>
                  </a:lnTo>
                  <a:lnTo>
                    <a:pt x="65907" y="102219"/>
                  </a:lnTo>
                  <a:lnTo>
                    <a:pt x="74208" y="103742"/>
                  </a:lnTo>
                  <a:lnTo>
                    <a:pt x="83716" y="104758"/>
                  </a:lnTo>
                  <a:lnTo>
                    <a:pt x="94028" y="105435"/>
                  </a:lnTo>
                  <a:lnTo>
                    <a:pt x="102888" y="106879"/>
                  </a:lnTo>
                  <a:lnTo>
                    <a:pt x="110781" y="108832"/>
                  </a:lnTo>
                  <a:lnTo>
                    <a:pt x="118030" y="111128"/>
                  </a:lnTo>
                  <a:lnTo>
                    <a:pt x="125841" y="114643"/>
                  </a:lnTo>
                  <a:lnTo>
                    <a:pt x="134029" y="118970"/>
                  </a:lnTo>
                  <a:lnTo>
                    <a:pt x="142467" y="123839"/>
                  </a:lnTo>
                  <a:lnTo>
                    <a:pt x="157140" y="131895"/>
                  </a:lnTo>
                  <a:lnTo>
                    <a:pt x="163833" y="135433"/>
                  </a:lnTo>
                  <a:lnTo>
                    <a:pt x="170282" y="139775"/>
                  </a:lnTo>
                  <a:lnTo>
                    <a:pt x="176567" y="144655"/>
                  </a:lnTo>
                  <a:lnTo>
                    <a:pt x="182743" y="149892"/>
                  </a:lnTo>
                  <a:lnTo>
                    <a:pt x="187854" y="154376"/>
                  </a:lnTo>
                  <a:lnTo>
                    <a:pt x="196182" y="162004"/>
                  </a:lnTo>
                  <a:lnTo>
                    <a:pt x="199793" y="166419"/>
                  </a:lnTo>
                  <a:lnTo>
                    <a:pt x="203193" y="171347"/>
                  </a:lnTo>
                  <a:lnTo>
                    <a:pt x="206454" y="176617"/>
                  </a:lnTo>
                  <a:lnTo>
                    <a:pt x="208627" y="181122"/>
                  </a:lnTo>
                  <a:lnTo>
                    <a:pt x="210076" y="185118"/>
                  </a:lnTo>
                  <a:lnTo>
                    <a:pt x="211042" y="188774"/>
                  </a:lnTo>
                  <a:lnTo>
                    <a:pt x="210693" y="193195"/>
                  </a:lnTo>
                  <a:lnTo>
                    <a:pt x="209467" y="198128"/>
                  </a:lnTo>
                  <a:lnTo>
                    <a:pt x="207656" y="203400"/>
                  </a:lnTo>
                  <a:lnTo>
                    <a:pt x="206450" y="207907"/>
                  </a:lnTo>
                  <a:lnTo>
                    <a:pt x="205645" y="211904"/>
                  </a:lnTo>
                  <a:lnTo>
                    <a:pt x="205109" y="215562"/>
                  </a:lnTo>
                  <a:lnTo>
                    <a:pt x="203758" y="218991"/>
                  </a:lnTo>
                  <a:lnTo>
                    <a:pt x="199608" y="225449"/>
                  </a:lnTo>
                  <a:lnTo>
                    <a:pt x="196118" y="228559"/>
                  </a:lnTo>
                  <a:lnTo>
                    <a:pt x="191805" y="231625"/>
                  </a:lnTo>
                  <a:lnTo>
                    <a:pt x="186943" y="234662"/>
                  </a:lnTo>
                  <a:lnTo>
                    <a:pt x="181716" y="236685"/>
                  </a:lnTo>
                  <a:lnTo>
                    <a:pt x="176244" y="238035"/>
                  </a:lnTo>
                  <a:lnTo>
                    <a:pt x="170611" y="238935"/>
                  </a:lnTo>
                  <a:lnTo>
                    <a:pt x="165862" y="239535"/>
                  </a:lnTo>
                  <a:lnTo>
                    <a:pt x="161701" y="239934"/>
                  </a:lnTo>
                  <a:lnTo>
                    <a:pt x="157936" y="240201"/>
                  </a:lnTo>
                  <a:lnTo>
                    <a:pt x="153439" y="240379"/>
                  </a:lnTo>
                  <a:lnTo>
                    <a:pt x="143144" y="240576"/>
                  </a:lnTo>
                  <a:lnTo>
                    <a:pt x="108576" y="240720"/>
                  </a:lnTo>
                  <a:lnTo>
                    <a:pt x="102655" y="239733"/>
                  </a:lnTo>
                  <a:lnTo>
                    <a:pt x="96722" y="238082"/>
                  </a:lnTo>
                  <a:lnTo>
                    <a:pt x="90779" y="235990"/>
                  </a:lnTo>
                  <a:lnTo>
                    <a:pt x="84832" y="233602"/>
                  </a:lnTo>
                  <a:lnTo>
                    <a:pt x="78880" y="231018"/>
                  </a:lnTo>
                  <a:lnTo>
                    <a:pt x="72926" y="228304"/>
                  </a:lnTo>
                  <a:lnTo>
                    <a:pt x="66970" y="226495"/>
                  </a:lnTo>
                  <a:lnTo>
                    <a:pt x="61014" y="225288"/>
                  </a:lnTo>
                  <a:lnTo>
                    <a:pt x="55057" y="224484"/>
                  </a:lnTo>
                  <a:lnTo>
                    <a:pt x="50092" y="222955"/>
                  </a:lnTo>
                  <a:lnTo>
                    <a:pt x="45787" y="220944"/>
                  </a:lnTo>
                  <a:lnTo>
                    <a:pt x="41926" y="218611"/>
                  </a:lnTo>
                  <a:lnTo>
                    <a:pt x="38358" y="217056"/>
                  </a:lnTo>
                  <a:lnTo>
                    <a:pt x="34987" y="216019"/>
                  </a:lnTo>
                  <a:lnTo>
                    <a:pt x="28592" y="214867"/>
                  </a:lnTo>
                  <a:lnTo>
                    <a:pt x="25496" y="214560"/>
                  </a:lnTo>
                  <a:lnTo>
                    <a:pt x="16326" y="2139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Annotation67"/>
            <p:cNvSpPr/>
            <p:nvPr/>
          </p:nvSpPr>
          <p:spPr>
            <a:xfrm>
              <a:off x="7175043" y="4473773"/>
              <a:ext cx="219699" cy="196286"/>
            </a:xfrm>
            <a:custGeom>
              <a:avLst/>
              <a:gdLst/>
              <a:ahLst/>
              <a:cxnLst/>
              <a:rect l="0" t="0" r="0" b="0"/>
              <a:pathLst>
                <a:path w="219699" h="196286">
                  <a:moveTo>
                    <a:pt x="132160" y="17860"/>
                  </a:moveTo>
                  <a:lnTo>
                    <a:pt x="132160" y="9298"/>
                  </a:lnTo>
                  <a:lnTo>
                    <a:pt x="127415" y="4299"/>
                  </a:lnTo>
                  <a:lnTo>
                    <a:pt x="125024" y="2866"/>
                  </a:lnTo>
                  <a:lnTo>
                    <a:pt x="119719" y="1274"/>
                  </a:lnTo>
                  <a:lnTo>
                    <a:pt x="114050" y="566"/>
                  </a:lnTo>
                  <a:lnTo>
                    <a:pt x="108221" y="252"/>
                  </a:lnTo>
                  <a:lnTo>
                    <a:pt x="102319" y="112"/>
                  </a:lnTo>
                  <a:lnTo>
                    <a:pt x="99354" y="1067"/>
                  </a:lnTo>
                  <a:lnTo>
                    <a:pt x="93413" y="4774"/>
                  </a:lnTo>
                  <a:lnTo>
                    <a:pt x="89444" y="7152"/>
                  </a:lnTo>
                  <a:lnTo>
                    <a:pt x="84812" y="9729"/>
                  </a:lnTo>
                  <a:lnTo>
                    <a:pt x="79738" y="12439"/>
                  </a:lnTo>
                  <a:lnTo>
                    <a:pt x="74369" y="16230"/>
                  </a:lnTo>
                  <a:lnTo>
                    <a:pt x="68803" y="20743"/>
                  </a:lnTo>
                  <a:lnTo>
                    <a:pt x="63107" y="25735"/>
                  </a:lnTo>
                  <a:lnTo>
                    <a:pt x="57323" y="31047"/>
                  </a:lnTo>
                  <a:lnTo>
                    <a:pt x="45598" y="42242"/>
                  </a:lnTo>
                  <a:lnTo>
                    <a:pt x="39691" y="48997"/>
                  </a:lnTo>
                  <a:lnTo>
                    <a:pt x="33766" y="56477"/>
                  </a:lnTo>
                  <a:lnTo>
                    <a:pt x="27831" y="64441"/>
                  </a:lnTo>
                  <a:lnTo>
                    <a:pt x="22880" y="72726"/>
                  </a:lnTo>
                  <a:lnTo>
                    <a:pt x="18586" y="81227"/>
                  </a:lnTo>
                  <a:lnTo>
                    <a:pt x="11167" y="97617"/>
                  </a:lnTo>
                  <a:lnTo>
                    <a:pt x="4560" y="111516"/>
                  </a:lnTo>
                  <a:lnTo>
                    <a:pt x="2400" y="118000"/>
                  </a:lnTo>
                  <a:lnTo>
                    <a:pt x="960" y="124308"/>
                  </a:lnTo>
                  <a:lnTo>
                    <a:pt x="0" y="130497"/>
                  </a:lnTo>
                  <a:lnTo>
                    <a:pt x="354" y="136608"/>
                  </a:lnTo>
                  <a:lnTo>
                    <a:pt x="1583" y="142666"/>
                  </a:lnTo>
                  <a:lnTo>
                    <a:pt x="3395" y="148689"/>
                  </a:lnTo>
                  <a:lnTo>
                    <a:pt x="6590" y="154688"/>
                  </a:lnTo>
                  <a:lnTo>
                    <a:pt x="10705" y="160673"/>
                  </a:lnTo>
                  <a:lnTo>
                    <a:pt x="15436" y="166647"/>
                  </a:lnTo>
                  <a:lnTo>
                    <a:pt x="20577" y="171621"/>
                  </a:lnTo>
                  <a:lnTo>
                    <a:pt x="25990" y="175930"/>
                  </a:lnTo>
                  <a:lnTo>
                    <a:pt x="31585" y="179795"/>
                  </a:lnTo>
                  <a:lnTo>
                    <a:pt x="38293" y="183363"/>
                  </a:lnTo>
                  <a:lnTo>
                    <a:pt x="45746" y="186735"/>
                  </a:lnTo>
                  <a:lnTo>
                    <a:pt x="53695" y="189975"/>
                  </a:lnTo>
                  <a:lnTo>
                    <a:pt x="61972" y="192134"/>
                  </a:lnTo>
                  <a:lnTo>
                    <a:pt x="70471" y="193574"/>
                  </a:lnTo>
                  <a:lnTo>
                    <a:pt x="79116" y="194534"/>
                  </a:lnTo>
                  <a:lnTo>
                    <a:pt x="87858" y="195174"/>
                  </a:lnTo>
                  <a:lnTo>
                    <a:pt x="96666" y="195601"/>
                  </a:lnTo>
                  <a:lnTo>
                    <a:pt x="114399" y="196075"/>
                  </a:lnTo>
                  <a:lnTo>
                    <a:pt x="132211" y="196285"/>
                  </a:lnTo>
                  <a:lnTo>
                    <a:pt x="140139" y="195349"/>
                  </a:lnTo>
                  <a:lnTo>
                    <a:pt x="147412" y="193733"/>
                  </a:lnTo>
                  <a:lnTo>
                    <a:pt x="154245" y="191664"/>
                  </a:lnTo>
                  <a:lnTo>
                    <a:pt x="161781" y="188299"/>
                  </a:lnTo>
                  <a:lnTo>
                    <a:pt x="169785" y="184073"/>
                  </a:lnTo>
                  <a:lnTo>
                    <a:pt x="178100" y="179270"/>
                  </a:lnTo>
                  <a:lnTo>
                    <a:pt x="184636" y="174084"/>
                  </a:lnTo>
                  <a:lnTo>
                    <a:pt x="189987" y="168642"/>
                  </a:lnTo>
                  <a:lnTo>
                    <a:pt x="194548" y="163030"/>
                  </a:lnTo>
                  <a:lnTo>
                    <a:pt x="198581" y="157304"/>
                  </a:lnTo>
                  <a:lnTo>
                    <a:pt x="202263" y="151502"/>
                  </a:lnTo>
                  <a:lnTo>
                    <a:pt x="205711" y="145650"/>
                  </a:lnTo>
                  <a:lnTo>
                    <a:pt x="209003" y="138772"/>
                  </a:lnTo>
                  <a:lnTo>
                    <a:pt x="212190" y="131210"/>
                  </a:lnTo>
                  <a:lnTo>
                    <a:pt x="215308" y="123193"/>
                  </a:lnTo>
                  <a:lnTo>
                    <a:pt x="217388" y="115863"/>
                  </a:lnTo>
                  <a:lnTo>
                    <a:pt x="218774" y="108992"/>
                  </a:lnTo>
                  <a:lnTo>
                    <a:pt x="219698" y="102427"/>
                  </a:lnTo>
                  <a:lnTo>
                    <a:pt x="219320" y="97058"/>
                  </a:lnTo>
                  <a:lnTo>
                    <a:pt x="218075" y="92487"/>
                  </a:lnTo>
                  <a:lnTo>
                    <a:pt x="216253" y="88447"/>
                  </a:lnTo>
                  <a:lnTo>
                    <a:pt x="215037" y="82778"/>
                  </a:lnTo>
                  <a:lnTo>
                    <a:pt x="214228" y="76021"/>
                  </a:lnTo>
                  <a:lnTo>
                    <a:pt x="213687" y="68540"/>
                  </a:lnTo>
                  <a:lnTo>
                    <a:pt x="211341" y="62561"/>
                  </a:lnTo>
                  <a:lnTo>
                    <a:pt x="207790" y="57583"/>
                  </a:lnTo>
                  <a:lnTo>
                    <a:pt x="203437" y="53271"/>
                  </a:lnTo>
                  <a:lnTo>
                    <a:pt x="199541" y="48413"/>
                  </a:lnTo>
                  <a:lnTo>
                    <a:pt x="195950" y="43189"/>
                  </a:lnTo>
                  <a:lnTo>
                    <a:pt x="192565" y="37723"/>
                  </a:lnTo>
                  <a:lnTo>
                    <a:pt x="188321" y="33086"/>
                  </a:lnTo>
                  <a:lnTo>
                    <a:pt x="183505" y="29003"/>
                  </a:lnTo>
                  <a:lnTo>
                    <a:pt x="178308" y="25289"/>
                  </a:lnTo>
                  <a:lnTo>
                    <a:pt x="173850" y="20828"/>
                  </a:lnTo>
                  <a:lnTo>
                    <a:pt x="169885" y="15870"/>
                  </a:lnTo>
                  <a:lnTo>
                    <a:pt x="166248" y="10580"/>
                  </a:lnTo>
                  <a:lnTo>
                    <a:pt x="162831" y="7053"/>
                  </a:lnTo>
                  <a:lnTo>
                    <a:pt x="159559" y="4702"/>
                  </a:lnTo>
                  <a:lnTo>
                    <a:pt x="15003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Annotation68"/>
            <p:cNvSpPr/>
            <p:nvPr/>
          </p:nvSpPr>
          <p:spPr>
            <a:xfrm>
              <a:off x="7307203" y="4000500"/>
              <a:ext cx="482682" cy="964371"/>
            </a:xfrm>
            <a:custGeom>
              <a:avLst/>
              <a:gdLst/>
              <a:ahLst/>
              <a:cxnLst/>
              <a:rect l="0" t="0" r="0" b="0"/>
              <a:pathLst>
                <a:path w="482682" h="964371">
                  <a:moveTo>
                    <a:pt x="0" y="0"/>
                  </a:moveTo>
                  <a:lnTo>
                    <a:pt x="0" y="5145"/>
                  </a:lnTo>
                  <a:lnTo>
                    <a:pt x="0" y="2948"/>
                  </a:lnTo>
                  <a:lnTo>
                    <a:pt x="993" y="1965"/>
                  </a:lnTo>
                  <a:lnTo>
                    <a:pt x="2648" y="1310"/>
                  </a:lnTo>
                  <a:lnTo>
                    <a:pt x="4744" y="873"/>
                  </a:lnTo>
                  <a:lnTo>
                    <a:pt x="6144" y="1574"/>
                  </a:lnTo>
                  <a:lnTo>
                    <a:pt x="7075" y="3034"/>
                  </a:lnTo>
                  <a:lnTo>
                    <a:pt x="7696" y="4999"/>
                  </a:lnTo>
                  <a:lnTo>
                    <a:pt x="9103" y="6309"/>
                  </a:lnTo>
                  <a:lnTo>
                    <a:pt x="11036" y="7182"/>
                  </a:lnTo>
                  <a:lnTo>
                    <a:pt x="15829" y="8153"/>
                  </a:lnTo>
                  <a:lnTo>
                    <a:pt x="29648" y="8776"/>
                  </a:lnTo>
                  <a:lnTo>
                    <a:pt x="34664" y="8827"/>
                  </a:lnTo>
                  <a:lnTo>
                    <a:pt x="45532" y="11530"/>
                  </a:lnTo>
                  <a:lnTo>
                    <a:pt x="56984" y="15046"/>
                  </a:lnTo>
                  <a:lnTo>
                    <a:pt x="68696" y="16609"/>
                  </a:lnTo>
                  <a:lnTo>
                    <a:pt x="83168" y="17304"/>
                  </a:lnTo>
                  <a:lnTo>
                    <a:pt x="91200" y="17489"/>
                  </a:lnTo>
                  <a:lnTo>
                    <a:pt x="99533" y="18605"/>
                  </a:lnTo>
                  <a:lnTo>
                    <a:pt x="108069" y="20341"/>
                  </a:lnTo>
                  <a:lnTo>
                    <a:pt x="116739" y="22490"/>
                  </a:lnTo>
                  <a:lnTo>
                    <a:pt x="125498" y="23923"/>
                  </a:lnTo>
                  <a:lnTo>
                    <a:pt x="134318" y="24878"/>
                  </a:lnTo>
                  <a:lnTo>
                    <a:pt x="143176" y="25515"/>
                  </a:lnTo>
                  <a:lnTo>
                    <a:pt x="152062" y="25940"/>
                  </a:lnTo>
                  <a:lnTo>
                    <a:pt x="169880" y="26412"/>
                  </a:lnTo>
                  <a:lnTo>
                    <a:pt x="177809" y="27530"/>
                  </a:lnTo>
                  <a:lnTo>
                    <a:pt x="191918" y="31417"/>
                  </a:lnTo>
                  <a:lnTo>
                    <a:pt x="204808" y="33807"/>
                  </a:lnTo>
                  <a:lnTo>
                    <a:pt x="216166" y="34869"/>
                  </a:lnTo>
                  <a:lnTo>
                    <a:pt x="229136" y="35467"/>
                  </a:lnTo>
                  <a:lnTo>
                    <a:pt x="251848" y="35685"/>
                  </a:lnTo>
                  <a:lnTo>
                    <a:pt x="255298" y="36689"/>
                  </a:lnTo>
                  <a:lnTo>
                    <a:pt x="264898" y="41849"/>
                  </a:lnTo>
                  <a:lnTo>
                    <a:pt x="271013" y="43404"/>
                  </a:lnTo>
                  <a:lnTo>
                    <a:pt x="286018" y="44484"/>
                  </a:lnTo>
                  <a:lnTo>
                    <a:pt x="299563" y="44645"/>
                  </a:lnTo>
                  <a:lnTo>
                    <a:pt x="301012" y="45639"/>
                  </a:lnTo>
                  <a:lnTo>
                    <a:pt x="301978" y="47293"/>
                  </a:lnTo>
                  <a:lnTo>
                    <a:pt x="303052" y="51777"/>
                  </a:lnTo>
                  <a:lnTo>
                    <a:pt x="303529" y="57077"/>
                  </a:lnTo>
                  <a:lnTo>
                    <a:pt x="304650" y="59879"/>
                  </a:lnTo>
                  <a:lnTo>
                    <a:pt x="309979" y="68564"/>
                  </a:lnTo>
                  <a:lnTo>
                    <a:pt x="318741" y="93458"/>
                  </a:lnTo>
                  <a:lnTo>
                    <a:pt x="321387" y="122195"/>
                  </a:lnTo>
                  <a:lnTo>
                    <a:pt x="327852" y="153011"/>
                  </a:lnTo>
                  <a:lnTo>
                    <a:pt x="329875" y="178951"/>
                  </a:lnTo>
                  <a:lnTo>
                    <a:pt x="331468" y="206481"/>
                  </a:lnTo>
                  <a:lnTo>
                    <a:pt x="335360" y="228030"/>
                  </a:lnTo>
                  <a:lnTo>
                    <a:pt x="337751" y="250836"/>
                  </a:lnTo>
                  <a:lnTo>
                    <a:pt x="339808" y="274201"/>
                  </a:lnTo>
                  <a:lnTo>
                    <a:pt x="344033" y="297815"/>
                  </a:lnTo>
                  <a:lnTo>
                    <a:pt x="349221" y="321540"/>
                  </a:lnTo>
                  <a:lnTo>
                    <a:pt x="353844" y="345313"/>
                  </a:lnTo>
                  <a:lnTo>
                    <a:pt x="355899" y="369108"/>
                  </a:lnTo>
                  <a:lnTo>
                    <a:pt x="359461" y="395558"/>
                  </a:lnTo>
                  <a:lnTo>
                    <a:pt x="364354" y="422858"/>
                  </a:lnTo>
                  <a:lnTo>
                    <a:pt x="369840" y="448221"/>
                  </a:lnTo>
                  <a:lnTo>
                    <a:pt x="372939" y="475368"/>
                  </a:lnTo>
                  <a:lnTo>
                    <a:pt x="375310" y="502978"/>
                  </a:lnTo>
                  <a:lnTo>
                    <a:pt x="379675" y="528479"/>
                  </a:lnTo>
                  <a:lnTo>
                    <a:pt x="382277" y="553040"/>
                  </a:lnTo>
                  <a:lnTo>
                    <a:pt x="384427" y="578179"/>
                  </a:lnTo>
                  <a:lnTo>
                    <a:pt x="388692" y="605887"/>
                  </a:lnTo>
                  <a:lnTo>
                    <a:pt x="393898" y="629448"/>
                  </a:lnTo>
                  <a:lnTo>
                    <a:pt x="398530" y="650833"/>
                  </a:lnTo>
                  <a:lnTo>
                    <a:pt x="400589" y="673567"/>
                  </a:lnTo>
                  <a:lnTo>
                    <a:pt x="404152" y="696900"/>
                  </a:lnTo>
                  <a:lnTo>
                    <a:pt x="409046" y="719506"/>
                  </a:lnTo>
                  <a:lnTo>
                    <a:pt x="417385" y="748969"/>
                  </a:lnTo>
                  <a:lnTo>
                    <a:pt x="425153" y="776549"/>
                  </a:lnTo>
                  <a:lnTo>
                    <a:pt x="428889" y="803573"/>
                  </a:lnTo>
                  <a:lnTo>
                    <a:pt x="435845" y="830432"/>
                  </a:lnTo>
                  <a:lnTo>
                    <a:pt x="443203" y="856250"/>
                  </a:lnTo>
                  <a:lnTo>
                    <a:pt x="448841" y="883253"/>
                  </a:lnTo>
                  <a:lnTo>
                    <a:pt x="459224" y="907697"/>
                  </a:lnTo>
                  <a:lnTo>
                    <a:pt x="469846" y="924505"/>
                  </a:lnTo>
                  <a:lnTo>
                    <a:pt x="473582" y="934283"/>
                  </a:lnTo>
                  <a:lnTo>
                    <a:pt x="479544" y="943464"/>
                  </a:lnTo>
                  <a:lnTo>
                    <a:pt x="482270" y="953699"/>
                  </a:lnTo>
                  <a:lnTo>
                    <a:pt x="482681" y="964370"/>
                  </a:lnTo>
                  <a:lnTo>
                    <a:pt x="477937" y="959655"/>
                  </a:lnTo>
                  <a:lnTo>
                    <a:pt x="475547" y="958262"/>
                  </a:lnTo>
                  <a:lnTo>
                    <a:pt x="470242" y="956714"/>
                  </a:lnTo>
                  <a:lnTo>
                    <a:pt x="456926" y="955844"/>
                  </a:lnTo>
                  <a:lnTo>
                    <a:pt x="446075" y="952993"/>
                  </a:lnTo>
                  <a:lnTo>
                    <a:pt x="434631" y="948420"/>
                  </a:lnTo>
                  <a:lnTo>
                    <a:pt x="422924" y="943080"/>
                  </a:lnTo>
                  <a:lnTo>
                    <a:pt x="408451" y="940045"/>
                  </a:lnTo>
                  <a:lnTo>
                    <a:pt x="400420" y="939236"/>
                  </a:lnTo>
                  <a:lnTo>
                    <a:pt x="392086" y="937704"/>
                  </a:lnTo>
                  <a:lnTo>
                    <a:pt x="383551" y="935691"/>
                  </a:lnTo>
                  <a:lnTo>
                    <a:pt x="374882" y="933356"/>
                  </a:lnTo>
                  <a:lnTo>
                    <a:pt x="366122" y="931800"/>
                  </a:lnTo>
                  <a:lnTo>
                    <a:pt x="357304" y="930763"/>
                  </a:lnTo>
                  <a:lnTo>
                    <a:pt x="348444" y="930071"/>
                  </a:lnTo>
                  <a:lnTo>
                    <a:pt x="338566" y="928618"/>
                  </a:lnTo>
                  <a:lnTo>
                    <a:pt x="328008" y="926657"/>
                  </a:lnTo>
                  <a:lnTo>
                    <a:pt x="316996" y="924357"/>
                  </a:lnTo>
                  <a:lnTo>
                    <a:pt x="306676" y="922824"/>
                  </a:lnTo>
                  <a:lnTo>
                    <a:pt x="296816" y="921802"/>
                  </a:lnTo>
                  <a:lnTo>
                    <a:pt x="287263" y="921121"/>
                  </a:lnTo>
                  <a:lnTo>
                    <a:pt x="277914" y="920667"/>
                  </a:lnTo>
                  <a:lnTo>
                    <a:pt x="259582" y="920162"/>
                  </a:lnTo>
                  <a:lnTo>
                    <a:pt x="205587" y="919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62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Adding/subtracting Matrix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79809" y="1526977"/>
            <a:ext cx="4245823" cy="3643313"/>
            <a:chOff x="379809" y="1526977"/>
            <a:chExt cx="4245823" cy="3643313"/>
          </a:xfrm>
        </p:grpSpPr>
        <p:sp>
          <p:nvSpPr>
            <p:cNvPr id="5" name="SMARTInkAnnotation0"/>
            <p:cNvSpPr/>
            <p:nvPr/>
          </p:nvSpPr>
          <p:spPr>
            <a:xfrm>
              <a:off x="496011" y="1759148"/>
              <a:ext cx="366483" cy="1294806"/>
            </a:xfrm>
            <a:custGeom>
              <a:avLst/>
              <a:gdLst/>
              <a:ahLst/>
              <a:cxnLst/>
              <a:rect l="0" t="0" r="0" b="0"/>
              <a:pathLst>
                <a:path w="366483" h="1294806">
                  <a:moveTo>
                    <a:pt x="366482" y="0"/>
                  </a:moveTo>
                  <a:lnTo>
                    <a:pt x="226779" y="0"/>
                  </a:lnTo>
                  <a:lnTo>
                    <a:pt x="220708" y="992"/>
                  </a:lnTo>
                  <a:lnTo>
                    <a:pt x="214675" y="2646"/>
                  </a:lnTo>
                  <a:lnTo>
                    <a:pt x="208666" y="4741"/>
                  </a:lnTo>
                  <a:lnTo>
                    <a:pt x="202674" y="6137"/>
                  </a:lnTo>
                  <a:lnTo>
                    <a:pt x="196693" y="7068"/>
                  </a:lnTo>
                  <a:lnTo>
                    <a:pt x="190719" y="7689"/>
                  </a:lnTo>
                  <a:lnTo>
                    <a:pt x="183757" y="8102"/>
                  </a:lnTo>
                  <a:lnTo>
                    <a:pt x="168076" y="8562"/>
                  </a:lnTo>
                  <a:lnTo>
                    <a:pt x="160716" y="9677"/>
                  </a:lnTo>
                  <a:lnTo>
                    <a:pt x="153824" y="11413"/>
                  </a:lnTo>
                  <a:lnTo>
                    <a:pt x="147242" y="13562"/>
                  </a:lnTo>
                  <a:lnTo>
                    <a:pt x="140868" y="14994"/>
                  </a:lnTo>
                  <a:lnTo>
                    <a:pt x="134632" y="15949"/>
                  </a:lnTo>
                  <a:lnTo>
                    <a:pt x="128489" y="16586"/>
                  </a:lnTo>
                  <a:lnTo>
                    <a:pt x="122407" y="18003"/>
                  </a:lnTo>
                  <a:lnTo>
                    <a:pt x="116366" y="19940"/>
                  </a:lnTo>
                  <a:lnTo>
                    <a:pt x="110352" y="22223"/>
                  </a:lnTo>
                  <a:lnTo>
                    <a:pt x="104356" y="23745"/>
                  </a:lnTo>
                  <a:lnTo>
                    <a:pt x="98373" y="24760"/>
                  </a:lnTo>
                  <a:lnTo>
                    <a:pt x="87421" y="25887"/>
                  </a:lnTo>
                  <a:lnTo>
                    <a:pt x="79243" y="26389"/>
                  </a:lnTo>
                  <a:lnTo>
                    <a:pt x="69649" y="29257"/>
                  </a:lnTo>
                  <a:lnTo>
                    <a:pt x="59757" y="32847"/>
                  </a:lnTo>
                  <a:lnTo>
                    <a:pt x="48605" y="34868"/>
                  </a:lnTo>
                  <a:lnTo>
                    <a:pt x="37643" y="35607"/>
                  </a:lnTo>
                  <a:lnTo>
                    <a:pt x="31569" y="35686"/>
                  </a:lnTo>
                  <a:lnTo>
                    <a:pt x="29985" y="36689"/>
                  </a:lnTo>
                  <a:lnTo>
                    <a:pt x="28928" y="38350"/>
                  </a:lnTo>
                  <a:lnTo>
                    <a:pt x="28224" y="40450"/>
                  </a:lnTo>
                  <a:lnTo>
                    <a:pt x="26762" y="41849"/>
                  </a:lnTo>
                  <a:lnTo>
                    <a:pt x="24793" y="42783"/>
                  </a:lnTo>
                  <a:lnTo>
                    <a:pt x="19243" y="44280"/>
                  </a:lnTo>
                  <a:lnTo>
                    <a:pt x="18788" y="45395"/>
                  </a:lnTo>
                  <a:lnTo>
                    <a:pt x="17913" y="53201"/>
                  </a:lnTo>
                  <a:lnTo>
                    <a:pt x="17878" y="74825"/>
                  </a:lnTo>
                  <a:lnTo>
                    <a:pt x="16884" y="77665"/>
                  </a:lnTo>
                  <a:lnTo>
                    <a:pt x="11735" y="86402"/>
                  </a:lnTo>
                  <a:lnTo>
                    <a:pt x="10181" y="92310"/>
                  </a:lnTo>
                  <a:lnTo>
                    <a:pt x="9048" y="117825"/>
                  </a:lnTo>
                  <a:lnTo>
                    <a:pt x="11636" y="127111"/>
                  </a:lnTo>
                  <a:lnTo>
                    <a:pt x="15103" y="137854"/>
                  </a:lnTo>
                  <a:lnTo>
                    <a:pt x="17634" y="172723"/>
                  </a:lnTo>
                  <a:lnTo>
                    <a:pt x="17877" y="316851"/>
                  </a:lnTo>
                  <a:lnTo>
                    <a:pt x="11734" y="349110"/>
                  </a:lnTo>
                  <a:lnTo>
                    <a:pt x="9491" y="384145"/>
                  </a:lnTo>
                  <a:lnTo>
                    <a:pt x="9048" y="424469"/>
                  </a:lnTo>
                  <a:lnTo>
                    <a:pt x="8939" y="570250"/>
                  </a:lnTo>
                  <a:lnTo>
                    <a:pt x="4194" y="602659"/>
                  </a:lnTo>
                  <a:lnTo>
                    <a:pt x="829" y="643029"/>
                  </a:lnTo>
                  <a:lnTo>
                    <a:pt x="246" y="675597"/>
                  </a:lnTo>
                  <a:lnTo>
                    <a:pt x="0" y="973336"/>
                  </a:lnTo>
                  <a:lnTo>
                    <a:pt x="6143" y="1008063"/>
                  </a:lnTo>
                  <a:lnTo>
                    <a:pt x="8571" y="1046015"/>
                  </a:lnTo>
                  <a:lnTo>
                    <a:pt x="2723" y="1079746"/>
                  </a:lnTo>
                  <a:lnTo>
                    <a:pt x="359" y="1117485"/>
                  </a:lnTo>
                  <a:lnTo>
                    <a:pt x="32" y="1157472"/>
                  </a:lnTo>
                  <a:lnTo>
                    <a:pt x="0" y="1275178"/>
                  </a:lnTo>
                  <a:lnTo>
                    <a:pt x="2649" y="1278806"/>
                  </a:lnTo>
                  <a:lnTo>
                    <a:pt x="7696" y="1284479"/>
                  </a:lnTo>
                  <a:lnTo>
                    <a:pt x="8387" y="1287901"/>
                  </a:lnTo>
                  <a:lnTo>
                    <a:pt x="8571" y="1290202"/>
                  </a:lnTo>
                  <a:lnTo>
                    <a:pt x="9687" y="1291737"/>
                  </a:lnTo>
                  <a:lnTo>
                    <a:pt x="11424" y="1292759"/>
                  </a:lnTo>
                  <a:lnTo>
                    <a:pt x="16603" y="1294401"/>
                  </a:lnTo>
                  <a:lnTo>
                    <a:pt x="26906" y="1294781"/>
                  </a:lnTo>
                  <a:lnTo>
                    <a:pt x="366482" y="12948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1"/>
            <p:cNvSpPr/>
            <p:nvPr/>
          </p:nvSpPr>
          <p:spPr>
            <a:xfrm>
              <a:off x="719475" y="1875237"/>
              <a:ext cx="339667" cy="267889"/>
            </a:xfrm>
            <a:custGeom>
              <a:avLst/>
              <a:gdLst/>
              <a:ahLst/>
              <a:cxnLst/>
              <a:rect l="0" t="0" r="0" b="0"/>
              <a:pathLst>
                <a:path w="339667" h="267889">
                  <a:moveTo>
                    <a:pt x="0" y="26786"/>
                  </a:moveTo>
                  <a:lnTo>
                    <a:pt x="0" y="19098"/>
                  </a:lnTo>
                  <a:lnTo>
                    <a:pt x="994" y="18684"/>
                  </a:lnTo>
                  <a:lnTo>
                    <a:pt x="7696" y="17966"/>
                  </a:lnTo>
                  <a:lnTo>
                    <a:pt x="15830" y="11741"/>
                  </a:lnTo>
                  <a:lnTo>
                    <a:pt x="24113" y="8769"/>
                  </a:lnTo>
                  <a:lnTo>
                    <a:pt x="29918" y="4557"/>
                  </a:lnTo>
                  <a:lnTo>
                    <a:pt x="33850" y="3037"/>
                  </a:lnTo>
                  <a:lnTo>
                    <a:pt x="43516" y="1348"/>
                  </a:lnTo>
                  <a:lnTo>
                    <a:pt x="48874" y="898"/>
                  </a:lnTo>
                  <a:lnTo>
                    <a:pt x="54433" y="598"/>
                  </a:lnTo>
                  <a:lnTo>
                    <a:pt x="69098" y="175"/>
                  </a:lnTo>
                  <a:lnTo>
                    <a:pt x="93225" y="21"/>
                  </a:lnTo>
                  <a:lnTo>
                    <a:pt x="117529" y="0"/>
                  </a:lnTo>
                  <a:lnTo>
                    <a:pt x="121059" y="992"/>
                  </a:lnTo>
                  <a:lnTo>
                    <a:pt x="127630" y="4739"/>
                  </a:lnTo>
                  <a:lnTo>
                    <a:pt x="136913" y="12427"/>
                  </a:lnTo>
                  <a:lnTo>
                    <a:pt x="139941" y="14237"/>
                  </a:lnTo>
                  <a:lnTo>
                    <a:pt x="145954" y="16248"/>
                  </a:lnTo>
                  <a:lnTo>
                    <a:pt x="147955" y="18769"/>
                  </a:lnTo>
                  <a:lnTo>
                    <a:pt x="149289" y="22433"/>
                  </a:lnTo>
                  <a:lnTo>
                    <a:pt x="150771" y="30805"/>
                  </a:lnTo>
                  <a:lnTo>
                    <a:pt x="151429" y="37833"/>
                  </a:lnTo>
                  <a:lnTo>
                    <a:pt x="151722" y="44264"/>
                  </a:lnTo>
                  <a:lnTo>
                    <a:pt x="151800" y="47368"/>
                  </a:lnTo>
                  <a:lnTo>
                    <a:pt x="150859" y="51421"/>
                  </a:lnTo>
                  <a:lnTo>
                    <a:pt x="149238" y="56108"/>
                  </a:lnTo>
                  <a:lnTo>
                    <a:pt x="147165" y="61217"/>
                  </a:lnTo>
                  <a:lnTo>
                    <a:pt x="144789" y="66607"/>
                  </a:lnTo>
                  <a:lnTo>
                    <a:pt x="139501" y="77888"/>
                  </a:lnTo>
                  <a:lnTo>
                    <a:pt x="130940" y="95396"/>
                  </a:lnTo>
                  <a:lnTo>
                    <a:pt x="127021" y="101299"/>
                  </a:lnTo>
                  <a:lnTo>
                    <a:pt x="122421" y="107220"/>
                  </a:lnTo>
                  <a:lnTo>
                    <a:pt x="117369" y="113151"/>
                  </a:lnTo>
                  <a:lnTo>
                    <a:pt x="113007" y="119089"/>
                  </a:lnTo>
                  <a:lnTo>
                    <a:pt x="109106" y="125033"/>
                  </a:lnTo>
                  <a:lnTo>
                    <a:pt x="105512" y="130979"/>
                  </a:lnTo>
                  <a:lnTo>
                    <a:pt x="101130" y="136928"/>
                  </a:lnTo>
                  <a:lnTo>
                    <a:pt x="96222" y="142878"/>
                  </a:lnTo>
                  <a:lnTo>
                    <a:pt x="90964" y="148829"/>
                  </a:lnTo>
                  <a:lnTo>
                    <a:pt x="86465" y="154781"/>
                  </a:lnTo>
                  <a:lnTo>
                    <a:pt x="82473" y="160733"/>
                  </a:lnTo>
                  <a:lnTo>
                    <a:pt x="78818" y="166686"/>
                  </a:lnTo>
                  <a:lnTo>
                    <a:pt x="75389" y="172639"/>
                  </a:lnTo>
                  <a:lnTo>
                    <a:pt x="68930" y="184545"/>
                  </a:lnTo>
                  <a:lnTo>
                    <a:pt x="65817" y="189505"/>
                  </a:lnTo>
                  <a:lnTo>
                    <a:pt x="59709" y="197663"/>
                  </a:lnTo>
                  <a:lnTo>
                    <a:pt x="57684" y="202220"/>
                  </a:lnTo>
                  <a:lnTo>
                    <a:pt x="56333" y="207242"/>
                  </a:lnTo>
                  <a:lnTo>
                    <a:pt x="55433" y="212575"/>
                  </a:lnTo>
                  <a:lnTo>
                    <a:pt x="54832" y="217122"/>
                  </a:lnTo>
                  <a:lnTo>
                    <a:pt x="54165" y="224820"/>
                  </a:lnTo>
                  <a:lnTo>
                    <a:pt x="53869" y="231549"/>
                  </a:lnTo>
                  <a:lnTo>
                    <a:pt x="53790" y="234732"/>
                  </a:lnTo>
                  <a:lnTo>
                    <a:pt x="54730" y="236854"/>
                  </a:lnTo>
                  <a:lnTo>
                    <a:pt x="56351" y="238269"/>
                  </a:lnTo>
                  <a:lnTo>
                    <a:pt x="66024" y="242906"/>
                  </a:lnTo>
                  <a:lnTo>
                    <a:pt x="87089" y="253362"/>
                  </a:lnTo>
                  <a:lnTo>
                    <a:pt x="92820" y="255228"/>
                  </a:lnTo>
                  <a:lnTo>
                    <a:pt x="98628" y="256471"/>
                  </a:lnTo>
                  <a:lnTo>
                    <a:pt x="104486" y="257300"/>
                  </a:lnTo>
                  <a:lnTo>
                    <a:pt x="111371" y="257853"/>
                  </a:lnTo>
                  <a:lnTo>
                    <a:pt x="118940" y="258221"/>
                  </a:lnTo>
                  <a:lnTo>
                    <a:pt x="135296" y="258631"/>
                  </a:lnTo>
                  <a:lnTo>
                    <a:pt x="313916" y="258958"/>
                  </a:lnTo>
                  <a:lnTo>
                    <a:pt x="317534" y="259951"/>
                  </a:lnTo>
                  <a:lnTo>
                    <a:pt x="327370" y="265095"/>
                  </a:lnTo>
                  <a:lnTo>
                    <a:pt x="337851" y="267520"/>
                  </a:lnTo>
                  <a:lnTo>
                    <a:pt x="339666" y="2678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2"/>
            <p:cNvSpPr/>
            <p:nvPr/>
          </p:nvSpPr>
          <p:spPr>
            <a:xfrm>
              <a:off x="782058" y="2357438"/>
              <a:ext cx="151944" cy="187401"/>
            </a:xfrm>
            <a:custGeom>
              <a:avLst/>
              <a:gdLst/>
              <a:ahLst/>
              <a:cxnLst/>
              <a:rect l="0" t="0" r="0" b="0"/>
              <a:pathLst>
                <a:path w="151944" h="187401">
                  <a:moveTo>
                    <a:pt x="35741" y="0"/>
                  </a:moveTo>
                  <a:lnTo>
                    <a:pt x="35741" y="20990"/>
                  </a:lnTo>
                  <a:lnTo>
                    <a:pt x="34748" y="23915"/>
                  </a:lnTo>
                  <a:lnTo>
                    <a:pt x="33093" y="26857"/>
                  </a:lnTo>
                  <a:lnTo>
                    <a:pt x="30996" y="29811"/>
                  </a:lnTo>
                  <a:lnTo>
                    <a:pt x="29599" y="33764"/>
                  </a:lnTo>
                  <a:lnTo>
                    <a:pt x="28667" y="38385"/>
                  </a:lnTo>
                  <a:lnTo>
                    <a:pt x="28045" y="43449"/>
                  </a:lnTo>
                  <a:lnTo>
                    <a:pt x="26638" y="47817"/>
                  </a:lnTo>
                  <a:lnTo>
                    <a:pt x="24707" y="51722"/>
                  </a:lnTo>
                  <a:lnTo>
                    <a:pt x="22426" y="55317"/>
                  </a:lnTo>
                  <a:lnTo>
                    <a:pt x="20905" y="59698"/>
                  </a:lnTo>
                  <a:lnTo>
                    <a:pt x="19892" y="64604"/>
                  </a:lnTo>
                  <a:lnTo>
                    <a:pt x="19216" y="69858"/>
                  </a:lnTo>
                  <a:lnTo>
                    <a:pt x="17772" y="75345"/>
                  </a:lnTo>
                  <a:lnTo>
                    <a:pt x="15816" y="80988"/>
                  </a:lnTo>
                  <a:lnTo>
                    <a:pt x="13520" y="86734"/>
                  </a:lnTo>
                  <a:lnTo>
                    <a:pt x="10995" y="92549"/>
                  </a:lnTo>
                  <a:lnTo>
                    <a:pt x="5542" y="104302"/>
                  </a:lnTo>
                  <a:lnTo>
                    <a:pt x="3690" y="109222"/>
                  </a:lnTo>
                  <a:lnTo>
                    <a:pt x="2456" y="113494"/>
                  </a:lnTo>
                  <a:lnTo>
                    <a:pt x="1633" y="117335"/>
                  </a:lnTo>
                  <a:lnTo>
                    <a:pt x="1084" y="121879"/>
                  </a:lnTo>
                  <a:lnTo>
                    <a:pt x="719" y="126893"/>
                  </a:lnTo>
                  <a:lnTo>
                    <a:pt x="312" y="136764"/>
                  </a:lnTo>
                  <a:lnTo>
                    <a:pt x="83" y="147899"/>
                  </a:lnTo>
                  <a:lnTo>
                    <a:pt x="0" y="163588"/>
                  </a:lnTo>
                  <a:lnTo>
                    <a:pt x="989" y="166605"/>
                  </a:lnTo>
                  <a:lnTo>
                    <a:pt x="2641" y="169609"/>
                  </a:lnTo>
                  <a:lnTo>
                    <a:pt x="4736" y="172604"/>
                  </a:lnTo>
                  <a:lnTo>
                    <a:pt x="7126" y="174600"/>
                  </a:lnTo>
                  <a:lnTo>
                    <a:pt x="9712" y="175932"/>
                  </a:lnTo>
                  <a:lnTo>
                    <a:pt x="12429" y="176819"/>
                  </a:lnTo>
                  <a:lnTo>
                    <a:pt x="15234" y="178403"/>
                  </a:lnTo>
                  <a:lnTo>
                    <a:pt x="18097" y="180451"/>
                  </a:lnTo>
                  <a:lnTo>
                    <a:pt x="20999" y="182808"/>
                  </a:lnTo>
                  <a:lnTo>
                    <a:pt x="24920" y="184380"/>
                  </a:lnTo>
                  <a:lnTo>
                    <a:pt x="29520" y="185427"/>
                  </a:lnTo>
                  <a:lnTo>
                    <a:pt x="34574" y="186126"/>
                  </a:lnTo>
                  <a:lnTo>
                    <a:pt x="39929" y="186592"/>
                  </a:lnTo>
                  <a:lnTo>
                    <a:pt x="45485" y="186902"/>
                  </a:lnTo>
                  <a:lnTo>
                    <a:pt x="55963" y="187247"/>
                  </a:lnTo>
                  <a:lnTo>
                    <a:pt x="63930" y="187400"/>
                  </a:lnTo>
                  <a:lnTo>
                    <a:pt x="68438" y="186449"/>
                  </a:lnTo>
                  <a:lnTo>
                    <a:pt x="73430" y="184823"/>
                  </a:lnTo>
                  <a:lnTo>
                    <a:pt x="78744" y="182746"/>
                  </a:lnTo>
                  <a:lnTo>
                    <a:pt x="83281" y="181362"/>
                  </a:lnTo>
                  <a:lnTo>
                    <a:pt x="87298" y="180439"/>
                  </a:lnTo>
                  <a:lnTo>
                    <a:pt x="90969" y="179824"/>
                  </a:lnTo>
                  <a:lnTo>
                    <a:pt x="94410" y="179414"/>
                  </a:lnTo>
                  <a:lnTo>
                    <a:pt x="97697" y="179140"/>
                  </a:lnTo>
                  <a:lnTo>
                    <a:pt x="100881" y="178958"/>
                  </a:lnTo>
                  <a:lnTo>
                    <a:pt x="109716" y="178755"/>
                  </a:lnTo>
                  <a:lnTo>
                    <a:pt x="114854" y="178701"/>
                  </a:lnTo>
                  <a:lnTo>
                    <a:pt x="119271" y="177673"/>
                  </a:lnTo>
                  <a:lnTo>
                    <a:pt x="123210" y="175996"/>
                  </a:lnTo>
                  <a:lnTo>
                    <a:pt x="126828" y="173885"/>
                  </a:lnTo>
                  <a:lnTo>
                    <a:pt x="130234" y="172478"/>
                  </a:lnTo>
                  <a:lnTo>
                    <a:pt x="133498" y="171540"/>
                  </a:lnTo>
                  <a:lnTo>
                    <a:pt x="136667" y="170915"/>
                  </a:lnTo>
                  <a:lnTo>
                    <a:pt x="139772" y="169505"/>
                  </a:lnTo>
                  <a:lnTo>
                    <a:pt x="142836" y="167574"/>
                  </a:lnTo>
                  <a:lnTo>
                    <a:pt x="151943" y="1607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3"/>
            <p:cNvSpPr/>
            <p:nvPr/>
          </p:nvSpPr>
          <p:spPr>
            <a:xfrm>
              <a:off x="907185" y="2357438"/>
              <a:ext cx="80448" cy="401836"/>
            </a:xfrm>
            <a:custGeom>
              <a:avLst/>
              <a:gdLst/>
              <a:ahLst/>
              <a:cxnLst/>
              <a:rect l="0" t="0" r="0" b="0"/>
              <a:pathLst>
                <a:path w="80448" h="401836">
                  <a:moveTo>
                    <a:pt x="80447" y="0"/>
                  </a:moveTo>
                  <a:lnTo>
                    <a:pt x="75702" y="4740"/>
                  </a:lnTo>
                  <a:lnTo>
                    <a:pt x="74304" y="7129"/>
                  </a:lnTo>
                  <a:lnTo>
                    <a:pt x="72751" y="12428"/>
                  </a:lnTo>
                  <a:lnTo>
                    <a:pt x="72061" y="20737"/>
                  </a:lnTo>
                  <a:lnTo>
                    <a:pt x="71754" y="31044"/>
                  </a:lnTo>
                  <a:lnTo>
                    <a:pt x="71541" y="54959"/>
                  </a:lnTo>
                  <a:lnTo>
                    <a:pt x="70537" y="59459"/>
                  </a:lnTo>
                  <a:lnTo>
                    <a:pt x="68875" y="64444"/>
                  </a:lnTo>
                  <a:lnTo>
                    <a:pt x="66773" y="69752"/>
                  </a:lnTo>
                  <a:lnTo>
                    <a:pt x="65372" y="76266"/>
                  </a:lnTo>
                  <a:lnTo>
                    <a:pt x="64438" y="83586"/>
                  </a:lnTo>
                  <a:lnTo>
                    <a:pt x="63816" y="91443"/>
                  </a:lnTo>
                  <a:lnTo>
                    <a:pt x="63401" y="98665"/>
                  </a:lnTo>
                  <a:lnTo>
                    <a:pt x="62939" y="111981"/>
                  </a:lnTo>
                  <a:lnTo>
                    <a:pt x="61823" y="118310"/>
                  </a:lnTo>
                  <a:lnTo>
                    <a:pt x="60086" y="124514"/>
                  </a:lnTo>
                  <a:lnTo>
                    <a:pt x="57934" y="130634"/>
                  </a:lnTo>
                  <a:lnTo>
                    <a:pt x="56500" y="137691"/>
                  </a:lnTo>
                  <a:lnTo>
                    <a:pt x="55544" y="145372"/>
                  </a:lnTo>
                  <a:lnTo>
                    <a:pt x="54907" y="153469"/>
                  </a:lnTo>
                  <a:lnTo>
                    <a:pt x="53489" y="160852"/>
                  </a:lnTo>
                  <a:lnTo>
                    <a:pt x="51550" y="167757"/>
                  </a:lnTo>
                  <a:lnTo>
                    <a:pt x="49264" y="174346"/>
                  </a:lnTo>
                  <a:lnTo>
                    <a:pt x="47741" y="181715"/>
                  </a:lnTo>
                  <a:lnTo>
                    <a:pt x="46725" y="189604"/>
                  </a:lnTo>
                  <a:lnTo>
                    <a:pt x="46048" y="197840"/>
                  </a:lnTo>
                  <a:lnTo>
                    <a:pt x="44603" y="206307"/>
                  </a:lnTo>
                  <a:lnTo>
                    <a:pt x="42647" y="214928"/>
                  </a:lnTo>
                  <a:lnTo>
                    <a:pt x="40349" y="223653"/>
                  </a:lnTo>
                  <a:lnTo>
                    <a:pt x="37825" y="231453"/>
                  </a:lnTo>
                  <a:lnTo>
                    <a:pt x="35148" y="238638"/>
                  </a:lnTo>
                  <a:lnTo>
                    <a:pt x="32371" y="245412"/>
                  </a:lnTo>
                  <a:lnTo>
                    <a:pt x="29526" y="251913"/>
                  </a:lnTo>
                  <a:lnTo>
                    <a:pt x="23717" y="264427"/>
                  </a:lnTo>
                  <a:lnTo>
                    <a:pt x="21770" y="270542"/>
                  </a:lnTo>
                  <a:lnTo>
                    <a:pt x="19608" y="282629"/>
                  </a:lnTo>
                  <a:lnTo>
                    <a:pt x="18038" y="288630"/>
                  </a:lnTo>
                  <a:lnTo>
                    <a:pt x="15998" y="294615"/>
                  </a:lnTo>
                  <a:lnTo>
                    <a:pt x="13645" y="300589"/>
                  </a:lnTo>
                  <a:lnTo>
                    <a:pt x="12076" y="306557"/>
                  </a:lnTo>
                  <a:lnTo>
                    <a:pt x="10333" y="318479"/>
                  </a:lnTo>
                  <a:lnTo>
                    <a:pt x="8875" y="324436"/>
                  </a:lnTo>
                  <a:lnTo>
                    <a:pt x="6910" y="330392"/>
                  </a:lnTo>
                  <a:lnTo>
                    <a:pt x="4607" y="336347"/>
                  </a:lnTo>
                  <a:lnTo>
                    <a:pt x="3071" y="341309"/>
                  </a:lnTo>
                  <a:lnTo>
                    <a:pt x="910" y="353034"/>
                  </a:lnTo>
                  <a:lnTo>
                    <a:pt x="270" y="362792"/>
                  </a:lnTo>
                  <a:lnTo>
                    <a:pt x="54" y="374978"/>
                  </a:lnTo>
                  <a:lnTo>
                    <a:pt x="0" y="4018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4"/>
            <p:cNvSpPr/>
            <p:nvPr/>
          </p:nvSpPr>
          <p:spPr>
            <a:xfrm>
              <a:off x="1264728" y="1973493"/>
              <a:ext cx="160895" cy="8898"/>
            </a:xfrm>
            <a:custGeom>
              <a:avLst/>
              <a:gdLst/>
              <a:ahLst/>
              <a:cxnLst/>
              <a:rect l="0" t="0" r="0" b="0"/>
              <a:pathLst>
                <a:path w="160895" h="8898">
                  <a:moveTo>
                    <a:pt x="0" y="8897"/>
                  </a:moveTo>
                  <a:lnTo>
                    <a:pt x="43234" y="8897"/>
                  </a:lnTo>
                  <a:lnTo>
                    <a:pt x="48686" y="7905"/>
                  </a:lnTo>
                  <a:lnTo>
                    <a:pt x="54307" y="6252"/>
                  </a:lnTo>
                  <a:lnTo>
                    <a:pt x="60041" y="4157"/>
                  </a:lnTo>
                  <a:lnTo>
                    <a:pt x="65850" y="2761"/>
                  </a:lnTo>
                  <a:lnTo>
                    <a:pt x="71709" y="1830"/>
                  </a:lnTo>
                  <a:lnTo>
                    <a:pt x="77601" y="1209"/>
                  </a:lnTo>
                  <a:lnTo>
                    <a:pt x="82523" y="795"/>
                  </a:lnTo>
                  <a:lnTo>
                    <a:pt x="86797" y="520"/>
                  </a:lnTo>
                  <a:lnTo>
                    <a:pt x="90639" y="336"/>
                  </a:lnTo>
                  <a:lnTo>
                    <a:pt x="100206" y="131"/>
                  </a:lnTo>
                  <a:lnTo>
                    <a:pt x="122532" y="0"/>
                  </a:lnTo>
                  <a:lnTo>
                    <a:pt x="127374" y="982"/>
                  </a:lnTo>
                  <a:lnTo>
                    <a:pt x="131595" y="2628"/>
                  </a:lnTo>
                  <a:lnTo>
                    <a:pt x="135403" y="4718"/>
                  </a:lnTo>
                  <a:lnTo>
                    <a:pt x="138934" y="6111"/>
                  </a:lnTo>
                  <a:lnTo>
                    <a:pt x="142281" y="7040"/>
                  </a:lnTo>
                  <a:lnTo>
                    <a:pt x="150045" y="8531"/>
                  </a:lnTo>
                  <a:lnTo>
                    <a:pt x="153755" y="8734"/>
                  </a:lnTo>
                  <a:lnTo>
                    <a:pt x="160894" y="88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5"/>
            <p:cNvSpPr/>
            <p:nvPr/>
          </p:nvSpPr>
          <p:spPr>
            <a:xfrm>
              <a:off x="1506070" y="1822069"/>
              <a:ext cx="232248" cy="347846"/>
            </a:xfrm>
            <a:custGeom>
              <a:avLst/>
              <a:gdLst/>
              <a:ahLst/>
              <a:cxnLst/>
              <a:rect l="0" t="0" r="0" b="0"/>
              <a:pathLst>
                <a:path w="232248" h="347846">
                  <a:moveTo>
                    <a:pt x="0" y="53165"/>
                  </a:moveTo>
                  <a:lnTo>
                    <a:pt x="0" y="40736"/>
                  </a:lnTo>
                  <a:lnTo>
                    <a:pt x="993" y="38926"/>
                  </a:lnTo>
                  <a:lnTo>
                    <a:pt x="2648" y="37720"/>
                  </a:lnTo>
                  <a:lnTo>
                    <a:pt x="4745" y="36915"/>
                  </a:lnTo>
                  <a:lnTo>
                    <a:pt x="9723" y="33375"/>
                  </a:lnTo>
                  <a:lnTo>
                    <a:pt x="15246" y="28495"/>
                  </a:lnTo>
                  <a:lnTo>
                    <a:pt x="21011" y="23019"/>
                  </a:lnTo>
                  <a:lnTo>
                    <a:pt x="29841" y="14357"/>
                  </a:lnTo>
                  <a:lnTo>
                    <a:pt x="33798" y="12410"/>
                  </a:lnTo>
                  <a:lnTo>
                    <a:pt x="38423" y="11113"/>
                  </a:lnTo>
                  <a:lnTo>
                    <a:pt x="43492" y="10247"/>
                  </a:lnTo>
                  <a:lnTo>
                    <a:pt x="48858" y="8678"/>
                  </a:lnTo>
                  <a:lnTo>
                    <a:pt x="54422" y="6640"/>
                  </a:lnTo>
                  <a:lnTo>
                    <a:pt x="60117" y="4289"/>
                  </a:lnTo>
                  <a:lnTo>
                    <a:pt x="65901" y="2722"/>
                  </a:lnTo>
                  <a:lnTo>
                    <a:pt x="71743" y="1677"/>
                  </a:lnTo>
                  <a:lnTo>
                    <a:pt x="77624" y="981"/>
                  </a:lnTo>
                  <a:lnTo>
                    <a:pt x="83531" y="516"/>
                  </a:lnTo>
                  <a:lnTo>
                    <a:pt x="89455" y="206"/>
                  </a:lnTo>
                  <a:lnTo>
                    <a:pt x="95391" y="0"/>
                  </a:lnTo>
                  <a:lnTo>
                    <a:pt x="101335" y="855"/>
                  </a:lnTo>
                  <a:lnTo>
                    <a:pt x="107283" y="2417"/>
                  </a:lnTo>
                  <a:lnTo>
                    <a:pt x="113235" y="4450"/>
                  </a:lnTo>
                  <a:lnTo>
                    <a:pt x="118197" y="5806"/>
                  </a:lnTo>
                  <a:lnTo>
                    <a:pt x="122497" y="6709"/>
                  </a:lnTo>
                  <a:lnTo>
                    <a:pt x="126358" y="7312"/>
                  </a:lnTo>
                  <a:lnTo>
                    <a:pt x="130918" y="8706"/>
                  </a:lnTo>
                  <a:lnTo>
                    <a:pt x="135944" y="10627"/>
                  </a:lnTo>
                  <a:lnTo>
                    <a:pt x="141281" y="12900"/>
                  </a:lnTo>
                  <a:lnTo>
                    <a:pt x="145832" y="15408"/>
                  </a:lnTo>
                  <a:lnTo>
                    <a:pt x="149860" y="18072"/>
                  </a:lnTo>
                  <a:lnTo>
                    <a:pt x="156983" y="23678"/>
                  </a:lnTo>
                  <a:lnTo>
                    <a:pt x="163459" y="29476"/>
                  </a:lnTo>
                  <a:lnTo>
                    <a:pt x="165584" y="33404"/>
                  </a:lnTo>
                  <a:lnTo>
                    <a:pt x="167944" y="43060"/>
                  </a:lnTo>
                  <a:lnTo>
                    <a:pt x="168993" y="51320"/>
                  </a:lnTo>
                  <a:lnTo>
                    <a:pt x="169460" y="59290"/>
                  </a:lnTo>
                  <a:lnTo>
                    <a:pt x="169667" y="69448"/>
                  </a:lnTo>
                  <a:lnTo>
                    <a:pt x="168729" y="73942"/>
                  </a:lnTo>
                  <a:lnTo>
                    <a:pt x="165038" y="81582"/>
                  </a:lnTo>
                  <a:lnTo>
                    <a:pt x="160087" y="90930"/>
                  </a:lnTo>
                  <a:lnTo>
                    <a:pt x="154577" y="100708"/>
                  </a:lnTo>
                  <a:lnTo>
                    <a:pt x="148817" y="108360"/>
                  </a:lnTo>
                  <a:lnTo>
                    <a:pt x="144897" y="111790"/>
                  </a:lnTo>
                  <a:lnTo>
                    <a:pt x="140298" y="115069"/>
                  </a:lnTo>
                  <a:lnTo>
                    <a:pt x="135245" y="118247"/>
                  </a:lnTo>
                  <a:lnTo>
                    <a:pt x="130884" y="121358"/>
                  </a:lnTo>
                  <a:lnTo>
                    <a:pt x="126983" y="124424"/>
                  </a:lnTo>
                  <a:lnTo>
                    <a:pt x="123389" y="127460"/>
                  </a:lnTo>
                  <a:lnTo>
                    <a:pt x="119006" y="130476"/>
                  </a:lnTo>
                  <a:lnTo>
                    <a:pt x="114099" y="133479"/>
                  </a:lnTo>
                  <a:lnTo>
                    <a:pt x="108840" y="136474"/>
                  </a:lnTo>
                  <a:lnTo>
                    <a:pt x="103349" y="138470"/>
                  </a:lnTo>
                  <a:lnTo>
                    <a:pt x="97701" y="139801"/>
                  </a:lnTo>
                  <a:lnTo>
                    <a:pt x="91950" y="140688"/>
                  </a:lnTo>
                  <a:lnTo>
                    <a:pt x="87122" y="142272"/>
                  </a:lnTo>
                  <a:lnTo>
                    <a:pt x="82911" y="144320"/>
                  </a:lnTo>
                  <a:lnTo>
                    <a:pt x="79110" y="146677"/>
                  </a:lnTo>
                  <a:lnTo>
                    <a:pt x="72238" y="149296"/>
                  </a:lnTo>
                  <a:lnTo>
                    <a:pt x="64480" y="150978"/>
                  </a:lnTo>
                  <a:lnTo>
                    <a:pt x="63843" y="150124"/>
                  </a:lnTo>
                  <a:lnTo>
                    <a:pt x="62619" y="142819"/>
                  </a:lnTo>
                  <a:lnTo>
                    <a:pt x="69716" y="142533"/>
                  </a:lnTo>
                  <a:lnTo>
                    <a:pt x="88328" y="142472"/>
                  </a:lnTo>
                  <a:lnTo>
                    <a:pt x="92653" y="143461"/>
                  </a:lnTo>
                  <a:lnTo>
                    <a:pt x="96530" y="145112"/>
                  </a:lnTo>
                  <a:lnTo>
                    <a:pt x="100107" y="147205"/>
                  </a:lnTo>
                  <a:lnTo>
                    <a:pt x="104479" y="148601"/>
                  </a:lnTo>
                  <a:lnTo>
                    <a:pt x="109379" y="149531"/>
                  </a:lnTo>
                  <a:lnTo>
                    <a:pt x="114633" y="150152"/>
                  </a:lnTo>
                  <a:lnTo>
                    <a:pt x="120121" y="151557"/>
                  </a:lnTo>
                  <a:lnTo>
                    <a:pt x="125767" y="153486"/>
                  </a:lnTo>
                  <a:lnTo>
                    <a:pt x="131517" y="155765"/>
                  </a:lnTo>
                  <a:lnTo>
                    <a:pt x="137336" y="157284"/>
                  </a:lnTo>
                  <a:lnTo>
                    <a:pt x="143203" y="158297"/>
                  </a:lnTo>
                  <a:lnTo>
                    <a:pt x="149100" y="158972"/>
                  </a:lnTo>
                  <a:lnTo>
                    <a:pt x="155018" y="160414"/>
                  </a:lnTo>
                  <a:lnTo>
                    <a:pt x="160949" y="162367"/>
                  </a:lnTo>
                  <a:lnTo>
                    <a:pt x="166890" y="164662"/>
                  </a:lnTo>
                  <a:lnTo>
                    <a:pt x="172837" y="167184"/>
                  </a:lnTo>
                  <a:lnTo>
                    <a:pt x="184741" y="172632"/>
                  </a:lnTo>
                  <a:lnTo>
                    <a:pt x="189703" y="175474"/>
                  </a:lnTo>
                  <a:lnTo>
                    <a:pt x="194005" y="178361"/>
                  </a:lnTo>
                  <a:lnTo>
                    <a:pt x="197866" y="181277"/>
                  </a:lnTo>
                  <a:lnTo>
                    <a:pt x="204803" y="189810"/>
                  </a:lnTo>
                  <a:lnTo>
                    <a:pt x="211198" y="199224"/>
                  </a:lnTo>
                  <a:lnTo>
                    <a:pt x="217350" y="206716"/>
                  </a:lnTo>
                  <a:lnTo>
                    <a:pt x="223395" y="213353"/>
                  </a:lnTo>
                  <a:lnTo>
                    <a:pt x="226398" y="216512"/>
                  </a:lnTo>
                  <a:lnTo>
                    <a:pt x="228399" y="220602"/>
                  </a:lnTo>
                  <a:lnTo>
                    <a:pt x="230623" y="230439"/>
                  </a:lnTo>
                  <a:lnTo>
                    <a:pt x="231612" y="238779"/>
                  </a:lnTo>
                  <a:lnTo>
                    <a:pt x="232051" y="246785"/>
                  </a:lnTo>
                  <a:lnTo>
                    <a:pt x="232247" y="256959"/>
                  </a:lnTo>
                  <a:lnTo>
                    <a:pt x="231305" y="261457"/>
                  </a:lnTo>
                  <a:lnTo>
                    <a:pt x="227611" y="269101"/>
                  </a:lnTo>
                  <a:lnTo>
                    <a:pt x="222659" y="275806"/>
                  </a:lnTo>
                  <a:lnTo>
                    <a:pt x="217147" y="282094"/>
                  </a:lnTo>
                  <a:lnTo>
                    <a:pt x="211387" y="288195"/>
                  </a:lnTo>
                  <a:lnTo>
                    <a:pt x="207467" y="291211"/>
                  </a:lnTo>
                  <a:lnTo>
                    <a:pt x="202868" y="294214"/>
                  </a:lnTo>
                  <a:lnTo>
                    <a:pt x="197815" y="297208"/>
                  </a:lnTo>
                  <a:lnTo>
                    <a:pt x="193454" y="300197"/>
                  </a:lnTo>
                  <a:lnTo>
                    <a:pt x="189553" y="303181"/>
                  </a:lnTo>
                  <a:lnTo>
                    <a:pt x="185959" y="306163"/>
                  </a:lnTo>
                  <a:lnTo>
                    <a:pt x="181577" y="309143"/>
                  </a:lnTo>
                  <a:lnTo>
                    <a:pt x="176669" y="312122"/>
                  </a:lnTo>
                  <a:lnTo>
                    <a:pt x="171411" y="315100"/>
                  </a:lnTo>
                  <a:lnTo>
                    <a:pt x="166912" y="317085"/>
                  </a:lnTo>
                  <a:lnTo>
                    <a:pt x="162920" y="318409"/>
                  </a:lnTo>
                  <a:lnTo>
                    <a:pt x="159265" y="319291"/>
                  </a:lnTo>
                  <a:lnTo>
                    <a:pt x="154842" y="320872"/>
                  </a:lnTo>
                  <a:lnTo>
                    <a:pt x="149907" y="322918"/>
                  </a:lnTo>
                  <a:lnTo>
                    <a:pt x="144631" y="325274"/>
                  </a:lnTo>
                  <a:lnTo>
                    <a:pt x="140120" y="327836"/>
                  </a:lnTo>
                  <a:lnTo>
                    <a:pt x="136120" y="330537"/>
                  </a:lnTo>
                  <a:lnTo>
                    <a:pt x="132460" y="333330"/>
                  </a:lnTo>
                  <a:lnTo>
                    <a:pt x="128033" y="335192"/>
                  </a:lnTo>
                  <a:lnTo>
                    <a:pt x="123096" y="336433"/>
                  </a:lnTo>
                  <a:lnTo>
                    <a:pt x="117818" y="337260"/>
                  </a:lnTo>
                  <a:lnTo>
                    <a:pt x="112313" y="337812"/>
                  </a:lnTo>
                  <a:lnTo>
                    <a:pt x="106657" y="338180"/>
                  </a:lnTo>
                  <a:lnTo>
                    <a:pt x="100900" y="338425"/>
                  </a:lnTo>
                  <a:lnTo>
                    <a:pt x="95075" y="339581"/>
                  </a:lnTo>
                  <a:lnTo>
                    <a:pt x="89206" y="341343"/>
                  </a:lnTo>
                  <a:lnTo>
                    <a:pt x="83307" y="343510"/>
                  </a:lnTo>
                  <a:lnTo>
                    <a:pt x="77388" y="344955"/>
                  </a:lnTo>
                  <a:lnTo>
                    <a:pt x="71455" y="345919"/>
                  </a:lnTo>
                  <a:lnTo>
                    <a:pt x="65514" y="346561"/>
                  </a:lnTo>
                  <a:lnTo>
                    <a:pt x="60560" y="346989"/>
                  </a:lnTo>
                  <a:lnTo>
                    <a:pt x="56264" y="347274"/>
                  </a:lnTo>
                  <a:lnTo>
                    <a:pt x="48842" y="347591"/>
                  </a:lnTo>
                  <a:lnTo>
                    <a:pt x="35754" y="3478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6"/>
            <p:cNvSpPr/>
            <p:nvPr/>
          </p:nvSpPr>
          <p:spPr>
            <a:xfrm>
              <a:off x="1497131" y="2357438"/>
              <a:ext cx="26817" cy="321469"/>
            </a:xfrm>
            <a:custGeom>
              <a:avLst/>
              <a:gdLst/>
              <a:ahLst/>
              <a:cxnLst/>
              <a:rect l="0" t="0" r="0" b="0"/>
              <a:pathLst>
                <a:path w="26817" h="321469">
                  <a:moveTo>
                    <a:pt x="17877" y="0"/>
                  </a:moveTo>
                  <a:lnTo>
                    <a:pt x="17877" y="7688"/>
                  </a:lnTo>
                  <a:lnTo>
                    <a:pt x="18871" y="10086"/>
                  </a:lnTo>
                  <a:lnTo>
                    <a:pt x="20526" y="13669"/>
                  </a:lnTo>
                  <a:lnTo>
                    <a:pt x="22623" y="18042"/>
                  </a:lnTo>
                  <a:lnTo>
                    <a:pt x="24020" y="21950"/>
                  </a:lnTo>
                  <a:lnTo>
                    <a:pt x="24952" y="25547"/>
                  </a:lnTo>
                  <a:lnTo>
                    <a:pt x="25573" y="28938"/>
                  </a:lnTo>
                  <a:lnTo>
                    <a:pt x="26264" y="37996"/>
                  </a:lnTo>
                  <a:lnTo>
                    <a:pt x="26570" y="48637"/>
                  </a:lnTo>
                  <a:lnTo>
                    <a:pt x="26810" y="101229"/>
                  </a:lnTo>
                  <a:lnTo>
                    <a:pt x="26816" y="193108"/>
                  </a:lnTo>
                  <a:lnTo>
                    <a:pt x="25823" y="199184"/>
                  </a:lnTo>
                  <a:lnTo>
                    <a:pt x="24167" y="205219"/>
                  </a:lnTo>
                  <a:lnTo>
                    <a:pt x="22071" y="211226"/>
                  </a:lnTo>
                  <a:lnTo>
                    <a:pt x="20673" y="217216"/>
                  </a:lnTo>
                  <a:lnTo>
                    <a:pt x="19741" y="223193"/>
                  </a:lnTo>
                  <a:lnTo>
                    <a:pt x="19120" y="229163"/>
                  </a:lnTo>
                  <a:lnTo>
                    <a:pt x="18706" y="235127"/>
                  </a:lnTo>
                  <a:lnTo>
                    <a:pt x="18430" y="241087"/>
                  </a:lnTo>
                  <a:lnTo>
                    <a:pt x="18123" y="253001"/>
                  </a:lnTo>
                  <a:lnTo>
                    <a:pt x="17910" y="278032"/>
                  </a:lnTo>
                  <a:lnTo>
                    <a:pt x="16906" y="281596"/>
                  </a:lnTo>
                  <a:lnTo>
                    <a:pt x="15243" y="284965"/>
                  </a:lnTo>
                  <a:lnTo>
                    <a:pt x="13142" y="288203"/>
                  </a:lnTo>
                  <a:lnTo>
                    <a:pt x="11741" y="291354"/>
                  </a:lnTo>
                  <a:lnTo>
                    <a:pt x="10807" y="294447"/>
                  </a:lnTo>
                  <a:lnTo>
                    <a:pt x="10184" y="297501"/>
                  </a:lnTo>
                  <a:lnTo>
                    <a:pt x="9492" y="303540"/>
                  </a:lnTo>
                  <a:lnTo>
                    <a:pt x="9308" y="306540"/>
                  </a:lnTo>
                  <a:lnTo>
                    <a:pt x="8192" y="309531"/>
                  </a:lnTo>
                  <a:lnTo>
                    <a:pt x="6454" y="312518"/>
                  </a:lnTo>
                  <a:lnTo>
                    <a:pt x="0" y="3214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7"/>
            <p:cNvSpPr/>
            <p:nvPr/>
          </p:nvSpPr>
          <p:spPr>
            <a:xfrm>
              <a:off x="1631210" y="1660922"/>
              <a:ext cx="509499" cy="1446610"/>
            </a:xfrm>
            <a:custGeom>
              <a:avLst/>
              <a:gdLst/>
              <a:ahLst/>
              <a:cxnLst/>
              <a:rect l="0" t="0" r="0" b="0"/>
              <a:pathLst>
                <a:path w="509499" h="1446610">
                  <a:moveTo>
                    <a:pt x="0" y="0"/>
                  </a:moveTo>
                  <a:lnTo>
                    <a:pt x="13315" y="0"/>
                  </a:lnTo>
                  <a:lnTo>
                    <a:pt x="15829" y="992"/>
                  </a:lnTo>
                  <a:lnTo>
                    <a:pt x="24112" y="6137"/>
                  </a:lnTo>
                  <a:lnTo>
                    <a:pt x="29918" y="7688"/>
                  </a:lnTo>
                  <a:lnTo>
                    <a:pt x="43515" y="8562"/>
                  </a:lnTo>
                  <a:lnTo>
                    <a:pt x="55379" y="8821"/>
                  </a:lnTo>
                  <a:lnTo>
                    <a:pt x="64671" y="11527"/>
                  </a:lnTo>
                  <a:lnTo>
                    <a:pt x="75422" y="15045"/>
                  </a:lnTo>
                  <a:lnTo>
                    <a:pt x="86821" y="16608"/>
                  </a:lnTo>
                  <a:lnTo>
                    <a:pt x="98508" y="17303"/>
                  </a:lnTo>
                  <a:lnTo>
                    <a:pt x="111317" y="17612"/>
                  </a:lnTo>
                  <a:lnTo>
                    <a:pt x="245571" y="17859"/>
                  </a:lnTo>
                  <a:lnTo>
                    <a:pt x="261098" y="20505"/>
                  </a:lnTo>
                  <a:lnTo>
                    <a:pt x="276938" y="23996"/>
                  </a:lnTo>
                  <a:lnTo>
                    <a:pt x="290599" y="25548"/>
                  </a:lnTo>
                  <a:lnTo>
                    <a:pt x="305940" y="26237"/>
                  </a:lnTo>
                  <a:lnTo>
                    <a:pt x="335321" y="26680"/>
                  </a:lnTo>
                  <a:lnTo>
                    <a:pt x="449414" y="26789"/>
                  </a:lnTo>
                  <a:lnTo>
                    <a:pt x="452558" y="27781"/>
                  </a:lnTo>
                  <a:lnTo>
                    <a:pt x="462996" y="34477"/>
                  </a:lnTo>
                  <a:lnTo>
                    <a:pt x="466650" y="35167"/>
                  </a:lnTo>
                  <a:lnTo>
                    <a:pt x="478074" y="35686"/>
                  </a:lnTo>
                  <a:lnTo>
                    <a:pt x="479610" y="36689"/>
                  </a:lnTo>
                  <a:lnTo>
                    <a:pt x="480634" y="38350"/>
                  </a:lnTo>
                  <a:lnTo>
                    <a:pt x="481317" y="40450"/>
                  </a:lnTo>
                  <a:lnTo>
                    <a:pt x="482765" y="41849"/>
                  </a:lnTo>
                  <a:lnTo>
                    <a:pt x="484724" y="42782"/>
                  </a:lnTo>
                  <a:lnTo>
                    <a:pt x="490259" y="44280"/>
                  </a:lnTo>
                  <a:lnTo>
                    <a:pt x="490713" y="45395"/>
                  </a:lnTo>
                  <a:lnTo>
                    <a:pt x="491541" y="53721"/>
                  </a:lnTo>
                  <a:lnTo>
                    <a:pt x="491621" y="245447"/>
                  </a:lnTo>
                  <a:lnTo>
                    <a:pt x="498696" y="286322"/>
                  </a:lnTo>
                  <a:lnTo>
                    <a:pt x="500314" y="330474"/>
                  </a:lnTo>
                  <a:lnTo>
                    <a:pt x="501480" y="358202"/>
                  </a:lnTo>
                  <a:lnTo>
                    <a:pt x="505688" y="390120"/>
                  </a:lnTo>
                  <a:lnTo>
                    <a:pt x="501867" y="428075"/>
                  </a:lnTo>
                  <a:lnTo>
                    <a:pt x="500818" y="468975"/>
                  </a:lnTo>
                  <a:lnTo>
                    <a:pt x="500582" y="531215"/>
                  </a:lnTo>
                  <a:lnTo>
                    <a:pt x="495821" y="565958"/>
                  </a:lnTo>
                  <a:lnTo>
                    <a:pt x="492451" y="607116"/>
                  </a:lnTo>
                  <a:lnTo>
                    <a:pt x="491785" y="649789"/>
                  </a:lnTo>
                  <a:lnTo>
                    <a:pt x="489021" y="680686"/>
                  </a:lnTo>
                  <a:lnTo>
                    <a:pt x="484561" y="714976"/>
                  </a:lnTo>
                  <a:lnTo>
                    <a:pt x="483053" y="757378"/>
                  </a:lnTo>
                  <a:lnTo>
                    <a:pt x="482685" y="866167"/>
                  </a:lnTo>
                  <a:lnTo>
                    <a:pt x="489758" y="910826"/>
                  </a:lnTo>
                  <a:lnTo>
                    <a:pt x="491376" y="949339"/>
                  </a:lnTo>
                  <a:lnTo>
                    <a:pt x="492541" y="973171"/>
                  </a:lnTo>
                  <a:lnTo>
                    <a:pt x="498682" y="1002150"/>
                  </a:lnTo>
                  <a:lnTo>
                    <a:pt x="500395" y="1044167"/>
                  </a:lnTo>
                  <a:lnTo>
                    <a:pt x="500559" y="1342396"/>
                  </a:lnTo>
                  <a:lnTo>
                    <a:pt x="501553" y="1344392"/>
                  </a:lnTo>
                  <a:lnTo>
                    <a:pt x="503208" y="1345722"/>
                  </a:lnTo>
                  <a:lnTo>
                    <a:pt x="505305" y="1346609"/>
                  </a:lnTo>
                  <a:lnTo>
                    <a:pt x="506703" y="1348192"/>
                  </a:lnTo>
                  <a:lnTo>
                    <a:pt x="507635" y="1350240"/>
                  </a:lnTo>
                  <a:lnTo>
                    <a:pt x="508670" y="1355161"/>
                  </a:lnTo>
                  <a:lnTo>
                    <a:pt x="509498" y="1391789"/>
                  </a:lnTo>
                  <a:lnTo>
                    <a:pt x="508505" y="1392203"/>
                  </a:lnTo>
                  <a:lnTo>
                    <a:pt x="497057" y="1392922"/>
                  </a:lnTo>
                  <a:lnTo>
                    <a:pt x="488487" y="1392999"/>
                  </a:lnTo>
                  <a:lnTo>
                    <a:pt x="485559" y="1394002"/>
                  </a:lnTo>
                  <a:lnTo>
                    <a:pt x="476693" y="1399162"/>
                  </a:lnTo>
                  <a:lnTo>
                    <a:pt x="470751" y="1400717"/>
                  </a:lnTo>
                  <a:lnTo>
                    <a:pt x="457076" y="1401592"/>
                  </a:lnTo>
                  <a:lnTo>
                    <a:pt x="435700" y="1401852"/>
                  </a:lnTo>
                  <a:lnTo>
                    <a:pt x="421743" y="1404558"/>
                  </a:lnTo>
                  <a:lnTo>
                    <a:pt x="407926" y="1408076"/>
                  </a:lnTo>
                  <a:lnTo>
                    <a:pt x="400070" y="1409014"/>
                  </a:lnTo>
                  <a:lnTo>
                    <a:pt x="384389" y="1410057"/>
                  </a:lnTo>
                  <a:lnTo>
                    <a:pt x="370799" y="1410520"/>
                  </a:lnTo>
                  <a:lnTo>
                    <a:pt x="355489" y="1413372"/>
                  </a:lnTo>
                  <a:lnTo>
                    <a:pt x="347235" y="1415521"/>
                  </a:lnTo>
                  <a:lnTo>
                    <a:pt x="338753" y="1416954"/>
                  </a:lnTo>
                  <a:lnTo>
                    <a:pt x="330118" y="1417909"/>
                  </a:lnTo>
                  <a:lnTo>
                    <a:pt x="321382" y="1418547"/>
                  </a:lnTo>
                  <a:lnTo>
                    <a:pt x="312579" y="1419963"/>
                  </a:lnTo>
                  <a:lnTo>
                    <a:pt x="303731" y="1421900"/>
                  </a:lnTo>
                  <a:lnTo>
                    <a:pt x="294852" y="1424183"/>
                  </a:lnTo>
                  <a:lnTo>
                    <a:pt x="279691" y="1426720"/>
                  </a:lnTo>
                  <a:lnTo>
                    <a:pt x="265337" y="1427848"/>
                  </a:lnTo>
                  <a:lnTo>
                    <a:pt x="249027" y="1428349"/>
                  </a:lnTo>
                  <a:lnTo>
                    <a:pt x="234494" y="1431218"/>
                  </a:lnTo>
                  <a:lnTo>
                    <a:pt x="220421" y="1434807"/>
                  </a:lnTo>
                  <a:lnTo>
                    <a:pt x="212497" y="1435765"/>
                  </a:lnTo>
                  <a:lnTo>
                    <a:pt x="196740" y="1436828"/>
                  </a:lnTo>
                  <a:lnTo>
                    <a:pt x="183115" y="1437301"/>
                  </a:lnTo>
                  <a:lnTo>
                    <a:pt x="159533" y="1437568"/>
                  </a:lnTo>
                  <a:lnTo>
                    <a:pt x="151048" y="1438597"/>
                  </a:lnTo>
                  <a:lnTo>
                    <a:pt x="142412" y="1440276"/>
                  </a:lnTo>
                  <a:lnTo>
                    <a:pt x="116201" y="14466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8"/>
            <p:cNvSpPr/>
            <p:nvPr/>
          </p:nvSpPr>
          <p:spPr>
            <a:xfrm>
              <a:off x="2462497" y="2250281"/>
              <a:ext cx="8939" cy="187525"/>
            </a:xfrm>
            <a:custGeom>
              <a:avLst/>
              <a:gdLst/>
              <a:ahLst/>
              <a:cxnLst/>
              <a:rect l="0" t="0" r="0" b="0"/>
              <a:pathLst>
                <a:path w="8939" h="187525">
                  <a:moveTo>
                    <a:pt x="0" y="0"/>
                  </a:moveTo>
                  <a:lnTo>
                    <a:pt x="0" y="104584"/>
                  </a:lnTo>
                  <a:lnTo>
                    <a:pt x="993" y="110403"/>
                  </a:lnTo>
                  <a:lnTo>
                    <a:pt x="2648" y="116266"/>
                  </a:lnTo>
                  <a:lnTo>
                    <a:pt x="4745" y="122159"/>
                  </a:lnTo>
                  <a:lnTo>
                    <a:pt x="6143" y="127080"/>
                  </a:lnTo>
                  <a:lnTo>
                    <a:pt x="7075" y="131353"/>
                  </a:lnTo>
                  <a:lnTo>
                    <a:pt x="7696" y="135194"/>
                  </a:lnTo>
                  <a:lnTo>
                    <a:pt x="8111" y="139739"/>
                  </a:lnTo>
                  <a:lnTo>
                    <a:pt x="8386" y="144753"/>
                  </a:lnTo>
                  <a:lnTo>
                    <a:pt x="8829" y="157578"/>
                  </a:lnTo>
                  <a:lnTo>
                    <a:pt x="8938" y="1875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9"/>
            <p:cNvSpPr/>
            <p:nvPr/>
          </p:nvSpPr>
          <p:spPr>
            <a:xfrm>
              <a:off x="2408866" y="2348508"/>
              <a:ext cx="187711" cy="17860"/>
            </a:xfrm>
            <a:custGeom>
              <a:avLst/>
              <a:gdLst/>
              <a:ahLst/>
              <a:cxnLst/>
              <a:rect l="0" t="0" r="0" b="0"/>
              <a:pathLst>
                <a:path w="187711" h="17860">
                  <a:moveTo>
                    <a:pt x="0" y="17859"/>
                  </a:moveTo>
                  <a:lnTo>
                    <a:pt x="0" y="9039"/>
                  </a:lnTo>
                  <a:lnTo>
                    <a:pt x="4745" y="8962"/>
                  </a:lnTo>
                  <a:lnTo>
                    <a:pt x="6143" y="7959"/>
                  </a:lnTo>
                  <a:lnTo>
                    <a:pt x="7075" y="6298"/>
                  </a:lnTo>
                  <a:lnTo>
                    <a:pt x="7696" y="4199"/>
                  </a:lnTo>
                  <a:lnTo>
                    <a:pt x="9103" y="2799"/>
                  </a:lnTo>
                  <a:lnTo>
                    <a:pt x="11034" y="1866"/>
                  </a:lnTo>
                  <a:lnTo>
                    <a:pt x="13315" y="1244"/>
                  </a:lnTo>
                  <a:lnTo>
                    <a:pt x="15829" y="829"/>
                  </a:lnTo>
                  <a:lnTo>
                    <a:pt x="21270" y="368"/>
                  </a:lnTo>
                  <a:lnTo>
                    <a:pt x="29648" y="164"/>
                  </a:lnTo>
                  <a:lnTo>
                    <a:pt x="157549" y="0"/>
                  </a:lnTo>
                  <a:lnTo>
                    <a:pt x="162637" y="992"/>
                  </a:lnTo>
                  <a:lnTo>
                    <a:pt x="167022" y="2646"/>
                  </a:lnTo>
                  <a:lnTo>
                    <a:pt x="170938" y="4740"/>
                  </a:lnTo>
                  <a:lnTo>
                    <a:pt x="174543" y="6137"/>
                  </a:lnTo>
                  <a:lnTo>
                    <a:pt x="177939" y="7068"/>
                  </a:lnTo>
                  <a:lnTo>
                    <a:pt x="187710" y="8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0"/>
            <p:cNvSpPr/>
            <p:nvPr/>
          </p:nvSpPr>
          <p:spPr>
            <a:xfrm>
              <a:off x="2855804" y="1634242"/>
              <a:ext cx="527367" cy="1392923"/>
            </a:xfrm>
            <a:custGeom>
              <a:avLst/>
              <a:gdLst/>
              <a:ahLst/>
              <a:cxnLst/>
              <a:rect l="0" t="0" r="0" b="0"/>
              <a:pathLst>
                <a:path w="527367" h="1392923">
                  <a:moveTo>
                    <a:pt x="366472" y="8821"/>
                  </a:moveTo>
                  <a:lnTo>
                    <a:pt x="361726" y="8821"/>
                  </a:lnTo>
                  <a:lnTo>
                    <a:pt x="360329" y="7828"/>
                  </a:lnTo>
                  <a:lnTo>
                    <a:pt x="359396" y="6175"/>
                  </a:lnTo>
                  <a:lnTo>
                    <a:pt x="358776" y="4080"/>
                  </a:lnTo>
                  <a:lnTo>
                    <a:pt x="357368" y="2684"/>
                  </a:lnTo>
                  <a:lnTo>
                    <a:pt x="355437" y="1753"/>
                  </a:lnTo>
                  <a:lnTo>
                    <a:pt x="353156" y="1132"/>
                  </a:lnTo>
                  <a:lnTo>
                    <a:pt x="340456" y="259"/>
                  </a:lnTo>
                  <a:lnTo>
                    <a:pt x="328857" y="0"/>
                  </a:lnTo>
                  <a:lnTo>
                    <a:pt x="319628" y="2585"/>
                  </a:lnTo>
                  <a:lnTo>
                    <a:pt x="314386" y="4664"/>
                  </a:lnTo>
                  <a:lnTo>
                    <a:pt x="300616" y="6973"/>
                  </a:lnTo>
                  <a:lnTo>
                    <a:pt x="284564" y="7999"/>
                  </a:lnTo>
                  <a:lnTo>
                    <a:pt x="267498" y="8455"/>
                  </a:lnTo>
                  <a:lnTo>
                    <a:pt x="245884" y="8712"/>
                  </a:lnTo>
                  <a:lnTo>
                    <a:pt x="230444" y="11418"/>
                  </a:lnTo>
                  <a:lnTo>
                    <a:pt x="222155" y="13529"/>
                  </a:lnTo>
                  <a:lnTo>
                    <a:pt x="213649" y="14936"/>
                  </a:lnTo>
                  <a:lnTo>
                    <a:pt x="205000" y="15874"/>
                  </a:lnTo>
                  <a:lnTo>
                    <a:pt x="196254" y="16499"/>
                  </a:lnTo>
                  <a:lnTo>
                    <a:pt x="181239" y="19840"/>
                  </a:lnTo>
                  <a:lnTo>
                    <a:pt x="166951" y="23640"/>
                  </a:lnTo>
                  <a:lnTo>
                    <a:pt x="150670" y="25329"/>
                  </a:lnTo>
                  <a:lnTo>
                    <a:pt x="136150" y="26080"/>
                  </a:lnTo>
                  <a:lnTo>
                    <a:pt x="123076" y="26413"/>
                  </a:lnTo>
                  <a:lnTo>
                    <a:pt x="110644" y="26561"/>
                  </a:lnTo>
                  <a:lnTo>
                    <a:pt x="105541" y="27593"/>
                  </a:lnTo>
                  <a:lnTo>
                    <a:pt x="92620" y="32793"/>
                  </a:lnTo>
                  <a:lnTo>
                    <a:pt x="77647" y="35767"/>
                  </a:lnTo>
                  <a:lnTo>
                    <a:pt x="66478" y="41499"/>
                  </a:lnTo>
                  <a:lnTo>
                    <a:pt x="56879" y="44631"/>
                  </a:lnTo>
                  <a:lnTo>
                    <a:pt x="46485" y="52109"/>
                  </a:lnTo>
                  <a:lnTo>
                    <a:pt x="31414" y="66736"/>
                  </a:lnTo>
                  <a:lnTo>
                    <a:pt x="28171" y="69968"/>
                  </a:lnTo>
                  <a:lnTo>
                    <a:pt x="27716" y="71413"/>
                  </a:lnTo>
                  <a:lnTo>
                    <a:pt x="26859" y="89367"/>
                  </a:lnTo>
                  <a:lnTo>
                    <a:pt x="26806" y="153322"/>
                  </a:lnTo>
                  <a:lnTo>
                    <a:pt x="19110" y="192530"/>
                  </a:lnTo>
                  <a:lnTo>
                    <a:pt x="21068" y="207547"/>
                  </a:lnTo>
                  <a:lnTo>
                    <a:pt x="25672" y="236701"/>
                  </a:lnTo>
                  <a:lnTo>
                    <a:pt x="26656" y="277322"/>
                  </a:lnTo>
                  <a:lnTo>
                    <a:pt x="25746" y="294842"/>
                  </a:lnTo>
                  <a:lnTo>
                    <a:pt x="19718" y="330343"/>
                  </a:lnTo>
                  <a:lnTo>
                    <a:pt x="18233" y="370759"/>
                  </a:lnTo>
                  <a:lnTo>
                    <a:pt x="23089" y="410823"/>
                  </a:lnTo>
                  <a:lnTo>
                    <a:pt x="19193" y="453280"/>
                  </a:lnTo>
                  <a:lnTo>
                    <a:pt x="18129" y="495364"/>
                  </a:lnTo>
                  <a:lnTo>
                    <a:pt x="17867" y="878345"/>
                  </a:lnTo>
                  <a:lnTo>
                    <a:pt x="22613" y="913805"/>
                  </a:lnTo>
                  <a:lnTo>
                    <a:pt x="25978" y="954213"/>
                  </a:lnTo>
                  <a:lnTo>
                    <a:pt x="26642" y="993504"/>
                  </a:lnTo>
                  <a:lnTo>
                    <a:pt x="27726" y="1014981"/>
                  </a:lnTo>
                  <a:lnTo>
                    <a:pt x="31934" y="1043807"/>
                  </a:lnTo>
                  <a:lnTo>
                    <a:pt x="28113" y="1080214"/>
                  </a:lnTo>
                  <a:lnTo>
                    <a:pt x="27064" y="1116068"/>
                  </a:lnTo>
                  <a:lnTo>
                    <a:pt x="26829" y="1169677"/>
                  </a:lnTo>
                  <a:lnTo>
                    <a:pt x="24167" y="1184892"/>
                  </a:lnTo>
                  <a:lnTo>
                    <a:pt x="20667" y="1199261"/>
                  </a:lnTo>
                  <a:lnTo>
                    <a:pt x="17704" y="1223093"/>
                  </a:lnTo>
                  <a:lnTo>
                    <a:pt x="10956" y="1249426"/>
                  </a:lnTo>
                  <a:lnTo>
                    <a:pt x="8015" y="1288553"/>
                  </a:lnTo>
                  <a:lnTo>
                    <a:pt x="1870" y="1303000"/>
                  </a:lnTo>
                  <a:lnTo>
                    <a:pt x="361" y="1315408"/>
                  </a:lnTo>
                  <a:lnTo>
                    <a:pt x="0" y="1337577"/>
                  </a:lnTo>
                  <a:lnTo>
                    <a:pt x="990" y="1338166"/>
                  </a:lnTo>
                  <a:lnTo>
                    <a:pt x="4738" y="1338821"/>
                  </a:lnTo>
                  <a:lnTo>
                    <a:pt x="6135" y="1339987"/>
                  </a:lnTo>
                  <a:lnTo>
                    <a:pt x="7066" y="1341757"/>
                  </a:lnTo>
                  <a:lnTo>
                    <a:pt x="7687" y="1343929"/>
                  </a:lnTo>
                  <a:lnTo>
                    <a:pt x="9094" y="1345377"/>
                  </a:lnTo>
                  <a:lnTo>
                    <a:pt x="11025" y="1346343"/>
                  </a:lnTo>
                  <a:lnTo>
                    <a:pt x="15819" y="1347416"/>
                  </a:lnTo>
                  <a:lnTo>
                    <a:pt x="21261" y="1347892"/>
                  </a:lnTo>
                  <a:lnTo>
                    <a:pt x="24102" y="1349012"/>
                  </a:lnTo>
                  <a:lnTo>
                    <a:pt x="29908" y="1352901"/>
                  </a:lnTo>
                  <a:lnTo>
                    <a:pt x="38448" y="1355291"/>
                  </a:lnTo>
                  <a:lnTo>
                    <a:pt x="43505" y="1355929"/>
                  </a:lnTo>
                  <a:lnTo>
                    <a:pt x="54422" y="1353991"/>
                  </a:lnTo>
                  <a:lnTo>
                    <a:pt x="65896" y="1350815"/>
                  </a:lnTo>
                  <a:lnTo>
                    <a:pt x="77616" y="1349403"/>
                  </a:lnTo>
                  <a:lnTo>
                    <a:pt x="89446" y="1348776"/>
                  </a:lnTo>
                  <a:lnTo>
                    <a:pt x="102318" y="1348497"/>
                  </a:lnTo>
                  <a:lnTo>
                    <a:pt x="138789" y="1348303"/>
                  </a:lnTo>
                  <a:lnTo>
                    <a:pt x="154044" y="1350933"/>
                  </a:lnTo>
                  <a:lnTo>
                    <a:pt x="162283" y="1353023"/>
                  </a:lnTo>
                  <a:lnTo>
                    <a:pt x="170755" y="1354416"/>
                  </a:lnTo>
                  <a:lnTo>
                    <a:pt x="179383" y="1355345"/>
                  </a:lnTo>
                  <a:lnTo>
                    <a:pt x="188114" y="1355965"/>
                  </a:lnTo>
                  <a:lnTo>
                    <a:pt x="196915" y="1356378"/>
                  </a:lnTo>
                  <a:lnTo>
                    <a:pt x="214639" y="1356836"/>
                  </a:lnTo>
                  <a:lnTo>
                    <a:pt x="224529" y="1357951"/>
                  </a:lnTo>
                  <a:lnTo>
                    <a:pt x="235096" y="1359686"/>
                  </a:lnTo>
                  <a:lnTo>
                    <a:pt x="246113" y="1361835"/>
                  </a:lnTo>
                  <a:lnTo>
                    <a:pt x="255444" y="1363267"/>
                  </a:lnTo>
                  <a:lnTo>
                    <a:pt x="271109" y="1364860"/>
                  </a:lnTo>
                  <a:lnTo>
                    <a:pt x="280053" y="1365284"/>
                  </a:lnTo>
                  <a:lnTo>
                    <a:pt x="300586" y="1365756"/>
                  </a:lnTo>
                  <a:lnTo>
                    <a:pt x="384263" y="1366123"/>
                  </a:lnTo>
                  <a:lnTo>
                    <a:pt x="393230" y="1367119"/>
                  </a:lnTo>
                  <a:lnTo>
                    <a:pt x="402188" y="1368775"/>
                  </a:lnTo>
                  <a:lnTo>
                    <a:pt x="411139" y="1370871"/>
                  </a:lnTo>
                  <a:lnTo>
                    <a:pt x="420086" y="1372268"/>
                  </a:lnTo>
                  <a:lnTo>
                    <a:pt x="429030" y="1373200"/>
                  </a:lnTo>
                  <a:lnTo>
                    <a:pt x="437972" y="1373821"/>
                  </a:lnTo>
                  <a:lnTo>
                    <a:pt x="453205" y="1374511"/>
                  </a:lnTo>
                  <a:lnTo>
                    <a:pt x="466597" y="1375810"/>
                  </a:lnTo>
                  <a:lnTo>
                    <a:pt x="479170" y="1379694"/>
                  </a:lnTo>
                  <a:lnTo>
                    <a:pt x="491379" y="1382082"/>
                  </a:lnTo>
                  <a:lnTo>
                    <a:pt x="506771" y="1383426"/>
                  </a:lnTo>
                  <a:lnTo>
                    <a:pt x="510656" y="1383615"/>
                  </a:lnTo>
                  <a:lnTo>
                    <a:pt x="514240" y="1384733"/>
                  </a:lnTo>
                  <a:lnTo>
                    <a:pt x="527366" y="13929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1"/>
            <p:cNvSpPr/>
            <p:nvPr/>
          </p:nvSpPr>
          <p:spPr>
            <a:xfrm>
              <a:off x="3043504" y="1848445"/>
              <a:ext cx="89387" cy="8931"/>
            </a:xfrm>
            <a:custGeom>
              <a:avLst/>
              <a:gdLst/>
              <a:ahLst/>
              <a:cxnLst/>
              <a:rect l="0" t="0" r="0" b="0"/>
              <a:pathLst>
                <a:path w="89387" h="8931">
                  <a:moveTo>
                    <a:pt x="0" y="8930"/>
                  </a:moveTo>
                  <a:lnTo>
                    <a:pt x="0" y="1242"/>
                  </a:lnTo>
                  <a:lnTo>
                    <a:pt x="993" y="828"/>
                  </a:lnTo>
                  <a:lnTo>
                    <a:pt x="2648" y="552"/>
                  </a:lnTo>
                  <a:lnTo>
                    <a:pt x="4746" y="368"/>
                  </a:lnTo>
                  <a:lnTo>
                    <a:pt x="7136" y="245"/>
                  </a:lnTo>
                  <a:lnTo>
                    <a:pt x="16266" y="32"/>
                  </a:lnTo>
                  <a:lnTo>
                    <a:pt x="56621" y="0"/>
                  </a:lnTo>
                  <a:lnTo>
                    <a:pt x="60590" y="993"/>
                  </a:lnTo>
                  <a:lnTo>
                    <a:pt x="65223" y="2646"/>
                  </a:lnTo>
                  <a:lnTo>
                    <a:pt x="77440" y="7689"/>
                  </a:lnTo>
                  <a:lnTo>
                    <a:pt x="79435" y="8103"/>
                  </a:lnTo>
                  <a:lnTo>
                    <a:pt x="81759" y="8378"/>
                  </a:lnTo>
                  <a:lnTo>
                    <a:pt x="89386" y="89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2"/>
            <p:cNvSpPr/>
            <p:nvPr/>
          </p:nvSpPr>
          <p:spPr>
            <a:xfrm>
              <a:off x="3258231" y="1714500"/>
              <a:ext cx="203866" cy="223243"/>
            </a:xfrm>
            <a:custGeom>
              <a:avLst/>
              <a:gdLst/>
              <a:ahLst/>
              <a:cxnLst/>
              <a:rect l="0" t="0" r="0" b="0"/>
              <a:pathLst>
                <a:path w="203866" h="223243">
                  <a:moveTo>
                    <a:pt x="160693" y="0"/>
                  </a:moveTo>
                  <a:lnTo>
                    <a:pt x="155948" y="0"/>
                  </a:lnTo>
                  <a:lnTo>
                    <a:pt x="153557" y="992"/>
                  </a:lnTo>
                  <a:lnTo>
                    <a:pt x="148252" y="4740"/>
                  </a:lnTo>
                  <a:lnTo>
                    <a:pt x="145447" y="6137"/>
                  </a:lnTo>
                  <a:lnTo>
                    <a:pt x="139681" y="7688"/>
                  </a:lnTo>
                  <a:lnTo>
                    <a:pt x="135760" y="9094"/>
                  </a:lnTo>
                  <a:lnTo>
                    <a:pt x="131160" y="11024"/>
                  </a:lnTo>
                  <a:lnTo>
                    <a:pt x="126107" y="13302"/>
                  </a:lnTo>
                  <a:lnTo>
                    <a:pt x="121745" y="15813"/>
                  </a:lnTo>
                  <a:lnTo>
                    <a:pt x="117844" y="18480"/>
                  </a:lnTo>
                  <a:lnTo>
                    <a:pt x="114250" y="21249"/>
                  </a:lnTo>
                  <a:lnTo>
                    <a:pt x="108874" y="24088"/>
                  </a:lnTo>
                  <a:lnTo>
                    <a:pt x="102311" y="26973"/>
                  </a:lnTo>
                  <a:lnTo>
                    <a:pt x="94956" y="29888"/>
                  </a:lnTo>
                  <a:lnTo>
                    <a:pt x="88066" y="33816"/>
                  </a:lnTo>
                  <a:lnTo>
                    <a:pt x="81486" y="38419"/>
                  </a:lnTo>
                  <a:lnTo>
                    <a:pt x="75114" y="43472"/>
                  </a:lnTo>
                  <a:lnTo>
                    <a:pt x="68879" y="47833"/>
                  </a:lnTo>
                  <a:lnTo>
                    <a:pt x="62736" y="51732"/>
                  </a:lnTo>
                  <a:lnTo>
                    <a:pt x="56655" y="55324"/>
                  </a:lnTo>
                  <a:lnTo>
                    <a:pt x="50614" y="59703"/>
                  </a:lnTo>
                  <a:lnTo>
                    <a:pt x="44600" y="64607"/>
                  </a:lnTo>
                  <a:lnTo>
                    <a:pt x="38605" y="69860"/>
                  </a:lnTo>
                  <a:lnTo>
                    <a:pt x="32622" y="74355"/>
                  </a:lnTo>
                  <a:lnTo>
                    <a:pt x="26647" y="78343"/>
                  </a:lnTo>
                  <a:lnTo>
                    <a:pt x="20677" y="81994"/>
                  </a:lnTo>
                  <a:lnTo>
                    <a:pt x="15704" y="85421"/>
                  </a:lnTo>
                  <a:lnTo>
                    <a:pt x="11395" y="88697"/>
                  </a:lnTo>
                  <a:lnTo>
                    <a:pt x="7530" y="91873"/>
                  </a:lnTo>
                  <a:lnTo>
                    <a:pt x="4953" y="94984"/>
                  </a:lnTo>
                  <a:lnTo>
                    <a:pt x="3235" y="98049"/>
                  </a:lnTo>
                  <a:lnTo>
                    <a:pt x="1326" y="104101"/>
                  </a:lnTo>
                  <a:lnTo>
                    <a:pt x="477" y="110098"/>
                  </a:lnTo>
                  <a:lnTo>
                    <a:pt x="0" y="114312"/>
                  </a:lnTo>
                  <a:lnTo>
                    <a:pt x="926" y="114903"/>
                  </a:lnTo>
                  <a:lnTo>
                    <a:pt x="4604" y="115560"/>
                  </a:lnTo>
                  <a:lnTo>
                    <a:pt x="9549" y="115852"/>
                  </a:lnTo>
                  <a:lnTo>
                    <a:pt x="12258" y="115930"/>
                  </a:lnTo>
                  <a:lnTo>
                    <a:pt x="25561" y="116040"/>
                  </a:lnTo>
                  <a:lnTo>
                    <a:pt x="30878" y="115063"/>
                  </a:lnTo>
                  <a:lnTo>
                    <a:pt x="36409" y="113420"/>
                  </a:lnTo>
                  <a:lnTo>
                    <a:pt x="42083" y="111332"/>
                  </a:lnTo>
                  <a:lnTo>
                    <a:pt x="47852" y="109940"/>
                  </a:lnTo>
                  <a:lnTo>
                    <a:pt x="53684" y="109012"/>
                  </a:lnTo>
                  <a:lnTo>
                    <a:pt x="59558" y="108393"/>
                  </a:lnTo>
                  <a:lnTo>
                    <a:pt x="65461" y="107981"/>
                  </a:lnTo>
                  <a:lnTo>
                    <a:pt x="71383" y="107706"/>
                  </a:lnTo>
                  <a:lnTo>
                    <a:pt x="84252" y="107401"/>
                  </a:lnTo>
                  <a:lnTo>
                    <a:pt x="99904" y="107265"/>
                  </a:lnTo>
                  <a:lnTo>
                    <a:pt x="107256" y="108221"/>
                  </a:lnTo>
                  <a:lnTo>
                    <a:pt x="114143" y="109850"/>
                  </a:lnTo>
                  <a:lnTo>
                    <a:pt x="120721" y="111929"/>
                  </a:lnTo>
                  <a:lnTo>
                    <a:pt x="127093" y="113314"/>
                  </a:lnTo>
                  <a:lnTo>
                    <a:pt x="133327" y="114238"/>
                  </a:lnTo>
                  <a:lnTo>
                    <a:pt x="139470" y="114854"/>
                  </a:lnTo>
                  <a:lnTo>
                    <a:pt x="145551" y="116257"/>
                  </a:lnTo>
                  <a:lnTo>
                    <a:pt x="151592" y="118184"/>
                  </a:lnTo>
                  <a:lnTo>
                    <a:pt x="157605" y="120461"/>
                  </a:lnTo>
                  <a:lnTo>
                    <a:pt x="162607" y="122972"/>
                  </a:lnTo>
                  <a:lnTo>
                    <a:pt x="166935" y="125637"/>
                  </a:lnTo>
                  <a:lnTo>
                    <a:pt x="170814" y="128407"/>
                  </a:lnTo>
                  <a:lnTo>
                    <a:pt x="175385" y="130253"/>
                  </a:lnTo>
                  <a:lnTo>
                    <a:pt x="180420" y="131484"/>
                  </a:lnTo>
                  <a:lnTo>
                    <a:pt x="185762" y="132304"/>
                  </a:lnTo>
                  <a:lnTo>
                    <a:pt x="189324" y="133843"/>
                  </a:lnTo>
                  <a:lnTo>
                    <a:pt x="191698" y="135862"/>
                  </a:lnTo>
                  <a:lnTo>
                    <a:pt x="195330" y="141742"/>
                  </a:lnTo>
                  <a:lnTo>
                    <a:pt x="200254" y="150971"/>
                  </a:lnTo>
                  <a:lnTo>
                    <a:pt x="201965" y="155217"/>
                  </a:lnTo>
                  <a:lnTo>
                    <a:pt x="203105" y="159041"/>
                  </a:lnTo>
                  <a:lnTo>
                    <a:pt x="203865" y="162582"/>
                  </a:lnTo>
                  <a:lnTo>
                    <a:pt x="203379" y="165935"/>
                  </a:lnTo>
                  <a:lnTo>
                    <a:pt x="202062" y="169162"/>
                  </a:lnTo>
                  <a:lnTo>
                    <a:pt x="200190" y="172306"/>
                  </a:lnTo>
                  <a:lnTo>
                    <a:pt x="198111" y="178445"/>
                  </a:lnTo>
                  <a:lnTo>
                    <a:pt x="197556" y="181471"/>
                  </a:lnTo>
                  <a:lnTo>
                    <a:pt x="194292" y="187479"/>
                  </a:lnTo>
                  <a:lnTo>
                    <a:pt x="192030" y="190471"/>
                  </a:lnTo>
                  <a:lnTo>
                    <a:pt x="188537" y="193457"/>
                  </a:lnTo>
                  <a:lnTo>
                    <a:pt x="184221" y="196440"/>
                  </a:lnTo>
                  <a:lnTo>
                    <a:pt x="179358" y="199421"/>
                  </a:lnTo>
                  <a:lnTo>
                    <a:pt x="175123" y="201408"/>
                  </a:lnTo>
                  <a:lnTo>
                    <a:pt x="171306" y="202733"/>
                  </a:lnTo>
                  <a:lnTo>
                    <a:pt x="167768" y="203616"/>
                  </a:lnTo>
                  <a:lnTo>
                    <a:pt x="163424" y="205197"/>
                  </a:lnTo>
                  <a:lnTo>
                    <a:pt x="158541" y="207244"/>
                  </a:lnTo>
                  <a:lnTo>
                    <a:pt x="153300" y="209600"/>
                  </a:lnTo>
                  <a:lnTo>
                    <a:pt x="147819" y="211171"/>
                  </a:lnTo>
                  <a:lnTo>
                    <a:pt x="142178" y="212218"/>
                  </a:lnTo>
                  <a:lnTo>
                    <a:pt x="136432" y="212916"/>
                  </a:lnTo>
                  <a:lnTo>
                    <a:pt x="130614" y="213382"/>
                  </a:lnTo>
                  <a:lnTo>
                    <a:pt x="124750" y="213692"/>
                  </a:lnTo>
                  <a:lnTo>
                    <a:pt x="118854" y="213899"/>
                  </a:lnTo>
                  <a:lnTo>
                    <a:pt x="112937" y="215029"/>
                  </a:lnTo>
                  <a:lnTo>
                    <a:pt x="107006" y="216774"/>
                  </a:lnTo>
                  <a:lnTo>
                    <a:pt x="101065" y="218930"/>
                  </a:lnTo>
                  <a:lnTo>
                    <a:pt x="95119" y="220368"/>
                  </a:lnTo>
                  <a:lnTo>
                    <a:pt x="89168" y="221326"/>
                  </a:lnTo>
                  <a:lnTo>
                    <a:pt x="83214" y="221964"/>
                  </a:lnTo>
                  <a:lnTo>
                    <a:pt x="78252" y="222390"/>
                  </a:lnTo>
                  <a:lnTo>
                    <a:pt x="73951" y="222674"/>
                  </a:lnTo>
                  <a:lnTo>
                    <a:pt x="70090" y="222863"/>
                  </a:lnTo>
                  <a:lnTo>
                    <a:pt x="60504" y="223074"/>
                  </a:lnTo>
                  <a:lnTo>
                    <a:pt x="35553" y="223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3"/>
            <p:cNvSpPr/>
            <p:nvPr/>
          </p:nvSpPr>
          <p:spPr>
            <a:xfrm>
              <a:off x="3142402" y="2313166"/>
              <a:ext cx="381995" cy="346071"/>
            </a:xfrm>
            <a:custGeom>
              <a:avLst/>
              <a:gdLst/>
              <a:ahLst/>
              <a:cxnLst/>
              <a:rect l="0" t="0" r="0" b="0"/>
              <a:pathLst>
                <a:path w="381995" h="346071">
                  <a:moveTo>
                    <a:pt x="258645" y="17482"/>
                  </a:moveTo>
                  <a:lnTo>
                    <a:pt x="253900" y="17482"/>
                  </a:lnTo>
                  <a:lnTo>
                    <a:pt x="252502" y="16490"/>
                  </a:lnTo>
                  <a:lnTo>
                    <a:pt x="251570" y="14836"/>
                  </a:lnTo>
                  <a:lnTo>
                    <a:pt x="250074" y="9794"/>
                  </a:lnTo>
                  <a:lnTo>
                    <a:pt x="248959" y="9380"/>
                  </a:lnTo>
                  <a:lnTo>
                    <a:pt x="245070" y="8920"/>
                  </a:lnTo>
                  <a:lnTo>
                    <a:pt x="243636" y="7806"/>
                  </a:lnTo>
                  <a:lnTo>
                    <a:pt x="242680" y="6070"/>
                  </a:lnTo>
                  <a:lnTo>
                    <a:pt x="242042" y="3921"/>
                  </a:lnTo>
                  <a:lnTo>
                    <a:pt x="240624" y="2488"/>
                  </a:lnTo>
                  <a:lnTo>
                    <a:pt x="238686" y="1533"/>
                  </a:lnTo>
                  <a:lnTo>
                    <a:pt x="233884" y="472"/>
                  </a:lnTo>
                  <a:lnTo>
                    <a:pt x="228438" y="0"/>
                  </a:lnTo>
                  <a:lnTo>
                    <a:pt x="220059" y="2436"/>
                  </a:lnTo>
                  <a:lnTo>
                    <a:pt x="209714" y="5834"/>
                  </a:lnTo>
                  <a:lnTo>
                    <a:pt x="198495" y="7344"/>
                  </a:lnTo>
                  <a:lnTo>
                    <a:pt x="191729" y="8739"/>
                  </a:lnTo>
                  <a:lnTo>
                    <a:pt x="184239" y="10662"/>
                  </a:lnTo>
                  <a:lnTo>
                    <a:pt x="176266" y="12935"/>
                  </a:lnTo>
                  <a:lnTo>
                    <a:pt x="167972" y="16435"/>
                  </a:lnTo>
                  <a:lnTo>
                    <a:pt x="159462" y="20753"/>
                  </a:lnTo>
                  <a:lnTo>
                    <a:pt x="150810" y="25616"/>
                  </a:lnTo>
                  <a:lnTo>
                    <a:pt x="142062" y="29850"/>
                  </a:lnTo>
                  <a:lnTo>
                    <a:pt x="133250" y="33665"/>
                  </a:lnTo>
                  <a:lnTo>
                    <a:pt x="124397" y="37200"/>
                  </a:lnTo>
                  <a:lnTo>
                    <a:pt x="115515" y="42534"/>
                  </a:lnTo>
                  <a:lnTo>
                    <a:pt x="106614" y="49066"/>
                  </a:lnTo>
                  <a:lnTo>
                    <a:pt x="97700" y="56398"/>
                  </a:lnTo>
                  <a:lnTo>
                    <a:pt x="88779" y="63270"/>
                  </a:lnTo>
                  <a:lnTo>
                    <a:pt x="79851" y="69835"/>
                  </a:lnTo>
                  <a:lnTo>
                    <a:pt x="70920" y="76197"/>
                  </a:lnTo>
                  <a:lnTo>
                    <a:pt x="62980" y="83414"/>
                  </a:lnTo>
                  <a:lnTo>
                    <a:pt x="55699" y="91203"/>
                  </a:lnTo>
                  <a:lnTo>
                    <a:pt x="48860" y="99371"/>
                  </a:lnTo>
                  <a:lnTo>
                    <a:pt x="42314" y="106801"/>
                  </a:lnTo>
                  <a:lnTo>
                    <a:pt x="29744" y="120349"/>
                  </a:lnTo>
                  <a:lnTo>
                    <a:pt x="24604" y="127732"/>
                  </a:lnTo>
                  <a:lnTo>
                    <a:pt x="20184" y="135630"/>
                  </a:lnTo>
                  <a:lnTo>
                    <a:pt x="16244" y="143873"/>
                  </a:lnTo>
                  <a:lnTo>
                    <a:pt x="12625" y="152344"/>
                  </a:lnTo>
                  <a:lnTo>
                    <a:pt x="9219" y="160968"/>
                  </a:lnTo>
                  <a:lnTo>
                    <a:pt x="5955" y="169694"/>
                  </a:lnTo>
                  <a:lnTo>
                    <a:pt x="3778" y="178488"/>
                  </a:lnTo>
                  <a:lnTo>
                    <a:pt x="2328" y="187327"/>
                  </a:lnTo>
                  <a:lnTo>
                    <a:pt x="1361" y="196197"/>
                  </a:lnTo>
                  <a:lnTo>
                    <a:pt x="716" y="205086"/>
                  </a:lnTo>
                  <a:lnTo>
                    <a:pt x="286" y="213989"/>
                  </a:lnTo>
                  <a:lnTo>
                    <a:pt x="0" y="222901"/>
                  </a:lnTo>
                  <a:lnTo>
                    <a:pt x="802" y="231819"/>
                  </a:lnTo>
                  <a:lnTo>
                    <a:pt x="2330" y="240741"/>
                  </a:lnTo>
                  <a:lnTo>
                    <a:pt x="4341" y="249665"/>
                  </a:lnTo>
                  <a:lnTo>
                    <a:pt x="6676" y="257599"/>
                  </a:lnTo>
                  <a:lnTo>
                    <a:pt x="9225" y="264872"/>
                  </a:lnTo>
                  <a:lnTo>
                    <a:pt x="11918" y="271706"/>
                  </a:lnTo>
                  <a:lnTo>
                    <a:pt x="14706" y="278246"/>
                  </a:lnTo>
                  <a:lnTo>
                    <a:pt x="20453" y="290804"/>
                  </a:lnTo>
                  <a:lnTo>
                    <a:pt x="24369" y="296931"/>
                  </a:lnTo>
                  <a:lnTo>
                    <a:pt x="28966" y="303000"/>
                  </a:lnTo>
                  <a:lnTo>
                    <a:pt x="34017" y="309031"/>
                  </a:lnTo>
                  <a:lnTo>
                    <a:pt x="40364" y="314043"/>
                  </a:lnTo>
                  <a:lnTo>
                    <a:pt x="47575" y="318377"/>
                  </a:lnTo>
                  <a:lnTo>
                    <a:pt x="55362" y="322259"/>
                  </a:lnTo>
                  <a:lnTo>
                    <a:pt x="63532" y="325838"/>
                  </a:lnTo>
                  <a:lnTo>
                    <a:pt x="71959" y="329217"/>
                  </a:lnTo>
                  <a:lnTo>
                    <a:pt x="89267" y="335617"/>
                  </a:lnTo>
                  <a:lnTo>
                    <a:pt x="106891" y="341769"/>
                  </a:lnTo>
                  <a:lnTo>
                    <a:pt x="115763" y="343806"/>
                  </a:lnTo>
                  <a:lnTo>
                    <a:pt x="124656" y="345164"/>
                  </a:lnTo>
                  <a:lnTo>
                    <a:pt x="133565" y="346070"/>
                  </a:lnTo>
                  <a:lnTo>
                    <a:pt x="142484" y="345681"/>
                  </a:lnTo>
                  <a:lnTo>
                    <a:pt x="151409" y="344430"/>
                  </a:lnTo>
                  <a:lnTo>
                    <a:pt x="160338" y="342604"/>
                  </a:lnTo>
                  <a:lnTo>
                    <a:pt x="169271" y="341386"/>
                  </a:lnTo>
                  <a:lnTo>
                    <a:pt x="178205" y="340575"/>
                  </a:lnTo>
                  <a:lnTo>
                    <a:pt x="187142" y="340033"/>
                  </a:lnTo>
                  <a:lnTo>
                    <a:pt x="197072" y="338680"/>
                  </a:lnTo>
                  <a:lnTo>
                    <a:pt x="207664" y="336786"/>
                  </a:lnTo>
                  <a:lnTo>
                    <a:pt x="218699" y="334531"/>
                  </a:lnTo>
                  <a:lnTo>
                    <a:pt x="229034" y="331044"/>
                  </a:lnTo>
                  <a:lnTo>
                    <a:pt x="238904" y="326734"/>
                  </a:lnTo>
                  <a:lnTo>
                    <a:pt x="248464" y="321877"/>
                  </a:lnTo>
                  <a:lnTo>
                    <a:pt x="258810" y="317646"/>
                  </a:lnTo>
                  <a:lnTo>
                    <a:pt x="269680" y="313834"/>
                  </a:lnTo>
                  <a:lnTo>
                    <a:pt x="280899" y="310300"/>
                  </a:lnTo>
                  <a:lnTo>
                    <a:pt x="290365" y="306952"/>
                  </a:lnTo>
                  <a:lnTo>
                    <a:pt x="298662" y="303728"/>
                  </a:lnTo>
                  <a:lnTo>
                    <a:pt x="306179" y="300586"/>
                  </a:lnTo>
                  <a:lnTo>
                    <a:pt x="314171" y="296507"/>
                  </a:lnTo>
                  <a:lnTo>
                    <a:pt x="322478" y="291803"/>
                  </a:lnTo>
                  <a:lnTo>
                    <a:pt x="330996" y="286683"/>
                  </a:lnTo>
                  <a:lnTo>
                    <a:pt x="337667" y="281286"/>
                  </a:lnTo>
                  <a:lnTo>
                    <a:pt x="343108" y="275703"/>
                  </a:lnTo>
                  <a:lnTo>
                    <a:pt x="347728" y="269996"/>
                  </a:lnTo>
                  <a:lnTo>
                    <a:pt x="351802" y="264208"/>
                  </a:lnTo>
                  <a:lnTo>
                    <a:pt x="355510" y="258364"/>
                  </a:lnTo>
                  <a:lnTo>
                    <a:pt x="358976" y="252484"/>
                  </a:lnTo>
                  <a:lnTo>
                    <a:pt x="362280" y="245588"/>
                  </a:lnTo>
                  <a:lnTo>
                    <a:pt x="365476" y="238014"/>
                  </a:lnTo>
                  <a:lnTo>
                    <a:pt x="368599" y="229987"/>
                  </a:lnTo>
                  <a:lnTo>
                    <a:pt x="371675" y="222652"/>
                  </a:lnTo>
                  <a:lnTo>
                    <a:pt x="374718" y="215778"/>
                  </a:lnTo>
                  <a:lnTo>
                    <a:pt x="377740" y="209211"/>
                  </a:lnTo>
                  <a:lnTo>
                    <a:pt x="379755" y="202848"/>
                  </a:lnTo>
                  <a:lnTo>
                    <a:pt x="381098" y="196622"/>
                  </a:lnTo>
                  <a:lnTo>
                    <a:pt x="381994" y="190487"/>
                  </a:lnTo>
                  <a:lnTo>
                    <a:pt x="381598" y="184413"/>
                  </a:lnTo>
                  <a:lnTo>
                    <a:pt x="380340" y="178378"/>
                  </a:lnTo>
                  <a:lnTo>
                    <a:pt x="378509" y="172371"/>
                  </a:lnTo>
                  <a:lnTo>
                    <a:pt x="377288" y="165390"/>
                  </a:lnTo>
                  <a:lnTo>
                    <a:pt x="376474" y="157760"/>
                  </a:lnTo>
                  <a:lnTo>
                    <a:pt x="375931" y="149696"/>
                  </a:lnTo>
                  <a:lnTo>
                    <a:pt x="374577" y="143328"/>
                  </a:lnTo>
                  <a:lnTo>
                    <a:pt x="370423" y="133606"/>
                  </a:lnTo>
                  <a:lnTo>
                    <a:pt x="362618" y="123333"/>
                  </a:lnTo>
                  <a:lnTo>
                    <a:pt x="357755" y="117815"/>
                  </a:lnTo>
                  <a:lnTo>
                    <a:pt x="353521" y="112152"/>
                  </a:lnTo>
                  <a:lnTo>
                    <a:pt x="349704" y="106392"/>
                  </a:lnTo>
                  <a:lnTo>
                    <a:pt x="346166" y="100568"/>
                  </a:lnTo>
                  <a:lnTo>
                    <a:pt x="342815" y="94701"/>
                  </a:lnTo>
                  <a:lnTo>
                    <a:pt x="336443" y="82890"/>
                  </a:lnTo>
                  <a:lnTo>
                    <a:pt x="327652" y="73673"/>
                  </a:lnTo>
                  <a:lnTo>
                    <a:pt x="317123" y="66268"/>
                  </a:lnTo>
                  <a:lnTo>
                    <a:pt x="305823" y="59670"/>
                  </a:lnTo>
                  <a:lnTo>
                    <a:pt x="294179" y="53430"/>
                  </a:lnTo>
                  <a:lnTo>
                    <a:pt x="288294" y="50378"/>
                  </a:lnTo>
                  <a:lnTo>
                    <a:pt x="281391" y="47350"/>
                  </a:lnTo>
                  <a:lnTo>
                    <a:pt x="273808" y="44340"/>
                  </a:lnTo>
                  <a:lnTo>
                    <a:pt x="265774" y="41340"/>
                  </a:lnTo>
                  <a:lnTo>
                    <a:pt x="258432" y="38349"/>
                  </a:lnTo>
                  <a:lnTo>
                    <a:pt x="251551" y="35362"/>
                  </a:lnTo>
                  <a:lnTo>
                    <a:pt x="244977" y="32379"/>
                  </a:lnTo>
                  <a:lnTo>
                    <a:pt x="235024" y="29064"/>
                  </a:lnTo>
                  <a:lnTo>
                    <a:pt x="222891" y="264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4"/>
            <p:cNvSpPr/>
            <p:nvPr/>
          </p:nvSpPr>
          <p:spPr>
            <a:xfrm>
              <a:off x="4044624" y="1714500"/>
              <a:ext cx="8939" cy="196454"/>
            </a:xfrm>
            <a:custGeom>
              <a:avLst/>
              <a:gdLst/>
              <a:ahLst/>
              <a:cxnLst/>
              <a:rect l="0" t="0" r="0" b="0"/>
              <a:pathLst>
                <a:path w="8939" h="196454">
                  <a:moveTo>
                    <a:pt x="0" y="0"/>
                  </a:moveTo>
                  <a:lnTo>
                    <a:pt x="0" y="4740"/>
                  </a:lnTo>
                  <a:lnTo>
                    <a:pt x="993" y="8121"/>
                  </a:lnTo>
                  <a:lnTo>
                    <a:pt x="2648" y="12360"/>
                  </a:lnTo>
                  <a:lnTo>
                    <a:pt x="4745" y="17169"/>
                  </a:lnTo>
                  <a:lnTo>
                    <a:pt x="6143" y="21368"/>
                  </a:lnTo>
                  <a:lnTo>
                    <a:pt x="7074" y="25160"/>
                  </a:lnTo>
                  <a:lnTo>
                    <a:pt x="7696" y="28679"/>
                  </a:lnTo>
                  <a:lnTo>
                    <a:pt x="8110" y="33010"/>
                  </a:lnTo>
                  <a:lnTo>
                    <a:pt x="8386" y="37882"/>
                  </a:lnTo>
                  <a:lnTo>
                    <a:pt x="8693" y="47594"/>
                  </a:lnTo>
                  <a:lnTo>
                    <a:pt x="8865" y="59632"/>
                  </a:lnTo>
                  <a:lnTo>
                    <a:pt x="8938" y="1964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5"/>
            <p:cNvSpPr/>
            <p:nvPr/>
          </p:nvSpPr>
          <p:spPr>
            <a:xfrm>
              <a:off x="3821160" y="2473523"/>
              <a:ext cx="143018" cy="1"/>
            </a:xfrm>
            <a:custGeom>
              <a:avLst/>
              <a:gdLst/>
              <a:ahLst/>
              <a:cxnLst/>
              <a:rect l="0" t="0" r="0" b="0"/>
              <a:pathLst>
                <a:path w="143018" h="1">
                  <a:moveTo>
                    <a:pt x="0" y="0"/>
                  </a:moveTo>
                  <a:lnTo>
                    <a:pt x="1430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6"/>
            <p:cNvSpPr/>
            <p:nvPr/>
          </p:nvSpPr>
          <p:spPr>
            <a:xfrm>
              <a:off x="4071439" y="2303904"/>
              <a:ext cx="232404" cy="267847"/>
            </a:xfrm>
            <a:custGeom>
              <a:avLst/>
              <a:gdLst/>
              <a:ahLst/>
              <a:cxnLst/>
              <a:rect l="0" t="0" r="0" b="0"/>
              <a:pathLst>
                <a:path w="232404" h="267847">
                  <a:moveTo>
                    <a:pt x="0" y="35674"/>
                  </a:moveTo>
                  <a:lnTo>
                    <a:pt x="13316" y="22372"/>
                  </a:lnTo>
                  <a:lnTo>
                    <a:pt x="16823" y="19861"/>
                  </a:lnTo>
                  <a:lnTo>
                    <a:pt x="21147" y="17194"/>
                  </a:lnTo>
                  <a:lnTo>
                    <a:pt x="26016" y="14425"/>
                  </a:lnTo>
                  <a:lnTo>
                    <a:pt x="36723" y="8701"/>
                  </a:lnTo>
                  <a:lnTo>
                    <a:pt x="42360" y="5786"/>
                  </a:lnTo>
                  <a:lnTo>
                    <a:pt x="47110" y="3842"/>
                  </a:lnTo>
                  <a:lnTo>
                    <a:pt x="51271" y="2547"/>
                  </a:lnTo>
                  <a:lnTo>
                    <a:pt x="55037" y="1683"/>
                  </a:lnTo>
                  <a:lnTo>
                    <a:pt x="59534" y="1107"/>
                  </a:lnTo>
                  <a:lnTo>
                    <a:pt x="64519" y="723"/>
                  </a:lnTo>
                  <a:lnTo>
                    <a:pt x="74361" y="297"/>
                  </a:lnTo>
                  <a:lnTo>
                    <a:pt x="82046" y="107"/>
                  </a:lnTo>
                  <a:lnTo>
                    <a:pt x="96702" y="0"/>
                  </a:lnTo>
                  <a:lnTo>
                    <a:pt x="101215" y="977"/>
                  </a:lnTo>
                  <a:lnTo>
                    <a:pt x="105218" y="2621"/>
                  </a:lnTo>
                  <a:lnTo>
                    <a:pt x="112313" y="6101"/>
                  </a:lnTo>
                  <a:lnTo>
                    <a:pt x="118777" y="7648"/>
                  </a:lnTo>
                  <a:lnTo>
                    <a:pt x="120899" y="9052"/>
                  </a:lnTo>
                  <a:lnTo>
                    <a:pt x="122312" y="10981"/>
                  </a:lnTo>
                  <a:lnTo>
                    <a:pt x="123255" y="13259"/>
                  </a:lnTo>
                  <a:lnTo>
                    <a:pt x="129327" y="21205"/>
                  </a:lnTo>
                  <a:lnTo>
                    <a:pt x="129918" y="25036"/>
                  </a:lnTo>
                  <a:lnTo>
                    <a:pt x="129318" y="29574"/>
                  </a:lnTo>
                  <a:lnTo>
                    <a:pt x="127926" y="34584"/>
                  </a:lnTo>
                  <a:lnTo>
                    <a:pt x="126379" y="42797"/>
                  </a:lnTo>
                  <a:lnTo>
                    <a:pt x="125966" y="46375"/>
                  </a:lnTo>
                  <a:lnTo>
                    <a:pt x="124697" y="50746"/>
                  </a:lnTo>
                  <a:lnTo>
                    <a:pt x="122859" y="55644"/>
                  </a:lnTo>
                  <a:lnTo>
                    <a:pt x="120640" y="60894"/>
                  </a:lnTo>
                  <a:lnTo>
                    <a:pt x="117174" y="66377"/>
                  </a:lnTo>
                  <a:lnTo>
                    <a:pt x="112878" y="72018"/>
                  </a:lnTo>
                  <a:lnTo>
                    <a:pt x="108026" y="77763"/>
                  </a:lnTo>
                  <a:lnTo>
                    <a:pt x="103800" y="83577"/>
                  </a:lnTo>
                  <a:lnTo>
                    <a:pt x="99988" y="89438"/>
                  </a:lnTo>
                  <a:lnTo>
                    <a:pt x="96454" y="95329"/>
                  </a:lnTo>
                  <a:lnTo>
                    <a:pt x="92112" y="101241"/>
                  </a:lnTo>
                  <a:lnTo>
                    <a:pt x="87230" y="107167"/>
                  </a:lnTo>
                  <a:lnTo>
                    <a:pt x="81990" y="113101"/>
                  </a:lnTo>
                  <a:lnTo>
                    <a:pt x="70871" y="124987"/>
                  </a:lnTo>
                  <a:lnTo>
                    <a:pt x="47546" y="148787"/>
                  </a:lnTo>
                  <a:lnTo>
                    <a:pt x="42623" y="154739"/>
                  </a:lnTo>
                  <a:lnTo>
                    <a:pt x="38347" y="160691"/>
                  </a:lnTo>
                  <a:lnTo>
                    <a:pt x="34503" y="166644"/>
                  </a:lnTo>
                  <a:lnTo>
                    <a:pt x="29955" y="171604"/>
                  </a:lnTo>
                  <a:lnTo>
                    <a:pt x="24936" y="175904"/>
                  </a:lnTo>
                  <a:lnTo>
                    <a:pt x="19604" y="179762"/>
                  </a:lnTo>
                  <a:lnTo>
                    <a:pt x="15055" y="184319"/>
                  </a:lnTo>
                  <a:lnTo>
                    <a:pt x="11030" y="189341"/>
                  </a:lnTo>
                  <a:lnTo>
                    <a:pt x="7354" y="194673"/>
                  </a:lnTo>
                  <a:lnTo>
                    <a:pt x="4902" y="199221"/>
                  </a:lnTo>
                  <a:lnTo>
                    <a:pt x="2179" y="206919"/>
                  </a:lnTo>
                  <a:lnTo>
                    <a:pt x="969" y="213648"/>
                  </a:lnTo>
                  <a:lnTo>
                    <a:pt x="646" y="216831"/>
                  </a:lnTo>
                  <a:lnTo>
                    <a:pt x="1424" y="219945"/>
                  </a:lnTo>
                  <a:lnTo>
                    <a:pt x="4937" y="226051"/>
                  </a:lnTo>
                  <a:lnTo>
                    <a:pt x="8257" y="229069"/>
                  </a:lnTo>
                  <a:lnTo>
                    <a:pt x="12457" y="232073"/>
                  </a:lnTo>
                  <a:lnTo>
                    <a:pt x="17244" y="235067"/>
                  </a:lnTo>
                  <a:lnTo>
                    <a:pt x="22421" y="238056"/>
                  </a:lnTo>
                  <a:lnTo>
                    <a:pt x="33470" y="244023"/>
                  </a:lnTo>
                  <a:lnTo>
                    <a:pt x="40191" y="246011"/>
                  </a:lnTo>
                  <a:lnTo>
                    <a:pt x="47650" y="247336"/>
                  </a:lnTo>
                  <a:lnTo>
                    <a:pt x="55603" y="248219"/>
                  </a:lnTo>
                  <a:lnTo>
                    <a:pt x="62891" y="249801"/>
                  </a:lnTo>
                  <a:lnTo>
                    <a:pt x="69737" y="251847"/>
                  </a:lnTo>
                  <a:lnTo>
                    <a:pt x="76286" y="254203"/>
                  </a:lnTo>
                  <a:lnTo>
                    <a:pt x="83632" y="255775"/>
                  </a:lnTo>
                  <a:lnTo>
                    <a:pt x="91509" y="256822"/>
                  </a:lnTo>
                  <a:lnTo>
                    <a:pt x="99740" y="257520"/>
                  </a:lnTo>
                  <a:lnTo>
                    <a:pt x="107214" y="258978"/>
                  </a:lnTo>
                  <a:lnTo>
                    <a:pt x="114182" y="260942"/>
                  </a:lnTo>
                  <a:lnTo>
                    <a:pt x="120815" y="263243"/>
                  </a:lnTo>
                  <a:lnTo>
                    <a:pt x="128216" y="264778"/>
                  </a:lnTo>
                  <a:lnTo>
                    <a:pt x="136129" y="265800"/>
                  </a:lnTo>
                  <a:lnTo>
                    <a:pt x="144385" y="266482"/>
                  </a:lnTo>
                  <a:lnTo>
                    <a:pt x="151874" y="266937"/>
                  </a:lnTo>
                  <a:lnTo>
                    <a:pt x="165493" y="267442"/>
                  </a:lnTo>
                  <a:lnTo>
                    <a:pt x="184328" y="267726"/>
                  </a:lnTo>
                  <a:lnTo>
                    <a:pt x="232403" y="2678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7"/>
            <p:cNvSpPr/>
            <p:nvPr/>
          </p:nvSpPr>
          <p:spPr>
            <a:xfrm>
              <a:off x="4080378" y="1526977"/>
              <a:ext cx="545254" cy="1634133"/>
            </a:xfrm>
            <a:custGeom>
              <a:avLst/>
              <a:gdLst/>
              <a:ahLst/>
              <a:cxnLst/>
              <a:rect l="0" t="0" r="0" b="0"/>
              <a:pathLst>
                <a:path w="545254" h="1634133">
                  <a:moveTo>
                    <a:pt x="0" y="17859"/>
                  </a:moveTo>
                  <a:lnTo>
                    <a:pt x="104298" y="17859"/>
                  </a:lnTo>
                  <a:lnTo>
                    <a:pt x="116208" y="15213"/>
                  </a:lnTo>
                  <a:lnTo>
                    <a:pt x="129116" y="11722"/>
                  </a:lnTo>
                  <a:lnTo>
                    <a:pt x="144784" y="10170"/>
                  </a:lnTo>
                  <a:lnTo>
                    <a:pt x="161679" y="9481"/>
                  </a:lnTo>
                  <a:lnTo>
                    <a:pt x="187943" y="9093"/>
                  </a:lnTo>
                  <a:lnTo>
                    <a:pt x="242597" y="8939"/>
                  </a:lnTo>
                  <a:lnTo>
                    <a:pt x="251118" y="7943"/>
                  </a:lnTo>
                  <a:lnTo>
                    <a:pt x="259777" y="6288"/>
                  </a:lnTo>
                  <a:lnTo>
                    <a:pt x="276351" y="2794"/>
                  </a:lnTo>
                  <a:lnTo>
                    <a:pt x="290338" y="1242"/>
                  </a:lnTo>
                  <a:lnTo>
                    <a:pt x="303176" y="551"/>
                  </a:lnTo>
                  <a:lnTo>
                    <a:pt x="315503" y="245"/>
                  </a:lnTo>
                  <a:lnTo>
                    <a:pt x="406044" y="0"/>
                  </a:lnTo>
                  <a:lnTo>
                    <a:pt x="408747" y="992"/>
                  </a:lnTo>
                  <a:lnTo>
                    <a:pt x="419612" y="8561"/>
                  </a:lnTo>
                  <a:lnTo>
                    <a:pt x="424709" y="13561"/>
                  </a:lnTo>
                  <a:lnTo>
                    <a:pt x="426157" y="15986"/>
                  </a:lnTo>
                  <a:lnTo>
                    <a:pt x="427765" y="21326"/>
                  </a:lnTo>
                  <a:lnTo>
                    <a:pt x="429018" y="47637"/>
                  </a:lnTo>
                  <a:lnTo>
                    <a:pt x="429051" y="223288"/>
                  </a:lnTo>
                  <a:lnTo>
                    <a:pt x="436126" y="270542"/>
                  </a:lnTo>
                  <a:lnTo>
                    <a:pt x="437622" y="311298"/>
                  </a:lnTo>
                  <a:lnTo>
                    <a:pt x="437990" y="529463"/>
                  </a:lnTo>
                  <a:lnTo>
                    <a:pt x="442735" y="570179"/>
                  </a:lnTo>
                  <a:lnTo>
                    <a:pt x="445686" y="608922"/>
                  </a:lnTo>
                  <a:lnTo>
                    <a:pt x="446560" y="650277"/>
                  </a:lnTo>
                  <a:lnTo>
                    <a:pt x="446929" y="894582"/>
                  </a:lnTo>
                  <a:lnTo>
                    <a:pt x="451674" y="936000"/>
                  </a:lnTo>
                  <a:lnTo>
                    <a:pt x="454625" y="974951"/>
                  </a:lnTo>
                  <a:lnTo>
                    <a:pt x="455499" y="1016368"/>
                  </a:lnTo>
                  <a:lnTo>
                    <a:pt x="455758" y="1055318"/>
                  </a:lnTo>
                  <a:lnTo>
                    <a:pt x="462928" y="1116031"/>
                  </a:lnTo>
                  <a:lnTo>
                    <a:pt x="469180" y="1163800"/>
                  </a:lnTo>
                  <a:lnTo>
                    <a:pt x="473836" y="1211454"/>
                  </a:lnTo>
                  <a:lnTo>
                    <a:pt x="480641" y="1256438"/>
                  </a:lnTo>
                  <a:lnTo>
                    <a:pt x="483407" y="1304378"/>
                  </a:lnTo>
                  <a:lnTo>
                    <a:pt x="489704" y="1346452"/>
                  </a:lnTo>
                  <a:lnTo>
                    <a:pt x="493702" y="1374599"/>
                  </a:lnTo>
                  <a:lnTo>
                    <a:pt x="498528" y="1399145"/>
                  </a:lnTo>
                  <a:lnTo>
                    <a:pt x="502607" y="1421632"/>
                  </a:lnTo>
                  <a:lnTo>
                    <a:pt x="507457" y="1444500"/>
                  </a:lnTo>
                  <a:lnTo>
                    <a:pt x="509584" y="1457578"/>
                  </a:lnTo>
                  <a:lnTo>
                    <a:pt x="516394" y="1482143"/>
                  </a:lnTo>
                  <a:lnTo>
                    <a:pt x="517075" y="1488158"/>
                  </a:lnTo>
                  <a:lnTo>
                    <a:pt x="520480" y="1497486"/>
                  </a:lnTo>
                  <a:lnTo>
                    <a:pt x="522779" y="1501363"/>
                  </a:lnTo>
                  <a:lnTo>
                    <a:pt x="525333" y="1510962"/>
                  </a:lnTo>
                  <a:lnTo>
                    <a:pt x="526972" y="1528554"/>
                  </a:lnTo>
                  <a:lnTo>
                    <a:pt x="528100" y="1531996"/>
                  </a:lnTo>
                  <a:lnTo>
                    <a:pt x="533439" y="1541582"/>
                  </a:lnTo>
                  <a:lnTo>
                    <a:pt x="535036" y="1547689"/>
                  </a:lnTo>
                  <a:lnTo>
                    <a:pt x="536456" y="1549715"/>
                  </a:lnTo>
                  <a:lnTo>
                    <a:pt x="538394" y="1551065"/>
                  </a:lnTo>
                  <a:lnTo>
                    <a:pt x="540681" y="1551965"/>
                  </a:lnTo>
                  <a:lnTo>
                    <a:pt x="542205" y="1553557"/>
                  </a:lnTo>
                  <a:lnTo>
                    <a:pt x="543221" y="1555611"/>
                  </a:lnTo>
                  <a:lnTo>
                    <a:pt x="544350" y="1560539"/>
                  </a:lnTo>
                  <a:lnTo>
                    <a:pt x="545253" y="1589481"/>
                  </a:lnTo>
                  <a:lnTo>
                    <a:pt x="537556" y="1597172"/>
                  </a:lnTo>
                  <a:lnTo>
                    <a:pt x="534218" y="1597862"/>
                  </a:lnTo>
                  <a:lnTo>
                    <a:pt x="523982" y="1598305"/>
                  </a:lnTo>
                  <a:lnTo>
                    <a:pt x="521141" y="1599333"/>
                  </a:lnTo>
                  <a:lnTo>
                    <a:pt x="512396" y="1604529"/>
                  </a:lnTo>
                  <a:lnTo>
                    <a:pt x="506483" y="1606093"/>
                  </a:lnTo>
                  <a:lnTo>
                    <a:pt x="492824" y="1606973"/>
                  </a:lnTo>
                  <a:lnTo>
                    <a:pt x="476197" y="1607233"/>
                  </a:lnTo>
                  <a:lnTo>
                    <a:pt x="423079" y="1607340"/>
                  </a:lnTo>
                  <a:lnTo>
                    <a:pt x="408520" y="1609988"/>
                  </a:lnTo>
                  <a:lnTo>
                    <a:pt x="392118" y="1613480"/>
                  </a:lnTo>
                  <a:lnTo>
                    <a:pt x="383572" y="1614411"/>
                  </a:lnTo>
                  <a:lnTo>
                    <a:pt x="374896" y="1615031"/>
                  </a:lnTo>
                  <a:lnTo>
                    <a:pt x="365139" y="1615445"/>
                  </a:lnTo>
                  <a:lnTo>
                    <a:pt x="343704" y="1615905"/>
                  </a:lnTo>
                  <a:lnTo>
                    <a:pt x="314046" y="1616164"/>
                  </a:lnTo>
                  <a:lnTo>
                    <a:pt x="303716" y="1617192"/>
                  </a:lnTo>
                  <a:lnTo>
                    <a:pt x="292856" y="1618871"/>
                  </a:lnTo>
                  <a:lnTo>
                    <a:pt x="281643" y="1620981"/>
                  </a:lnTo>
                  <a:lnTo>
                    <a:pt x="270196" y="1622389"/>
                  </a:lnTo>
                  <a:lnTo>
                    <a:pt x="258592" y="1623327"/>
                  </a:lnTo>
                  <a:lnTo>
                    <a:pt x="246883" y="1623952"/>
                  </a:lnTo>
                  <a:lnTo>
                    <a:pt x="223279" y="1624647"/>
                  </a:lnTo>
                  <a:lnTo>
                    <a:pt x="175755" y="1625093"/>
                  </a:lnTo>
                  <a:lnTo>
                    <a:pt x="163849" y="1626122"/>
                  </a:lnTo>
                  <a:lnTo>
                    <a:pt x="151940" y="1627800"/>
                  </a:lnTo>
                  <a:lnTo>
                    <a:pt x="140027" y="1629911"/>
                  </a:lnTo>
                  <a:lnTo>
                    <a:pt x="129106" y="1631318"/>
                  </a:lnTo>
                  <a:lnTo>
                    <a:pt x="118845" y="1632256"/>
                  </a:lnTo>
                  <a:lnTo>
                    <a:pt x="109026" y="1632882"/>
                  </a:lnTo>
                  <a:lnTo>
                    <a:pt x="90169" y="1633576"/>
                  </a:lnTo>
                  <a:lnTo>
                    <a:pt x="53632" y="16341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18"/>
            <p:cNvSpPr/>
            <p:nvPr/>
          </p:nvSpPr>
          <p:spPr>
            <a:xfrm>
              <a:off x="379809" y="3599032"/>
              <a:ext cx="321790" cy="1267649"/>
            </a:xfrm>
            <a:custGeom>
              <a:avLst/>
              <a:gdLst/>
              <a:ahLst/>
              <a:cxnLst/>
              <a:rect l="0" t="0" r="0" b="0"/>
              <a:pathLst>
                <a:path w="321790" h="1267649">
                  <a:moveTo>
                    <a:pt x="303912" y="8562"/>
                  </a:moveTo>
                  <a:lnTo>
                    <a:pt x="295006" y="8562"/>
                  </a:lnTo>
                  <a:lnTo>
                    <a:pt x="290238" y="3821"/>
                  </a:lnTo>
                  <a:lnTo>
                    <a:pt x="287844" y="2425"/>
                  </a:lnTo>
                  <a:lnTo>
                    <a:pt x="282535" y="873"/>
                  </a:lnTo>
                  <a:lnTo>
                    <a:pt x="273963" y="0"/>
                  </a:lnTo>
                  <a:lnTo>
                    <a:pt x="271034" y="869"/>
                  </a:lnTo>
                  <a:lnTo>
                    <a:pt x="262168" y="5841"/>
                  </a:lnTo>
                  <a:lnTo>
                    <a:pt x="256226" y="7353"/>
                  </a:lnTo>
                  <a:lnTo>
                    <a:pt x="247297" y="8204"/>
                  </a:lnTo>
                  <a:lnTo>
                    <a:pt x="238692" y="8402"/>
                  </a:lnTo>
                  <a:lnTo>
                    <a:pt x="153650" y="8562"/>
                  </a:lnTo>
                  <a:lnTo>
                    <a:pt x="148120" y="9554"/>
                  </a:lnTo>
                  <a:lnTo>
                    <a:pt x="142446" y="11208"/>
                  </a:lnTo>
                  <a:lnTo>
                    <a:pt x="136678" y="13302"/>
                  </a:lnTo>
                  <a:lnTo>
                    <a:pt x="130846" y="14699"/>
                  </a:lnTo>
                  <a:lnTo>
                    <a:pt x="124971" y="15630"/>
                  </a:lnTo>
                  <a:lnTo>
                    <a:pt x="119069" y="16250"/>
                  </a:lnTo>
                  <a:lnTo>
                    <a:pt x="109862" y="16940"/>
                  </a:lnTo>
                  <a:lnTo>
                    <a:pt x="102459" y="17246"/>
                  </a:lnTo>
                  <a:lnTo>
                    <a:pt x="92708" y="17419"/>
                  </a:lnTo>
                  <a:lnTo>
                    <a:pt x="45949" y="17491"/>
                  </a:lnTo>
                  <a:lnTo>
                    <a:pt x="45531" y="18484"/>
                  </a:lnTo>
                  <a:lnTo>
                    <a:pt x="44726" y="26054"/>
                  </a:lnTo>
                  <a:lnTo>
                    <a:pt x="44693" y="78797"/>
                  </a:lnTo>
                  <a:lnTo>
                    <a:pt x="45687" y="83167"/>
                  </a:lnTo>
                  <a:lnTo>
                    <a:pt x="50836" y="95049"/>
                  </a:lnTo>
                  <a:lnTo>
                    <a:pt x="53080" y="116339"/>
                  </a:lnTo>
                  <a:lnTo>
                    <a:pt x="53264" y="122085"/>
                  </a:lnTo>
                  <a:lnTo>
                    <a:pt x="50820" y="133761"/>
                  </a:lnTo>
                  <a:lnTo>
                    <a:pt x="47416" y="145565"/>
                  </a:lnTo>
                  <a:lnTo>
                    <a:pt x="45052" y="180001"/>
                  </a:lnTo>
                  <a:lnTo>
                    <a:pt x="44741" y="216040"/>
                  </a:lnTo>
                  <a:lnTo>
                    <a:pt x="44703" y="250078"/>
                  </a:lnTo>
                  <a:lnTo>
                    <a:pt x="37620" y="294366"/>
                  </a:lnTo>
                  <a:lnTo>
                    <a:pt x="36000" y="332830"/>
                  </a:lnTo>
                  <a:lnTo>
                    <a:pt x="34834" y="357649"/>
                  </a:lnTo>
                  <a:lnTo>
                    <a:pt x="28694" y="392702"/>
                  </a:lnTo>
                  <a:lnTo>
                    <a:pt x="27187" y="428290"/>
                  </a:lnTo>
                  <a:lnTo>
                    <a:pt x="26816" y="699096"/>
                  </a:lnTo>
                  <a:lnTo>
                    <a:pt x="20673" y="732449"/>
                  </a:lnTo>
                  <a:lnTo>
                    <a:pt x="18430" y="767700"/>
                  </a:lnTo>
                  <a:lnTo>
                    <a:pt x="17987" y="803327"/>
                  </a:lnTo>
                  <a:lnTo>
                    <a:pt x="16906" y="838035"/>
                  </a:lnTo>
                  <a:lnTo>
                    <a:pt x="10807" y="867675"/>
                  </a:lnTo>
                  <a:lnTo>
                    <a:pt x="8192" y="903577"/>
                  </a:lnTo>
                  <a:lnTo>
                    <a:pt x="1913" y="930782"/>
                  </a:lnTo>
                  <a:lnTo>
                    <a:pt x="252" y="966163"/>
                  </a:lnTo>
                  <a:lnTo>
                    <a:pt x="112" y="978542"/>
                  </a:lnTo>
                  <a:lnTo>
                    <a:pt x="2699" y="990660"/>
                  </a:lnTo>
                  <a:lnTo>
                    <a:pt x="4779" y="996668"/>
                  </a:lnTo>
                  <a:lnTo>
                    <a:pt x="5172" y="1002659"/>
                  </a:lnTo>
                  <a:lnTo>
                    <a:pt x="585" y="1038446"/>
                  </a:lnTo>
                  <a:lnTo>
                    <a:pt x="52" y="1074171"/>
                  </a:lnTo>
                  <a:lnTo>
                    <a:pt x="0" y="1227181"/>
                  </a:lnTo>
                  <a:lnTo>
                    <a:pt x="994" y="1229756"/>
                  </a:lnTo>
                  <a:lnTo>
                    <a:pt x="7697" y="1239201"/>
                  </a:lnTo>
                  <a:lnTo>
                    <a:pt x="9104" y="1239753"/>
                  </a:lnTo>
                  <a:lnTo>
                    <a:pt x="13316" y="1240368"/>
                  </a:lnTo>
                  <a:lnTo>
                    <a:pt x="15830" y="1241524"/>
                  </a:lnTo>
                  <a:lnTo>
                    <a:pt x="24113" y="1246899"/>
                  </a:lnTo>
                  <a:lnTo>
                    <a:pt x="29919" y="1248504"/>
                  </a:lnTo>
                  <a:lnTo>
                    <a:pt x="38458" y="1249218"/>
                  </a:lnTo>
                  <a:lnTo>
                    <a:pt x="47881" y="1249535"/>
                  </a:lnTo>
                  <a:lnTo>
                    <a:pt x="59763" y="1249714"/>
                  </a:lnTo>
                  <a:lnTo>
                    <a:pt x="266789" y="1249788"/>
                  </a:lnTo>
                  <a:lnTo>
                    <a:pt x="271218" y="1250780"/>
                  </a:lnTo>
                  <a:lnTo>
                    <a:pt x="282196" y="1255926"/>
                  </a:lnTo>
                  <a:lnTo>
                    <a:pt x="291739" y="1257891"/>
                  </a:lnTo>
                  <a:lnTo>
                    <a:pt x="300857" y="1258473"/>
                  </a:lnTo>
                  <a:lnTo>
                    <a:pt x="311075" y="1258686"/>
                  </a:lnTo>
                  <a:lnTo>
                    <a:pt x="320391" y="1258715"/>
                  </a:lnTo>
                  <a:lnTo>
                    <a:pt x="320857" y="1259709"/>
                  </a:lnTo>
                  <a:lnTo>
                    <a:pt x="321789" y="12676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19"/>
            <p:cNvSpPr/>
            <p:nvPr/>
          </p:nvSpPr>
          <p:spPr>
            <a:xfrm>
              <a:off x="594335" y="3716113"/>
              <a:ext cx="299768" cy="382492"/>
            </a:xfrm>
            <a:custGeom>
              <a:avLst/>
              <a:gdLst/>
              <a:ahLst/>
              <a:cxnLst/>
              <a:rect l="0" t="0" r="0" b="0"/>
              <a:pathLst>
                <a:path w="299768" h="382492">
                  <a:moveTo>
                    <a:pt x="0" y="43285"/>
                  </a:moveTo>
                  <a:lnTo>
                    <a:pt x="0" y="38545"/>
                  </a:lnTo>
                  <a:lnTo>
                    <a:pt x="993" y="37149"/>
                  </a:lnTo>
                  <a:lnTo>
                    <a:pt x="2649" y="36218"/>
                  </a:lnTo>
                  <a:lnTo>
                    <a:pt x="4745" y="35597"/>
                  </a:lnTo>
                  <a:lnTo>
                    <a:pt x="9724" y="32262"/>
                  </a:lnTo>
                  <a:lnTo>
                    <a:pt x="16240" y="27472"/>
                  </a:lnTo>
                  <a:lnTo>
                    <a:pt x="20758" y="24806"/>
                  </a:lnTo>
                  <a:lnTo>
                    <a:pt x="25757" y="22036"/>
                  </a:lnTo>
                  <a:lnTo>
                    <a:pt x="31076" y="20190"/>
                  </a:lnTo>
                  <a:lnTo>
                    <a:pt x="36608" y="18959"/>
                  </a:lnTo>
                  <a:lnTo>
                    <a:pt x="42283" y="18138"/>
                  </a:lnTo>
                  <a:lnTo>
                    <a:pt x="48052" y="16599"/>
                  </a:lnTo>
                  <a:lnTo>
                    <a:pt x="53884" y="14580"/>
                  </a:lnTo>
                  <a:lnTo>
                    <a:pt x="59759" y="12242"/>
                  </a:lnTo>
                  <a:lnTo>
                    <a:pt x="66655" y="10684"/>
                  </a:lnTo>
                  <a:lnTo>
                    <a:pt x="74232" y="9645"/>
                  </a:lnTo>
                  <a:lnTo>
                    <a:pt x="82263" y="8952"/>
                  </a:lnTo>
                  <a:lnTo>
                    <a:pt x="89603" y="7498"/>
                  </a:lnTo>
                  <a:lnTo>
                    <a:pt x="96483" y="5537"/>
                  </a:lnTo>
                  <a:lnTo>
                    <a:pt x="103056" y="3236"/>
                  </a:lnTo>
                  <a:lnTo>
                    <a:pt x="109424" y="1703"/>
                  </a:lnTo>
                  <a:lnTo>
                    <a:pt x="115656" y="681"/>
                  </a:lnTo>
                  <a:lnTo>
                    <a:pt x="121797" y="0"/>
                  </a:lnTo>
                  <a:lnTo>
                    <a:pt x="128871" y="538"/>
                  </a:lnTo>
                  <a:lnTo>
                    <a:pt x="136566" y="1888"/>
                  </a:lnTo>
                  <a:lnTo>
                    <a:pt x="144675" y="3781"/>
                  </a:lnTo>
                  <a:lnTo>
                    <a:pt x="152068" y="5043"/>
                  </a:lnTo>
                  <a:lnTo>
                    <a:pt x="158983" y="5885"/>
                  </a:lnTo>
                  <a:lnTo>
                    <a:pt x="165579" y="6445"/>
                  </a:lnTo>
                  <a:lnTo>
                    <a:pt x="171963" y="6819"/>
                  </a:lnTo>
                  <a:lnTo>
                    <a:pt x="184353" y="7234"/>
                  </a:lnTo>
                  <a:lnTo>
                    <a:pt x="190438" y="8337"/>
                  </a:lnTo>
                  <a:lnTo>
                    <a:pt x="196481" y="10065"/>
                  </a:lnTo>
                  <a:lnTo>
                    <a:pt x="202496" y="12209"/>
                  </a:lnTo>
                  <a:lnTo>
                    <a:pt x="211828" y="17237"/>
                  </a:lnTo>
                  <a:lnTo>
                    <a:pt x="219286" y="22779"/>
                  </a:lnTo>
                  <a:lnTo>
                    <a:pt x="225911" y="28549"/>
                  </a:lnTo>
                  <a:lnTo>
                    <a:pt x="235225" y="37375"/>
                  </a:lnTo>
                  <a:lnTo>
                    <a:pt x="237264" y="41330"/>
                  </a:lnTo>
                  <a:lnTo>
                    <a:pt x="239529" y="51015"/>
                  </a:lnTo>
                  <a:lnTo>
                    <a:pt x="239140" y="55384"/>
                  </a:lnTo>
                  <a:lnTo>
                    <a:pt x="237888" y="59288"/>
                  </a:lnTo>
                  <a:lnTo>
                    <a:pt x="233847" y="66273"/>
                  </a:lnTo>
                  <a:lnTo>
                    <a:pt x="228741" y="72684"/>
                  </a:lnTo>
                  <a:lnTo>
                    <a:pt x="220513" y="78841"/>
                  </a:lnTo>
                  <a:lnTo>
                    <a:pt x="215538" y="81872"/>
                  </a:lnTo>
                  <a:lnTo>
                    <a:pt x="209241" y="84885"/>
                  </a:lnTo>
                  <a:lnTo>
                    <a:pt x="202064" y="87885"/>
                  </a:lnTo>
                  <a:lnTo>
                    <a:pt x="194300" y="90879"/>
                  </a:lnTo>
                  <a:lnTo>
                    <a:pt x="187138" y="93866"/>
                  </a:lnTo>
                  <a:lnTo>
                    <a:pt x="180376" y="96849"/>
                  </a:lnTo>
                  <a:lnTo>
                    <a:pt x="167567" y="102810"/>
                  </a:lnTo>
                  <a:lnTo>
                    <a:pt x="155252" y="108767"/>
                  </a:lnTo>
                  <a:lnTo>
                    <a:pt x="149188" y="110752"/>
                  </a:lnTo>
                  <a:lnTo>
                    <a:pt x="143158" y="112076"/>
                  </a:lnTo>
                  <a:lnTo>
                    <a:pt x="137152" y="112958"/>
                  </a:lnTo>
                  <a:lnTo>
                    <a:pt x="127831" y="116584"/>
                  </a:lnTo>
                  <a:lnTo>
                    <a:pt x="120377" y="120511"/>
                  </a:lnTo>
                  <a:lnTo>
                    <a:pt x="113754" y="122256"/>
                  </a:lnTo>
                  <a:lnTo>
                    <a:pt x="104441" y="123239"/>
                  </a:lnTo>
                  <a:lnTo>
                    <a:pt x="98862" y="123616"/>
                  </a:lnTo>
                  <a:lnTo>
                    <a:pt x="110813" y="123649"/>
                  </a:lnTo>
                  <a:lnTo>
                    <a:pt x="155134" y="123653"/>
                  </a:lnTo>
                  <a:lnTo>
                    <a:pt x="162020" y="124644"/>
                  </a:lnTo>
                  <a:lnTo>
                    <a:pt x="168597" y="126298"/>
                  </a:lnTo>
                  <a:lnTo>
                    <a:pt x="174968" y="128393"/>
                  </a:lnTo>
                  <a:lnTo>
                    <a:pt x="181202" y="130782"/>
                  </a:lnTo>
                  <a:lnTo>
                    <a:pt x="187344" y="133366"/>
                  </a:lnTo>
                  <a:lnTo>
                    <a:pt x="193425" y="136081"/>
                  </a:lnTo>
                  <a:lnTo>
                    <a:pt x="205479" y="141744"/>
                  </a:lnTo>
                  <a:lnTo>
                    <a:pt x="229402" y="153464"/>
                  </a:lnTo>
                  <a:lnTo>
                    <a:pt x="234375" y="157418"/>
                  </a:lnTo>
                  <a:lnTo>
                    <a:pt x="242549" y="167102"/>
                  </a:lnTo>
                  <a:lnTo>
                    <a:pt x="247113" y="172463"/>
                  </a:lnTo>
                  <a:lnTo>
                    <a:pt x="252141" y="178021"/>
                  </a:lnTo>
                  <a:lnTo>
                    <a:pt x="266060" y="192679"/>
                  </a:lnTo>
                  <a:lnTo>
                    <a:pt x="273185" y="200963"/>
                  </a:lnTo>
                  <a:lnTo>
                    <a:pt x="279661" y="211260"/>
                  </a:lnTo>
                  <a:lnTo>
                    <a:pt x="285850" y="222451"/>
                  </a:lnTo>
                  <a:lnTo>
                    <a:pt x="288891" y="228214"/>
                  </a:lnTo>
                  <a:lnTo>
                    <a:pt x="292270" y="239908"/>
                  </a:lnTo>
                  <a:lnTo>
                    <a:pt x="294765" y="251720"/>
                  </a:lnTo>
                  <a:lnTo>
                    <a:pt x="299184" y="263584"/>
                  </a:lnTo>
                  <a:lnTo>
                    <a:pt x="299767" y="269527"/>
                  </a:lnTo>
                  <a:lnTo>
                    <a:pt x="297766" y="281420"/>
                  </a:lnTo>
                  <a:lnTo>
                    <a:pt x="296215" y="293321"/>
                  </a:lnTo>
                  <a:lnTo>
                    <a:pt x="295801" y="299273"/>
                  </a:lnTo>
                  <a:lnTo>
                    <a:pt x="294532" y="304233"/>
                  </a:lnTo>
                  <a:lnTo>
                    <a:pt x="290473" y="312390"/>
                  </a:lnTo>
                  <a:lnTo>
                    <a:pt x="285359" y="321968"/>
                  </a:lnTo>
                  <a:lnTo>
                    <a:pt x="279775" y="331847"/>
                  </a:lnTo>
                  <a:lnTo>
                    <a:pt x="271048" y="342988"/>
                  </a:lnTo>
                  <a:lnTo>
                    <a:pt x="265138" y="349457"/>
                  </a:lnTo>
                  <a:lnTo>
                    <a:pt x="256553" y="355640"/>
                  </a:lnTo>
                  <a:lnTo>
                    <a:pt x="251483" y="358679"/>
                  </a:lnTo>
                  <a:lnTo>
                    <a:pt x="246116" y="361696"/>
                  </a:lnTo>
                  <a:lnTo>
                    <a:pt x="234856" y="367694"/>
                  </a:lnTo>
                  <a:lnTo>
                    <a:pt x="229073" y="369691"/>
                  </a:lnTo>
                  <a:lnTo>
                    <a:pt x="223231" y="371022"/>
                  </a:lnTo>
                  <a:lnTo>
                    <a:pt x="217350" y="371909"/>
                  </a:lnTo>
                  <a:lnTo>
                    <a:pt x="211442" y="373493"/>
                  </a:lnTo>
                  <a:lnTo>
                    <a:pt x="205518" y="375541"/>
                  </a:lnTo>
                  <a:lnTo>
                    <a:pt x="199582" y="377898"/>
                  </a:lnTo>
                  <a:lnTo>
                    <a:pt x="193638" y="379470"/>
                  </a:lnTo>
                  <a:lnTo>
                    <a:pt x="187690" y="380517"/>
                  </a:lnTo>
                  <a:lnTo>
                    <a:pt x="181737" y="381216"/>
                  </a:lnTo>
                  <a:lnTo>
                    <a:pt x="175783" y="381682"/>
                  </a:lnTo>
                  <a:lnTo>
                    <a:pt x="169827" y="381992"/>
                  </a:lnTo>
                  <a:lnTo>
                    <a:pt x="157912" y="382337"/>
                  </a:lnTo>
                  <a:lnTo>
                    <a:pt x="145996" y="382491"/>
                  </a:lnTo>
                  <a:lnTo>
                    <a:pt x="140037" y="381540"/>
                  </a:lnTo>
                  <a:lnTo>
                    <a:pt x="134078" y="379913"/>
                  </a:lnTo>
                  <a:lnTo>
                    <a:pt x="128119" y="377836"/>
                  </a:lnTo>
                  <a:lnTo>
                    <a:pt x="118850" y="375529"/>
                  </a:lnTo>
                  <a:lnTo>
                    <a:pt x="110427" y="374504"/>
                  </a:lnTo>
                  <a:lnTo>
                    <a:pt x="105399" y="374231"/>
                  </a:lnTo>
                  <a:lnTo>
                    <a:pt x="89386" y="3736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20"/>
            <p:cNvSpPr/>
            <p:nvPr/>
          </p:nvSpPr>
          <p:spPr>
            <a:xfrm>
              <a:off x="639060" y="4330899"/>
              <a:ext cx="240906" cy="419697"/>
            </a:xfrm>
            <a:custGeom>
              <a:avLst/>
              <a:gdLst/>
              <a:ahLst/>
              <a:cxnLst/>
              <a:rect l="0" t="0" r="0" b="0"/>
              <a:pathLst>
                <a:path w="240906" h="419697">
                  <a:moveTo>
                    <a:pt x="8906" y="0"/>
                  </a:moveTo>
                  <a:lnTo>
                    <a:pt x="0" y="0"/>
                  </a:lnTo>
                  <a:lnTo>
                    <a:pt x="4723" y="0"/>
                  </a:lnTo>
                  <a:lnTo>
                    <a:pt x="6117" y="992"/>
                  </a:lnTo>
                  <a:lnTo>
                    <a:pt x="7047" y="2645"/>
                  </a:lnTo>
                  <a:lnTo>
                    <a:pt x="8539" y="7689"/>
                  </a:lnTo>
                  <a:lnTo>
                    <a:pt x="9655" y="8102"/>
                  </a:lnTo>
                  <a:lnTo>
                    <a:pt x="16963" y="8685"/>
                  </a:lnTo>
                  <a:lnTo>
                    <a:pt x="34077" y="8881"/>
                  </a:lnTo>
                  <a:lnTo>
                    <a:pt x="68924" y="8927"/>
                  </a:lnTo>
                  <a:lnTo>
                    <a:pt x="74741" y="9920"/>
                  </a:lnTo>
                  <a:lnTo>
                    <a:pt x="80605" y="11575"/>
                  </a:lnTo>
                  <a:lnTo>
                    <a:pt x="86501" y="13670"/>
                  </a:lnTo>
                  <a:lnTo>
                    <a:pt x="91424" y="15066"/>
                  </a:lnTo>
                  <a:lnTo>
                    <a:pt x="95700" y="15997"/>
                  </a:lnTo>
                  <a:lnTo>
                    <a:pt x="99544" y="16618"/>
                  </a:lnTo>
                  <a:lnTo>
                    <a:pt x="104092" y="17032"/>
                  </a:lnTo>
                  <a:lnTo>
                    <a:pt x="109111" y="17307"/>
                  </a:lnTo>
                  <a:lnTo>
                    <a:pt x="114444" y="17491"/>
                  </a:lnTo>
                  <a:lnTo>
                    <a:pt x="119985" y="18606"/>
                  </a:lnTo>
                  <a:lnTo>
                    <a:pt x="125665" y="20342"/>
                  </a:lnTo>
                  <a:lnTo>
                    <a:pt x="131439" y="22491"/>
                  </a:lnTo>
                  <a:lnTo>
                    <a:pt x="137274" y="23924"/>
                  </a:lnTo>
                  <a:lnTo>
                    <a:pt x="143150" y="24879"/>
                  </a:lnTo>
                  <a:lnTo>
                    <a:pt x="149054" y="25515"/>
                  </a:lnTo>
                  <a:lnTo>
                    <a:pt x="154977" y="26932"/>
                  </a:lnTo>
                  <a:lnTo>
                    <a:pt x="160911" y="28869"/>
                  </a:lnTo>
                  <a:lnTo>
                    <a:pt x="166854" y="31152"/>
                  </a:lnTo>
                  <a:lnTo>
                    <a:pt x="171809" y="32674"/>
                  </a:lnTo>
                  <a:lnTo>
                    <a:pt x="176105" y="33689"/>
                  </a:lnTo>
                  <a:lnTo>
                    <a:pt x="179963" y="34366"/>
                  </a:lnTo>
                  <a:lnTo>
                    <a:pt x="184521" y="34817"/>
                  </a:lnTo>
                  <a:lnTo>
                    <a:pt x="189546" y="35118"/>
                  </a:lnTo>
                  <a:lnTo>
                    <a:pt x="194883" y="35318"/>
                  </a:lnTo>
                  <a:lnTo>
                    <a:pt x="199433" y="36444"/>
                  </a:lnTo>
                  <a:lnTo>
                    <a:pt x="203460" y="38187"/>
                  </a:lnTo>
                  <a:lnTo>
                    <a:pt x="210583" y="41776"/>
                  </a:lnTo>
                  <a:lnTo>
                    <a:pt x="217060" y="43372"/>
                  </a:lnTo>
                  <a:lnTo>
                    <a:pt x="219184" y="44790"/>
                  </a:lnTo>
                  <a:lnTo>
                    <a:pt x="220600" y="46727"/>
                  </a:lnTo>
                  <a:lnTo>
                    <a:pt x="221544" y="49010"/>
                  </a:lnTo>
                  <a:lnTo>
                    <a:pt x="223167" y="50533"/>
                  </a:lnTo>
                  <a:lnTo>
                    <a:pt x="225242" y="51548"/>
                  </a:lnTo>
                  <a:lnTo>
                    <a:pt x="227618" y="52225"/>
                  </a:lnTo>
                  <a:lnTo>
                    <a:pt x="229202" y="53668"/>
                  </a:lnTo>
                  <a:lnTo>
                    <a:pt x="230259" y="55622"/>
                  </a:lnTo>
                  <a:lnTo>
                    <a:pt x="230963" y="57918"/>
                  </a:lnTo>
                  <a:lnTo>
                    <a:pt x="232425" y="59448"/>
                  </a:lnTo>
                  <a:lnTo>
                    <a:pt x="234394" y="60467"/>
                  </a:lnTo>
                  <a:lnTo>
                    <a:pt x="236699" y="61148"/>
                  </a:lnTo>
                  <a:lnTo>
                    <a:pt x="238236" y="62593"/>
                  </a:lnTo>
                  <a:lnTo>
                    <a:pt x="239261" y="64549"/>
                  </a:lnTo>
                  <a:lnTo>
                    <a:pt x="239944" y="66845"/>
                  </a:lnTo>
                  <a:lnTo>
                    <a:pt x="240905" y="79558"/>
                  </a:lnTo>
                  <a:lnTo>
                    <a:pt x="240047" y="83797"/>
                  </a:lnTo>
                  <a:lnTo>
                    <a:pt x="235087" y="95494"/>
                  </a:lnTo>
                  <a:lnTo>
                    <a:pt x="233578" y="105611"/>
                  </a:lnTo>
                  <a:lnTo>
                    <a:pt x="232182" y="110095"/>
                  </a:lnTo>
                  <a:lnTo>
                    <a:pt x="225473" y="122138"/>
                  </a:lnTo>
                  <a:lnTo>
                    <a:pt x="220036" y="132336"/>
                  </a:lnTo>
                  <a:lnTo>
                    <a:pt x="217195" y="138825"/>
                  </a:lnTo>
                  <a:lnTo>
                    <a:pt x="214308" y="146128"/>
                  </a:lnTo>
                  <a:lnTo>
                    <a:pt x="211391" y="153974"/>
                  </a:lnTo>
                  <a:lnTo>
                    <a:pt x="207459" y="161188"/>
                  </a:lnTo>
                  <a:lnTo>
                    <a:pt x="202852" y="167982"/>
                  </a:lnTo>
                  <a:lnTo>
                    <a:pt x="197794" y="174496"/>
                  </a:lnTo>
                  <a:lnTo>
                    <a:pt x="192436" y="181815"/>
                  </a:lnTo>
                  <a:lnTo>
                    <a:pt x="181185" y="197885"/>
                  </a:lnTo>
                  <a:lnTo>
                    <a:pt x="92332" y="330402"/>
                  </a:lnTo>
                  <a:lnTo>
                    <a:pt x="87366" y="339330"/>
                  </a:lnTo>
                  <a:lnTo>
                    <a:pt x="83063" y="348260"/>
                  </a:lnTo>
                  <a:lnTo>
                    <a:pt x="79201" y="357188"/>
                  </a:lnTo>
                  <a:lnTo>
                    <a:pt x="72261" y="372402"/>
                  </a:lnTo>
                  <a:lnTo>
                    <a:pt x="62771" y="392122"/>
                  </a:lnTo>
                  <a:lnTo>
                    <a:pt x="57676" y="403472"/>
                  </a:lnTo>
                  <a:lnTo>
                    <a:pt x="56317" y="407887"/>
                  </a:lnTo>
                  <a:lnTo>
                    <a:pt x="53599" y="4196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21"/>
            <p:cNvSpPr/>
            <p:nvPr/>
          </p:nvSpPr>
          <p:spPr>
            <a:xfrm>
              <a:off x="1166414" y="3723680"/>
              <a:ext cx="143008" cy="156847"/>
            </a:xfrm>
            <a:custGeom>
              <a:avLst/>
              <a:gdLst/>
              <a:ahLst/>
              <a:cxnLst/>
              <a:rect l="0" t="0" r="0" b="0"/>
              <a:pathLst>
                <a:path w="143008" h="156847">
                  <a:moveTo>
                    <a:pt x="17867" y="0"/>
                  </a:moveTo>
                  <a:lnTo>
                    <a:pt x="8938" y="0"/>
                  </a:lnTo>
                  <a:lnTo>
                    <a:pt x="8929" y="7688"/>
                  </a:lnTo>
                  <a:lnTo>
                    <a:pt x="11577" y="11023"/>
                  </a:lnTo>
                  <a:lnTo>
                    <a:pt x="13674" y="13302"/>
                  </a:lnTo>
                  <a:lnTo>
                    <a:pt x="15072" y="15813"/>
                  </a:lnTo>
                  <a:lnTo>
                    <a:pt x="16003" y="18479"/>
                  </a:lnTo>
                  <a:lnTo>
                    <a:pt x="16625" y="21249"/>
                  </a:lnTo>
                  <a:lnTo>
                    <a:pt x="17039" y="24088"/>
                  </a:lnTo>
                  <a:lnTo>
                    <a:pt x="17315" y="26973"/>
                  </a:lnTo>
                  <a:lnTo>
                    <a:pt x="17499" y="29888"/>
                  </a:lnTo>
                  <a:lnTo>
                    <a:pt x="16629" y="32824"/>
                  </a:lnTo>
                  <a:lnTo>
                    <a:pt x="15055" y="35773"/>
                  </a:lnTo>
                  <a:lnTo>
                    <a:pt x="13013" y="38731"/>
                  </a:lnTo>
                  <a:lnTo>
                    <a:pt x="11651" y="42688"/>
                  </a:lnTo>
                  <a:lnTo>
                    <a:pt x="10744" y="47310"/>
                  </a:lnTo>
                  <a:lnTo>
                    <a:pt x="10139" y="52376"/>
                  </a:lnTo>
                  <a:lnTo>
                    <a:pt x="9735" y="56745"/>
                  </a:lnTo>
                  <a:lnTo>
                    <a:pt x="9466" y="60650"/>
                  </a:lnTo>
                  <a:lnTo>
                    <a:pt x="9287" y="64246"/>
                  </a:lnTo>
                  <a:lnTo>
                    <a:pt x="8174" y="68628"/>
                  </a:lnTo>
                  <a:lnTo>
                    <a:pt x="6439" y="73533"/>
                  </a:lnTo>
                  <a:lnTo>
                    <a:pt x="4289" y="78788"/>
                  </a:lnTo>
                  <a:lnTo>
                    <a:pt x="2856" y="83282"/>
                  </a:lnTo>
                  <a:lnTo>
                    <a:pt x="1901" y="87272"/>
                  </a:lnTo>
                  <a:lnTo>
                    <a:pt x="1264" y="90923"/>
                  </a:lnTo>
                  <a:lnTo>
                    <a:pt x="839" y="95342"/>
                  </a:lnTo>
                  <a:lnTo>
                    <a:pt x="556" y="100272"/>
                  </a:lnTo>
                  <a:lnTo>
                    <a:pt x="242" y="110050"/>
                  </a:lnTo>
                  <a:lnTo>
                    <a:pt x="40" y="124411"/>
                  </a:lnTo>
                  <a:lnTo>
                    <a:pt x="0" y="136802"/>
                  </a:lnTo>
                  <a:lnTo>
                    <a:pt x="990" y="139818"/>
                  </a:lnTo>
                  <a:lnTo>
                    <a:pt x="2643" y="142822"/>
                  </a:lnTo>
                  <a:lnTo>
                    <a:pt x="4738" y="145816"/>
                  </a:lnTo>
                  <a:lnTo>
                    <a:pt x="7128" y="147812"/>
                  </a:lnTo>
                  <a:lnTo>
                    <a:pt x="9715" y="149143"/>
                  </a:lnTo>
                  <a:lnTo>
                    <a:pt x="12432" y="150030"/>
                  </a:lnTo>
                  <a:lnTo>
                    <a:pt x="16230" y="150622"/>
                  </a:lnTo>
                  <a:lnTo>
                    <a:pt x="20748" y="151016"/>
                  </a:lnTo>
                  <a:lnTo>
                    <a:pt x="25747" y="151278"/>
                  </a:lnTo>
                  <a:lnTo>
                    <a:pt x="30073" y="152446"/>
                  </a:lnTo>
                  <a:lnTo>
                    <a:pt x="33949" y="154217"/>
                  </a:lnTo>
                  <a:lnTo>
                    <a:pt x="37527" y="156389"/>
                  </a:lnTo>
                  <a:lnTo>
                    <a:pt x="41899" y="156846"/>
                  </a:lnTo>
                  <a:lnTo>
                    <a:pt x="46799" y="156157"/>
                  </a:lnTo>
                  <a:lnTo>
                    <a:pt x="52053" y="154706"/>
                  </a:lnTo>
                  <a:lnTo>
                    <a:pt x="57542" y="153739"/>
                  </a:lnTo>
                  <a:lnTo>
                    <a:pt x="63187" y="153094"/>
                  </a:lnTo>
                  <a:lnTo>
                    <a:pt x="68937" y="152664"/>
                  </a:lnTo>
                  <a:lnTo>
                    <a:pt x="77974" y="152187"/>
                  </a:lnTo>
                  <a:lnTo>
                    <a:pt x="81775" y="152059"/>
                  </a:lnTo>
                  <a:lnTo>
                    <a:pt x="86295" y="150982"/>
                  </a:lnTo>
                  <a:lnTo>
                    <a:pt x="91295" y="149272"/>
                  </a:lnTo>
                  <a:lnTo>
                    <a:pt x="96614" y="147140"/>
                  </a:lnTo>
                  <a:lnTo>
                    <a:pt x="102147" y="144726"/>
                  </a:lnTo>
                  <a:lnTo>
                    <a:pt x="113591" y="139398"/>
                  </a:lnTo>
                  <a:lnTo>
                    <a:pt x="118431" y="136588"/>
                  </a:lnTo>
                  <a:lnTo>
                    <a:pt x="122650" y="133723"/>
                  </a:lnTo>
                  <a:lnTo>
                    <a:pt x="126456" y="130820"/>
                  </a:lnTo>
                  <a:lnTo>
                    <a:pt x="129987" y="127893"/>
                  </a:lnTo>
                  <a:lnTo>
                    <a:pt x="133334" y="124949"/>
                  </a:lnTo>
                  <a:lnTo>
                    <a:pt x="143007" y="1160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22"/>
            <p:cNvSpPr/>
            <p:nvPr/>
          </p:nvSpPr>
          <p:spPr>
            <a:xfrm>
              <a:off x="1318362" y="3687961"/>
              <a:ext cx="26814" cy="419696"/>
            </a:xfrm>
            <a:custGeom>
              <a:avLst/>
              <a:gdLst/>
              <a:ahLst/>
              <a:cxnLst/>
              <a:rect l="0" t="0" r="0" b="0"/>
              <a:pathLst>
                <a:path w="26814" h="419696">
                  <a:moveTo>
                    <a:pt x="8936" y="0"/>
                  </a:moveTo>
                  <a:lnTo>
                    <a:pt x="8936" y="7689"/>
                  </a:lnTo>
                  <a:lnTo>
                    <a:pt x="7943" y="9094"/>
                  </a:lnTo>
                  <a:lnTo>
                    <a:pt x="6288" y="11024"/>
                  </a:lnTo>
                  <a:lnTo>
                    <a:pt x="4191" y="13303"/>
                  </a:lnTo>
                  <a:lnTo>
                    <a:pt x="2793" y="15814"/>
                  </a:lnTo>
                  <a:lnTo>
                    <a:pt x="1861" y="18479"/>
                  </a:lnTo>
                  <a:lnTo>
                    <a:pt x="1240" y="21249"/>
                  </a:lnTo>
                  <a:lnTo>
                    <a:pt x="550" y="29619"/>
                  </a:lnTo>
                  <a:lnTo>
                    <a:pt x="243" y="39953"/>
                  </a:lnTo>
                  <a:lnTo>
                    <a:pt x="7" y="86369"/>
                  </a:lnTo>
                  <a:lnTo>
                    <a:pt x="0" y="108935"/>
                  </a:lnTo>
                  <a:lnTo>
                    <a:pt x="993" y="118264"/>
                  </a:lnTo>
                  <a:lnTo>
                    <a:pt x="2647" y="128452"/>
                  </a:lnTo>
                  <a:lnTo>
                    <a:pt x="4744" y="139213"/>
                  </a:lnTo>
                  <a:lnTo>
                    <a:pt x="6141" y="149363"/>
                  </a:lnTo>
                  <a:lnTo>
                    <a:pt x="7073" y="159107"/>
                  </a:lnTo>
                  <a:lnTo>
                    <a:pt x="7694" y="168579"/>
                  </a:lnTo>
                  <a:lnTo>
                    <a:pt x="8108" y="177870"/>
                  </a:lnTo>
                  <a:lnTo>
                    <a:pt x="8568" y="196131"/>
                  </a:lnTo>
                  <a:lnTo>
                    <a:pt x="8827" y="223147"/>
                  </a:lnTo>
                  <a:lnTo>
                    <a:pt x="9857" y="232108"/>
                  </a:lnTo>
                  <a:lnTo>
                    <a:pt x="11536" y="241059"/>
                  </a:lnTo>
                  <a:lnTo>
                    <a:pt x="13649" y="250003"/>
                  </a:lnTo>
                  <a:lnTo>
                    <a:pt x="15057" y="258942"/>
                  </a:lnTo>
                  <a:lnTo>
                    <a:pt x="15996" y="267878"/>
                  </a:lnTo>
                  <a:lnTo>
                    <a:pt x="16623" y="276812"/>
                  </a:lnTo>
                  <a:lnTo>
                    <a:pt x="18033" y="285744"/>
                  </a:lnTo>
                  <a:lnTo>
                    <a:pt x="19967" y="294676"/>
                  </a:lnTo>
                  <a:lnTo>
                    <a:pt x="22249" y="303607"/>
                  </a:lnTo>
                  <a:lnTo>
                    <a:pt x="23770" y="312537"/>
                  </a:lnTo>
                  <a:lnTo>
                    <a:pt x="24785" y="321468"/>
                  </a:lnTo>
                  <a:lnTo>
                    <a:pt x="25461" y="330398"/>
                  </a:lnTo>
                  <a:lnTo>
                    <a:pt x="25912" y="339328"/>
                  </a:lnTo>
                  <a:lnTo>
                    <a:pt x="26413" y="357187"/>
                  </a:lnTo>
                  <a:lnTo>
                    <a:pt x="26761" y="394768"/>
                  </a:lnTo>
                  <a:lnTo>
                    <a:pt x="26813" y="419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23"/>
            <p:cNvSpPr/>
            <p:nvPr/>
          </p:nvSpPr>
          <p:spPr>
            <a:xfrm>
              <a:off x="1292786" y="4330899"/>
              <a:ext cx="25575" cy="392907"/>
            </a:xfrm>
            <a:custGeom>
              <a:avLst/>
              <a:gdLst/>
              <a:ahLst/>
              <a:cxnLst/>
              <a:rect l="0" t="0" r="0" b="0"/>
              <a:pathLst>
                <a:path w="25575" h="392907">
                  <a:moveTo>
                    <a:pt x="7697" y="0"/>
                  </a:moveTo>
                  <a:lnTo>
                    <a:pt x="7697" y="8562"/>
                  </a:lnTo>
                  <a:lnTo>
                    <a:pt x="6703" y="9677"/>
                  </a:lnTo>
                  <a:lnTo>
                    <a:pt x="2951" y="13561"/>
                  </a:lnTo>
                  <a:lnTo>
                    <a:pt x="1554" y="16978"/>
                  </a:lnTo>
                  <a:lnTo>
                    <a:pt x="622" y="21241"/>
                  </a:lnTo>
                  <a:lnTo>
                    <a:pt x="0" y="26067"/>
                  </a:lnTo>
                  <a:lnTo>
                    <a:pt x="579" y="30276"/>
                  </a:lnTo>
                  <a:lnTo>
                    <a:pt x="1959" y="34075"/>
                  </a:lnTo>
                  <a:lnTo>
                    <a:pt x="3871" y="37599"/>
                  </a:lnTo>
                  <a:lnTo>
                    <a:pt x="5146" y="41933"/>
                  </a:lnTo>
                  <a:lnTo>
                    <a:pt x="5996" y="46807"/>
                  </a:lnTo>
                  <a:lnTo>
                    <a:pt x="6563" y="52041"/>
                  </a:lnTo>
                  <a:lnTo>
                    <a:pt x="6941" y="58506"/>
                  </a:lnTo>
                  <a:lnTo>
                    <a:pt x="7361" y="73628"/>
                  </a:lnTo>
                  <a:lnTo>
                    <a:pt x="7694" y="178611"/>
                  </a:lnTo>
                  <a:lnTo>
                    <a:pt x="8688" y="187535"/>
                  </a:lnTo>
                  <a:lnTo>
                    <a:pt x="10344" y="196460"/>
                  </a:lnTo>
                  <a:lnTo>
                    <a:pt x="12441" y="205388"/>
                  </a:lnTo>
                  <a:lnTo>
                    <a:pt x="13839" y="215308"/>
                  </a:lnTo>
                  <a:lnTo>
                    <a:pt x="14771" y="225890"/>
                  </a:lnTo>
                  <a:lnTo>
                    <a:pt x="15392" y="236914"/>
                  </a:lnTo>
                  <a:lnTo>
                    <a:pt x="16083" y="257100"/>
                  </a:lnTo>
                  <a:lnTo>
                    <a:pt x="16526" y="289572"/>
                  </a:lnTo>
                  <a:lnTo>
                    <a:pt x="16625" y="339664"/>
                  </a:lnTo>
                  <a:lnTo>
                    <a:pt x="17622" y="347489"/>
                  </a:lnTo>
                  <a:lnTo>
                    <a:pt x="19279" y="354691"/>
                  </a:lnTo>
                  <a:lnTo>
                    <a:pt x="21377" y="361476"/>
                  </a:lnTo>
                  <a:lnTo>
                    <a:pt x="22776" y="366992"/>
                  </a:lnTo>
                  <a:lnTo>
                    <a:pt x="23709" y="371661"/>
                  </a:lnTo>
                  <a:lnTo>
                    <a:pt x="24330" y="375766"/>
                  </a:lnTo>
                  <a:lnTo>
                    <a:pt x="25021" y="382973"/>
                  </a:lnTo>
                  <a:lnTo>
                    <a:pt x="25574" y="3929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24"/>
            <p:cNvSpPr/>
            <p:nvPr/>
          </p:nvSpPr>
          <p:spPr>
            <a:xfrm>
              <a:off x="1380930" y="3571875"/>
              <a:ext cx="500561" cy="1464470"/>
            </a:xfrm>
            <a:custGeom>
              <a:avLst/>
              <a:gdLst/>
              <a:ahLst/>
              <a:cxnLst/>
              <a:rect l="0" t="0" r="0" b="0"/>
              <a:pathLst>
                <a:path w="500561" h="1464470">
                  <a:moveTo>
                    <a:pt x="0" y="0"/>
                  </a:moveTo>
                  <a:lnTo>
                    <a:pt x="60992" y="0"/>
                  </a:lnTo>
                  <a:lnTo>
                    <a:pt x="72131" y="2646"/>
                  </a:lnTo>
                  <a:lnTo>
                    <a:pt x="77883" y="4740"/>
                  </a:lnTo>
                  <a:lnTo>
                    <a:pt x="83703" y="5145"/>
                  </a:lnTo>
                  <a:lnTo>
                    <a:pt x="95468" y="2948"/>
                  </a:lnTo>
                  <a:lnTo>
                    <a:pt x="107317" y="1310"/>
                  </a:lnTo>
                  <a:lnTo>
                    <a:pt x="119205" y="583"/>
                  </a:lnTo>
                  <a:lnTo>
                    <a:pt x="131109" y="259"/>
                  </a:lnTo>
                  <a:lnTo>
                    <a:pt x="184731" y="7"/>
                  </a:lnTo>
                  <a:lnTo>
                    <a:pt x="268011" y="0"/>
                  </a:lnTo>
                  <a:lnTo>
                    <a:pt x="268157" y="29911"/>
                  </a:lnTo>
                  <a:lnTo>
                    <a:pt x="269150" y="32839"/>
                  </a:lnTo>
                  <a:lnTo>
                    <a:pt x="272902" y="38738"/>
                  </a:lnTo>
                  <a:lnTo>
                    <a:pt x="275232" y="47313"/>
                  </a:lnTo>
                  <a:lnTo>
                    <a:pt x="277843" y="68628"/>
                  </a:lnTo>
                  <a:lnTo>
                    <a:pt x="283166" y="85267"/>
                  </a:lnTo>
                  <a:lnTo>
                    <a:pt x="286177" y="107616"/>
                  </a:lnTo>
                  <a:lnTo>
                    <a:pt x="291925" y="128239"/>
                  </a:lnTo>
                  <a:lnTo>
                    <a:pt x="297019" y="164017"/>
                  </a:lnTo>
                  <a:lnTo>
                    <a:pt x="307295" y="204267"/>
                  </a:lnTo>
                  <a:lnTo>
                    <a:pt x="312745" y="247018"/>
                  </a:lnTo>
                  <a:lnTo>
                    <a:pt x="319708" y="287801"/>
                  </a:lnTo>
                  <a:lnTo>
                    <a:pt x="323820" y="322076"/>
                  </a:lnTo>
                  <a:lnTo>
                    <a:pt x="331329" y="357367"/>
                  </a:lnTo>
                  <a:lnTo>
                    <a:pt x="337195" y="392959"/>
                  </a:lnTo>
                  <a:lnTo>
                    <a:pt x="341582" y="431286"/>
                  </a:lnTo>
                  <a:lnTo>
                    <a:pt x="346523" y="471416"/>
                  </a:lnTo>
                  <a:lnTo>
                    <a:pt x="350636" y="508441"/>
                  </a:lnTo>
                  <a:lnTo>
                    <a:pt x="355496" y="544547"/>
                  </a:lnTo>
                  <a:lnTo>
                    <a:pt x="359584" y="583027"/>
                  </a:lnTo>
                  <a:lnTo>
                    <a:pt x="364438" y="623202"/>
                  </a:lnTo>
                  <a:lnTo>
                    <a:pt x="368524" y="660241"/>
                  </a:lnTo>
                  <a:lnTo>
                    <a:pt x="376025" y="696351"/>
                  </a:lnTo>
                  <a:lnTo>
                    <a:pt x="390397" y="756025"/>
                  </a:lnTo>
                  <a:lnTo>
                    <a:pt x="398286" y="791759"/>
                  </a:lnTo>
                  <a:lnTo>
                    <a:pt x="402058" y="827482"/>
                  </a:lnTo>
                  <a:lnTo>
                    <a:pt x="409025" y="863202"/>
                  </a:lnTo>
                  <a:lnTo>
                    <a:pt x="417628" y="908182"/>
                  </a:lnTo>
                  <a:lnTo>
                    <a:pt x="424367" y="950764"/>
                  </a:lnTo>
                  <a:lnTo>
                    <a:pt x="434269" y="991256"/>
                  </a:lnTo>
                  <a:lnTo>
                    <a:pt x="439903" y="1033797"/>
                  </a:lnTo>
                  <a:lnTo>
                    <a:pt x="452146" y="1074086"/>
                  </a:lnTo>
                  <a:lnTo>
                    <a:pt x="460122" y="1116543"/>
                  </a:lnTo>
                  <a:lnTo>
                    <a:pt x="463880" y="1144866"/>
                  </a:lnTo>
                  <a:lnTo>
                    <a:pt x="464751" y="1187584"/>
                  </a:lnTo>
                  <a:lnTo>
                    <a:pt x="464769" y="1193558"/>
                  </a:lnTo>
                  <a:lnTo>
                    <a:pt x="467438" y="1205488"/>
                  </a:lnTo>
                  <a:lnTo>
                    <a:pt x="470941" y="1217406"/>
                  </a:lnTo>
                  <a:lnTo>
                    <a:pt x="474664" y="1261898"/>
                  </a:lnTo>
                  <a:lnTo>
                    <a:pt x="479865" y="1274030"/>
                  </a:lnTo>
                  <a:lnTo>
                    <a:pt x="482312" y="1296417"/>
                  </a:lnTo>
                  <a:lnTo>
                    <a:pt x="482650" y="1315520"/>
                  </a:lnTo>
                  <a:lnTo>
                    <a:pt x="483654" y="1318537"/>
                  </a:lnTo>
                  <a:lnTo>
                    <a:pt x="488819" y="1327523"/>
                  </a:lnTo>
                  <a:lnTo>
                    <a:pt x="490376" y="1333489"/>
                  </a:lnTo>
                  <a:lnTo>
                    <a:pt x="491512" y="1346618"/>
                  </a:lnTo>
                  <a:lnTo>
                    <a:pt x="494221" y="1350244"/>
                  </a:lnTo>
                  <a:lnTo>
                    <a:pt x="499308" y="1355916"/>
                  </a:lnTo>
                  <a:lnTo>
                    <a:pt x="500003" y="1359338"/>
                  </a:lnTo>
                  <a:lnTo>
                    <a:pt x="500560" y="1366242"/>
                  </a:lnTo>
                  <a:lnTo>
                    <a:pt x="492864" y="1373931"/>
                  </a:lnTo>
                  <a:lnTo>
                    <a:pt x="489525" y="1374620"/>
                  </a:lnTo>
                  <a:lnTo>
                    <a:pt x="474820" y="1375150"/>
                  </a:lnTo>
                  <a:lnTo>
                    <a:pt x="465615" y="1375162"/>
                  </a:lnTo>
                  <a:lnTo>
                    <a:pt x="454902" y="1377813"/>
                  </a:lnTo>
                  <a:lnTo>
                    <a:pt x="443520" y="1381307"/>
                  </a:lnTo>
                  <a:lnTo>
                    <a:pt x="431840" y="1382859"/>
                  </a:lnTo>
                  <a:lnTo>
                    <a:pt x="417379" y="1383549"/>
                  </a:lnTo>
                  <a:lnTo>
                    <a:pt x="402014" y="1384848"/>
                  </a:lnTo>
                  <a:lnTo>
                    <a:pt x="388564" y="1388733"/>
                  </a:lnTo>
                  <a:lnTo>
                    <a:pt x="380210" y="1391158"/>
                  </a:lnTo>
                  <a:lnTo>
                    <a:pt x="350465" y="1399311"/>
                  </a:lnTo>
                  <a:lnTo>
                    <a:pt x="331554" y="1405083"/>
                  </a:lnTo>
                  <a:lnTo>
                    <a:pt x="322339" y="1407018"/>
                  </a:lnTo>
                  <a:lnTo>
                    <a:pt x="313217" y="1408309"/>
                  </a:lnTo>
                  <a:lnTo>
                    <a:pt x="304156" y="1409170"/>
                  </a:lnTo>
                  <a:lnTo>
                    <a:pt x="295136" y="1410736"/>
                  </a:lnTo>
                  <a:lnTo>
                    <a:pt x="286143" y="1412772"/>
                  </a:lnTo>
                  <a:lnTo>
                    <a:pt x="277168" y="1415121"/>
                  </a:lnTo>
                  <a:lnTo>
                    <a:pt x="268205" y="1417680"/>
                  </a:lnTo>
                  <a:lnTo>
                    <a:pt x="250301" y="1423169"/>
                  </a:lnTo>
                  <a:lnTo>
                    <a:pt x="223470" y="1431836"/>
                  </a:lnTo>
                  <a:lnTo>
                    <a:pt x="214530" y="1433784"/>
                  </a:lnTo>
                  <a:lnTo>
                    <a:pt x="205590" y="1435083"/>
                  </a:lnTo>
                  <a:lnTo>
                    <a:pt x="196650" y="1435949"/>
                  </a:lnTo>
                  <a:lnTo>
                    <a:pt x="181420" y="1439556"/>
                  </a:lnTo>
                  <a:lnTo>
                    <a:pt x="168030" y="1443474"/>
                  </a:lnTo>
                  <a:lnTo>
                    <a:pt x="155458" y="1445216"/>
                  </a:lnTo>
                  <a:lnTo>
                    <a:pt x="143250" y="1448636"/>
                  </a:lnTo>
                  <a:lnTo>
                    <a:pt x="127857" y="1453494"/>
                  </a:lnTo>
                  <a:lnTo>
                    <a:pt x="113758" y="1455135"/>
                  </a:lnTo>
                  <a:lnTo>
                    <a:pt x="110600" y="1456262"/>
                  </a:lnTo>
                  <a:lnTo>
                    <a:pt x="101410" y="1461596"/>
                  </a:lnTo>
                  <a:lnTo>
                    <a:pt x="89385" y="14644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25"/>
            <p:cNvSpPr/>
            <p:nvPr/>
          </p:nvSpPr>
          <p:spPr>
            <a:xfrm>
              <a:off x="2015568" y="4241711"/>
              <a:ext cx="303913" cy="26681"/>
            </a:xfrm>
            <a:custGeom>
              <a:avLst/>
              <a:gdLst/>
              <a:ahLst/>
              <a:cxnLst/>
              <a:rect l="0" t="0" r="0" b="0"/>
              <a:pathLst>
                <a:path w="303913" h="26681">
                  <a:moveTo>
                    <a:pt x="0" y="8821"/>
                  </a:moveTo>
                  <a:lnTo>
                    <a:pt x="0" y="0"/>
                  </a:lnTo>
                  <a:lnTo>
                    <a:pt x="0" y="7589"/>
                  </a:lnTo>
                  <a:lnTo>
                    <a:pt x="993" y="7999"/>
                  </a:lnTo>
                  <a:lnTo>
                    <a:pt x="9724" y="8658"/>
                  </a:lnTo>
                  <a:lnTo>
                    <a:pt x="18110" y="8773"/>
                  </a:lnTo>
                  <a:lnTo>
                    <a:pt x="21012" y="8789"/>
                  </a:lnTo>
                  <a:lnTo>
                    <a:pt x="24933" y="9792"/>
                  </a:lnTo>
                  <a:lnTo>
                    <a:pt x="29533" y="11453"/>
                  </a:lnTo>
                  <a:lnTo>
                    <a:pt x="34587" y="13552"/>
                  </a:lnTo>
                  <a:lnTo>
                    <a:pt x="39942" y="14951"/>
                  </a:lnTo>
                  <a:lnTo>
                    <a:pt x="45498" y="15884"/>
                  </a:lnTo>
                  <a:lnTo>
                    <a:pt x="51189" y="16506"/>
                  </a:lnTo>
                  <a:lnTo>
                    <a:pt x="57962" y="16921"/>
                  </a:lnTo>
                  <a:lnTo>
                    <a:pt x="73434" y="17382"/>
                  </a:lnTo>
                  <a:lnTo>
                    <a:pt x="80737" y="18497"/>
                  </a:lnTo>
                  <a:lnTo>
                    <a:pt x="87593" y="20232"/>
                  </a:lnTo>
                  <a:lnTo>
                    <a:pt x="94150" y="22381"/>
                  </a:lnTo>
                  <a:lnTo>
                    <a:pt x="101500" y="23814"/>
                  </a:lnTo>
                  <a:lnTo>
                    <a:pt x="109380" y="24770"/>
                  </a:lnTo>
                  <a:lnTo>
                    <a:pt x="117613" y="25406"/>
                  </a:lnTo>
                  <a:lnTo>
                    <a:pt x="126081" y="25831"/>
                  </a:lnTo>
                  <a:lnTo>
                    <a:pt x="143435" y="26303"/>
                  </a:lnTo>
                  <a:lnTo>
                    <a:pt x="188989" y="26647"/>
                  </a:lnTo>
                  <a:lnTo>
                    <a:pt x="303912" y="266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26"/>
            <p:cNvSpPr/>
            <p:nvPr/>
          </p:nvSpPr>
          <p:spPr>
            <a:xfrm>
              <a:off x="2403740" y="3554018"/>
              <a:ext cx="532502" cy="1518046"/>
            </a:xfrm>
            <a:custGeom>
              <a:avLst/>
              <a:gdLst/>
              <a:ahLst/>
              <a:cxnLst/>
              <a:rect l="0" t="0" r="0" b="0"/>
              <a:pathLst>
                <a:path w="532502" h="1518046">
                  <a:moveTo>
                    <a:pt x="344791" y="8927"/>
                  </a:moveTo>
                  <a:lnTo>
                    <a:pt x="344791" y="4187"/>
                  </a:lnTo>
                  <a:lnTo>
                    <a:pt x="343798" y="2790"/>
                  </a:lnTo>
                  <a:lnTo>
                    <a:pt x="342143" y="1859"/>
                  </a:lnTo>
                  <a:lnTo>
                    <a:pt x="337655" y="825"/>
                  </a:lnTo>
                  <a:lnTo>
                    <a:pt x="323779" y="107"/>
                  </a:lnTo>
                  <a:lnTo>
                    <a:pt x="276103" y="0"/>
                  </a:lnTo>
                  <a:lnTo>
                    <a:pt x="264273" y="2645"/>
                  </a:lnTo>
                  <a:lnTo>
                    <a:pt x="251401" y="6135"/>
                  </a:lnTo>
                  <a:lnTo>
                    <a:pt x="235749" y="7686"/>
                  </a:lnTo>
                  <a:lnTo>
                    <a:pt x="227403" y="9092"/>
                  </a:lnTo>
                  <a:lnTo>
                    <a:pt x="218860" y="11021"/>
                  </a:lnTo>
                  <a:lnTo>
                    <a:pt x="202415" y="14819"/>
                  </a:lnTo>
                  <a:lnTo>
                    <a:pt x="188486" y="16507"/>
                  </a:lnTo>
                  <a:lnTo>
                    <a:pt x="173025" y="19903"/>
                  </a:lnTo>
                  <a:lnTo>
                    <a:pt x="164731" y="22197"/>
                  </a:lnTo>
                  <a:lnTo>
                    <a:pt x="147570" y="27392"/>
                  </a:lnTo>
                  <a:lnTo>
                    <a:pt x="138822" y="30167"/>
                  </a:lnTo>
                  <a:lnTo>
                    <a:pt x="130011" y="32017"/>
                  </a:lnTo>
                  <a:lnTo>
                    <a:pt x="121157" y="33250"/>
                  </a:lnTo>
                  <a:lnTo>
                    <a:pt x="112275" y="34072"/>
                  </a:lnTo>
                  <a:lnTo>
                    <a:pt x="97109" y="37632"/>
                  </a:lnTo>
                  <a:lnTo>
                    <a:pt x="83748" y="42521"/>
                  </a:lnTo>
                  <a:lnTo>
                    <a:pt x="71188" y="48001"/>
                  </a:lnTo>
                  <a:lnTo>
                    <a:pt x="58985" y="51098"/>
                  </a:lnTo>
                  <a:lnTo>
                    <a:pt x="43595" y="52842"/>
                  </a:lnTo>
                  <a:lnTo>
                    <a:pt x="39711" y="53086"/>
                  </a:lnTo>
                  <a:lnTo>
                    <a:pt x="36128" y="54242"/>
                  </a:lnTo>
                  <a:lnTo>
                    <a:pt x="26340" y="59616"/>
                  </a:lnTo>
                  <a:lnTo>
                    <a:pt x="15877" y="62125"/>
                  </a:lnTo>
                  <a:lnTo>
                    <a:pt x="9856" y="62393"/>
                  </a:lnTo>
                  <a:lnTo>
                    <a:pt x="8279" y="63422"/>
                  </a:lnTo>
                  <a:lnTo>
                    <a:pt x="7228" y="65101"/>
                  </a:lnTo>
                  <a:lnTo>
                    <a:pt x="5248" y="71064"/>
                  </a:lnTo>
                  <a:lnTo>
                    <a:pt x="417" y="76065"/>
                  </a:lnTo>
                  <a:lnTo>
                    <a:pt x="0" y="77499"/>
                  </a:lnTo>
                  <a:lnTo>
                    <a:pt x="715" y="78454"/>
                  </a:lnTo>
                  <a:lnTo>
                    <a:pt x="4254" y="79987"/>
                  </a:lnTo>
                  <a:lnTo>
                    <a:pt x="4738" y="82843"/>
                  </a:lnTo>
                  <a:lnTo>
                    <a:pt x="5123" y="102564"/>
                  </a:lnTo>
                  <a:lnTo>
                    <a:pt x="6117" y="105086"/>
                  </a:lnTo>
                  <a:lnTo>
                    <a:pt x="11268" y="113376"/>
                  </a:lnTo>
                  <a:lnTo>
                    <a:pt x="12822" y="119179"/>
                  </a:lnTo>
                  <a:lnTo>
                    <a:pt x="14050" y="161517"/>
                  </a:lnTo>
                  <a:lnTo>
                    <a:pt x="14061" y="184700"/>
                  </a:lnTo>
                  <a:lnTo>
                    <a:pt x="16711" y="196520"/>
                  </a:lnTo>
                  <a:lnTo>
                    <a:pt x="20207" y="209380"/>
                  </a:lnTo>
                  <a:lnTo>
                    <a:pt x="22757" y="253173"/>
                  </a:lnTo>
                  <a:lnTo>
                    <a:pt x="23923" y="277750"/>
                  </a:lnTo>
                  <a:lnTo>
                    <a:pt x="30689" y="321589"/>
                  </a:lnTo>
                  <a:lnTo>
                    <a:pt x="38851" y="368777"/>
                  </a:lnTo>
                  <a:lnTo>
                    <a:pt x="42927" y="399976"/>
                  </a:lnTo>
                  <a:lnTo>
                    <a:pt x="47776" y="430718"/>
                  </a:lnTo>
                  <a:lnTo>
                    <a:pt x="54160" y="476662"/>
                  </a:lnTo>
                  <a:lnTo>
                    <a:pt x="58842" y="523954"/>
                  </a:lnTo>
                  <a:lnTo>
                    <a:pt x="64630" y="559615"/>
                  </a:lnTo>
                  <a:lnTo>
                    <a:pt x="66787" y="596309"/>
                  </a:lnTo>
                  <a:lnTo>
                    <a:pt x="68419" y="637168"/>
                  </a:lnTo>
                  <a:lnTo>
                    <a:pt x="73758" y="675843"/>
                  </a:lnTo>
                  <a:lnTo>
                    <a:pt x="75782" y="717288"/>
                  </a:lnTo>
                  <a:lnTo>
                    <a:pt x="77375" y="756137"/>
                  </a:lnTo>
                  <a:lnTo>
                    <a:pt x="82702" y="797633"/>
                  </a:lnTo>
                  <a:lnTo>
                    <a:pt x="85715" y="836498"/>
                  </a:lnTo>
                  <a:lnTo>
                    <a:pt x="91464" y="877999"/>
                  </a:lnTo>
                  <a:lnTo>
                    <a:pt x="93608" y="916864"/>
                  </a:lnTo>
                  <a:lnTo>
                    <a:pt x="94243" y="958366"/>
                  </a:lnTo>
                  <a:lnTo>
                    <a:pt x="95425" y="997231"/>
                  </a:lnTo>
                  <a:lnTo>
                    <a:pt x="100631" y="1038733"/>
                  </a:lnTo>
                  <a:lnTo>
                    <a:pt x="103608" y="1076606"/>
                  </a:lnTo>
                  <a:lnTo>
                    <a:pt x="109345" y="1112964"/>
                  </a:lnTo>
                  <a:lnTo>
                    <a:pt x="111487" y="1148871"/>
                  </a:lnTo>
                  <a:lnTo>
                    <a:pt x="114859" y="1193914"/>
                  </a:lnTo>
                  <a:lnTo>
                    <a:pt x="119410" y="1225222"/>
                  </a:lnTo>
                  <a:lnTo>
                    <a:pt x="123408" y="1256988"/>
                  </a:lnTo>
                  <a:lnTo>
                    <a:pt x="128233" y="1285252"/>
                  </a:lnTo>
                  <a:lnTo>
                    <a:pt x="132312" y="1312478"/>
                  </a:lnTo>
                  <a:lnTo>
                    <a:pt x="137162" y="1336751"/>
                  </a:lnTo>
                  <a:lnTo>
                    <a:pt x="139085" y="1380965"/>
                  </a:lnTo>
                  <a:lnTo>
                    <a:pt x="139193" y="1412088"/>
                  </a:lnTo>
                  <a:lnTo>
                    <a:pt x="140190" y="1415657"/>
                  </a:lnTo>
                  <a:lnTo>
                    <a:pt x="145345" y="1425420"/>
                  </a:lnTo>
                  <a:lnTo>
                    <a:pt x="146899" y="1431568"/>
                  </a:lnTo>
                  <a:lnTo>
                    <a:pt x="148142" y="1455414"/>
                  </a:lnTo>
                  <a:lnTo>
                    <a:pt x="155839" y="1455526"/>
                  </a:lnTo>
                  <a:lnTo>
                    <a:pt x="156253" y="1456522"/>
                  </a:lnTo>
                  <a:lnTo>
                    <a:pt x="156713" y="1460274"/>
                  </a:lnTo>
                  <a:lnTo>
                    <a:pt x="157829" y="1461672"/>
                  </a:lnTo>
                  <a:lnTo>
                    <a:pt x="159566" y="1462603"/>
                  </a:lnTo>
                  <a:lnTo>
                    <a:pt x="164745" y="1464098"/>
                  </a:lnTo>
                  <a:lnTo>
                    <a:pt x="181191" y="1464445"/>
                  </a:lnTo>
                  <a:lnTo>
                    <a:pt x="243902" y="1464467"/>
                  </a:lnTo>
                  <a:lnTo>
                    <a:pt x="258238" y="1467112"/>
                  </a:lnTo>
                  <a:lnTo>
                    <a:pt x="273549" y="1470604"/>
                  </a:lnTo>
                  <a:lnTo>
                    <a:pt x="286974" y="1472155"/>
                  </a:lnTo>
                  <a:lnTo>
                    <a:pt x="302211" y="1475491"/>
                  </a:lnTo>
                  <a:lnTo>
                    <a:pt x="317921" y="1479288"/>
                  </a:lnTo>
                  <a:lnTo>
                    <a:pt x="331525" y="1480976"/>
                  </a:lnTo>
                  <a:lnTo>
                    <a:pt x="346840" y="1481726"/>
                  </a:lnTo>
                  <a:lnTo>
                    <a:pt x="362586" y="1483051"/>
                  </a:lnTo>
                  <a:lnTo>
                    <a:pt x="376205" y="1486948"/>
                  </a:lnTo>
                  <a:lnTo>
                    <a:pt x="391528" y="1489341"/>
                  </a:lnTo>
                  <a:lnTo>
                    <a:pt x="407276" y="1491397"/>
                  </a:lnTo>
                  <a:lnTo>
                    <a:pt x="420897" y="1495618"/>
                  </a:lnTo>
                  <a:lnTo>
                    <a:pt x="433572" y="1500801"/>
                  </a:lnTo>
                  <a:lnTo>
                    <a:pt x="445826" y="1505420"/>
                  </a:lnTo>
                  <a:lnTo>
                    <a:pt x="457893" y="1507473"/>
                  </a:lnTo>
                  <a:lnTo>
                    <a:pt x="471110" y="1508628"/>
                  </a:lnTo>
                  <a:lnTo>
                    <a:pt x="486061" y="1513711"/>
                  </a:lnTo>
                  <a:lnTo>
                    <a:pt x="498326" y="1516761"/>
                  </a:lnTo>
                  <a:lnTo>
                    <a:pt x="514440" y="1517876"/>
                  </a:lnTo>
                  <a:lnTo>
                    <a:pt x="532501" y="15180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27"/>
            <p:cNvSpPr/>
            <p:nvPr/>
          </p:nvSpPr>
          <p:spPr>
            <a:xfrm>
              <a:off x="2677023" y="3670102"/>
              <a:ext cx="250244" cy="428503"/>
            </a:xfrm>
            <a:custGeom>
              <a:avLst/>
              <a:gdLst/>
              <a:ahLst/>
              <a:cxnLst/>
              <a:rect l="0" t="0" r="0" b="0"/>
              <a:pathLst>
                <a:path w="250244" h="428503">
                  <a:moveTo>
                    <a:pt x="160894" y="8929"/>
                  </a:moveTo>
                  <a:lnTo>
                    <a:pt x="153198" y="1241"/>
                  </a:lnTo>
                  <a:lnTo>
                    <a:pt x="149859" y="551"/>
                  </a:lnTo>
                  <a:lnTo>
                    <a:pt x="142396" y="163"/>
                  </a:lnTo>
                  <a:lnTo>
                    <a:pt x="133894" y="48"/>
                  </a:lnTo>
                  <a:lnTo>
                    <a:pt x="96584" y="0"/>
                  </a:lnTo>
                  <a:lnTo>
                    <a:pt x="92198" y="993"/>
                  </a:lnTo>
                  <a:lnTo>
                    <a:pt x="87288" y="2646"/>
                  </a:lnTo>
                  <a:lnTo>
                    <a:pt x="82028" y="4740"/>
                  </a:lnTo>
                  <a:lnTo>
                    <a:pt x="77528" y="6136"/>
                  </a:lnTo>
                  <a:lnTo>
                    <a:pt x="69880" y="7688"/>
                  </a:lnTo>
                  <a:lnTo>
                    <a:pt x="63170" y="8378"/>
                  </a:lnTo>
                  <a:lnTo>
                    <a:pt x="56877" y="8684"/>
                  </a:lnTo>
                  <a:lnTo>
                    <a:pt x="50770" y="8820"/>
                  </a:lnTo>
                  <a:lnTo>
                    <a:pt x="28584" y="8927"/>
                  </a:lnTo>
                  <a:lnTo>
                    <a:pt x="24953" y="11574"/>
                  </a:lnTo>
                  <a:lnTo>
                    <a:pt x="18291" y="17491"/>
                  </a:lnTo>
                  <a:lnTo>
                    <a:pt x="17913" y="25515"/>
                  </a:lnTo>
                  <a:lnTo>
                    <a:pt x="11741" y="33666"/>
                  </a:lnTo>
                  <a:lnTo>
                    <a:pt x="10184" y="39105"/>
                  </a:lnTo>
                  <a:lnTo>
                    <a:pt x="9184" y="50682"/>
                  </a:lnTo>
                  <a:lnTo>
                    <a:pt x="9011" y="60547"/>
                  </a:lnTo>
                  <a:lnTo>
                    <a:pt x="8948" y="82105"/>
                  </a:lnTo>
                  <a:lnTo>
                    <a:pt x="6294" y="91392"/>
                  </a:lnTo>
                  <a:lnTo>
                    <a:pt x="2797" y="102134"/>
                  </a:lnTo>
                  <a:lnTo>
                    <a:pt x="1243" y="113523"/>
                  </a:lnTo>
                  <a:lnTo>
                    <a:pt x="368" y="126350"/>
                  </a:lnTo>
                  <a:lnTo>
                    <a:pt x="163" y="135861"/>
                  </a:lnTo>
                  <a:lnTo>
                    <a:pt x="0" y="185748"/>
                  </a:lnTo>
                  <a:lnTo>
                    <a:pt x="993" y="186340"/>
                  </a:lnTo>
                  <a:lnTo>
                    <a:pt x="4745" y="186997"/>
                  </a:lnTo>
                  <a:lnTo>
                    <a:pt x="12441" y="187367"/>
                  </a:lnTo>
                  <a:lnTo>
                    <a:pt x="19809" y="187502"/>
                  </a:lnTo>
                  <a:lnTo>
                    <a:pt x="43592" y="187522"/>
                  </a:lnTo>
                  <a:lnTo>
                    <a:pt x="47931" y="186530"/>
                  </a:lnTo>
                  <a:lnTo>
                    <a:pt x="55402" y="182782"/>
                  </a:lnTo>
                  <a:lnTo>
                    <a:pt x="59777" y="181386"/>
                  </a:lnTo>
                  <a:lnTo>
                    <a:pt x="64681" y="180455"/>
                  </a:lnTo>
                  <a:lnTo>
                    <a:pt x="69936" y="179835"/>
                  </a:lnTo>
                  <a:lnTo>
                    <a:pt x="74433" y="179421"/>
                  </a:lnTo>
                  <a:lnTo>
                    <a:pt x="82078" y="178961"/>
                  </a:lnTo>
                  <a:lnTo>
                    <a:pt x="85506" y="179830"/>
                  </a:lnTo>
                  <a:lnTo>
                    <a:pt x="91965" y="183443"/>
                  </a:lnTo>
                  <a:lnTo>
                    <a:pt x="96071" y="184803"/>
                  </a:lnTo>
                  <a:lnTo>
                    <a:pt x="100795" y="185709"/>
                  </a:lnTo>
                  <a:lnTo>
                    <a:pt x="105930" y="186314"/>
                  </a:lnTo>
                  <a:lnTo>
                    <a:pt x="110347" y="186717"/>
                  </a:lnTo>
                  <a:lnTo>
                    <a:pt x="117903" y="187165"/>
                  </a:lnTo>
                  <a:lnTo>
                    <a:pt x="122301" y="188276"/>
                  </a:lnTo>
                  <a:lnTo>
                    <a:pt x="127220" y="190010"/>
                  </a:lnTo>
                  <a:lnTo>
                    <a:pt x="132486" y="192157"/>
                  </a:lnTo>
                  <a:lnTo>
                    <a:pt x="137983" y="194581"/>
                  </a:lnTo>
                  <a:lnTo>
                    <a:pt x="149387" y="199920"/>
                  </a:lnTo>
                  <a:lnTo>
                    <a:pt x="154216" y="202733"/>
                  </a:lnTo>
                  <a:lnTo>
                    <a:pt x="158428" y="205601"/>
                  </a:lnTo>
                  <a:lnTo>
                    <a:pt x="162230" y="208504"/>
                  </a:lnTo>
                  <a:lnTo>
                    <a:pt x="166751" y="210440"/>
                  </a:lnTo>
                  <a:lnTo>
                    <a:pt x="171750" y="211731"/>
                  </a:lnTo>
                  <a:lnTo>
                    <a:pt x="177070" y="212591"/>
                  </a:lnTo>
                  <a:lnTo>
                    <a:pt x="181610" y="215149"/>
                  </a:lnTo>
                  <a:lnTo>
                    <a:pt x="189302" y="223283"/>
                  </a:lnTo>
                  <a:lnTo>
                    <a:pt x="193737" y="227238"/>
                  </a:lnTo>
                  <a:lnTo>
                    <a:pt x="198680" y="230867"/>
                  </a:lnTo>
                  <a:lnTo>
                    <a:pt x="203962" y="234279"/>
                  </a:lnTo>
                  <a:lnTo>
                    <a:pt x="208476" y="238537"/>
                  </a:lnTo>
                  <a:lnTo>
                    <a:pt x="216141" y="248560"/>
                  </a:lnTo>
                  <a:lnTo>
                    <a:pt x="222858" y="256984"/>
                  </a:lnTo>
                  <a:lnTo>
                    <a:pt x="229154" y="265028"/>
                  </a:lnTo>
                  <a:lnTo>
                    <a:pt x="235262" y="275216"/>
                  </a:lnTo>
                  <a:lnTo>
                    <a:pt x="238639" y="286360"/>
                  </a:lnTo>
                  <a:lnTo>
                    <a:pt x="241133" y="297927"/>
                  </a:lnTo>
                  <a:lnTo>
                    <a:pt x="245553" y="309683"/>
                  </a:lnTo>
                  <a:lnTo>
                    <a:pt x="248179" y="321521"/>
                  </a:lnTo>
                  <a:lnTo>
                    <a:pt x="249346" y="332406"/>
                  </a:lnTo>
                  <a:lnTo>
                    <a:pt x="250003" y="345104"/>
                  </a:lnTo>
                  <a:lnTo>
                    <a:pt x="250225" y="366669"/>
                  </a:lnTo>
                  <a:lnTo>
                    <a:pt x="250243" y="372438"/>
                  </a:lnTo>
                  <a:lnTo>
                    <a:pt x="249262" y="377277"/>
                  </a:lnTo>
                  <a:lnTo>
                    <a:pt x="245524" y="385298"/>
                  </a:lnTo>
                  <a:lnTo>
                    <a:pt x="237835" y="395392"/>
                  </a:lnTo>
                  <a:lnTo>
                    <a:pt x="232168" y="401617"/>
                  </a:lnTo>
                  <a:lnTo>
                    <a:pt x="229267" y="404667"/>
                  </a:lnTo>
                  <a:lnTo>
                    <a:pt x="225347" y="407692"/>
                  </a:lnTo>
                  <a:lnTo>
                    <a:pt x="220746" y="410700"/>
                  </a:lnTo>
                  <a:lnTo>
                    <a:pt x="215693" y="413699"/>
                  </a:lnTo>
                  <a:lnTo>
                    <a:pt x="211331" y="415697"/>
                  </a:lnTo>
                  <a:lnTo>
                    <a:pt x="203836" y="417918"/>
                  </a:lnTo>
                  <a:lnTo>
                    <a:pt x="199454" y="419502"/>
                  </a:lnTo>
                  <a:lnTo>
                    <a:pt x="194546" y="421551"/>
                  </a:lnTo>
                  <a:lnTo>
                    <a:pt x="189288" y="423909"/>
                  </a:lnTo>
                  <a:lnTo>
                    <a:pt x="184789" y="425481"/>
                  </a:lnTo>
                  <a:lnTo>
                    <a:pt x="177142" y="427227"/>
                  </a:lnTo>
                  <a:lnTo>
                    <a:pt x="172719" y="427693"/>
                  </a:lnTo>
                  <a:lnTo>
                    <a:pt x="167784" y="428003"/>
                  </a:lnTo>
                  <a:lnTo>
                    <a:pt x="162508" y="428211"/>
                  </a:lnTo>
                  <a:lnTo>
                    <a:pt x="151348" y="428440"/>
                  </a:lnTo>
                  <a:lnTo>
                    <a:pt x="145592" y="428502"/>
                  </a:lnTo>
                  <a:lnTo>
                    <a:pt x="140761" y="427551"/>
                  </a:lnTo>
                  <a:lnTo>
                    <a:pt x="136547" y="425924"/>
                  </a:lnTo>
                  <a:lnTo>
                    <a:pt x="132745" y="423847"/>
                  </a:lnTo>
                  <a:lnTo>
                    <a:pt x="128223" y="422463"/>
                  </a:lnTo>
                  <a:lnTo>
                    <a:pt x="123222" y="421540"/>
                  </a:lnTo>
                  <a:lnTo>
                    <a:pt x="117903" y="420925"/>
                  </a:lnTo>
                  <a:lnTo>
                    <a:pt x="113363" y="420515"/>
                  </a:lnTo>
                  <a:lnTo>
                    <a:pt x="105670" y="420060"/>
                  </a:lnTo>
                  <a:lnTo>
                    <a:pt x="102228" y="418946"/>
                  </a:lnTo>
                  <a:lnTo>
                    <a:pt x="95755" y="415062"/>
                  </a:lnTo>
                  <a:lnTo>
                    <a:pt x="91646" y="413630"/>
                  </a:lnTo>
                  <a:lnTo>
                    <a:pt x="86920" y="412675"/>
                  </a:lnTo>
                  <a:lnTo>
                    <a:pt x="71508" y="4107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28"/>
            <p:cNvSpPr/>
            <p:nvPr/>
          </p:nvSpPr>
          <p:spPr>
            <a:xfrm>
              <a:off x="2712777" y="4482704"/>
              <a:ext cx="89386" cy="17860"/>
            </a:xfrm>
            <a:custGeom>
              <a:avLst/>
              <a:gdLst/>
              <a:ahLst/>
              <a:cxnLst/>
              <a:rect l="0" t="0" r="0" b="0"/>
              <a:pathLst>
                <a:path w="89386" h="17860">
                  <a:moveTo>
                    <a:pt x="0" y="0"/>
                  </a:moveTo>
                  <a:lnTo>
                    <a:pt x="56614" y="0"/>
                  </a:lnTo>
                  <a:lnTo>
                    <a:pt x="59592" y="992"/>
                  </a:lnTo>
                  <a:lnTo>
                    <a:pt x="62571" y="2645"/>
                  </a:lnTo>
                  <a:lnTo>
                    <a:pt x="65550" y="4740"/>
                  </a:lnTo>
                  <a:lnTo>
                    <a:pt x="68529" y="6136"/>
                  </a:lnTo>
                  <a:lnTo>
                    <a:pt x="71509" y="7067"/>
                  </a:lnTo>
                  <a:lnTo>
                    <a:pt x="78681" y="8561"/>
                  </a:lnTo>
                  <a:lnTo>
                    <a:pt x="80263" y="9676"/>
                  </a:lnTo>
                  <a:lnTo>
                    <a:pt x="82311" y="11411"/>
                  </a:lnTo>
                  <a:lnTo>
                    <a:pt x="89385" y="1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29"/>
            <p:cNvSpPr/>
            <p:nvPr/>
          </p:nvSpPr>
          <p:spPr>
            <a:xfrm>
              <a:off x="2918364" y="4339828"/>
              <a:ext cx="8940" cy="312540"/>
            </a:xfrm>
            <a:custGeom>
              <a:avLst/>
              <a:gdLst/>
              <a:ahLst/>
              <a:cxnLst/>
              <a:rect l="0" t="0" r="0" b="0"/>
              <a:pathLst>
                <a:path w="8940" h="312540">
                  <a:moveTo>
                    <a:pt x="0" y="0"/>
                  </a:moveTo>
                  <a:lnTo>
                    <a:pt x="0" y="12429"/>
                  </a:lnTo>
                  <a:lnTo>
                    <a:pt x="994" y="15231"/>
                  </a:lnTo>
                  <a:lnTo>
                    <a:pt x="2649" y="18092"/>
                  </a:lnTo>
                  <a:lnTo>
                    <a:pt x="4745" y="20991"/>
                  </a:lnTo>
                  <a:lnTo>
                    <a:pt x="6143" y="24908"/>
                  </a:lnTo>
                  <a:lnTo>
                    <a:pt x="7075" y="29504"/>
                  </a:lnTo>
                  <a:lnTo>
                    <a:pt x="7696" y="34552"/>
                  </a:lnTo>
                  <a:lnTo>
                    <a:pt x="8111" y="39902"/>
                  </a:lnTo>
                  <a:lnTo>
                    <a:pt x="8386" y="45452"/>
                  </a:lnTo>
                  <a:lnTo>
                    <a:pt x="8571" y="51138"/>
                  </a:lnTo>
                  <a:lnTo>
                    <a:pt x="8866" y="80657"/>
                  </a:lnTo>
                  <a:lnTo>
                    <a:pt x="8939" y="312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30"/>
            <p:cNvSpPr/>
            <p:nvPr/>
          </p:nvSpPr>
          <p:spPr>
            <a:xfrm>
              <a:off x="3044027" y="4322369"/>
              <a:ext cx="205009" cy="276252"/>
            </a:xfrm>
            <a:custGeom>
              <a:avLst/>
              <a:gdLst/>
              <a:ahLst/>
              <a:cxnLst/>
              <a:rect l="0" t="0" r="0" b="0"/>
              <a:pathLst>
                <a:path w="205009" h="276252">
                  <a:moveTo>
                    <a:pt x="88863" y="17460"/>
                  </a:moveTo>
                  <a:lnTo>
                    <a:pt x="88863" y="950"/>
                  </a:lnTo>
                  <a:lnTo>
                    <a:pt x="87870" y="500"/>
                  </a:lnTo>
                  <a:lnTo>
                    <a:pt x="84117" y="0"/>
                  </a:lnTo>
                  <a:lnTo>
                    <a:pt x="81726" y="859"/>
                  </a:lnTo>
                  <a:lnTo>
                    <a:pt x="76422" y="4459"/>
                  </a:lnTo>
                  <a:lnTo>
                    <a:pt x="74610" y="6808"/>
                  </a:lnTo>
                  <a:lnTo>
                    <a:pt x="73402" y="9367"/>
                  </a:lnTo>
                  <a:lnTo>
                    <a:pt x="72596" y="12064"/>
                  </a:lnTo>
                  <a:lnTo>
                    <a:pt x="70073" y="14855"/>
                  </a:lnTo>
                  <a:lnTo>
                    <a:pt x="66405" y="17708"/>
                  </a:lnTo>
                  <a:lnTo>
                    <a:pt x="61973" y="20602"/>
                  </a:lnTo>
                  <a:lnTo>
                    <a:pt x="58025" y="24515"/>
                  </a:lnTo>
                  <a:lnTo>
                    <a:pt x="54400" y="29109"/>
                  </a:lnTo>
                  <a:lnTo>
                    <a:pt x="50990" y="34155"/>
                  </a:lnTo>
                  <a:lnTo>
                    <a:pt x="47723" y="39504"/>
                  </a:lnTo>
                  <a:lnTo>
                    <a:pt x="44553" y="45054"/>
                  </a:lnTo>
                  <a:lnTo>
                    <a:pt x="41445" y="50738"/>
                  </a:lnTo>
                  <a:lnTo>
                    <a:pt x="38381" y="57506"/>
                  </a:lnTo>
                  <a:lnTo>
                    <a:pt x="35345" y="64992"/>
                  </a:lnTo>
                  <a:lnTo>
                    <a:pt x="32327" y="72961"/>
                  </a:lnTo>
                  <a:lnTo>
                    <a:pt x="26326" y="89752"/>
                  </a:lnTo>
                  <a:lnTo>
                    <a:pt x="5438" y="151455"/>
                  </a:lnTo>
                  <a:lnTo>
                    <a:pt x="3451" y="160368"/>
                  </a:lnTo>
                  <a:lnTo>
                    <a:pt x="2126" y="169286"/>
                  </a:lnTo>
                  <a:lnTo>
                    <a:pt x="1243" y="178209"/>
                  </a:lnTo>
                  <a:lnTo>
                    <a:pt x="654" y="187133"/>
                  </a:lnTo>
                  <a:lnTo>
                    <a:pt x="262" y="196060"/>
                  </a:lnTo>
                  <a:lnTo>
                    <a:pt x="0" y="204988"/>
                  </a:lnTo>
                  <a:lnTo>
                    <a:pt x="819" y="212924"/>
                  </a:lnTo>
                  <a:lnTo>
                    <a:pt x="2358" y="220199"/>
                  </a:lnTo>
                  <a:lnTo>
                    <a:pt x="4377" y="227033"/>
                  </a:lnTo>
                  <a:lnTo>
                    <a:pt x="6716" y="233574"/>
                  </a:lnTo>
                  <a:lnTo>
                    <a:pt x="9269" y="239918"/>
                  </a:lnTo>
                  <a:lnTo>
                    <a:pt x="11964" y="246133"/>
                  </a:lnTo>
                  <a:lnTo>
                    <a:pt x="14754" y="251268"/>
                  </a:lnTo>
                  <a:lnTo>
                    <a:pt x="20502" y="259619"/>
                  </a:lnTo>
                  <a:lnTo>
                    <a:pt x="26368" y="266638"/>
                  </a:lnTo>
                  <a:lnTo>
                    <a:pt x="29322" y="269898"/>
                  </a:lnTo>
                  <a:lnTo>
                    <a:pt x="33278" y="272073"/>
                  </a:lnTo>
                  <a:lnTo>
                    <a:pt x="37902" y="273522"/>
                  </a:lnTo>
                  <a:lnTo>
                    <a:pt x="42970" y="274488"/>
                  </a:lnTo>
                  <a:lnTo>
                    <a:pt x="48336" y="275132"/>
                  </a:lnTo>
                  <a:lnTo>
                    <a:pt x="53899" y="275562"/>
                  </a:lnTo>
                  <a:lnTo>
                    <a:pt x="59595" y="275848"/>
                  </a:lnTo>
                  <a:lnTo>
                    <a:pt x="73868" y="276166"/>
                  </a:lnTo>
                  <a:lnTo>
                    <a:pt x="81846" y="276251"/>
                  </a:lnTo>
                  <a:lnTo>
                    <a:pt x="89151" y="275315"/>
                  </a:lnTo>
                  <a:lnTo>
                    <a:pt x="96007" y="273699"/>
                  </a:lnTo>
                  <a:lnTo>
                    <a:pt x="102564" y="271629"/>
                  </a:lnTo>
                  <a:lnTo>
                    <a:pt x="108922" y="269258"/>
                  </a:lnTo>
                  <a:lnTo>
                    <a:pt x="115147" y="266685"/>
                  </a:lnTo>
                  <a:lnTo>
                    <a:pt x="121283" y="263977"/>
                  </a:lnTo>
                  <a:lnTo>
                    <a:pt x="133398" y="258322"/>
                  </a:lnTo>
                  <a:lnTo>
                    <a:pt x="139410" y="255426"/>
                  </a:lnTo>
                  <a:lnTo>
                    <a:pt x="145404" y="251509"/>
                  </a:lnTo>
                  <a:lnTo>
                    <a:pt x="151386" y="246915"/>
                  </a:lnTo>
                  <a:lnTo>
                    <a:pt x="157361" y="241867"/>
                  </a:lnTo>
                  <a:lnTo>
                    <a:pt x="162337" y="236518"/>
                  </a:lnTo>
                  <a:lnTo>
                    <a:pt x="166647" y="230967"/>
                  </a:lnTo>
                  <a:lnTo>
                    <a:pt x="170515" y="225282"/>
                  </a:lnTo>
                  <a:lnTo>
                    <a:pt x="175079" y="219508"/>
                  </a:lnTo>
                  <a:lnTo>
                    <a:pt x="180108" y="213674"/>
                  </a:lnTo>
                  <a:lnTo>
                    <a:pt x="185447" y="207801"/>
                  </a:lnTo>
                  <a:lnTo>
                    <a:pt x="190000" y="201901"/>
                  </a:lnTo>
                  <a:lnTo>
                    <a:pt x="194028" y="195982"/>
                  </a:lnTo>
                  <a:lnTo>
                    <a:pt x="197707" y="190053"/>
                  </a:lnTo>
                  <a:lnTo>
                    <a:pt x="200160" y="183123"/>
                  </a:lnTo>
                  <a:lnTo>
                    <a:pt x="201794" y="175527"/>
                  </a:lnTo>
                  <a:lnTo>
                    <a:pt x="202884" y="167486"/>
                  </a:lnTo>
                  <a:lnTo>
                    <a:pt x="203611" y="161134"/>
                  </a:lnTo>
                  <a:lnTo>
                    <a:pt x="204095" y="155906"/>
                  </a:lnTo>
                  <a:lnTo>
                    <a:pt x="204418" y="151429"/>
                  </a:lnTo>
                  <a:lnTo>
                    <a:pt x="204634" y="146461"/>
                  </a:lnTo>
                  <a:lnTo>
                    <a:pt x="204873" y="135647"/>
                  </a:lnTo>
                  <a:lnTo>
                    <a:pt x="205008" y="118404"/>
                  </a:lnTo>
                  <a:lnTo>
                    <a:pt x="204033" y="112537"/>
                  </a:lnTo>
                  <a:lnTo>
                    <a:pt x="202390" y="106641"/>
                  </a:lnTo>
                  <a:lnTo>
                    <a:pt x="200302" y="100727"/>
                  </a:lnTo>
                  <a:lnTo>
                    <a:pt x="197917" y="94799"/>
                  </a:lnTo>
                  <a:lnTo>
                    <a:pt x="195334" y="88863"/>
                  </a:lnTo>
                  <a:lnTo>
                    <a:pt x="192618" y="82921"/>
                  </a:lnTo>
                  <a:lnTo>
                    <a:pt x="189815" y="77967"/>
                  </a:lnTo>
                  <a:lnTo>
                    <a:pt x="184051" y="69818"/>
                  </a:lnTo>
                  <a:lnTo>
                    <a:pt x="180131" y="65264"/>
                  </a:lnTo>
                  <a:lnTo>
                    <a:pt x="175531" y="60243"/>
                  </a:lnTo>
                  <a:lnTo>
                    <a:pt x="162214" y="46342"/>
                  </a:lnTo>
                  <a:lnTo>
                    <a:pt x="158621" y="42668"/>
                  </a:lnTo>
                  <a:lnTo>
                    <a:pt x="154238" y="39226"/>
                  </a:lnTo>
                  <a:lnTo>
                    <a:pt x="149330" y="35939"/>
                  </a:lnTo>
                  <a:lnTo>
                    <a:pt x="144072" y="32755"/>
                  </a:lnTo>
                  <a:lnTo>
                    <a:pt x="139573" y="29642"/>
                  </a:lnTo>
                  <a:lnTo>
                    <a:pt x="135581" y="26573"/>
                  </a:lnTo>
                  <a:lnTo>
                    <a:pt x="124617" y="174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31"/>
            <p:cNvSpPr/>
            <p:nvPr/>
          </p:nvSpPr>
          <p:spPr>
            <a:xfrm>
              <a:off x="3374231" y="3679151"/>
              <a:ext cx="187185" cy="294188"/>
            </a:xfrm>
            <a:custGeom>
              <a:avLst/>
              <a:gdLst/>
              <a:ahLst/>
              <a:cxnLst/>
              <a:rect l="0" t="0" r="0" b="0"/>
              <a:pathLst>
                <a:path w="187185" h="294188">
                  <a:moveTo>
                    <a:pt x="35755" y="44529"/>
                  </a:moveTo>
                  <a:lnTo>
                    <a:pt x="28059" y="44529"/>
                  </a:lnTo>
                  <a:lnTo>
                    <a:pt x="27644" y="43537"/>
                  </a:lnTo>
                  <a:lnTo>
                    <a:pt x="26889" y="35434"/>
                  </a:lnTo>
                  <a:lnTo>
                    <a:pt x="26819" y="19381"/>
                  </a:lnTo>
                  <a:lnTo>
                    <a:pt x="29466" y="15823"/>
                  </a:lnTo>
                  <a:lnTo>
                    <a:pt x="34512" y="10196"/>
                  </a:lnTo>
                  <a:lnTo>
                    <a:pt x="35203" y="6779"/>
                  </a:lnTo>
                  <a:lnTo>
                    <a:pt x="35387" y="4480"/>
                  </a:lnTo>
                  <a:lnTo>
                    <a:pt x="36502" y="2947"/>
                  </a:lnTo>
                  <a:lnTo>
                    <a:pt x="38239" y="1924"/>
                  </a:lnTo>
                  <a:lnTo>
                    <a:pt x="40391" y="1243"/>
                  </a:lnTo>
                  <a:lnTo>
                    <a:pt x="43811" y="789"/>
                  </a:lnTo>
                  <a:lnTo>
                    <a:pt x="48078" y="486"/>
                  </a:lnTo>
                  <a:lnTo>
                    <a:pt x="57122" y="150"/>
                  </a:lnTo>
                  <a:lnTo>
                    <a:pt x="64453" y="0"/>
                  </a:lnTo>
                  <a:lnTo>
                    <a:pt x="68791" y="952"/>
                  </a:lnTo>
                  <a:lnTo>
                    <a:pt x="73670" y="2579"/>
                  </a:lnTo>
                  <a:lnTo>
                    <a:pt x="78909" y="4656"/>
                  </a:lnTo>
                  <a:lnTo>
                    <a:pt x="83394" y="7033"/>
                  </a:lnTo>
                  <a:lnTo>
                    <a:pt x="87378" y="9610"/>
                  </a:lnTo>
                  <a:lnTo>
                    <a:pt x="91027" y="12320"/>
                  </a:lnTo>
                  <a:lnTo>
                    <a:pt x="94452" y="14126"/>
                  </a:lnTo>
                  <a:lnTo>
                    <a:pt x="97730" y="15330"/>
                  </a:lnTo>
                  <a:lnTo>
                    <a:pt x="100907" y="16134"/>
                  </a:lnTo>
                  <a:lnTo>
                    <a:pt x="104019" y="17661"/>
                  </a:lnTo>
                  <a:lnTo>
                    <a:pt x="107087" y="19672"/>
                  </a:lnTo>
                  <a:lnTo>
                    <a:pt x="110125" y="22004"/>
                  </a:lnTo>
                  <a:lnTo>
                    <a:pt x="113144" y="25544"/>
                  </a:lnTo>
                  <a:lnTo>
                    <a:pt x="116150" y="29888"/>
                  </a:lnTo>
                  <a:lnTo>
                    <a:pt x="121145" y="39014"/>
                  </a:lnTo>
                  <a:lnTo>
                    <a:pt x="123365" y="46377"/>
                  </a:lnTo>
                  <a:lnTo>
                    <a:pt x="123957" y="50722"/>
                  </a:lnTo>
                  <a:lnTo>
                    <a:pt x="124351" y="55603"/>
                  </a:lnTo>
                  <a:lnTo>
                    <a:pt x="124614" y="60841"/>
                  </a:lnTo>
                  <a:lnTo>
                    <a:pt x="123796" y="66318"/>
                  </a:lnTo>
                  <a:lnTo>
                    <a:pt x="122258" y="71953"/>
                  </a:lnTo>
                  <a:lnTo>
                    <a:pt x="120239" y="77694"/>
                  </a:lnTo>
                  <a:lnTo>
                    <a:pt x="115347" y="86720"/>
                  </a:lnTo>
                  <a:lnTo>
                    <a:pt x="109863" y="94038"/>
                  </a:lnTo>
                  <a:lnTo>
                    <a:pt x="104115" y="100598"/>
                  </a:lnTo>
                  <a:lnTo>
                    <a:pt x="98249" y="106821"/>
                  </a:lnTo>
                  <a:lnTo>
                    <a:pt x="86392" y="118900"/>
                  </a:lnTo>
                  <a:lnTo>
                    <a:pt x="83417" y="120898"/>
                  </a:lnTo>
                  <a:lnTo>
                    <a:pt x="80441" y="122231"/>
                  </a:lnTo>
                  <a:lnTo>
                    <a:pt x="77463" y="123119"/>
                  </a:lnTo>
                  <a:lnTo>
                    <a:pt x="74486" y="123712"/>
                  </a:lnTo>
                  <a:lnTo>
                    <a:pt x="71507" y="124106"/>
                  </a:lnTo>
                  <a:lnTo>
                    <a:pt x="62616" y="124892"/>
                  </a:lnTo>
                  <a:lnTo>
                    <a:pt x="67329" y="124895"/>
                  </a:lnTo>
                  <a:lnTo>
                    <a:pt x="69716" y="123903"/>
                  </a:lnTo>
                  <a:lnTo>
                    <a:pt x="75016" y="120155"/>
                  </a:lnTo>
                  <a:lnTo>
                    <a:pt x="78813" y="118759"/>
                  </a:lnTo>
                  <a:lnTo>
                    <a:pt x="83330" y="117828"/>
                  </a:lnTo>
                  <a:lnTo>
                    <a:pt x="88329" y="117208"/>
                  </a:lnTo>
                  <a:lnTo>
                    <a:pt x="92654" y="117786"/>
                  </a:lnTo>
                  <a:lnTo>
                    <a:pt x="96530" y="119164"/>
                  </a:lnTo>
                  <a:lnTo>
                    <a:pt x="100108" y="121074"/>
                  </a:lnTo>
                  <a:lnTo>
                    <a:pt x="104480" y="122348"/>
                  </a:lnTo>
                  <a:lnTo>
                    <a:pt x="109380" y="123198"/>
                  </a:lnTo>
                  <a:lnTo>
                    <a:pt x="114634" y="123764"/>
                  </a:lnTo>
                  <a:lnTo>
                    <a:pt x="119129" y="125133"/>
                  </a:lnTo>
                  <a:lnTo>
                    <a:pt x="123119" y="127038"/>
                  </a:lnTo>
                  <a:lnTo>
                    <a:pt x="126772" y="129301"/>
                  </a:lnTo>
                  <a:lnTo>
                    <a:pt x="131194" y="131801"/>
                  </a:lnTo>
                  <a:lnTo>
                    <a:pt x="141404" y="137225"/>
                  </a:lnTo>
                  <a:lnTo>
                    <a:pt x="145915" y="140061"/>
                  </a:lnTo>
                  <a:lnTo>
                    <a:pt x="149915" y="142944"/>
                  </a:lnTo>
                  <a:lnTo>
                    <a:pt x="153575" y="145857"/>
                  </a:lnTo>
                  <a:lnTo>
                    <a:pt x="157008" y="149784"/>
                  </a:lnTo>
                  <a:lnTo>
                    <a:pt x="160290" y="154387"/>
                  </a:lnTo>
                  <a:lnTo>
                    <a:pt x="163471" y="159439"/>
                  </a:lnTo>
                  <a:lnTo>
                    <a:pt x="166585" y="163800"/>
                  </a:lnTo>
                  <a:lnTo>
                    <a:pt x="169654" y="167699"/>
                  </a:lnTo>
                  <a:lnTo>
                    <a:pt x="172693" y="171290"/>
                  </a:lnTo>
                  <a:lnTo>
                    <a:pt x="175712" y="175670"/>
                  </a:lnTo>
                  <a:lnTo>
                    <a:pt x="178718" y="180573"/>
                  </a:lnTo>
                  <a:lnTo>
                    <a:pt x="181716" y="185826"/>
                  </a:lnTo>
                  <a:lnTo>
                    <a:pt x="185046" y="194309"/>
                  </a:lnTo>
                  <a:lnTo>
                    <a:pt x="186526" y="202379"/>
                  </a:lnTo>
                  <a:lnTo>
                    <a:pt x="186921" y="207309"/>
                  </a:lnTo>
                  <a:lnTo>
                    <a:pt x="187184" y="212580"/>
                  </a:lnTo>
                  <a:lnTo>
                    <a:pt x="186366" y="218079"/>
                  </a:lnTo>
                  <a:lnTo>
                    <a:pt x="184828" y="223729"/>
                  </a:lnTo>
                  <a:lnTo>
                    <a:pt x="182809" y="229480"/>
                  </a:lnTo>
                  <a:lnTo>
                    <a:pt x="180566" y="238516"/>
                  </a:lnTo>
                  <a:lnTo>
                    <a:pt x="179968" y="242314"/>
                  </a:lnTo>
                  <a:lnTo>
                    <a:pt x="176655" y="249181"/>
                  </a:lnTo>
                  <a:lnTo>
                    <a:pt x="171872" y="256532"/>
                  </a:lnTo>
                  <a:lnTo>
                    <a:pt x="169205" y="261271"/>
                  </a:lnTo>
                  <a:lnTo>
                    <a:pt x="166435" y="266414"/>
                  </a:lnTo>
                  <a:lnTo>
                    <a:pt x="160709" y="274774"/>
                  </a:lnTo>
                  <a:lnTo>
                    <a:pt x="157791" y="278393"/>
                  </a:lnTo>
                  <a:lnTo>
                    <a:pt x="153860" y="280805"/>
                  </a:lnTo>
                  <a:lnTo>
                    <a:pt x="149252" y="282413"/>
                  </a:lnTo>
                  <a:lnTo>
                    <a:pt x="144195" y="283486"/>
                  </a:lnTo>
                  <a:lnTo>
                    <a:pt x="139829" y="284200"/>
                  </a:lnTo>
                  <a:lnTo>
                    <a:pt x="135926" y="284677"/>
                  </a:lnTo>
                  <a:lnTo>
                    <a:pt x="132331" y="284995"/>
                  </a:lnTo>
                  <a:lnTo>
                    <a:pt x="127948" y="285206"/>
                  </a:lnTo>
                  <a:lnTo>
                    <a:pt x="117781" y="285442"/>
                  </a:lnTo>
                  <a:lnTo>
                    <a:pt x="112288" y="286496"/>
                  </a:lnTo>
                  <a:lnTo>
                    <a:pt x="106641" y="288192"/>
                  </a:lnTo>
                  <a:lnTo>
                    <a:pt x="100889" y="290315"/>
                  </a:lnTo>
                  <a:lnTo>
                    <a:pt x="95068" y="291729"/>
                  </a:lnTo>
                  <a:lnTo>
                    <a:pt x="89201" y="292673"/>
                  </a:lnTo>
                  <a:lnTo>
                    <a:pt x="83304" y="293302"/>
                  </a:lnTo>
                  <a:lnTo>
                    <a:pt x="77386" y="293721"/>
                  </a:lnTo>
                  <a:lnTo>
                    <a:pt x="71454" y="294001"/>
                  </a:lnTo>
                  <a:lnTo>
                    <a:pt x="65513" y="294187"/>
                  </a:lnTo>
                  <a:lnTo>
                    <a:pt x="59566" y="293319"/>
                  </a:lnTo>
                  <a:lnTo>
                    <a:pt x="53616" y="291748"/>
                  </a:lnTo>
                  <a:lnTo>
                    <a:pt x="47662" y="289709"/>
                  </a:lnTo>
                  <a:lnTo>
                    <a:pt x="42700" y="288349"/>
                  </a:lnTo>
                  <a:lnTo>
                    <a:pt x="38399" y="287443"/>
                  </a:lnTo>
                  <a:lnTo>
                    <a:pt x="34538" y="286839"/>
                  </a:lnTo>
                  <a:lnTo>
                    <a:pt x="30971" y="286436"/>
                  </a:lnTo>
                  <a:lnTo>
                    <a:pt x="27600" y="286167"/>
                  </a:lnTo>
                  <a:lnTo>
                    <a:pt x="24359" y="285988"/>
                  </a:lnTo>
                  <a:lnTo>
                    <a:pt x="18110" y="285789"/>
                  </a:lnTo>
                  <a:lnTo>
                    <a:pt x="15052" y="285736"/>
                  </a:lnTo>
                  <a:lnTo>
                    <a:pt x="12022" y="284709"/>
                  </a:lnTo>
                  <a:lnTo>
                    <a:pt x="9007" y="283032"/>
                  </a:lnTo>
                  <a:lnTo>
                    <a:pt x="0" y="276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Annotation32"/>
            <p:cNvSpPr/>
            <p:nvPr/>
          </p:nvSpPr>
          <p:spPr>
            <a:xfrm>
              <a:off x="3481662" y="4313072"/>
              <a:ext cx="249575" cy="266416"/>
            </a:xfrm>
            <a:custGeom>
              <a:avLst/>
              <a:gdLst/>
              <a:ahLst/>
              <a:cxnLst/>
              <a:rect l="0" t="0" r="0" b="0"/>
              <a:pathLst>
                <a:path w="249575" h="266416">
                  <a:moveTo>
                    <a:pt x="142849" y="17826"/>
                  </a:moveTo>
                  <a:lnTo>
                    <a:pt x="142849" y="10138"/>
                  </a:lnTo>
                  <a:lnTo>
                    <a:pt x="141856" y="9724"/>
                  </a:lnTo>
                  <a:lnTo>
                    <a:pt x="138104" y="9265"/>
                  </a:lnTo>
                  <a:lnTo>
                    <a:pt x="136706" y="8150"/>
                  </a:lnTo>
                  <a:lnTo>
                    <a:pt x="135774" y="6415"/>
                  </a:lnTo>
                  <a:lnTo>
                    <a:pt x="135153" y="4265"/>
                  </a:lnTo>
                  <a:lnTo>
                    <a:pt x="133746" y="2833"/>
                  </a:lnTo>
                  <a:lnTo>
                    <a:pt x="131815" y="1877"/>
                  </a:lnTo>
                  <a:lnTo>
                    <a:pt x="127020" y="816"/>
                  </a:lnTo>
                  <a:lnTo>
                    <a:pt x="121579" y="345"/>
                  </a:lnTo>
                  <a:lnTo>
                    <a:pt x="115849" y="135"/>
                  </a:lnTo>
                  <a:lnTo>
                    <a:pt x="104392" y="17"/>
                  </a:lnTo>
                  <a:lnTo>
                    <a:pt x="99334" y="0"/>
                  </a:lnTo>
                  <a:lnTo>
                    <a:pt x="94969" y="981"/>
                  </a:lnTo>
                  <a:lnTo>
                    <a:pt x="87470" y="4718"/>
                  </a:lnTo>
                  <a:lnTo>
                    <a:pt x="78178" y="9685"/>
                  </a:lnTo>
                  <a:lnTo>
                    <a:pt x="72919" y="12399"/>
                  </a:lnTo>
                  <a:lnTo>
                    <a:pt x="68421" y="15200"/>
                  </a:lnTo>
                  <a:lnTo>
                    <a:pt x="60773" y="20959"/>
                  </a:lnTo>
                  <a:lnTo>
                    <a:pt x="56350" y="24876"/>
                  </a:lnTo>
                  <a:lnTo>
                    <a:pt x="46139" y="34519"/>
                  </a:lnTo>
                  <a:lnTo>
                    <a:pt x="40635" y="40861"/>
                  </a:lnTo>
                  <a:lnTo>
                    <a:pt x="34979" y="48066"/>
                  </a:lnTo>
                  <a:lnTo>
                    <a:pt x="29223" y="55846"/>
                  </a:lnTo>
                  <a:lnTo>
                    <a:pt x="24391" y="64009"/>
                  </a:lnTo>
                  <a:lnTo>
                    <a:pt x="20178" y="72427"/>
                  </a:lnTo>
                  <a:lnTo>
                    <a:pt x="16376" y="81016"/>
                  </a:lnTo>
                  <a:lnTo>
                    <a:pt x="12848" y="89718"/>
                  </a:lnTo>
                  <a:lnTo>
                    <a:pt x="6279" y="107326"/>
                  </a:lnTo>
                  <a:lnTo>
                    <a:pt x="4130" y="116187"/>
                  </a:lnTo>
                  <a:lnTo>
                    <a:pt x="2697" y="125072"/>
                  </a:lnTo>
                  <a:lnTo>
                    <a:pt x="1742" y="133972"/>
                  </a:lnTo>
                  <a:lnTo>
                    <a:pt x="1106" y="142882"/>
                  </a:lnTo>
                  <a:lnTo>
                    <a:pt x="681" y="151798"/>
                  </a:lnTo>
                  <a:lnTo>
                    <a:pt x="209" y="168651"/>
                  </a:lnTo>
                  <a:lnTo>
                    <a:pt x="0" y="182756"/>
                  </a:lnTo>
                  <a:lnTo>
                    <a:pt x="1930" y="189295"/>
                  </a:lnTo>
                  <a:lnTo>
                    <a:pt x="5203" y="195639"/>
                  </a:lnTo>
                  <a:lnTo>
                    <a:pt x="9372" y="201852"/>
                  </a:lnTo>
                  <a:lnTo>
                    <a:pt x="13144" y="207979"/>
                  </a:lnTo>
                  <a:lnTo>
                    <a:pt x="16652" y="214048"/>
                  </a:lnTo>
                  <a:lnTo>
                    <a:pt x="19984" y="220078"/>
                  </a:lnTo>
                  <a:lnTo>
                    <a:pt x="24191" y="226083"/>
                  </a:lnTo>
                  <a:lnTo>
                    <a:pt x="28983" y="232070"/>
                  </a:lnTo>
                  <a:lnTo>
                    <a:pt x="34164" y="238046"/>
                  </a:lnTo>
                  <a:lnTo>
                    <a:pt x="39604" y="243022"/>
                  </a:lnTo>
                  <a:lnTo>
                    <a:pt x="45217" y="247332"/>
                  </a:lnTo>
                  <a:lnTo>
                    <a:pt x="50945" y="251198"/>
                  </a:lnTo>
                  <a:lnTo>
                    <a:pt x="57744" y="253774"/>
                  </a:lnTo>
                  <a:lnTo>
                    <a:pt x="65255" y="255492"/>
                  </a:lnTo>
                  <a:lnTo>
                    <a:pt x="73243" y="256637"/>
                  </a:lnTo>
                  <a:lnTo>
                    <a:pt x="81547" y="258393"/>
                  </a:lnTo>
                  <a:lnTo>
                    <a:pt x="90063" y="260556"/>
                  </a:lnTo>
                  <a:lnTo>
                    <a:pt x="98720" y="262989"/>
                  </a:lnTo>
                  <a:lnTo>
                    <a:pt x="106478" y="264613"/>
                  </a:lnTo>
                  <a:lnTo>
                    <a:pt x="113636" y="265694"/>
                  </a:lnTo>
                  <a:lnTo>
                    <a:pt x="120394" y="266415"/>
                  </a:lnTo>
                  <a:lnTo>
                    <a:pt x="127879" y="265904"/>
                  </a:lnTo>
                  <a:lnTo>
                    <a:pt x="135849" y="264571"/>
                  </a:lnTo>
                  <a:lnTo>
                    <a:pt x="144141" y="262690"/>
                  </a:lnTo>
                  <a:lnTo>
                    <a:pt x="152649" y="260444"/>
                  </a:lnTo>
                  <a:lnTo>
                    <a:pt x="161301" y="257954"/>
                  </a:lnTo>
                  <a:lnTo>
                    <a:pt x="170047" y="255302"/>
                  </a:lnTo>
                  <a:lnTo>
                    <a:pt x="177865" y="253535"/>
                  </a:lnTo>
                  <a:lnTo>
                    <a:pt x="185064" y="252356"/>
                  </a:lnTo>
                  <a:lnTo>
                    <a:pt x="191849" y="251570"/>
                  </a:lnTo>
                  <a:lnTo>
                    <a:pt x="198359" y="249062"/>
                  </a:lnTo>
                  <a:lnTo>
                    <a:pt x="204685" y="245405"/>
                  </a:lnTo>
                  <a:lnTo>
                    <a:pt x="210889" y="240983"/>
                  </a:lnTo>
                  <a:lnTo>
                    <a:pt x="216018" y="237043"/>
                  </a:lnTo>
                  <a:lnTo>
                    <a:pt x="220430" y="233424"/>
                  </a:lnTo>
                  <a:lnTo>
                    <a:pt x="224365" y="230019"/>
                  </a:lnTo>
                  <a:lnTo>
                    <a:pt x="227982" y="225765"/>
                  </a:lnTo>
                  <a:lnTo>
                    <a:pt x="231386" y="220944"/>
                  </a:lnTo>
                  <a:lnTo>
                    <a:pt x="234648" y="215746"/>
                  </a:lnTo>
                  <a:lnTo>
                    <a:pt x="237816" y="210296"/>
                  </a:lnTo>
                  <a:lnTo>
                    <a:pt x="243985" y="198949"/>
                  </a:lnTo>
                  <a:lnTo>
                    <a:pt x="246027" y="192153"/>
                  </a:lnTo>
                  <a:lnTo>
                    <a:pt x="247389" y="184646"/>
                  </a:lnTo>
                  <a:lnTo>
                    <a:pt x="248297" y="176664"/>
                  </a:lnTo>
                  <a:lnTo>
                    <a:pt x="248902" y="168367"/>
                  </a:lnTo>
                  <a:lnTo>
                    <a:pt x="249306" y="159858"/>
                  </a:lnTo>
                  <a:lnTo>
                    <a:pt x="249574" y="151210"/>
                  </a:lnTo>
                  <a:lnTo>
                    <a:pt x="248760" y="143460"/>
                  </a:lnTo>
                  <a:lnTo>
                    <a:pt x="247225" y="136309"/>
                  </a:lnTo>
                  <a:lnTo>
                    <a:pt x="245207" y="129557"/>
                  </a:lnTo>
                  <a:lnTo>
                    <a:pt x="242870" y="123071"/>
                  </a:lnTo>
                  <a:lnTo>
                    <a:pt x="240318" y="116763"/>
                  </a:lnTo>
                  <a:lnTo>
                    <a:pt x="237623" y="110573"/>
                  </a:lnTo>
                  <a:lnTo>
                    <a:pt x="234834" y="105454"/>
                  </a:lnTo>
                  <a:lnTo>
                    <a:pt x="231981" y="101050"/>
                  </a:lnTo>
                  <a:lnTo>
                    <a:pt x="229086" y="97121"/>
                  </a:lnTo>
                  <a:lnTo>
                    <a:pt x="226163" y="92518"/>
                  </a:lnTo>
                  <a:lnTo>
                    <a:pt x="223221" y="87464"/>
                  </a:lnTo>
                  <a:lnTo>
                    <a:pt x="220267" y="82111"/>
                  </a:lnTo>
                  <a:lnTo>
                    <a:pt x="216311" y="77550"/>
                  </a:lnTo>
                  <a:lnTo>
                    <a:pt x="211687" y="73518"/>
                  </a:lnTo>
                  <a:lnTo>
                    <a:pt x="206618" y="69836"/>
                  </a:lnTo>
                  <a:lnTo>
                    <a:pt x="202246" y="66391"/>
                  </a:lnTo>
                  <a:lnTo>
                    <a:pt x="194739" y="59916"/>
                  </a:lnTo>
                  <a:lnTo>
                    <a:pt x="190354" y="56800"/>
                  </a:lnTo>
                  <a:lnTo>
                    <a:pt x="185444" y="53731"/>
                  </a:lnTo>
                  <a:lnTo>
                    <a:pt x="180184" y="50692"/>
                  </a:lnTo>
                  <a:lnTo>
                    <a:pt x="175685" y="47675"/>
                  </a:lnTo>
                  <a:lnTo>
                    <a:pt x="168037" y="41676"/>
                  </a:lnTo>
                  <a:lnTo>
                    <a:pt x="161327" y="35702"/>
                  </a:lnTo>
                  <a:lnTo>
                    <a:pt x="151788" y="267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Annotation33"/>
            <p:cNvSpPr/>
            <p:nvPr/>
          </p:nvSpPr>
          <p:spPr>
            <a:xfrm>
              <a:off x="3535126" y="3527227"/>
              <a:ext cx="706148" cy="1643063"/>
            </a:xfrm>
            <a:custGeom>
              <a:avLst/>
              <a:gdLst/>
              <a:ahLst/>
              <a:cxnLst/>
              <a:rect l="0" t="0" r="0" b="0"/>
              <a:pathLst>
                <a:path w="706148" h="1643063">
                  <a:moveTo>
                    <a:pt x="0" y="0"/>
                  </a:moveTo>
                  <a:lnTo>
                    <a:pt x="0" y="5145"/>
                  </a:lnTo>
                  <a:lnTo>
                    <a:pt x="0" y="873"/>
                  </a:lnTo>
                  <a:lnTo>
                    <a:pt x="993" y="582"/>
                  </a:lnTo>
                  <a:lnTo>
                    <a:pt x="21270" y="7"/>
                  </a:lnTo>
                  <a:lnTo>
                    <a:pt x="29918" y="2"/>
                  </a:lnTo>
                  <a:lnTo>
                    <a:pt x="48873" y="6137"/>
                  </a:lnTo>
                  <a:lnTo>
                    <a:pt x="60124" y="7689"/>
                  </a:lnTo>
                  <a:lnTo>
                    <a:pt x="71745" y="5732"/>
                  </a:lnTo>
                  <a:lnTo>
                    <a:pt x="84525" y="2547"/>
                  </a:lnTo>
                  <a:lnTo>
                    <a:pt x="100137" y="1132"/>
                  </a:lnTo>
                  <a:lnTo>
                    <a:pt x="120931" y="335"/>
                  </a:lnTo>
                  <a:lnTo>
                    <a:pt x="178171" y="13"/>
                  </a:lnTo>
                  <a:lnTo>
                    <a:pt x="353313" y="0"/>
                  </a:lnTo>
                  <a:lnTo>
                    <a:pt x="354723" y="992"/>
                  </a:lnTo>
                  <a:lnTo>
                    <a:pt x="355662" y="2646"/>
                  </a:lnTo>
                  <a:lnTo>
                    <a:pt x="357510" y="8820"/>
                  </a:lnTo>
                  <a:lnTo>
                    <a:pt x="357542" y="22229"/>
                  </a:lnTo>
                  <a:lnTo>
                    <a:pt x="358535" y="24741"/>
                  </a:lnTo>
                  <a:lnTo>
                    <a:pt x="363685" y="33017"/>
                  </a:lnTo>
                  <a:lnTo>
                    <a:pt x="374068" y="64254"/>
                  </a:lnTo>
                  <a:lnTo>
                    <a:pt x="376146" y="84277"/>
                  </a:lnTo>
                  <a:lnTo>
                    <a:pt x="381483" y="102471"/>
                  </a:lnTo>
                  <a:lnTo>
                    <a:pt x="384499" y="125281"/>
                  </a:lnTo>
                  <a:lnTo>
                    <a:pt x="393914" y="151269"/>
                  </a:lnTo>
                  <a:lnTo>
                    <a:pt x="396688" y="157400"/>
                  </a:lnTo>
                  <a:lnTo>
                    <a:pt x="399770" y="172151"/>
                  </a:lnTo>
                  <a:lnTo>
                    <a:pt x="402904" y="220776"/>
                  </a:lnTo>
                  <a:lnTo>
                    <a:pt x="411895" y="261119"/>
                  </a:lnTo>
                  <a:lnTo>
                    <a:pt x="417678" y="292673"/>
                  </a:lnTo>
                  <a:lnTo>
                    <a:pt x="424377" y="334742"/>
                  </a:lnTo>
                  <a:lnTo>
                    <a:pt x="435264" y="381270"/>
                  </a:lnTo>
                  <a:lnTo>
                    <a:pt x="458856" y="476260"/>
                  </a:lnTo>
                  <a:lnTo>
                    <a:pt x="463043" y="516712"/>
                  </a:lnTo>
                  <a:lnTo>
                    <a:pt x="471593" y="567696"/>
                  </a:lnTo>
                  <a:lnTo>
                    <a:pt x="482846" y="615984"/>
                  </a:lnTo>
                  <a:lnTo>
                    <a:pt x="489021" y="654464"/>
                  </a:lnTo>
                  <a:lnTo>
                    <a:pt x="493499" y="694639"/>
                  </a:lnTo>
                  <a:lnTo>
                    <a:pt x="498468" y="734324"/>
                  </a:lnTo>
                  <a:lnTo>
                    <a:pt x="502588" y="774856"/>
                  </a:lnTo>
                  <a:lnTo>
                    <a:pt x="512878" y="828847"/>
                  </a:lnTo>
                  <a:lnTo>
                    <a:pt x="530390" y="909212"/>
                  </a:lnTo>
                  <a:lnTo>
                    <a:pt x="536137" y="960522"/>
                  </a:lnTo>
                  <a:lnTo>
                    <a:pt x="545806" y="1008875"/>
                  </a:lnTo>
                  <a:lnTo>
                    <a:pt x="554355" y="1047366"/>
                  </a:lnTo>
                  <a:lnTo>
                    <a:pt x="563178" y="1087544"/>
                  </a:lnTo>
                  <a:lnTo>
                    <a:pt x="569434" y="1124584"/>
                  </a:lnTo>
                  <a:lnTo>
                    <a:pt x="576293" y="1172656"/>
                  </a:lnTo>
                  <a:lnTo>
                    <a:pt x="587212" y="1214232"/>
                  </a:lnTo>
                  <a:lnTo>
                    <a:pt x="596284" y="1259633"/>
                  </a:lnTo>
                  <a:lnTo>
                    <a:pt x="600762" y="1292321"/>
                  </a:lnTo>
                  <a:lnTo>
                    <a:pt x="614029" y="1339126"/>
                  </a:lnTo>
                  <a:lnTo>
                    <a:pt x="628712" y="1384058"/>
                  </a:lnTo>
                  <a:lnTo>
                    <a:pt x="636507" y="1428744"/>
                  </a:lnTo>
                  <a:lnTo>
                    <a:pt x="646925" y="1459726"/>
                  </a:lnTo>
                  <a:lnTo>
                    <a:pt x="666441" y="1503060"/>
                  </a:lnTo>
                  <a:lnTo>
                    <a:pt x="670215" y="1520000"/>
                  </a:lnTo>
                  <a:lnTo>
                    <a:pt x="676189" y="1532737"/>
                  </a:lnTo>
                  <a:lnTo>
                    <a:pt x="679393" y="1547644"/>
                  </a:lnTo>
                  <a:lnTo>
                    <a:pt x="693502" y="1574509"/>
                  </a:lnTo>
                  <a:lnTo>
                    <a:pt x="696721" y="1587316"/>
                  </a:lnTo>
                  <a:lnTo>
                    <a:pt x="703255" y="1596185"/>
                  </a:lnTo>
                  <a:lnTo>
                    <a:pt x="706146" y="1607337"/>
                  </a:lnTo>
                  <a:lnTo>
                    <a:pt x="706146" y="1607340"/>
                  </a:lnTo>
                  <a:lnTo>
                    <a:pt x="706147" y="1607341"/>
                  </a:lnTo>
                  <a:lnTo>
                    <a:pt x="706147" y="1607343"/>
                  </a:lnTo>
                  <a:lnTo>
                    <a:pt x="692831" y="1607343"/>
                  </a:lnTo>
                  <a:lnTo>
                    <a:pt x="690318" y="1608336"/>
                  </a:lnTo>
                  <a:lnTo>
                    <a:pt x="684876" y="1612083"/>
                  </a:lnTo>
                  <a:lnTo>
                    <a:pt x="681042" y="1613480"/>
                  </a:lnTo>
                  <a:lnTo>
                    <a:pt x="663263" y="1615721"/>
                  </a:lnTo>
                  <a:lnTo>
                    <a:pt x="645148" y="1616164"/>
                  </a:lnTo>
                  <a:lnTo>
                    <a:pt x="623517" y="1620981"/>
                  </a:lnTo>
                  <a:lnTo>
                    <a:pt x="602983" y="1623952"/>
                  </a:lnTo>
                  <a:lnTo>
                    <a:pt x="587794" y="1624647"/>
                  </a:lnTo>
                  <a:lnTo>
                    <a:pt x="562492" y="1625038"/>
                  </a:lnTo>
                  <a:lnTo>
                    <a:pt x="544969" y="1626122"/>
                  </a:lnTo>
                  <a:lnTo>
                    <a:pt x="527249" y="1629911"/>
                  </a:lnTo>
                  <a:lnTo>
                    <a:pt x="506794" y="1632256"/>
                  </a:lnTo>
                  <a:lnTo>
                    <a:pt x="485453" y="1633298"/>
                  </a:lnTo>
                  <a:lnTo>
                    <a:pt x="466037" y="1633762"/>
                  </a:lnTo>
                  <a:lnTo>
                    <a:pt x="406537" y="1634100"/>
                  </a:lnTo>
                  <a:lnTo>
                    <a:pt x="386270" y="1636764"/>
                  </a:lnTo>
                  <a:lnTo>
                    <a:pt x="367331" y="1640263"/>
                  </a:lnTo>
                  <a:lnTo>
                    <a:pt x="348981" y="1641818"/>
                  </a:lnTo>
                  <a:lnTo>
                    <a:pt x="333543" y="1642509"/>
                  </a:lnTo>
                  <a:lnTo>
                    <a:pt x="313684" y="1642899"/>
                  </a:lnTo>
                  <a:lnTo>
                    <a:pt x="294973" y="16430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41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Adding/subtracting Matrix</a:t>
            </a:r>
            <a:endParaRPr lang="en-US" dirty="0"/>
          </a:p>
        </p:txBody>
      </p:sp>
      <p:sp>
        <p:nvSpPr>
          <p:cNvPr id="5" name="SMARTInkAnnotation34"/>
          <p:cNvSpPr/>
          <p:nvPr/>
        </p:nvSpPr>
        <p:spPr>
          <a:xfrm>
            <a:off x="326188" y="1812728"/>
            <a:ext cx="411166" cy="1016706"/>
          </a:xfrm>
          <a:custGeom>
            <a:avLst/>
            <a:gdLst/>
            <a:ahLst/>
            <a:cxnLst/>
            <a:rect l="0" t="0" r="0" b="0"/>
            <a:pathLst>
              <a:path w="411166" h="1016706">
                <a:moveTo>
                  <a:pt x="303902" y="35717"/>
                </a:moveTo>
                <a:lnTo>
                  <a:pt x="290586" y="22415"/>
                </a:lnTo>
                <a:lnTo>
                  <a:pt x="288072" y="20896"/>
                </a:lnTo>
                <a:lnTo>
                  <a:pt x="279790" y="17766"/>
                </a:lnTo>
                <a:lnTo>
                  <a:pt x="271045" y="11988"/>
                </a:lnTo>
                <a:lnTo>
                  <a:pt x="262164" y="8843"/>
                </a:lnTo>
                <a:lnTo>
                  <a:pt x="253242" y="3060"/>
                </a:lnTo>
                <a:lnTo>
                  <a:pt x="247288" y="1359"/>
                </a:lnTo>
                <a:lnTo>
                  <a:pt x="238682" y="603"/>
                </a:lnTo>
                <a:lnTo>
                  <a:pt x="229229" y="268"/>
                </a:lnTo>
                <a:lnTo>
                  <a:pt x="217330" y="78"/>
                </a:lnTo>
                <a:lnTo>
                  <a:pt x="154889" y="0"/>
                </a:lnTo>
                <a:lnTo>
                  <a:pt x="147949" y="992"/>
                </a:lnTo>
                <a:lnTo>
                  <a:pt x="140343" y="2645"/>
                </a:lnTo>
                <a:lnTo>
                  <a:pt x="132292" y="4739"/>
                </a:lnTo>
                <a:lnTo>
                  <a:pt x="124939" y="6136"/>
                </a:lnTo>
                <a:lnTo>
                  <a:pt x="118050" y="7067"/>
                </a:lnTo>
                <a:lnTo>
                  <a:pt x="106093" y="8101"/>
                </a:lnTo>
                <a:lnTo>
                  <a:pt x="97468" y="8560"/>
                </a:lnTo>
                <a:lnTo>
                  <a:pt x="87675" y="11411"/>
                </a:lnTo>
                <a:lnTo>
                  <a:pt x="76702" y="14992"/>
                </a:lnTo>
                <a:lnTo>
                  <a:pt x="65204" y="16585"/>
                </a:lnTo>
                <a:lnTo>
                  <a:pt x="56121" y="17292"/>
                </a:lnTo>
                <a:lnTo>
                  <a:pt x="45423" y="17690"/>
                </a:lnTo>
                <a:lnTo>
                  <a:pt x="42197" y="17746"/>
                </a:lnTo>
                <a:lnTo>
                  <a:pt x="39053" y="18776"/>
                </a:lnTo>
                <a:lnTo>
                  <a:pt x="29883" y="23973"/>
                </a:lnTo>
                <a:lnTo>
                  <a:pt x="19646" y="26417"/>
                </a:lnTo>
                <a:lnTo>
                  <a:pt x="13649" y="26678"/>
                </a:lnTo>
                <a:lnTo>
                  <a:pt x="12075" y="27707"/>
                </a:lnTo>
                <a:lnTo>
                  <a:pt x="11026" y="29385"/>
                </a:lnTo>
                <a:lnTo>
                  <a:pt x="9051" y="35347"/>
                </a:lnTo>
                <a:lnTo>
                  <a:pt x="4220" y="40348"/>
                </a:lnTo>
                <a:lnTo>
                  <a:pt x="2810" y="42773"/>
                </a:lnTo>
                <a:lnTo>
                  <a:pt x="1243" y="48114"/>
                </a:lnTo>
                <a:lnTo>
                  <a:pt x="23" y="79166"/>
                </a:lnTo>
                <a:lnTo>
                  <a:pt x="0" y="91034"/>
                </a:lnTo>
                <a:lnTo>
                  <a:pt x="2643" y="100321"/>
                </a:lnTo>
                <a:lnTo>
                  <a:pt x="6135" y="110071"/>
                </a:lnTo>
                <a:lnTo>
                  <a:pt x="8101" y="122130"/>
                </a:lnTo>
                <a:lnTo>
                  <a:pt x="8765" y="146126"/>
                </a:lnTo>
                <a:lnTo>
                  <a:pt x="9849" y="161186"/>
                </a:lnTo>
                <a:lnTo>
                  <a:pt x="15989" y="189669"/>
                </a:lnTo>
                <a:lnTo>
                  <a:pt x="17496" y="218924"/>
                </a:lnTo>
                <a:lnTo>
                  <a:pt x="17818" y="259567"/>
                </a:lnTo>
                <a:lnTo>
                  <a:pt x="17857" y="294798"/>
                </a:lnTo>
                <a:lnTo>
                  <a:pt x="22609" y="321503"/>
                </a:lnTo>
                <a:lnTo>
                  <a:pt x="25562" y="348267"/>
                </a:lnTo>
                <a:lnTo>
                  <a:pt x="26437" y="375049"/>
                </a:lnTo>
                <a:lnTo>
                  <a:pt x="26806" y="633974"/>
                </a:lnTo>
                <a:lnTo>
                  <a:pt x="22061" y="665526"/>
                </a:lnTo>
                <a:lnTo>
                  <a:pt x="19110" y="695270"/>
                </a:lnTo>
                <a:lnTo>
                  <a:pt x="18235" y="722934"/>
                </a:lnTo>
                <a:lnTo>
                  <a:pt x="13231" y="749983"/>
                </a:lnTo>
                <a:lnTo>
                  <a:pt x="10203" y="776849"/>
                </a:lnTo>
                <a:lnTo>
                  <a:pt x="9180" y="806457"/>
                </a:lnTo>
                <a:lnTo>
                  <a:pt x="8929" y="1004341"/>
                </a:lnTo>
                <a:lnTo>
                  <a:pt x="9922" y="1005912"/>
                </a:lnTo>
                <a:lnTo>
                  <a:pt x="11577" y="1006959"/>
                </a:lnTo>
                <a:lnTo>
                  <a:pt x="16625" y="1008640"/>
                </a:lnTo>
                <a:lnTo>
                  <a:pt x="22244" y="1013671"/>
                </a:lnTo>
                <a:lnTo>
                  <a:pt x="24758" y="1015108"/>
                </a:lnTo>
                <a:lnTo>
                  <a:pt x="30199" y="1016705"/>
                </a:lnTo>
                <a:lnTo>
                  <a:pt x="33041" y="1016139"/>
                </a:lnTo>
                <a:lnTo>
                  <a:pt x="42778" y="1011594"/>
                </a:lnTo>
                <a:lnTo>
                  <a:pt x="52444" y="1010182"/>
                </a:lnTo>
                <a:lnTo>
                  <a:pt x="64308" y="1009388"/>
                </a:lnTo>
                <a:lnTo>
                  <a:pt x="73600" y="1006556"/>
                </a:lnTo>
                <a:lnTo>
                  <a:pt x="78858" y="1004412"/>
                </a:lnTo>
                <a:lnTo>
                  <a:pt x="85344" y="1002982"/>
                </a:lnTo>
                <a:lnTo>
                  <a:pt x="92647" y="1002029"/>
                </a:lnTo>
                <a:lnTo>
                  <a:pt x="100495" y="1001394"/>
                </a:lnTo>
                <a:lnTo>
                  <a:pt x="107714" y="999978"/>
                </a:lnTo>
                <a:lnTo>
                  <a:pt x="114512" y="998042"/>
                </a:lnTo>
                <a:lnTo>
                  <a:pt x="121031" y="995759"/>
                </a:lnTo>
                <a:lnTo>
                  <a:pt x="133571" y="993223"/>
                </a:lnTo>
                <a:lnTo>
                  <a:pt x="139696" y="992547"/>
                </a:lnTo>
                <a:lnTo>
                  <a:pt x="146759" y="991104"/>
                </a:lnTo>
                <a:lnTo>
                  <a:pt x="154447" y="989149"/>
                </a:lnTo>
                <a:lnTo>
                  <a:pt x="162552" y="986854"/>
                </a:lnTo>
                <a:lnTo>
                  <a:pt x="170935" y="985324"/>
                </a:lnTo>
                <a:lnTo>
                  <a:pt x="179503" y="984304"/>
                </a:lnTo>
                <a:lnTo>
                  <a:pt x="188194" y="983624"/>
                </a:lnTo>
                <a:lnTo>
                  <a:pt x="196968" y="983171"/>
                </a:lnTo>
                <a:lnTo>
                  <a:pt x="214662" y="982667"/>
                </a:lnTo>
                <a:lnTo>
                  <a:pt x="222559" y="981540"/>
                </a:lnTo>
                <a:lnTo>
                  <a:pt x="229810" y="979797"/>
                </a:lnTo>
                <a:lnTo>
                  <a:pt x="236630" y="977643"/>
                </a:lnTo>
                <a:lnTo>
                  <a:pt x="244156" y="976207"/>
                </a:lnTo>
                <a:lnTo>
                  <a:pt x="252153" y="975249"/>
                </a:lnTo>
                <a:lnTo>
                  <a:pt x="260464" y="974611"/>
                </a:lnTo>
                <a:lnTo>
                  <a:pt x="267991" y="974185"/>
                </a:lnTo>
                <a:lnTo>
                  <a:pt x="281651" y="973713"/>
                </a:lnTo>
                <a:lnTo>
                  <a:pt x="319732" y="973384"/>
                </a:lnTo>
                <a:lnTo>
                  <a:pt x="340466" y="973344"/>
                </a:lnTo>
                <a:lnTo>
                  <a:pt x="350279" y="970693"/>
                </a:lnTo>
                <a:lnTo>
                  <a:pt x="360268" y="967199"/>
                </a:lnTo>
                <a:lnTo>
                  <a:pt x="371475" y="965233"/>
                </a:lnTo>
                <a:lnTo>
                  <a:pt x="384160" y="964568"/>
                </a:lnTo>
                <a:lnTo>
                  <a:pt x="396230" y="964437"/>
                </a:lnTo>
                <a:lnTo>
                  <a:pt x="399222" y="965419"/>
                </a:lnTo>
                <a:lnTo>
                  <a:pt x="411165" y="9733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35"/>
          <p:cNvSpPr/>
          <p:nvPr/>
        </p:nvSpPr>
        <p:spPr>
          <a:xfrm>
            <a:off x="621151" y="1946672"/>
            <a:ext cx="35646" cy="267892"/>
          </a:xfrm>
          <a:custGeom>
            <a:avLst/>
            <a:gdLst/>
            <a:ahLst/>
            <a:cxnLst/>
            <a:rect l="0" t="0" r="0" b="0"/>
            <a:pathLst>
              <a:path w="35646" h="267892">
                <a:moveTo>
                  <a:pt x="0" y="0"/>
                </a:moveTo>
                <a:lnTo>
                  <a:pt x="13674" y="0"/>
                </a:lnTo>
                <a:lnTo>
                  <a:pt x="15075" y="992"/>
                </a:lnTo>
                <a:lnTo>
                  <a:pt x="16009" y="2646"/>
                </a:lnTo>
                <a:lnTo>
                  <a:pt x="17047" y="7129"/>
                </a:lnTo>
                <a:lnTo>
                  <a:pt x="17508" y="12429"/>
                </a:lnTo>
                <a:lnTo>
                  <a:pt x="18624" y="16223"/>
                </a:lnTo>
                <a:lnTo>
                  <a:pt x="20362" y="20737"/>
                </a:lnTo>
                <a:lnTo>
                  <a:pt x="22513" y="25731"/>
                </a:lnTo>
                <a:lnTo>
                  <a:pt x="23947" y="31044"/>
                </a:lnTo>
                <a:lnTo>
                  <a:pt x="24904" y="36571"/>
                </a:lnTo>
                <a:lnTo>
                  <a:pt x="25541" y="42240"/>
                </a:lnTo>
                <a:lnTo>
                  <a:pt x="25966" y="48004"/>
                </a:lnTo>
                <a:lnTo>
                  <a:pt x="26249" y="53831"/>
                </a:lnTo>
                <a:lnTo>
                  <a:pt x="26564" y="65596"/>
                </a:lnTo>
                <a:lnTo>
                  <a:pt x="26704" y="77440"/>
                </a:lnTo>
                <a:lnTo>
                  <a:pt x="27734" y="83377"/>
                </a:lnTo>
                <a:lnTo>
                  <a:pt x="29415" y="89319"/>
                </a:lnTo>
                <a:lnTo>
                  <a:pt x="31528" y="95265"/>
                </a:lnTo>
                <a:lnTo>
                  <a:pt x="32937" y="101213"/>
                </a:lnTo>
                <a:lnTo>
                  <a:pt x="33876" y="107163"/>
                </a:lnTo>
                <a:lnTo>
                  <a:pt x="34502" y="113114"/>
                </a:lnTo>
                <a:lnTo>
                  <a:pt x="34920" y="120057"/>
                </a:lnTo>
                <a:lnTo>
                  <a:pt x="35383" y="135710"/>
                </a:lnTo>
                <a:lnTo>
                  <a:pt x="35645" y="156517"/>
                </a:lnTo>
                <a:lnTo>
                  <a:pt x="34688" y="162884"/>
                </a:lnTo>
                <a:lnTo>
                  <a:pt x="33057" y="169112"/>
                </a:lnTo>
                <a:lnTo>
                  <a:pt x="30977" y="175249"/>
                </a:lnTo>
                <a:lnTo>
                  <a:pt x="29590" y="181325"/>
                </a:lnTo>
                <a:lnTo>
                  <a:pt x="28665" y="187360"/>
                </a:lnTo>
                <a:lnTo>
                  <a:pt x="28049" y="193367"/>
                </a:lnTo>
                <a:lnTo>
                  <a:pt x="27638" y="199357"/>
                </a:lnTo>
                <a:lnTo>
                  <a:pt x="27364" y="205334"/>
                </a:lnTo>
                <a:lnTo>
                  <a:pt x="27059" y="217267"/>
                </a:lnTo>
                <a:lnTo>
                  <a:pt x="26816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36"/>
          <p:cNvSpPr/>
          <p:nvPr/>
        </p:nvSpPr>
        <p:spPr>
          <a:xfrm>
            <a:off x="522827" y="2419945"/>
            <a:ext cx="143018" cy="17861"/>
          </a:xfrm>
          <a:custGeom>
            <a:avLst/>
            <a:gdLst/>
            <a:ahLst/>
            <a:cxnLst/>
            <a:rect l="0" t="0" r="0" b="0"/>
            <a:pathLst>
              <a:path w="143018" h="17861">
                <a:moveTo>
                  <a:pt x="0" y="0"/>
                </a:moveTo>
                <a:lnTo>
                  <a:pt x="7696" y="7689"/>
                </a:lnTo>
                <a:lnTo>
                  <a:pt x="9103" y="8103"/>
                </a:lnTo>
                <a:lnTo>
                  <a:pt x="13316" y="8562"/>
                </a:lnTo>
                <a:lnTo>
                  <a:pt x="15829" y="8685"/>
                </a:lnTo>
                <a:lnTo>
                  <a:pt x="21271" y="8821"/>
                </a:lnTo>
                <a:lnTo>
                  <a:pt x="96342" y="8930"/>
                </a:lnTo>
                <a:lnTo>
                  <a:pt x="101969" y="9922"/>
                </a:lnTo>
                <a:lnTo>
                  <a:pt x="107706" y="11576"/>
                </a:lnTo>
                <a:lnTo>
                  <a:pt x="113517" y="13671"/>
                </a:lnTo>
                <a:lnTo>
                  <a:pt x="119378" y="15067"/>
                </a:lnTo>
                <a:lnTo>
                  <a:pt x="125271" y="15998"/>
                </a:lnTo>
                <a:lnTo>
                  <a:pt x="143017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37"/>
          <p:cNvSpPr/>
          <p:nvPr/>
        </p:nvSpPr>
        <p:spPr>
          <a:xfrm>
            <a:off x="755230" y="2312908"/>
            <a:ext cx="223465" cy="240983"/>
          </a:xfrm>
          <a:custGeom>
            <a:avLst/>
            <a:gdLst/>
            <a:ahLst/>
            <a:cxnLst/>
            <a:rect l="0" t="0" r="0" b="0"/>
            <a:pathLst>
              <a:path w="223465" h="240983">
                <a:moveTo>
                  <a:pt x="0" y="26670"/>
                </a:moveTo>
                <a:lnTo>
                  <a:pt x="13315" y="13368"/>
                </a:lnTo>
                <a:lnTo>
                  <a:pt x="16822" y="11849"/>
                </a:lnTo>
                <a:lnTo>
                  <a:pt x="21146" y="10836"/>
                </a:lnTo>
                <a:lnTo>
                  <a:pt x="26016" y="10161"/>
                </a:lnTo>
                <a:lnTo>
                  <a:pt x="30255" y="8719"/>
                </a:lnTo>
                <a:lnTo>
                  <a:pt x="34074" y="6765"/>
                </a:lnTo>
                <a:lnTo>
                  <a:pt x="40966" y="2940"/>
                </a:lnTo>
                <a:lnTo>
                  <a:pt x="47340" y="1241"/>
                </a:lnTo>
                <a:lnTo>
                  <a:pt x="53484" y="485"/>
                </a:lnTo>
                <a:lnTo>
                  <a:pt x="56512" y="284"/>
                </a:lnTo>
                <a:lnTo>
                  <a:pt x="60518" y="150"/>
                </a:lnTo>
                <a:lnTo>
                  <a:pt x="70265" y="0"/>
                </a:lnTo>
                <a:lnTo>
                  <a:pt x="74652" y="953"/>
                </a:lnTo>
                <a:lnTo>
                  <a:pt x="78570" y="2580"/>
                </a:lnTo>
                <a:lnTo>
                  <a:pt x="87249" y="7580"/>
                </a:lnTo>
                <a:lnTo>
                  <a:pt x="93498" y="13186"/>
                </a:lnTo>
                <a:lnTo>
                  <a:pt x="104507" y="23970"/>
                </a:lnTo>
                <a:lnTo>
                  <a:pt x="110341" y="29770"/>
                </a:lnTo>
                <a:lnTo>
                  <a:pt x="112295" y="32705"/>
                </a:lnTo>
                <a:lnTo>
                  <a:pt x="114465" y="38613"/>
                </a:lnTo>
                <a:lnTo>
                  <a:pt x="115429" y="44546"/>
                </a:lnTo>
                <a:lnTo>
                  <a:pt x="115858" y="50490"/>
                </a:lnTo>
                <a:lnTo>
                  <a:pt x="116049" y="56439"/>
                </a:lnTo>
                <a:lnTo>
                  <a:pt x="115106" y="60407"/>
                </a:lnTo>
                <a:lnTo>
                  <a:pt x="113485" y="65036"/>
                </a:lnTo>
                <a:lnTo>
                  <a:pt x="111411" y="70107"/>
                </a:lnTo>
                <a:lnTo>
                  <a:pt x="109035" y="75471"/>
                </a:lnTo>
                <a:lnTo>
                  <a:pt x="103747" y="86724"/>
                </a:lnTo>
                <a:lnTo>
                  <a:pt x="99953" y="92503"/>
                </a:lnTo>
                <a:lnTo>
                  <a:pt x="95437" y="98340"/>
                </a:lnTo>
                <a:lnTo>
                  <a:pt x="90440" y="104216"/>
                </a:lnTo>
                <a:lnTo>
                  <a:pt x="85123" y="110117"/>
                </a:lnTo>
                <a:lnTo>
                  <a:pt x="73917" y="121966"/>
                </a:lnTo>
                <a:lnTo>
                  <a:pt x="69142" y="127904"/>
                </a:lnTo>
                <a:lnTo>
                  <a:pt x="64965" y="133847"/>
                </a:lnTo>
                <a:lnTo>
                  <a:pt x="61187" y="139793"/>
                </a:lnTo>
                <a:lnTo>
                  <a:pt x="56682" y="145742"/>
                </a:lnTo>
                <a:lnTo>
                  <a:pt x="51692" y="151692"/>
                </a:lnTo>
                <a:lnTo>
                  <a:pt x="46379" y="157643"/>
                </a:lnTo>
                <a:lnTo>
                  <a:pt x="41844" y="163595"/>
                </a:lnTo>
                <a:lnTo>
                  <a:pt x="37828" y="169547"/>
                </a:lnTo>
                <a:lnTo>
                  <a:pt x="34157" y="175499"/>
                </a:lnTo>
                <a:lnTo>
                  <a:pt x="30717" y="181452"/>
                </a:lnTo>
                <a:lnTo>
                  <a:pt x="24245" y="193358"/>
                </a:lnTo>
                <a:lnTo>
                  <a:pt x="21129" y="198319"/>
                </a:lnTo>
                <a:lnTo>
                  <a:pt x="18059" y="202618"/>
                </a:lnTo>
                <a:lnTo>
                  <a:pt x="11999" y="210041"/>
                </a:lnTo>
                <a:lnTo>
                  <a:pt x="5995" y="216647"/>
                </a:lnTo>
                <a:lnTo>
                  <a:pt x="4989" y="219798"/>
                </a:lnTo>
                <a:lnTo>
                  <a:pt x="5313" y="222891"/>
                </a:lnTo>
                <a:lnTo>
                  <a:pt x="8222" y="230243"/>
                </a:lnTo>
                <a:lnTo>
                  <a:pt x="13917" y="233894"/>
                </a:lnTo>
                <a:lnTo>
                  <a:pt x="18216" y="236257"/>
                </a:lnTo>
                <a:lnTo>
                  <a:pt x="22076" y="237832"/>
                </a:lnTo>
                <a:lnTo>
                  <a:pt x="29012" y="239582"/>
                </a:lnTo>
                <a:lnTo>
                  <a:pt x="33246" y="240049"/>
                </a:lnTo>
                <a:lnTo>
                  <a:pt x="38055" y="240360"/>
                </a:lnTo>
                <a:lnTo>
                  <a:pt x="43247" y="240568"/>
                </a:lnTo>
                <a:lnTo>
                  <a:pt x="54313" y="240798"/>
                </a:lnTo>
                <a:lnTo>
                  <a:pt x="60045" y="240860"/>
                </a:lnTo>
                <a:lnTo>
                  <a:pt x="66845" y="239908"/>
                </a:lnTo>
                <a:lnTo>
                  <a:pt x="74359" y="238282"/>
                </a:lnTo>
                <a:lnTo>
                  <a:pt x="82347" y="236206"/>
                </a:lnTo>
                <a:lnTo>
                  <a:pt x="89659" y="234821"/>
                </a:lnTo>
                <a:lnTo>
                  <a:pt x="96520" y="233899"/>
                </a:lnTo>
                <a:lnTo>
                  <a:pt x="103080" y="233283"/>
                </a:lnTo>
                <a:lnTo>
                  <a:pt x="109440" y="232873"/>
                </a:lnTo>
                <a:lnTo>
                  <a:pt x="115667" y="232600"/>
                </a:lnTo>
                <a:lnTo>
                  <a:pt x="127882" y="232296"/>
                </a:lnTo>
                <a:lnTo>
                  <a:pt x="222175" y="232053"/>
                </a:lnTo>
                <a:lnTo>
                  <a:pt x="222605" y="233045"/>
                </a:lnTo>
                <a:lnTo>
                  <a:pt x="223414" y="240431"/>
                </a:lnTo>
                <a:lnTo>
                  <a:pt x="223464" y="2409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38"/>
          <p:cNvSpPr/>
          <p:nvPr/>
        </p:nvSpPr>
        <p:spPr>
          <a:xfrm>
            <a:off x="1059141" y="2035969"/>
            <a:ext cx="143018" cy="8930"/>
          </a:xfrm>
          <a:custGeom>
            <a:avLst/>
            <a:gdLst/>
            <a:ahLst/>
            <a:cxnLst/>
            <a:rect l="0" t="0" r="0" b="0"/>
            <a:pathLst>
              <a:path w="143018" h="8930">
                <a:moveTo>
                  <a:pt x="0" y="8929"/>
                </a:moveTo>
                <a:lnTo>
                  <a:pt x="0" y="368"/>
                </a:lnTo>
                <a:lnTo>
                  <a:pt x="2649" y="163"/>
                </a:lnTo>
                <a:lnTo>
                  <a:pt x="7136" y="72"/>
                </a:lnTo>
                <a:lnTo>
                  <a:pt x="14301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39"/>
          <p:cNvSpPr/>
          <p:nvPr/>
        </p:nvSpPr>
        <p:spPr>
          <a:xfrm>
            <a:off x="1273667" y="1893216"/>
            <a:ext cx="186018" cy="285629"/>
          </a:xfrm>
          <a:custGeom>
            <a:avLst/>
            <a:gdLst/>
            <a:ahLst/>
            <a:cxnLst/>
            <a:rect l="0" t="0" r="0" b="0"/>
            <a:pathLst>
              <a:path w="186018" h="285629">
                <a:moveTo>
                  <a:pt x="0" y="44526"/>
                </a:moveTo>
                <a:lnTo>
                  <a:pt x="0" y="39786"/>
                </a:lnTo>
                <a:lnTo>
                  <a:pt x="993" y="38389"/>
                </a:lnTo>
                <a:lnTo>
                  <a:pt x="2648" y="37458"/>
                </a:lnTo>
                <a:lnTo>
                  <a:pt x="4745" y="36838"/>
                </a:lnTo>
                <a:lnTo>
                  <a:pt x="6143" y="35432"/>
                </a:lnTo>
                <a:lnTo>
                  <a:pt x="7075" y="33502"/>
                </a:lnTo>
                <a:lnTo>
                  <a:pt x="7696" y="31224"/>
                </a:lnTo>
                <a:lnTo>
                  <a:pt x="10096" y="28713"/>
                </a:lnTo>
                <a:lnTo>
                  <a:pt x="13683" y="26046"/>
                </a:lnTo>
                <a:lnTo>
                  <a:pt x="18061" y="23277"/>
                </a:lnTo>
                <a:lnTo>
                  <a:pt x="21972" y="20438"/>
                </a:lnTo>
                <a:lnTo>
                  <a:pt x="25573" y="17553"/>
                </a:lnTo>
                <a:lnTo>
                  <a:pt x="28967" y="14638"/>
                </a:lnTo>
                <a:lnTo>
                  <a:pt x="33215" y="12694"/>
                </a:lnTo>
                <a:lnTo>
                  <a:pt x="38035" y="11399"/>
                </a:lnTo>
                <a:lnTo>
                  <a:pt x="43233" y="10535"/>
                </a:lnTo>
                <a:lnTo>
                  <a:pt x="48686" y="8967"/>
                </a:lnTo>
                <a:lnTo>
                  <a:pt x="54307" y="6929"/>
                </a:lnTo>
                <a:lnTo>
                  <a:pt x="60041" y="4579"/>
                </a:lnTo>
                <a:lnTo>
                  <a:pt x="64856" y="3012"/>
                </a:lnTo>
                <a:lnTo>
                  <a:pt x="69060" y="1967"/>
                </a:lnTo>
                <a:lnTo>
                  <a:pt x="72856" y="1270"/>
                </a:lnTo>
                <a:lnTo>
                  <a:pt x="76379" y="806"/>
                </a:lnTo>
                <a:lnTo>
                  <a:pt x="79722" y="497"/>
                </a:lnTo>
                <a:lnTo>
                  <a:pt x="82943" y="290"/>
                </a:lnTo>
                <a:lnTo>
                  <a:pt x="91819" y="61"/>
                </a:lnTo>
                <a:lnTo>
                  <a:pt x="96967" y="0"/>
                </a:lnTo>
                <a:lnTo>
                  <a:pt x="101392" y="951"/>
                </a:lnTo>
                <a:lnTo>
                  <a:pt x="105335" y="2578"/>
                </a:lnTo>
                <a:lnTo>
                  <a:pt x="108957" y="4654"/>
                </a:lnTo>
                <a:lnTo>
                  <a:pt x="112365" y="6039"/>
                </a:lnTo>
                <a:lnTo>
                  <a:pt x="115630" y="6961"/>
                </a:lnTo>
                <a:lnTo>
                  <a:pt x="118800" y="7577"/>
                </a:lnTo>
                <a:lnTo>
                  <a:pt x="121907" y="8979"/>
                </a:lnTo>
                <a:lnTo>
                  <a:pt x="124970" y="10906"/>
                </a:lnTo>
                <a:lnTo>
                  <a:pt x="128007" y="13183"/>
                </a:lnTo>
                <a:lnTo>
                  <a:pt x="130030" y="15693"/>
                </a:lnTo>
                <a:lnTo>
                  <a:pt x="131380" y="18359"/>
                </a:lnTo>
                <a:lnTo>
                  <a:pt x="132879" y="23966"/>
                </a:lnTo>
                <a:lnTo>
                  <a:pt x="133545" y="29766"/>
                </a:lnTo>
                <a:lnTo>
                  <a:pt x="131193" y="38297"/>
                </a:lnTo>
                <a:lnTo>
                  <a:pt x="129175" y="43350"/>
                </a:lnTo>
                <a:lnTo>
                  <a:pt x="126933" y="51610"/>
                </a:lnTo>
                <a:lnTo>
                  <a:pt x="124944" y="59581"/>
                </a:lnTo>
                <a:lnTo>
                  <a:pt x="123023" y="64484"/>
                </a:lnTo>
                <a:lnTo>
                  <a:pt x="120749" y="69738"/>
                </a:lnTo>
                <a:lnTo>
                  <a:pt x="115574" y="78221"/>
                </a:lnTo>
                <a:lnTo>
                  <a:pt x="112804" y="81872"/>
                </a:lnTo>
                <a:lnTo>
                  <a:pt x="108970" y="85298"/>
                </a:lnTo>
                <a:lnTo>
                  <a:pt x="104428" y="88575"/>
                </a:lnTo>
                <a:lnTo>
                  <a:pt x="99414" y="91751"/>
                </a:lnTo>
                <a:lnTo>
                  <a:pt x="95078" y="94861"/>
                </a:lnTo>
                <a:lnTo>
                  <a:pt x="91194" y="97926"/>
                </a:lnTo>
                <a:lnTo>
                  <a:pt x="87612" y="100962"/>
                </a:lnTo>
                <a:lnTo>
                  <a:pt x="84230" y="102986"/>
                </a:lnTo>
                <a:lnTo>
                  <a:pt x="80983" y="104336"/>
                </a:lnTo>
                <a:lnTo>
                  <a:pt x="77825" y="105235"/>
                </a:lnTo>
                <a:lnTo>
                  <a:pt x="73733" y="106827"/>
                </a:lnTo>
                <a:lnTo>
                  <a:pt x="69019" y="108880"/>
                </a:lnTo>
                <a:lnTo>
                  <a:pt x="63890" y="111241"/>
                </a:lnTo>
                <a:lnTo>
                  <a:pt x="59477" y="112815"/>
                </a:lnTo>
                <a:lnTo>
                  <a:pt x="55542" y="113865"/>
                </a:lnTo>
                <a:lnTo>
                  <a:pt x="51926" y="114564"/>
                </a:lnTo>
                <a:lnTo>
                  <a:pt x="48521" y="115031"/>
                </a:lnTo>
                <a:lnTo>
                  <a:pt x="45259" y="115342"/>
                </a:lnTo>
                <a:lnTo>
                  <a:pt x="37632" y="115841"/>
                </a:lnTo>
                <a:lnTo>
                  <a:pt x="37006" y="116874"/>
                </a:lnTo>
                <a:lnTo>
                  <a:pt x="35919" y="123641"/>
                </a:lnTo>
                <a:lnTo>
                  <a:pt x="41124" y="124337"/>
                </a:lnTo>
                <a:lnTo>
                  <a:pt x="49066" y="124646"/>
                </a:lnTo>
                <a:lnTo>
                  <a:pt x="59120" y="124820"/>
                </a:lnTo>
                <a:lnTo>
                  <a:pt x="83916" y="124883"/>
                </a:lnTo>
                <a:lnTo>
                  <a:pt x="89712" y="125879"/>
                </a:lnTo>
                <a:lnTo>
                  <a:pt x="94569" y="127535"/>
                </a:lnTo>
                <a:lnTo>
                  <a:pt x="114246" y="137321"/>
                </a:lnTo>
                <a:lnTo>
                  <a:pt x="119863" y="139132"/>
                </a:lnTo>
                <a:lnTo>
                  <a:pt x="125595" y="140339"/>
                </a:lnTo>
                <a:lnTo>
                  <a:pt x="131402" y="141143"/>
                </a:lnTo>
                <a:lnTo>
                  <a:pt x="136267" y="142672"/>
                </a:lnTo>
                <a:lnTo>
                  <a:pt x="140503" y="144683"/>
                </a:lnTo>
                <a:lnTo>
                  <a:pt x="144321" y="147016"/>
                </a:lnTo>
                <a:lnTo>
                  <a:pt x="148852" y="149564"/>
                </a:lnTo>
                <a:lnTo>
                  <a:pt x="159184" y="155040"/>
                </a:lnTo>
                <a:lnTo>
                  <a:pt x="162733" y="157890"/>
                </a:lnTo>
                <a:lnTo>
                  <a:pt x="165100" y="160781"/>
                </a:lnTo>
                <a:lnTo>
                  <a:pt x="168722" y="167633"/>
                </a:lnTo>
                <a:lnTo>
                  <a:pt x="173643" y="177292"/>
                </a:lnTo>
                <a:lnTo>
                  <a:pt x="179141" y="185554"/>
                </a:lnTo>
                <a:lnTo>
                  <a:pt x="181997" y="189146"/>
                </a:lnTo>
                <a:lnTo>
                  <a:pt x="185171" y="195783"/>
                </a:lnTo>
                <a:lnTo>
                  <a:pt x="186017" y="198942"/>
                </a:lnTo>
                <a:lnTo>
                  <a:pt x="185588" y="203033"/>
                </a:lnTo>
                <a:lnTo>
                  <a:pt x="184309" y="207744"/>
                </a:lnTo>
                <a:lnTo>
                  <a:pt x="182463" y="212869"/>
                </a:lnTo>
                <a:lnTo>
                  <a:pt x="180412" y="221210"/>
                </a:lnTo>
                <a:lnTo>
                  <a:pt x="179865" y="224823"/>
                </a:lnTo>
                <a:lnTo>
                  <a:pt x="178507" y="228224"/>
                </a:lnTo>
                <a:lnTo>
                  <a:pt x="174350" y="234649"/>
                </a:lnTo>
                <a:lnTo>
                  <a:pt x="169192" y="240811"/>
                </a:lnTo>
                <a:lnTo>
                  <a:pt x="163589" y="246858"/>
                </a:lnTo>
                <a:lnTo>
                  <a:pt x="154851" y="255840"/>
                </a:lnTo>
                <a:lnTo>
                  <a:pt x="148939" y="261805"/>
                </a:lnTo>
                <a:lnTo>
                  <a:pt x="144978" y="263793"/>
                </a:lnTo>
                <a:lnTo>
                  <a:pt x="140352" y="265118"/>
                </a:lnTo>
                <a:lnTo>
                  <a:pt x="135281" y="266001"/>
                </a:lnTo>
                <a:lnTo>
                  <a:pt x="130907" y="267583"/>
                </a:lnTo>
                <a:lnTo>
                  <a:pt x="126999" y="269629"/>
                </a:lnTo>
                <a:lnTo>
                  <a:pt x="123399" y="271985"/>
                </a:lnTo>
                <a:lnTo>
                  <a:pt x="119014" y="273556"/>
                </a:lnTo>
                <a:lnTo>
                  <a:pt x="114103" y="274603"/>
                </a:lnTo>
                <a:lnTo>
                  <a:pt x="108844" y="275301"/>
                </a:lnTo>
                <a:lnTo>
                  <a:pt x="103351" y="276759"/>
                </a:lnTo>
                <a:lnTo>
                  <a:pt x="97703" y="278723"/>
                </a:lnTo>
                <a:lnTo>
                  <a:pt x="91951" y="281025"/>
                </a:lnTo>
                <a:lnTo>
                  <a:pt x="86130" y="282559"/>
                </a:lnTo>
                <a:lnTo>
                  <a:pt x="80263" y="283582"/>
                </a:lnTo>
                <a:lnTo>
                  <a:pt x="74365" y="284264"/>
                </a:lnTo>
                <a:lnTo>
                  <a:pt x="69440" y="284719"/>
                </a:lnTo>
                <a:lnTo>
                  <a:pt x="65164" y="285022"/>
                </a:lnTo>
                <a:lnTo>
                  <a:pt x="61320" y="285224"/>
                </a:lnTo>
                <a:lnTo>
                  <a:pt x="51751" y="285448"/>
                </a:lnTo>
                <a:lnTo>
                  <a:pt x="26816" y="2856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40"/>
          <p:cNvSpPr/>
          <p:nvPr/>
        </p:nvSpPr>
        <p:spPr>
          <a:xfrm>
            <a:off x="1291557" y="2330648"/>
            <a:ext cx="89374" cy="133943"/>
          </a:xfrm>
          <a:custGeom>
            <a:avLst/>
            <a:gdLst/>
            <a:ahLst/>
            <a:cxnLst/>
            <a:rect l="0" t="0" r="0" b="0"/>
            <a:pathLst>
              <a:path w="89374" h="133943">
                <a:moveTo>
                  <a:pt x="17864" y="0"/>
                </a:moveTo>
                <a:lnTo>
                  <a:pt x="17864" y="52293"/>
                </a:lnTo>
                <a:lnTo>
                  <a:pt x="16871" y="57683"/>
                </a:lnTo>
                <a:lnTo>
                  <a:pt x="15216" y="63260"/>
                </a:lnTo>
                <a:lnTo>
                  <a:pt x="13119" y="68962"/>
                </a:lnTo>
                <a:lnTo>
                  <a:pt x="10728" y="73756"/>
                </a:lnTo>
                <a:lnTo>
                  <a:pt x="8141" y="77944"/>
                </a:lnTo>
                <a:lnTo>
                  <a:pt x="5423" y="81729"/>
                </a:lnTo>
                <a:lnTo>
                  <a:pt x="3611" y="85244"/>
                </a:lnTo>
                <a:lnTo>
                  <a:pt x="2403" y="88579"/>
                </a:lnTo>
                <a:lnTo>
                  <a:pt x="1598" y="91795"/>
                </a:lnTo>
                <a:lnTo>
                  <a:pt x="1061" y="94931"/>
                </a:lnTo>
                <a:lnTo>
                  <a:pt x="703" y="98014"/>
                </a:lnTo>
                <a:lnTo>
                  <a:pt x="464" y="101062"/>
                </a:lnTo>
                <a:lnTo>
                  <a:pt x="305" y="104085"/>
                </a:lnTo>
                <a:lnTo>
                  <a:pt x="128" y="110091"/>
                </a:lnTo>
                <a:lnTo>
                  <a:pt x="0" y="127989"/>
                </a:lnTo>
                <a:lnTo>
                  <a:pt x="989" y="129974"/>
                </a:lnTo>
                <a:lnTo>
                  <a:pt x="2641" y="131298"/>
                </a:lnTo>
                <a:lnTo>
                  <a:pt x="4736" y="132181"/>
                </a:lnTo>
                <a:lnTo>
                  <a:pt x="7126" y="132769"/>
                </a:lnTo>
                <a:lnTo>
                  <a:pt x="9712" y="133161"/>
                </a:lnTo>
                <a:lnTo>
                  <a:pt x="12429" y="133423"/>
                </a:lnTo>
                <a:lnTo>
                  <a:pt x="15234" y="133597"/>
                </a:lnTo>
                <a:lnTo>
                  <a:pt x="20999" y="133791"/>
                </a:lnTo>
                <a:lnTo>
                  <a:pt x="33786" y="133915"/>
                </a:lnTo>
                <a:lnTo>
                  <a:pt x="55360" y="133942"/>
                </a:lnTo>
                <a:lnTo>
                  <a:pt x="58752" y="132951"/>
                </a:lnTo>
                <a:lnTo>
                  <a:pt x="62007" y="131298"/>
                </a:lnTo>
                <a:lnTo>
                  <a:pt x="65170" y="129204"/>
                </a:lnTo>
                <a:lnTo>
                  <a:pt x="68272" y="127808"/>
                </a:lnTo>
                <a:lnTo>
                  <a:pt x="71333" y="126877"/>
                </a:lnTo>
                <a:lnTo>
                  <a:pt x="74366" y="126257"/>
                </a:lnTo>
                <a:lnTo>
                  <a:pt x="77382" y="125843"/>
                </a:lnTo>
                <a:lnTo>
                  <a:pt x="80386" y="125568"/>
                </a:lnTo>
                <a:lnTo>
                  <a:pt x="89373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41"/>
          <p:cNvSpPr/>
          <p:nvPr/>
        </p:nvSpPr>
        <p:spPr>
          <a:xfrm>
            <a:off x="1398807" y="2312789"/>
            <a:ext cx="35755" cy="303610"/>
          </a:xfrm>
          <a:custGeom>
            <a:avLst/>
            <a:gdLst/>
            <a:ahLst/>
            <a:cxnLst/>
            <a:rect l="0" t="0" r="0" b="0"/>
            <a:pathLst>
              <a:path w="35755" h="303610">
                <a:moveTo>
                  <a:pt x="35754" y="0"/>
                </a:moveTo>
                <a:lnTo>
                  <a:pt x="35754" y="7688"/>
                </a:lnTo>
                <a:lnTo>
                  <a:pt x="34761" y="9094"/>
                </a:lnTo>
                <a:lnTo>
                  <a:pt x="33106" y="11024"/>
                </a:lnTo>
                <a:lnTo>
                  <a:pt x="31009" y="13302"/>
                </a:lnTo>
                <a:lnTo>
                  <a:pt x="29611" y="15814"/>
                </a:lnTo>
                <a:lnTo>
                  <a:pt x="28679" y="18480"/>
                </a:lnTo>
                <a:lnTo>
                  <a:pt x="27644" y="24088"/>
                </a:lnTo>
                <a:lnTo>
                  <a:pt x="27184" y="29888"/>
                </a:lnTo>
                <a:lnTo>
                  <a:pt x="26979" y="38419"/>
                </a:lnTo>
                <a:lnTo>
                  <a:pt x="26816" y="120812"/>
                </a:lnTo>
                <a:lnTo>
                  <a:pt x="25823" y="127174"/>
                </a:lnTo>
                <a:lnTo>
                  <a:pt x="24168" y="133400"/>
                </a:lnTo>
                <a:lnTo>
                  <a:pt x="22071" y="139535"/>
                </a:lnTo>
                <a:lnTo>
                  <a:pt x="20673" y="146601"/>
                </a:lnTo>
                <a:lnTo>
                  <a:pt x="19741" y="154289"/>
                </a:lnTo>
                <a:lnTo>
                  <a:pt x="19120" y="162390"/>
                </a:lnTo>
                <a:lnTo>
                  <a:pt x="18706" y="169776"/>
                </a:lnTo>
                <a:lnTo>
                  <a:pt x="18245" y="183274"/>
                </a:lnTo>
                <a:lnTo>
                  <a:pt x="17986" y="202029"/>
                </a:lnTo>
                <a:lnTo>
                  <a:pt x="16957" y="209100"/>
                </a:lnTo>
                <a:lnTo>
                  <a:pt x="15277" y="216791"/>
                </a:lnTo>
                <a:lnTo>
                  <a:pt x="13164" y="224894"/>
                </a:lnTo>
                <a:lnTo>
                  <a:pt x="11756" y="232281"/>
                </a:lnTo>
                <a:lnTo>
                  <a:pt x="10816" y="239190"/>
                </a:lnTo>
                <a:lnTo>
                  <a:pt x="10190" y="245780"/>
                </a:lnTo>
                <a:lnTo>
                  <a:pt x="8780" y="251166"/>
                </a:lnTo>
                <a:lnTo>
                  <a:pt x="6846" y="255748"/>
                </a:lnTo>
                <a:lnTo>
                  <a:pt x="4564" y="259796"/>
                </a:lnTo>
                <a:lnTo>
                  <a:pt x="3043" y="264478"/>
                </a:lnTo>
                <a:lnTo>
                  <a:pt x="2029" y="269585"/>
                </a:lnTo>
                <a:lnTo>
                  <a:pt x="1352" y="274973"/>
                </a:lnTo>
                <a:lnTo>
                  <a:pt x="601" y="283606"/>
                </a:lnTo>
                <a:lnTo>
                  <a:pt x="267" y="290750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42"/>
          <p:cNvSpPr/>
          <p:nvPr/>
        </p:nvSpPr>
        <p:spPr>
          <a:xfrm>
            <a:off x="1747411" y="2018109"/>
            <a:ext cx="160895" cy="8931"/>
          </a:xfrm>
          <a:custGeom>
            <a:avLst/>
            <a:gdLst/>
            <a:ahLst/>
            <a:cxnLst/>
            <a:rect l="0" t="0" r="0" b="0"/>
            <a:pathLst>
              <a:path w="160895" h="8931">
                <a:moveTo>
                  <a:pt x="0" y="0"/>
                </a:moveTo>
                <a:lnTo>
                  <a:pt x="126723" y="0"/>
                </a:lnTo>
                <a:lnTo>
                  <a:pt x="130168" y="992"/>
                </a:lnTo>
                <a:lnTo>
                  <a:pt x="133458" y="2646"/>
                </a:lnTo>
                <a:lnTo>
                  <a:pt x="136645" y="4741"/>
                </a:lnTo>
                <a:lnTo>
                  <a:pt x="139762" y="6137"/>
                </a:lnTo>
                <a:lnTo>
                  <a:pt x="142834" y="7068"/>
                </a:lnTo>
                <a:lnTo>
                  <a:pt x="145874" y="7689"/>
                </a:lnTo>
                <a:lnTo>
                  <a:pt x="148895" y="8102"/>
                </a:lnTo>
                <a:lnTo>
                  <a:pt x="151901" y="8378"/>
                </a:lnTo>
                <a:lnTo>
                  <a:pt x="160894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43"/>
          <p:cNvSpPr/>
          <p:nvPr/>
        </p:nvSpPr>
        <p:spPr>
          <a:xfrm>
            <a:off x="1997691" y="1875271"/>
            <a:ext cx="187553" cy="267841"/>
          </a:xfrm>
          <a:custGeom>
            <a:avLst/>
            <a:gdLst/>
            <a:ahLst/>
            <a:cxnLst/>
            <a:rect l="0" t="0" r="0" b="0"/>
            <a:pathLst>
              <a:path w="187553" h="267841">
                <a:moveTo>
                  <a:pt x="0" y="80330"/>
                </a:moveTo>
                <a:lnTo>
                  <a:pt x="0" y="70850"/>
                </a:lnTo>
                <a:lnTo>
                  <a:pt x="993" y="68057"/>
                </a:lnTo>
                <a:lnTo>
                  <a:pt x="2649" y="66195"/>
                </a:lnTo>
                <a:lnTo>
                  <a:pt x="4745" y="64953"/>
                </a:lnTo>
                <a:lnTo>
                  <a:pt x="6143" y="63134"/>
                </a:lnTo>
                <a:lnTo>
                  <a:pt x="7075" y="60928"/>
                </a:lnTo>
                <a:lnTo>
                  <a:pt x="7696" y="58466"/>
                </a:lnTo>
                <a:lnTo>
                  <a:pt x="11035" y="53084"/>
                </a:lnTo>
                <a:lnTo>
                  <a:pt x="13316" y="50260"/>
                </a:lnTo>
                <a:lnTo>
                  <a:pt x="16822" y="47385"/>
                </a:lnTo>
                <a:lnTo>
                  <a:pt x="21147" y="44476"/>
                </a:lnTo>
                <a:lnTo>
                  <a:pt x="26016" y="41545"/>
                </a:lnTo>
                <a:lnTo>
                  <a:pt x="30255" y="38598"/>
                </a:lnTo>
                <a:lnTo>
                  <a:pt x="34075" y="35642"/>
                </a:lnTo>
                <a:lnTo>
                  <a:pt x="37614" y="32679"/>
                </a:lnTo>
                <a:lnTo>
                  <a:pt x="40967" y="29711"/>
                </a:lnTo>
                <a:lnTo>
                  <a:pt x="47341" y="23768"/>
                </a:lnTo>
                <a:lnTo>
                  <a:pt x="56513" y="14843"/>
                </a:lnTo>
                <a:lnTo>
                  <a:pt x="60518" y="12860"/>
                </a:lnTo>
                <a:lnTo>
                  <a:pt x="65175" y="11538"/>
                </a:lnTo>
                <a:lnTo>
                  <a:pt x="70266" y="10656"/>
                </a:lnTo>
                <a:lnTo>
                  <a:pt x="75646" y="9076"/>
                </a:lnTo>
                <a:lnTo>
                  <a:pt x="81219" y="7031"/>
                </a:lnTo>
                <a:lnTo>
                  <a:pt x="86921" y="4675"/>
                </a:lnTo>
                <a:lnTo>
                  <a:pt x="92708" y="3104"/>
                </a:lnTo>
                <a:lnTo>
                  <a:pt x="98553" y="2057"/>
                </a:lnTo>
                <a:lnTo>
                  <a:pt x="104436" y="1359"/>
                </a:lnTo>
                <a:lnTo>
                  <a:pt x="110344" y="894"/>
                </a:lnTo>
                <a:lnTo>
                  <a:pt x="116269" y="584"/>
                </a:lnTo>
                <a:lnTo>
                  <a:pt x="131450" y="147"/>
                </a:lnTo>
                <a:lnTo>
                  <a:pt x="150223" y="0"/>
                </a:lnTo>
                <a:lnTo>
                  <a:pt x="154773" y="980"/>
                </a:lnTo>
                <a:lnTo>
                  <a:pt x="158800" y="2625"/>
                </a:lnTo>
                <a:lnTo>
                  <a:pt x="162477" y="4714"/>
                </a:lnTo>
                <a:lnTo>
                  <a:pt x="165922" y="7099"/>
                </a:lnTo>
                <a:lnTo>
                  <a:pt x="169212" y="9682"/>
                </a:lnTo>
                <a:lnTo>
                  <a:pt x="172399" y="12395"/>
                </a:lnTo>
                <a:lnTo>
                  <a:pt x="175516" y="14204"/>
                </a:lnTo>
                <a:lnTo>
                  <a:pt x="178587" y="15410"/>
                </a:lnTo>
                <a:lnTo>
                  <a:pt x="181628" y="16215"/>
                </a:lnTo>
                <a:lnTo>
                  <a:pt x="183656" y="17743"/>
                </a:lnTo>
                <a:lnTo>
                  <a:pt x="185007" y="19753"/>
                </a:lnTo>
                <a:lnTo>
                  <a:pt x="186509" y="24634"/>
                </a:lnTo>
                <a:lnTo>
                  <a:pt x="187354" y="32960"/>
                </a:lnTo>
                <a:lnTo>
                  <a:pt x="187552" y="38772"/>
                </a:lnTo>
                <a:lnTo>
                  <a:pt x="186611" y="41710"/>
                </a:lnTo>
                <a:lnTo>
                  <a:pt x="182918" y="47622"/>
                </a:lnTo>
                <a:lnTo>
                  <a:pt x="180543" y="51579"/>
                </a:lnTo>
                <a:lnTo>
                  <a:pt x="177966" y="56202"/>
                </a:lnTo>
                <a:lnTo>
                  <a:pt x="175255" y="61268"/>
                </a:lnTo>
                <a:lnTo>
                  <a:pt x="169594" y="69543"/>
                </a:lnTo>
                <a:lnTo>
                  <a:pt x="166694" y="73139"/>
                </a:lnTo>
                <a:lnTo>
                  <a:pt x="162775" y="77520"/>
                </a:lnTo>
                <a:lnTo>
                  <a:pt x="153122" y="87681"/>
                </a:lnTo>
                <a:lnTo>
                  <a:pt x="65545" y="175583"/>
                </a:lnTo>
                <a:lnTo>
                  <a:pt x="60581" y="181536"/>
                </a:lnTo>
                <a:lnTo>
                  <a:pt x="56278" y="187488"/>
                </a:lnTo>
                <a:lnTo>
                  <a:pt x="52416" y="193441"/>
                </a:lnTo>
                <a:lnTo>
                  <a:pt x="48849" y="199394"/>
                </a:lnTo>
                <a:lnTo>
                  <a:pt x="45477" y="205347"/>
                </a:lnTo>
                <a:lnTo>
                  <a:pt x="42236" y="211300"/>
                </a:lnTo>
                <a:lnTo>
                  <a:pt x="40076" y="216260"/>
                </a:lnTo>
                <a:lnTo>
                  <a:pt x="37675" y="224418"/>
                </a:lnTo>
                <a:lnTo>
                  <a:pt x="36608" y="231351"/>
                </a:lnTo>
                <a:lnTo>
                  <a:pt x="36134" y="237740"/>
                </a:lnTo>
                <a:lnTo>
                  <a:pt x="35923" y="243887"/>
                </a:lnTo>
                <a:lnTo>
                  <a:pt x="35804" y="252925"/>
                </a:lnTo>
                <a:lnTo>
                  <a:pt x="36781" y="255917"/>
                </a:lnTo>
                <a:lnTo>
                  <a:pt x="40514" y="261887"/>
                </a:lnTo>
                <a:lnTo>
                  <a:pt x="42900" y="263876"/>
                </a:lnTo>
                <a:lnTo>
                  <a:pt x="45484" y="265202"/>
                </a:lnTo>
                <a:lnTo>
                  <a:pt x="51004" y="266675"/>
                </a:lnTo>
                <a:lnTo>
                  <a:pt x="56767" y="267330"/>
                </a:lnTo>
                <a:lnTo>
                  <a:pt x="60688" y="267505"/>
                </a:lnTo>
                <a:lnTo>
                  <a:pt x="74703" y="267750"/>
                </a:lnTo>
                <a:lnTo>
                  <a:pt x="92001" y="267840"/>
                </a:lnTo>
                <a:lnTo>
                  <a:pt x="96095" y="266853"/>
                </a:lnTo>
                <a:lnTo>
                  <a:pt x="100811" y="265202"/>
                </a:lnTo>
                <a:lnTo>
                  <a:pt x="105941" y="263109"/>
                </a:lnTo>
                <a:lnTo>
                  <a:pt x="110354" y="260722"/>
                </a:lnTo>
                <a:lnTo>
                  <a:pt x="114290" y="258139"/>
                </a:lnTo>
                <a:lnTo>
                  <a:pt x="117906" y="255424"/>
                </a:lnTo>
                <a:lnTo>
                  <a:pt x="120318" y="252622"/>
                </a:lnTo>
                <a:lnTo>
                  <a:pt x="121925" y="249762"/>
                </a:lnTo>
                <a:lnTo>
                  <a:pt x="122997" y="246863"/>
                </a:lnTo>
                <a:lnTo>
                  <a:pt x="126836" y="240996"/>
                </a:lnTo>
                <a:lnTo>
                  <a:pt x="129250" y="238042"/>
                </a:lnTo>
                <a:lnTo>
                  <a:pt x="130860" y="234089"/>
                </a:lnTo>
                <a:lnTo>
                  <a:pt x="131933" y="229469"/>
                </a:lnTo>
                <a:lnTo>
                  <a:pt x="132648" y="224405"/>
                </a:lnTo>
                <a:lnTo>
                  <a:pt x="133443" y="216132"/>
                </a:lnTo>
                <a:lnTo>
                  <a:pt x="133654" y="212536"/>
                </a:lnTo>
                <a:lnTo>
                  <a:pt x="132803" y="209147"/>
                </a:lnTo>
                <a:lnTo>
                  <a:pt x="129208" y="202736"/>
                </a:lnTo>
                <a:lnTo>
                  <a:pt x="126859" y="198645"/>
                </a:lnTo>
                <a:lnTo>
                  <a:pt x="121600" y="188808"/>
                </a:lnTo>
                <a:lnTo>
                  <a:pt x="117814" y="184399"/>
                </a:lnTo>
                <a:lnTo>
                  <a:pt x="113304" y="180467"/>
                </a:lnTo>
                <a:lnTo>
                  <a:pt x="108310" y="176854"/>
                </a:lnTo>
                <a:lnTo>
                  <a:pt x="103989" y="172461"/>
                </a:lnTo>
                <a:lnTo>
                  <a:pt x="100114" y="167548"/>
                </a:lnTo>
                <a:lnTo>
                  <a:pt x="96538" y="162288"/>
                </a:lnTo>
                <a:lnTo>
                  <a:pt x="92167" y="157789"/>
                </a:lnTo>
                <a:lnTo>
                  <a:pt x="87268" y="153797"/>
                </a:lnTo>
                <a:lnTo>
                  <a:pt x="82015" y="150145"/>
                </a:lnTo>
                <a:lnTo>
                  <a:pt x="76526" y="146717"/>
                </a:lnTo>
                <a:lnTo>
                  <a:pt x="70881" y="143440"/>
                </a:lnTo>
                <a:lnTo>
                  <a:pt x="65131" y="140263"/>
                </a:lnTo>
                <a:lnTo>
                  <a:pt x="60305" y="137152"/>
                </a:lnTo>
                <a:lnTo>
                  <a:pt x="56094" y="134087"/>
                </a:lnTo>
                <a:lnTo>
                  <a:pt x="52294" y="131051"/>
                </a:lnTo>
                <a:lnTo>
                  <a:pt x="47774" y="128034"/>
                </a:lnTo>
                <a:lnTo>
                  <a:pt x="42774" y="125032"/>
                </a:lnTo>
                <a:lnTo>
                  <a:pt x="37455" y="122038"/>
                </a:lnTo>
                <a:lnTo>
                  <a:pt x="32915" y="120041"/>
                </a:lnTo>
                <a:lnTo>
                  <a:pt x="28896" y="118711"/>
                </a:lnTo>
                <a:lnTo>
                  <a:pt x="25223" y="117824"/>
                </a:lnTo>
                <a:lnTo>
                  <a:pt x="22774" y="116240"/>
                </a:lnTo>
                <a:lnTo>
                  <a:pt x="21142" y="114192"/>
                </a:lnTo>
                <a:lnTo>
                  <a:pt x="17877" y="1071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44"/>
          <p:cNvSpPr/>
          <p:nvPr/>
        </p:nvSpPr>
        <p:spPr>
          <a:xfrm>
            <a:off x="1894321" y="2294930"/>
            <a:ext cx="235680" cy="330399"/>
          </a:xfrm>
          <a:custGeom>
            <a:avLst/>
            <a:gdLst/>
            <a:ahLst/>
            <a:cxnLst/>
            <a:rect l="0" t="0" r="0" b="0"/>
            <a:pathLst>
              <a:path w="235680" h="330399">
                <a:moveTo>
                  <a:pt x="103370" y="0"/>
                </a:moveTo>
                <a:lnTo>
                  <a:pt x="95674" y="0"/>
                </a:lnTo>
                <a:lnTo>
                  <a:pt x="90055" y="4740"/>
                </a:lnTo>
                <a:lnTo>
                  <a:pt x="88534" y="7129"/>
                </a:lnTo>
                <a:lnTo>
                  <a:pt x="85401" y="15231"/>
                </a:lnTo>
                <a:lnTo>
                  <a:pt x="78624" y="23915"/>
                </a:lnTo>
                <a:lnTo>
                  <a:pt x="73171" y="29811"/>
                </a:lnTo>
                <a:lnTo>
                  <a:pt x="67436" y="38385"/>
                </a:lnTo>
                <a:lnTo>
                  <a:pt x="64516" y="43449"/>
                </a:lnTo>
                <a:lnTo>
                  <a:pt x="60584" y="48810"/>
                </a:lnTo>
                <a:lnTo>
                  <a:pt x="55975" y="54368"/>
                </a:lnTo>
                <a:lnTo>
                  <a:pt x="50917" y="60058"/>
                </a:lnTo>
                <a:lnTo>
                  <a:pt x="46552" y="65835"/>
                </a:lnTo>
                <a:lnTo>
                  <a:pt x="42648" y="71671"/>
                </a:lnTo>
                <a:lnTo>
                  <a:pt x="39052" y="77546"/>
                </a:lnTo>
                <a:lnTo>
                  <a:pt x="35662" y="84439"/>
                </a:lnTo>
                <a:lnTo>
                  <a:pt x="32409" y="92012"/>
                </a:lnTo>
                <a:lnTo>
                  <a:pt x="29247" y="100036"/>
                </a:lnTo>
                <a:lnTo>
                  <a:pt x="26146" y="107370"/>
                </a:lnTo>
                <a:lnTo>
                  <a:pt x="20052" y="120811"/>
                </a:lnTo>
                <a:lnTo>
                  <a:pt x="17036" y="128166"/>
                </a:lnTo>
                <a:lnTo>
                  <a:pt x="14032" y="136045"/>
                </a:lnTo>
                <a:lnTo>
                  <a:pt x="11037" y="144275"/>
                </a:lnTo>
                <a:lnTo>
                  <a:pt x="9040" y="151746"/>
                </a:lnTo>
                <a:lnTo>
                  <a:pt x="7709" y="158711"/>
                </a:lnTo>
                <a:lnTo>
                  <a:pt x="6821" y="165338"/>
                </a:lnTo>
                <a:lnTo>
                  <a:pt x="6229" y="172733"/>
                </a:lnTo>
                <a:lnTo>
                  <a:pt x="5835" y="180640"/>
                </a:lnTo>
                <a:lnTo>
                  <a:pt x="5572" y="188887"/>
                </a:lnTo>
                <a:lnTo>
                  <a:pt x="4403" y="196370"/>
                </a:lnTo>
                <a:lnTo>
                  <a:pt x="2631" y="203343"/>
                </a:lnTo>
                <a:lnTo>
                  <a:pt x="457" y="209976"/>
                </a:lnTo>
                <a:lnTo>
                  <a:pt x="0" y="217374"/>
                </a:lnTo>
                <a:lnTo>
                  <a:pt x="689" y="225284"/>
                </a:lnTo>
                <a:lnTo>
                  <a:pt x="2141" y="233533"/>
                </a:lnTo>
                <a:lnTo>
                  <a:pt x="3109" y="241017"/>
                </a:lnTo>
                <a:lnTo>
                  <a:pt x="3755" y="247990"/>
                </a:lnTo>
                <a:lnTo>
                  <a:pt x="4185" y="254624"/>
                </a:lnTo>
                <a:lnTo>
                  <a:pt x="5465" y="260038"/>
                </a:lnTo>
                <a:lnTo>
                  <a:pt x="9536" y="268700"/>
                </a:lnTo>
                <a:lnTo>
                  <a:pt x="17412" y="283895"/>
                </a:lnTo>
                <a:lnTo>
                  <a:pt x="21235" y="288482"/>
                </a:lnTo>
                <a:lnTo>
                  <a:pt x="25770" y="292532"/>
                </a:lnTo>
                <a:lnTo>
                  <a:pt x="30780" y="296224"/>
                </a:lnTo>
                <a:lnTo>
                  <a:pt x="35114" y="299678"/>
                </a:lnTo>
                <a:lnTo>
                  <a:pt x="38995" y="302973"/>
                </a:lnTo>
                <a:lnTo>
                  <a:pt x="42576" y="306162"/>
                </a:lnTo>
                <a:lnTo>
                  <a:pt x="46950" y="309279"/>
                </a:lnTo>
                <a:lnTo>
                  <a:pt x="51852" y="312350"/>
                </a:lnTo>
                <a:lnTo>
                  <a:pt x="57107" y="315390"/>
                </a:lnTo>
                <a:lnTo>
                  <a:pt x="62596" y="317416"/>
                </a:lnTo>
                <a:lnTo>
                  <a:pt x="68242" y="318767"/>
                </a:lnTo>
                <a:lnTo>
                  <a:pt x="73992" y="319667"/>
                </a:lnTo>
                <a:lnTo>
                  <a:pt x="79812" y="320268"/>
                </a:lnTo>
                <a:lnTo>
                  <a:pt x="85679" y="320668"/>
                </a:lnTo>
                <a:lnTo>
                  <a:pt x="91576" y="320935"/>
                </a:lnTo>
                <a:lnTo>
                  <a:pt x="103425" y="321231"/>
                </a:lnTo>
                <a:lnTo>
                  <a:pt x="127217" y="321422"/>
                </a:lnTo>
                <a:lnTo>
                  <a:pt x="133173" y="320445"/>
                </a:lnTo>
                <a:lnTo>
                  <a:pt x="139129" y="318802"/>
                </a:lnTo>
                <a:lnTo>
                  <a:pt x="145086" y="316714"/>
                </a:lnTo>
                <a:lnTo>
                  <a:pt x="151044" y="314330"/>
                </a:lnTo>
                <a:lnTo>
                  <a:pt x="157003" y="311748"/>
                </a:lnTo>
                <a:lnTo>
                  <a:pt x="168920" y="306234"/>
                </a:lnTo>
                <a:lnTo>
                  <a:pt x="180838" y="300476"/>
                </a:lnTo>
                <a:lnTo>
                  <a:pt x="185804" y="297552"/>
                </a:lnTo>
                <a:lnTo>
                  <a:pt x="190108" y="294610"/>
                </a:lnTo>
                <a:lnTo>
                  <a:pt x="193970" y="291656"/>
                </a:lnTo>
                <a:lnTo>
                  <a:pt x="200910" y="285729"/>
                </a:lnTo>
                <a:lnTo>
                  <a:pt x="204151" y="282759"/>
                </a:lnTo>
                <a:lnTo>
                  <a:pt x="210400" y="274168"/>
                </a:lnTo>
                <a:lnTo>
                  <a:pt x="216489" y="264727"/>
                </a:lnTo>
                <a:lnTo>
                  <a:pt x="222505" y="257224"/>
                </a:lnTo>
                <a:lnTo>
                  <a:pt x="228490" y="247936"/>
                </a:lnTo>
                <a:lnTo>
                  <a:pt x="233467" y="238186"/>
                </a:lnTo>
                <a:lnTo>
                  <a:pt x="235679" y="230545"/>
                </a:lnTo>
                <a:lnTo>
                  <a:pt x="235276" y="227119"/>
                </a:lnTo>
                <a:lnTo>
                  <a:pt x="234013" y="223842"/>
                </a:lnTo>
                <a:lnTo>
                  <a:pt x="229963" y="217555"/>
                </a:lnTo>
                <a:lnTo>
                  <a:pt x="224852" y="211454"/>
                </a:lnTo>
                <a:lnTo>
                  <a:pt x="219270" y="205435"/>
                </a:lnTo>
                <a:lnTo>
                  <a:pt x="216391" y="202441"/>
                </a:lnTo>
                <a:lnTo>
                  <a:pt x="213478" y="200445"/>
                </a:lnTo>
                <a:lnTo>
                  <a:pt x="207594" y="198227"/>
                </a:lnTo>
                <a:lnTo>
                  <a:pt x="203641" y="197636"/>
                </a:lnTo>
                <a:lnTo>
                  <a:pt x="199019" y="197241"/>
                </a:lnTo>
                <a:lnTo>
                  <a:pt x="193952" y="196979"/>
                </a:lnTo>
                <a:lnTo>
                  <a:pt x="183024" y="196686"/>
                </a:lnTo>
                <a:lnTo>
                  <a:pt x="164570" y="196499"/>
                </a:lnTo>
                <a:lnTo>
                  <a:pt x="160060" y="197476"/>
                </a:lnTo>
                <a:lnTo>
                  <a:pt x="155068" y="199119"/>
                </a:lnTo>
                <a:lnTo>
                  <a:pt x="149753" y="201207"/>
                </a:lnTo>
                <a:lnTo>
                  <a:pt x="144224" y="203591"/>
                </a:lnTo>
                <a:lnTo>
                  <a:pt x="132783" y="208886"/>
                </a:lnTo>
                <a:lnTo>
                  <a:pt x="127945" y="210695"/>
                </a:lnTo>
                <a:lnTo>
                  <a:pt x="123726" y="211901"/>
                </a:lnTo>
                <a:lnTo>
                  <a:pt x="119920" y="212704"/>
                </a:lnTo>
                <a:lnTo>
                  <a:pt x="116390" y="215225"/>
                </a:lnTo>
                <a:lnTo>
                  <a:pt x="109819" y="223316"/>
                </a:lnTo>
                <a:lnTo>
                  <a:pt x="106236" y="230882"/>
                </a:lnTo>
                <a:lnTo>
                  <a:pt x="105281" y="234288"/>
                </a:lnTo>
                <a:lnTo>
                  <a:pt x="101571" y="240719"/>
                </a:lnTo>
                <a:lnTo>
                  <a:pt x="99191" y="243823"/>
                </a:lnTo>
                <a:lnTo>
                  <a:pt x="97605" y="247877"/>
                </a:lnTo>
                <a:lnTo>
                  <a:pt x="95842" y="257673"/>
                </a:lnTo>
                <a:lnTo>
                  <a:pt x="95058" y="265995"/>
                </a:lnTo>
                <a:lnTo>
                  <a:pt x="94710" y="273993"/>
                </a:lnTo>
                <a:lnTo>
                  <a:pt x="94555" y="284163"/>
                </a:lnTo>
                <a:lnTo>
                  <a:pt x="95507" y="288661"/>
                </a:lnTo>
                <a:lnTo>
                  <a:pt x="100599" y="299731"/>
                </a:lnTo>
                <a:lnTo>
                  <a:pt x="102138" y="306185"/>
                </a:lnTo>
                <a:lnTo>
                  <a:pt x="105471" y="312361"/>
                </a:lnTo>
                <a:lnTo>
                  <a:pt x="110263" y="318413"/>
                </a:lnTo>
                <a:lnTo>
                  <a:pt x="117551" y="326406"/>
                </a:lnTo>
                <a:lnTo>
                  <a:pt x="121247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45"/>
          <p:cNvSpPr/>
          <p:nvPr/>
        </p:nvSpPr>
        <p:spPr>
          <a:xfrm>
            <a:off x="2051322" y="1705679"/>
            <a:ext cx="339666" cy="1062525"/>
          </a:xfrm>
          <a:custGeom>
            <a:avLst/>
            <a:gdLst/>
            <a:ahLst/>
            <a:cxnLst/>
            <a:rect l="0" t="0" r="0" b="0"/>
            <a:pathLst>
              <a:path w="339666" h="1062525">
                <a:moveTo>
                  <a:pt x="35755" y="8821"/>
                </a:moveTo>
                <a:lnTo>
                  <a:pt x="260288" y="8821"/>
                </a:lnTo>
                <a:lnTo>
                  <a:pt x="269957" y="6175"/>
                </a:lnTo>
                <a:lnTo>
                  <a:pt x="279882" y="2684"/>
                </a:lnTo>
                <a:lnTo>
                  <a:pt x="287604" y="1133"/>
                </a:lnTo>
                <a:lnTo>
                  <a:pt x="297535" y="259"/>
                </a:lnTo>
                <a:lnTo>
                  <a:pt x="302022" y="0"/>
                </a:lnTo>
                <a:lnTo>
                  <a:pt x="302652" y="956"/>
                </a:lnTo>
                <a:lnTo>
                  <a:pt x="303352" y="4664"/>
                </a:lnTo>
                <a:lnTo>
                  <a:pt x="304531" y="6050"/>
                </a:lnTo>
                <a:lnTo>
                  <a:pt x="306311" y="6973"/>
                </a:lnTo>
                <a:lnTo>
                  <a:pt x="312467" y="8713"/>
                </a:lnTo>
                <a:lnTo>
                  <a:pt x="312849" y="33969"/>
                </a:lnTo>
                <a:lnTo>
                  <a:pt x="319925" y="52175"/>
                </a:lnTo>
                <a:lnTo>
                  <a:pt x="321420" y="69860"/>
                </a:lnTo>
                <a:lnTo>
                  <a:pt x="321740" y="98317"/>
                </a:lnTo>
                <a:lnTo>
                  <a:pt x="322760" y="111104"/>
                </a:lnTo>
                <a:lnTo>
                  <a:pt x="328859" y="140922"/>
                </a:lnTo>
                <a:lnTo>
                  <a:pt x="330358" y="170955"/>
                </a:lnTo>
                <a:lnTo>
                  <a:pt x="330718" y="257647"/>
                </a:lnTo>
                <a:lnTo>
                  <a:pt x="330728" y="740565"/>
                </a:lnTo>
                <a:lnTo>
                  <a:pt x="335473" y="772440"/>
                </a:lnTo>
                <a:lnTo>
                  <a:pt x="338423" y="802279"/>
                </a:lnTo>
                <a:lnTo>
                  <a:pt x="339298" y="829972"/>
                </a:lnTo>
                <a:lnTo>
                  <a:pt x="339665" y="947788"/>
                </a:lnTo>
                <a:lnTo>
                  <a:pt x="337017" y="962251"/>
                </a:lnTo>
                <a:lnTo>
                  <a:pt x="333523" y="975294"/>
                </a:lnTo>
                <a:lnTo>
                  <a:pt x="331095" y="1005850"/>
                </a:lnTo>
                <a:lnTo>
                  <a:pt x="330737" y="1038553"/>
                </a:lnTo>
                <a:lnTo>
                  <a:pt x="331727" y="1041583"/>
                </a:lnTo>
                <a:lnTo>
                  <a:pt x="339298" y="1053068"/>
                </a:lnTo>
                <a:lnTo>
                  <a:pt x="339557" y="1058179"/>
                </a:lnTo>
                <a:lnTo>
                  <a:pt x="338600" y="1059627"/>
                </a:lnTo>
                <a:lnTo>
                  <a:pt x="336969" y="1060593"/>
                </a:lnTo>
                <a:lnTo>
                  <a:pt x="330836" y="1062490"/>
                </a:lnTo>
                <a:lnTo>
                  <a:pt x="204186" y="1062524"/>
                </a:lnTo>
                <a:lnTo>
                  <a:pt x="195714" y="1061532"/>
                </a:lnTo>
                <a:lnTo>
                  <a:pt x="187087" y="1059878"/>
                </a:lnTo>
                <a:lnTo>
                  <a:pt x="178356" y="1057783"/>
                </a:lnTo>
                <a:lnTo>
                  <a:pt x="169556" y="1056387"/>
                </a:lnTo>
                <a:lnTo>
                  <a:pt x="160710" y="1055456"/>
                </a:lnTo>
                <a:lnTo>
                  <a:pt x="151833" y="1054836"/>
                </a:lnTo>
                <a:lnTo>
                  <a:pt x="142935" y="1054422"/>
                </a:lnTo>
                <a:lnTo>
                  <a:pt x="125104" y="1053962"/>
                </a:lnTo>
                <a:lnTo>
                  <a:pt x="31193" y="1053597"/>
                </a:lnTo>
                <a:lnTo>
                  <a:pt x="24768" y="1052604"/>
                </a:lnTo>
                <a:lnTo>
                  <a:pt x="18499" y="1050950"/>
                </a:lnTo>
                <a:lnTo>
                  <a:pt x="0" y="10446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46"/>
          <p:cNvSpPr/>
          <p:nvPr/>
        </p:nvSpPr>
        <p:spPr>
          <a:xfrm>
            <a:off x="2582487" y="2214563"/>
            <a:ext cx="31966" cy="196454"/>
          </a:xfrm>
          <a:custGeom>
            <a:avLst/>
            <a:gdLst/>
            <a:ahLst/>
            <a:cxnLst/>
            <a:rect l="0" t="0" r="0" b="0"/>
            <a:pathLst>
              <a:path w="31966" h="196454">
                <a:moveTo>
                  <a:pt x="5150" y="0"/>
                </a:moveTo>
                <a:lnTo>
                  <a:pt x="5150" y="4740"/>
                </a:lnTo>
                <a:lnTo>
                  <a:pt x="4157" y="7129"/>
                </a:lnTo>
                <a:lnTo>
                  <a:pt x="2502" y="9713"/>
                </a:lnTo>
                <a:lnTo>
                  <a:pt x="405" y="12428"/>
                </a:lnTo>
                <a:lnTo>
                  <a:pt x="0" y="14238"/>
                </a:lnTo>
                <a:lnTo>
                  <a:pt x="724" y="15445"/>
                </a:lnTo>
                <a:lnTo>
                  <a:pt x="2199" y="16250"/>
                </a:lnTo>
                <a:lnTo>
                  <a:pt x="3183" y="18771"/>
                </a:lnTo>
                <a:lnTo>
                  <a:pt x="3839" y="22436"/>
                </a:lnTo>
                <a:lnTo>
                  <a:pt x="4276" y="26863"/>
                </a:lnTo>
                <a:lnTo>
                  <a:pt x="4567" y="31799"/>
                </a:lnTo>
                <a:lnTo>
                  <a:pt x="4891" y="42575"/>
                </a:lnTo>
                <a:lnTo>
                  <a:pt x="5127" y="77470"/>
                </a:lnTo>
                <a:lnTo>
                  <a:pt x="6128" y="83396"/>
                </a:lnTo>
                <a:lnTo>
                  <a:pt x="7788" y="89332"/>
                </a:lnTo>
                <a:lnTo>
                  <a:pt x="9889" y="95273"/>
                </a:lnTo>
                <a:lnTo>
                  <a:pt x="11289" y="101218"/>
                </a:lnTo>
                <a:lnTo>
                  <a:pt x="12221" y="107166"/>
                </a:lnTo>
                <a:lnTo>
                  <a:pt x="12844" y="113116"/>
                </a:lnTo>
                <a:lnTo>
                  <a:pt x="13259" y="118074"/>
                </a:lnTo>
                <a:lnTo>
                  <a:pt x="13536" y="122372"/>
                </a:lnTo>
                <a:lnTo>
                  <a:pt x="13720" y="126230"/>
                </a:lnTo>
                <a:lnTo>
                  <a:pt x="14836" y="130786"/>
                </a:lnTo>
                <a:lnTo>
                  <a:pt x="16573" y="135808"/>
                </a:lnTo>
                <a:lnTo>
                  <a:pt x="18724" y="141140"/>
                </a:lnTo>
                <a:lnTo>
                  <a:pt x="20159" y="145687"/>
                </a:lnTo>
                <a:lnTo>
                  <a:pt x="21115" y="149710"/>
                </a:lnTo>
                <a:lnTo>
                  <a:pt x="21752" y="153385"/>
                </a:lnTo>
                <a:lnTo>
                  <a:pt x="22177" y="157819"/>
                </a:lnTo>
                <a:lnTo>
                  <a:pt x="22461" y="162759"/>
                </a:lnTo>
                <a:lnTo>
                  <a:pt x="22775" y="172548"/>
                </a:lnTo>
                <a:lnTo>
                  <a:pt x="22994" y="185355"/>
                </a:lnTo>
                <a:lnTo>
                  <a:pt x="23998" y="187070"/>
                </a:lnTo>
                <a:lnTo>
                  <a:pt x="25661" y="189205"/>
                </a:lnTo>
                <a:lnTo>
                  <a:pt x="31965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47"/>
          <p:cNvSpPr/>
          <p:nvPr/>
        </p:nvSpPr>
        <p:spPr>
          <a:xfrm>
            <a:off x="2525067" y="2312789"/>
            <a:ext cx="160895" cy="17860"/>
          </a:xfrm>
          <a:custGeom>
            <a:avLst/>
            <a:gdLst/>
            <a:ahLst/>
            <a:cxnLst/>
            <a:rect l="0" t="0" r="0" b="0"/>
            <a:pathLst>
              <a:path w="160895" h="17860">
                <a:moveTo>
                  <a:pt x="0" y="17859"/>
                </a:moveTo>
                <a:lnTo>
                  <a:pt x="0" y="13119"/>
                </a:lnTo>
                <a:lnTo>
                  <a:pt x="993" y="11722"/>
                </a:lnTo>
                <a:lnTo>
                  <a:pt x="2648" y="10791"/>
                </a:lnTo>
                <a:lnTo>
                  <a:pt x="4745" y="10171"/>
                </a:lnTo>
                <a:lnTo>
                  <a:pt x="7136" y="8765"/>
                </a:lnTo>
                <a:lnTo>
                  <a:pt x="9723" y="6835"/>
                </a:lnTo>
                <a:lnTo>
                  <a:pt x="12441" y="4557"/>
                </a:lnTo>
                <a:lnTo>
                  <a:pt x="15246" y="3038"/>
                </a:lnTo>
                <a:lnTo>
                  <a:pt x="18110" y="2025"/>
                </a:lnTo>
                <a:lnTo>
                  <a:pt x="21012" y="1350"/>
                </a:lnTo>
                <a:lnTo>
                  <a:pt x="23939" y="900"/>
                </a:lnTo>
                <a:lnTo>
                  <a:pt x="26884" y="600"/>
                </a:lnTo>
                <a:lnTo>
                  <a:pt x="29841" y="400"/>
                </a:lnTo>
                <a:lnTo>
                  <a:pt x="33798" y="267"/>
                </a:lnTo>
                <a:lnTo>
                  <a:pt x="48858" y="79"/>
                </a:lnTo>
                <a:lnTo>
                  <a:pt x="16089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48"/>
          <p:cNvSpPr/>
          <p:nvPr/>
        </p:nvSpPr>
        <p:spPr>
          <a:xfrm>
            <a:off x="2855794" y="1651992"/>
            <a:ext cx="303913" cy="1089423"/>
          </a:xfrm>
          <a:custGeom>
            <a:avLst/>
            <a:gdLst/>
            <a:ahLst/>
            <a:cxnLst/>
            <a:rect l="0" t="0" r="0" b="0"/>
            <a:pathLst>
              <a:path w="303913" h="1089423">
                <a:moveTo>
                  <a:pt x="294973" y="8930"/>
                </a:moveTo>
                <a:lnTo>
                  <a:pt x="294973" y="4189"/>
                </a:lnTo>
                <a:lnTo>
                  <a:pt x="293980" y="2793"/>
                </a:lnTo>
                <a:lnTo>
                  <a:pt x="292325" y="1862"/>
                </a:lnTo>
                <a:lnTo>
                  <a:pt x="286403" y="109"/>
                </a:lnTo>
                <a:lnTo>
                  <a:pt x="277978" y="22"/>
                </a:lnTo>
                <a:lnTo>
                  <a:pt x="203695" y="0"/>
                </a:lnTo>
                <a:lnTo>
                  <a:pt x="196381" y="993"/>
                </a:lnTo>
                <a:lnTo>
                  <a:pt x="189518" y="2646"/>
                </a:lnTo>
                <a:lnTo>
                  <a:pt x="182956" y="4741"/>
                </a:lnTo>
                <a:lnTo>
                  <a:pt x="175602" y="6137"/>
                </a:lnTo>
                <a:lnTo>
                  <a:pt x="167720" y="7068"/>
                </a:lnTo>
                <a:lnTo>
                  <a:pt x="159486" y="7689"/>
                </a:lnTo>
                <a:lnTo>
                  <a:pt x="152010" y="9095"/>
                </a:lnTo>
                <a:lnTo>
                  <a:pt x="145039" y="11024"/>
                </a:lnTo>
                <a:lnTo>
                  <a:pt x="114836" y="21250"/>
                </a:lnTo>
                <a:lnTo>
                  <a:pt x="107345" y="24089"/>
                </a:lnTo>
                <a:lnTo>
                  <a:pt x="100366" y="26973"/>
                </a:lnTo>
                <a:lnTo>
                  <a:pt x="93726" y="29888"/>
                </a:lnTo>
                <a:lnTo>
                  <a:pt x="81052" y="35773"/>
                </a:lnTo>
                <a:lnTo>
                  <a:pt x="74891" y="38732"/>
                </a:lnTo>
                <a:lnTo>
                  <a:pt x="65398" y="42019"/>
                </a:lnTo>
                <a:lnTo>
                  <a:pt x="56875" y="44472"/>
                </a:lnTo>
                <a:lnTo>
                  <a:pt x="51821" y="46515"/>
                </a:lnTo>
                <a:lnTo>
                  <a:pt x="46465" y="48870"/>
                </a:lnTo>
                <a:lnTo>
                  <a:pt x="37866" y="51486"/>
                </a:lnTo>
                <a:lnTo>
                  <a:pt x="34183" y="52183"/>
                </a:lnTo>
                <a:lnTo>
                  <a:pt x="31727" y="53641"/>
                </a:lnTo>
                <a:lnTo>
                  <a:pt x="30090" y="55604"/>
                </a:lnTo>
                <a:lnTo>
                  <a:pt x="28999" y="57905"/>
                </a:lnTo>
                <a:lnTo>
                  <a:pt x="20029" y="68970"/>
                </a:lnTo>
                <a:lnTo>
                  <a:pt x="13557" y="75691"/>
                </a:lnTo>
                <a:lnTo>
                  <a:pt x="12018" y="78242"/>
                </a:lnTo>
                <a:lnTo>
                  <a:pt x="9344" y="87645"/>
                </a:lnTo>
                <a:lnTo>
                  <a:pt x="2876" y="96100"/>
                </a:lnTo>
                <a:lnTo>
                  <a:pt x="1278" y="101581"/>
                </a:lnTo>
                <a:lnTo>
                  <a:pt x="33" y="132742"/>
                </a:lnTo>
                <a:lnTo>
                  <a:pt x="0" y="298908"/>
                </a:lnTo>
                <a:lnTo>
                  <a:pt x="4745" y="327462"/>
                </a:lnTo>
                <a:lnTo>
                  <a:pt x="7696" y="356318"/>
                </a:lnTo>
                <a:lnTo>
                  <a:pt x="8571" y="388459"/>
                </a:lnTo>
                <a:lnTo>
                  <a:pt x="8829" y="423118"/>
                </a:lnTo>
                <a:lnTo>
                  <a:pt x="4161" y="453783"/>
                </a:lnTo>
                <a:lnTo>
                  <a:pt x="1233" y="486460"/>
                </a:lnTo>
                <a:lnTo>
                  <a:pt x="548" y="509561"/>
                </a:lnTo>
                <a:lnTo>
                  <a:pt x="1237" y="533058"/>
                </a:lnTo>
                <a:lnTo>
                  <a:pt x="6215" y="567606"/>
                </a:lnTo>
                <a:lnTo>
                  <a:pt x="8132" y="598128"/>
                </a:lnTo>
                <a:lnTo>
                  <a:pt x="8699" y="631865"/>
                </a:lnTo>
                <a:lnTo>
                  <a:pt x="8907" y="690673"/>
                </a:lnTo>
                <a:lnTo>
                  <a:pt x="13674" y="721573"/>
                </a:lnTo>
                <a:lnTo>
                  <a:pt x="16632" y="754321"/>
                </a:lnTo>
                <a:lnTo>
                  <a:pt x="17508" y="784419"/>
                </a:lnTo>
                <a:lnTo>
                  <a:pt x="17874" y="893831"/>
                </a:lnTo>
                <a:lnTo>
                  <a:pt x="24951" y="935085"/>
                </a:lnTo>
                <a:lnTo>
                  <a:pt x="26570" y="967049"/>
                </a:lnTo>
                <a:lnTo>
                  <a:pt x="26815" y="1038296"/>
                </a:lnTo>
                <a:lnTo>
                  <a:pt x="27808" y="1041448"/>
                </a:lnTo>
                <a:lnTo>
                  <a:pt x="32959" y="1050623"/>
                </a:lnTo>
                <a:lnTo>
                  <a:pt x="35919" y="1059626"/>
                </a:lnTo>
                <a:lnTo>
                  <a:pt x="43341" y="1069794"/>
                </a:lnTo>
                <a:lnTo>
                  <a:pt x="52270" y="1079096"/>
                </a:lnTo>
                <a:lnTo>
                  <a:pt x="57973" y="1084819"/>
                </a:lnTo>
                <a:lnTo>
                  <a:pt x="60499" y="1086353"/>
                </a:lnTo>
                <a:lnTo>
                  <a:pt x="65953" y="1088058"/>
                </a:lnTo>
                <a:lnTo>
                  <a:pt x="74608" y="1089018"/>
                </a:lnTo>
                <a:lnTo>
                  <a:pt x="83462" y="1089302"/>
                </a:lnTo>
                <a:lnTo>
                  <a:pt x="303912" y="10894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49"/>
          <p:cNvSpPr/>
          <p:nvPr/>
        </p:nvSpPr>
        <p:spPr>
          <a:xfrm>
            <a:off x="3070320" y="1805083"/>
            <a:ext cx="196649" cy="239690"/>
          </a:xfrm>
          <a:custGeom>
            <a:avLst/>
            <a:gdLst/>
            <a:ahLst/>
            <a:cxnLst/>
            <a:rect l="0" t="0" r="0" b="0"/>
            <a:pathLst>
              <a:path w="196649" h="239690">
                <a:moveTo>
                  <a:pt x="0" y="52292"/>
                </a:moveTo>
                <a:lnTo>
                  <a:pt x="0" y="38990"/>
                </a:lnTo>
                <a:lnTo>
                  <a:pt x="993" y="37470"/>
                </a:lnTo>
                <a:lnTo>
                  <a:pt x="2648" y="36458"/>
                </a:lnTo>
                <a:lnTo>
                  <a:pt x="4745" y="35783"/>
                </a:lnTo>
                <a:lnTo>
                  <a:pt x="9723" y="32387"/>
                </a:lnTo>
                <a:lnTo>
                  <a:pt x="12441" y="30092"/>
                </a:lnTo>
                <a:lnTo>
                  <a:pt x="16239" y="27570"/>
                </a:lnTo>
                <a:lnTo>
                  <a:pt x="20758" y="24897"/>
                </a:lnTo>
                <a:lnTo>
                  <a:pt x="25757" y="22122"/>
                </a:lnTo>
                <a:lnTo>
                  <a:pt x="36608" y="16393"/>
                </a:lnTo>
                <a:lnTo>
                  <a:pt x="42282" y="13477"/>
                </a:lnTo>
                <a:lnTo>
                  <a:pt x="48051" y="11532"/>
                </a:lnTo>
                <a:lnTo>
                  <a:pt x="53884" y="10236"/>
                </a:lnTo>
                <a:lnTo>
                  <a:pt x="59759" y="9372"/>
                </a:lnTo>
                <a:lnTo>
                  <a:pt x="65662" y="8796"/>
                </a:lnTo>
                <a:lnTo>
                  <a:pt x="71583" y="8412"/>
                </a:lnTo>
                <a:lnTo>
                  <a:pt x="77517" y="8156"/>
                </a:lnTo>
                <a:lnTo>
                  <a:pt x="83460" y="6993"/>
                </a:lnTo>
                <a:lnTo>
                  <a:pt x="89408" y="5225"/>
                </a:lnTo>
                <a:lnTo>
                  <a:pt x="95359" y="3055"/>
                </a:lnTo>
                <a:lnTo>
                  <a:pt x="101314" y="1607"/>
                </a:lnTo>
                <a:lnTo>
                  <a:pt x="107269" y="643"/>
                </a:lnTo>
                <a:lnTo>
                  <a:pt x="113226" y="0"/>
                </a:lnTo>
                <a:lnTo>
                  <a:pt x="118191" y="563"/>
                </a:lnTo>
                <a:lnTo>
                  <a:pt x="122493" y="1931"/>
                </a:lnTo>
                <a:lnTo>
                  <a:pt x="126355" y="3835"/>
                </a:lnTo>
                <a:lnTo>
                  <a:pt x="129922" y="5105"/>
                </a:lnTo>
                <a:lnTo>
                  <a:pt x="133294" y="5951"/>
                </a:lnTo>
                <a:lnTo>
                  <a:pt x="136535" y="6515"/>
                </a:lnTo>
                <a:lnTo>
                  <a:pt x="139689" y="7883"/>
                </a:lnTo>
                <a:lnTo>
                  <a:pt x="142785" y="9788"/>
                </a:lnTo>
                <a:lnTo>
                  <a:pt x="145842" y="12050"/>
                </a:lnTo>
                <a:lnTo>
                  <a:pt x="147880" y="15542"/>
                </a:lnTo>
                <a:lnTo>
                  <a:pt x="149238" y="19854"/>
                </a:lnTo>
                <a:lnTo>
                  <a:pt x="150144" y="24714"/>
                </a:lnTo>
                <a:lnTo>
                  <a:pt x="149755" y="28946"/>
                </a:lnTo>
                <a:lnTo>
                  <a:pt x="148502" y="32759"/>
                </a:lnTo>
                <a:lnTo>
                  <a:pt x="139355" y="50749"/>
                </a:lnTo>
                <a:lnTo>
                  <a:pt x="135610" y="56224"/>
                </a:lnTo>
                <a:lnTo>
                  <a:pt x="131127" y="61859"/>
                </a:lnTo>
                <a:lnTo>
                  <a:pt x="126152" y="67600"/>
                </a:lnTo>
                <a:lnTo>
                  <a:pt x="120848" y="74403"/>
                </a:lnTo>
                <a:lnTo>
                  <a:pt x="115327" y="81916"/>
                </a:lnTo>
                <a:lnTo>
                  <a:pt x="109659" y="89900"/>
                </a:lnTo>
                <a:lnTo>
                  <a:pt x="103894" y="97208"/>
                </a:lnTo>
                <a:lnTo>
                  <a:pt x="98065" y="104064"/>
                </a:lnTo>
                <a:lnTo>
                  <a:pt x="92192" y="110619"/>
                </a:lnTo>
                <a:lnTo>
                  <a:pt x="77722" y="125840"/>
                </a:lnTo>
                <a:lnTo>
                  <a:pt x="30159" y="173932"/>
                </a:lnTo>
                <a:lnTo>
                  <a:pt x="25071" y="180018"/>
                </a:lnTo>
                <a:lnTo>
                  <a:pt x="20687" y="186060"/>
                </a:lnTo>
                <a:lnTo>
                  <a:pt x="16771" y="192072"/>
                </a:lnTo>
                <a:lnTo>
                  <a:pt x="13167" y="198065"/>
                </a:lnTo>
                <a:lnTo>
                  <a:pt x="9771" y="204044"/>
                </a:lnTo>
                <a:lnTo>
                  <a:pt x="6514" y="210015"/>
                </a:lnTo>
                <a:lnTo>
                  <a:pt x="4343" y="214987"/>
                </a:lnTo>
                <a:lnTo>
                  <a:pt x="2895" y="219295"/>
                </a:lnTo>
                <a:lnTo>
                  <a:pt x="572" y="228596"/>
                </a:lnTo>
                <a:lnTo>
                  <a:pt x="1374" y="230351"/>
                </a:lnTo>
                <a:lnTo>
                  <a:pt x="4914" y="234948"/>
                </a:lnTo>
                <a:lnTo>
                  <a:pt x="8242" y="236570"/>
                </a:lnTo>
                <a:lnTo>
                  <a:pt x="12447" y="237652"/>
                </a:lnTo>
                <a:lnTo>
                  <a:pt x="17236" y="238373"/>
                </a:lnTo>
                <a:lnTo>
                  <a:pt x="22415" y="238854"/>
                </a:lnTo>
                <a:lnTo>
                  <a:pt x="27855" y="239175"/>
                </a:lnTo>
                <a:lnTo>
                  <a:pt x="39195" y="239531"/>
                </a:lnTo>
                <a:lnTo>
                  <a:pt x="50857" y="239689"/>
                </a:lnTo>
                <a:lnTo>
                  <a:pt x="56747" y="238739"/>
                </a:lnTo>
                <a:lnTo>
                  <a:pt x="62661" y="237113"/>
                </a:lnTo>
                <a:lnTo>
                  <a:pt x="68590" y="235037"/>
                </a:lnTo>
                <a:lnTo>
                  <a:pt x="75522" y="233654"/>
                </a:lnTo>
                <a:lnTo>
                  <a:pt x="83122" y="232731"/>
                </a:lnTo>
                <a:lnTo>
                  <a:pt x="91169" y="232116"/>
                </a:lnTo>
                <a:lnTo>
                  <a:pt x="98520" y="231706"/>
                </a:lnTo>
                <a:lnTo>
                  <a:pt x="111985" y="231250"/>
                </a:lnTo>
                <a:lnTo>
                  <a:pt x="130732" y="230994"/>
                </a:lnTo>
                <a:lnTo>
                  <a:pt x="136814" y="229966"/>
                </a:lnTo>
                <a:lnTo>
                  <a:pt x="142854" y="228288"/>
                </a:lnTo>
                <a:lnTo>
                  <a:pt x="148867" y="226177"/>
                </a:lnTo>
                <a:lnTo>
                  <a:pt x="154863" y="224770"/>
                </a:lnTo>
                <a:lnTo>
                  <a:pt x="160846" y="223832"/>
                </a:lnTo>
                <a:lnTo>
                  <a:pt x="175231" y="222327"/>
                </a:lnTo>
                <a:lnTo>
                  <a:pt x="179846" y="222121"/>
                </a:lnTo>
                <a:lnTo>
                  <a:pt x="188028" y="222005"/>
                </a:lnTo>
                <a:lnTo>
                  <a:pt x="196144" y="221959"/>
                </a:lnTo>
                <a:lnTo>
                  <a:pt x="196582" y="229024"/>
                </a:lnTo>
                <a:lnTo>
                  <a:pt x="196648" y="2308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50"/>
          <p:cNvSpPr/>
          <p:nvPr/>
        </p:nvSpPr>
        <p:spPr>
          <a:xfrm>
            <a:off x="3526187" y="1768078"/>
            <a:ext cx="187697" cy="249996"/>
          </a:xfrm>
          <a:custGeom>
            <a:avLst/>
            <a:gdLst/>
            <a:ahLst/>
            <a:cxnLst/>
            <a:rect l="0" t="0" r="0" b="0"/>
            <a:pathLst>
              <a:path w="187697" h="249996">
                <a:moveTo>
                  <a:pt x="160894" y="0"/>
                </a:moveTo>
                <a:lnTo>
                  <a:pt x="153198" y="0"/>
                </a:lnTo>
                <a:lnTo>
                  <a:pt x="147579" y="4741"/>
                </a:lnTo>
                <a:lnTo>
                  <a:pt x="142396" y="9714"/>
                </a:lnTo>
                <a:lnTo>
                  <a:pt x="139624" y="12429"/>
                </a:lnTo>
                <a:lnTo>
                  <a:pt x="135789" y="14239"/>
                </a:lnTo>
                <a:lnTo>
                  <a:pt x="131246" y="15446"/>
                </a:lnTo>
                <a:lnTo>
                  <a:pt x="126231" y="16250"/>
                </a:lnTo>
                <a:lnTo>
                  <a:pt x="120902" y="17779"/>
                </a:lnTo>
                <a:lnTo>
                  <a:pt x="115362" y="19790"/>
                </a:lnTo>
                <a:lnTo>
                  <a:pt x="109683" y="22123"/>
                </a:lnTo>
                <a:lnTo>
                  <a:pt x="104904" y="25663"/>
                </a:lnTo>
                <a:lnTo>
                  <a:pt x="100724" y="30007"/>
                </a:lnTo>
                <a:lnTo>
                  <a:pt x="96945" y="34888"/>
                </a:lnTo>
                <a:lnTo>
                  <a:pt x="92439" y="39134"/>
                </a:lnTo>
                <a:lnTo>
                  <a:pt x="87448" y="42956"/>
                </a:lnTo>
                <a:lnTo>
                  <a:pt x="82135" y="46497"/>
                </a:lnTo>
                <a:lnTo>
                  <a:pt x="77600" y="49850"/>
                </a:lnTo>
                <a:lnTo>
                  <a:pt x="73583" y="53077"/>
                </a:lnTo>
                <a:lnTo>
                  <a:pt x="69912" y="56221"/>
                </a:lnTo>
                <a:lnTo>
                  <a:pt x="66472" y="59309"/>
                </a:lnTo>
                <a:lnTo>
                  <a:pt x="60000" y="65385"/>
                </a:lnTo>
                <a:lnTo>
                  <a:pt x="50773" y="74385"/>
                </a:lnTo>
                <a:lnTo>
                  <a:pt x="47753" y="76379"/>
                </a:lnTo>
                <a:lnTo>
                  <a:pt x="44747" y="77708"/>
                </a:lnTo>
                <a:lnTo>
                  <a:pt x="41749" y="78595"/>
                </a:lnTo>
                <a:lnTo>
                  <a:pt x="39751" y="80178"/>
                </a:lnTo>
                <a:lnTo>
                  <a:pt x="38419" y="82225"/>
                </a:lnTo>
                <a:lnTo>
                  <a:pt x="37530" y="84583"/>
                </a:lnTo>
                <a:lnTo>
                  <a:pt x="33895" y="89848"/>
                </a:lnTo>
                <a:lnTo>
                  <a:pt x="28214" y="96571"/>
                </a:lnTo>
                <a:lnTo>
                  <a:pt x="28741" y="98115"/>
                </a:lnTo>
                <a:lnTo>
                  <a:pt x="34075" y="105077"/>
                </a:lnTo>
                <a:lnTo>
                  <a:pt x="34634" y="105770"/>
                </a:lnTo>
                <a:lnTo>
                  <a:pt x="36001" y="105240"/>
                </a:lnTo>
                <a:lnTo>
                  <a:pt x="40168" y="102005"/>
                </a:lnTo>
                <a:lnTo>
                  <a:pt x="42669" y="100746"/>
                </a:lnTo>
                <a:lnTo>
                  <a:pt x="48097" y="99346"/>
                </a:lnTo>
                <a:lnTo>
                  <a:pt x="53820" y="98724"/>
                </a:lnTo>
                <a:lnTo>
                  <a:pt x="59674" y="98448"/>
                </a:lnTo>
                <a:lnTo>
                  <a:pt x="65587" y="98325"/>
                </a:lnTo>
                <a:lnTo>
                  <a:pt x="117830" y="98227"/>
                </a:lnTo>
                <a:lnTo>
                  <a:pt x="122253" y="99219"/>
                </a:lnTo>
                <a:lnTo>
                  <a:pt x="127188" y="100873"/>
                </a:lnTo>
                <a:lnTo>
                  <a:pt x="132464" y="102967"/>
                </a:lnTo>
                <a:lnTo>
                  <a:pt x="137968" y="104364"/>
                </a:lnTo>
                <a:lnTo>
                  <a:pt x="143624" y="105295"/>
                </a:lnTo>
                <a:lnTo>
                  <a:pt x="149381" y="105915"/>
                </a:lnTo>
                <a:lnTo>
                  <a:pt x="154212" y="107321"/>
                </a:lnTo>
                <a:lnTo>
                  <a:pt x="158426" y="109251"/>
                </a:lnTo>
                <a:lnTo>
                  <a:pt x="162228" y="111529"/>
                </a:lnTo>
                <a:lnTo>
                  <a:pt x="165756" y="113048"/>
                </a:lnTo>
                <a:lnTo>
                  <a:pt x="169101" y="114061"/>
                </a:lnTo>
                <a:lnTo>
                  <a:pt x="172325" y="114736"/>
                </a:lnTo>
                <a:lnTo>
                  <a:pt x="175467" y="116178"/>
                </a:lnTo>
                <a:lnTo>
                  <a:pt x="178554" y="118132"/>
                </a:lnTo>
                <a:lnTo>
                  <a:pt x="181606" y="120426"/>
                </a:lnTo>
                <a:lnTo>
                  <a:pt x="183641" y="122949"/>
                </a:lnTo>
                <a:lnTo>
                  <a:pt x="184997" y="125622"/>
                </a:lnTo>
                <a:lnTo>
                  <a:pt x="185902" y="128396"/>
                </a:lnTo>
                <a:lnTo>
                  <a:pt x="186505" y="132231"/>
                </a:lnTo>
                <a:lnTo>
                  <a:pt x="186906" y="136771"/>
                </a:lnTo>
                <a:lnTo>
                  <a:pt x="187353" y="146115"/>
                </a:lnTo>
                <a:lnTo>
                  <a:pt x="187551" y="153576"/>
                </a:lnTo>
                <a:lnTo>
                  <a:pt x="187696" y="172535"/>
                </a:lnTo>
                <a:lnTo>
                  <a:pt x="186707" y="175547"/>
                </a:lnTo>
                <a:lnTo>
                  <a:pt x="182961" y="181539"/>
                </a:lnTo>
                <a:lnTo>
                  <a:pt x="180571" y="185518"/>
                </a:lnTo>
                <a:lnTo>
                  <a:pt x="177985" y="190156"/>
                </a:lnTo>
                <a:lnTo>
                  <a:pt x="175267" y="195231"/>
                </a:lnTo>
                <a:lnTo>
                  <a:pt x="171469" y="199608"/>
                </a:lnTo>
                <a:lnTo>
                  <a:pt x="166951" y="203517"/>
                </a:lnTo>
                <a:lnTo>
                  <a:pt x="161953" y="207115"/>
                </a:lnTo>
                <a:lnTo>
                  <a:pt x="156634" y="210507"/>
                </a:lnTo>
                <a:lnTo>
                  <a:pt x="151102" y="213760"/>
                </a:lnTo>
                <a:lnTo>
                  <a:pt x="145428" y="216921"/>
                </a:lnTo>
                <a:lnTo>
                  <a:pt x="133826" y="223078"/>
                </a:lnTo>
                <a:lnTo>
                  <a:pt x="110192" y="235116"/>
                </a:lnTo>
                <a:lnTo>
                  <a:pt x="104250" y="237111"/>
                </a:lnTo>
                <a:lnTo>
                  <a:pt x="98302" y="238441"/>
                </a:lnTo>
                <a:lnTo>
                  <a:pt x="92351" y="239328"/>
                </a:lnTo>
                <a:lnTo>
                  <a:pt x="86396" y="240912"/>
                </a:lnTo>
                <a:lnTo>
                  <a:pt x="80441" y="242959"/>
                </a:lnTo>
                <a:lnTo>
                  <a:pt x="74484" y="245317"/>
                </a:lnTo>
                <a:lnTo>
                  <a:pt x="68526" y="246888"/>
                </a:lnTo>
                <a:lnTo>
                  <a:pt x="62568" y="247936"/>
                </a:lnTo>
                <a:lnTo>
                  <a:pt x="56610" y="248634"/>
                </a:lnTo>
                <a:lnTo>
                  <a:pt x="51644" y="249100"/>
                </a:lnTo>
                <a:lnTo>
                  <a:pt x="47341" y="249411"/>
                </a:lnTo>
                <a:lnTo>
                  <a:pt x="43478" y="249617"/>
                </a:lnTo>
                <a:lnTo>
                  <a:pt x="36539" y="249847"/>
                </a:lnTo>
                <a:lnTo>
                  <a:pt x="24399" y="249977"/>
                </a:lnTo>
                <a:lnTo>
                  <a:pt x="19246" y="249995"/>
                </a:lnTo>
                <a:lnTo>
                  <a:pt x="14817" y="249015"/>
                </a:lnTo>
                <a:lnTo>
                  <a:pt x="10871" y="247369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51"/>
          <p:cNvSpPr/>
          <p:nvPr/>
        </p:nvSpPr>
        <p:spPr>
          <a:xfrm>
            <a:off x="4035685" y="1884164"/>
            <a:ext cx="98326" cy="1"/>
          </a:xfrm>
          <a:custGeom>
            <a:avLst/>
            <a:gdLst/>
            <a:ahLst/>
            <a:cxnLst/>
            <a:rect l="0" t="0" r="0" b="0"/>
            <a:pathLst>
              <a:path w="98326" h="1">
                <a:moveTo>
                  <a:pt x="0" y="0"/>
                </a:moveTo>
                <a:lnTo>
                  <a:pt x="9832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52"/>
          <p:cNvSpPr/>
          <p:nvPr/>
        </p:nvSpPr>
        <p:spPr>
          <a:xfrm>
            <a:off x="4196626" y="1768078"/>
            <a:ext cx="187506" cy="223243"/>
          </a:xfrm>
          <a:custGeom>
            <a:avLst/>
            <a:gdLst/>
            <a:ahLst/>
            <a:cxnLst/>
            <a:rect l="0" t="0" r="0" b="0"/>
            <a:pathLst>
              <a:path w="187506" h="223243">
                <a:moveTo>
                  <a:pt x="89340" y="0"/>
                </a:moveTo>
                <a:lnTo>
                  <a:pt x="67992" y="0"/>
                </a:lnTo>
                <a:lnTo>
                  <a:pt x="65176" y="992"/>
                </a:lnTo>
                <a:lnTo>
                  <a:pt x="59399" y="4741"/>
                </a:lnTo>
                <a:lnTo>
                  <a:pt x="56468" y="7129"/>
                </a:lnTo>
                <a:lnTo>
                  <a:pt x="53521" y="9714"/>
                </a:lnTo>
                <a:lnTo>
                  <a:pt x="50563" y="12429"/>
                </a:lnTo>
                <a:lnTo>
                  <a:pt x="47598" y="16224"/>
                </a:lnTo>
                <a:lnTo>
                  <a:pt x="44628" y="20738"/>
                </a:lnTo>
                <a:lnTo>
                  <a:pt x="41654" y="25731"/>
                </a:lnTo>
                <a:lnTo>
                  <a:pt x="38679" y="31045"/>
                </a:lnTo>
                <a:lnTo>
                  <a:pt x="32725" y="42240"/>
                </a:lnTo>
                <a:lnTo>
                  <a:pt x="5913" y="95265"/>
                </a:lnTo>
                <a:lnTo>
                  <a:pt x="3927" y="101213"/>
                </a:lnTo>
                <a:lnTo>
                  <a:pt x="2602" y="107163"/>
                </a:lnTo>
                <a:lnTo>
                  <a:pt x="1719" y="113114"/>
                </a:lnTo>
                <a:lnTo>
                  <a:pt x="1131" y="119066"/>
                </a:lnTo>
                <a:lnTo>
                  <a:pt x="738" y="125017"/>
                </a:lnTo>
                <a:lnTo>
                  <a:pt x="477" y="130970"/>
                </a:lnTo>
                <a:lnTo>
                  <a:pt x="186" y="142876"/>
                </a:lnTo>
                <a:lnTo>
                  <a:pt x="0" y="161947"/>
                </a:lnTo>
                <a:lnTo>
                  <a:pt x="977" y="165512"/>
                </a:lnTo>
                <a:lnTo>
                  <a:pt x="4713" y="172118"/>
                </a:lnTo>
                <a:lnTo>
                  <a:pt x="9684" y="178361"/>
                </a:lnTo>
                <a:lnTo>
                  <a:pt x="15203" y="184444"/>
                </a:lnTo>
                <a:lnTo>
                  <a:pt x="20967" y="190454"/>
                </a:lnTo>
                <a:lnTo>
                  <a:pt x="24887" y="192454"/>
                </a:lnTo>
                <a:lnTo>
                  <a:pt x="29487" y="193787"/>
                </a:lnTo>
                <a:lnTo>
                  <a:pt x="34540" y="194676"/>
                </a:lnTo>
                <a:lnTo>
                  <a:pt x="39895" y="195268"/>
                </a:lnTo>
                <a:lnTo>
                  <a:pt x="45452" y="195663"/>
                </a:lnTo>
                <a:lnTo>
                  <a:pt x="51143" y="195927"/>
                </a:lnTo>
                <a:lnTo>
                  <a:pt x="62762" y="196219"/>
                </a:lnTo>
                <a:lnTo>
                  <a:pt x="91152" y="196407"/>
                </a:lnTo>
                <a:lnTo>
                  <a:pt x="98493" y="195430"/>
                </a:lnTo>
                <a:lnTo>
                  <a:pt x="105374" y="193787"/>
                </a:lnTo>
                <a:lnTo>
                  <a:pt x="111947" y="191699"/>
                </a:lnTo>
                <a:lnTo>
                  <a:pt x="118316" y="190307"/>
                </a:lnTo>
                <a:lnTo>
                  <a:pt x="124547" y="189379"/>
                </a:lnTo>
                <a:lnTo>
                  <a:pt x="130689" y="188761"/>
                </a:lnTo>
                <a:lnTo>
                  <a:pt x="136769" y="187356"/>
                </a:lnTo>
                <a:lnTo>
                  <a:pt x="142809" y="185428"/>
                </a:lnTo>
                <a:lnTo>
                  <a:pt x="148822" y="183150"/>
                </a:lnTo>
                <a:lnTo>
                  <a:pt x="153824" y="181631"/>
                </a:lnTo>
                <a:lnTo>
                  <a:pt x="158152" y="180619"/>
                </a:lnTo>
                <a:lnTo>
                  <a:pt x="162030" y="179944"/>
                </a:lnTo>
                <a:lnTo>
                  <a:pt x="165609" y="178501"/>
                </a:lnTo>
                <a:lnTo>
                  <a:pt x="168988" y="176548"/>
                </a:lnTo>
                <a:lnTo>
                  <a:pt x="172234" y="174253"/>
                </a:lnTo>
                <a:lnTo>
                  <a:pt x="175390" y="171731"/>
                </a:lnTo>
                <a:lnTo>
                  <a:pt x="178488" y="169058"/>
                </a:lnTo>
                <a:lnTo>
                  <a:pt x="181547" y="166283"/>
                </a:lnTo>
                <a:lnTo>
                  <a:pt x="183586" y="163442"/>
                </a:lnTo>
                <a:lnTo>
                  <a:pt x="185851" y="157638"/>
                </a:lnTo>
                <a:lnTo>
                  <a:pt x="186858" y="151752"/>
                </a:lnTo>
                <a:lnTo>
                  <a:pt x="187306" y="145828"/>
                </a:lnTo>
                <a:lnTo>
                  <a:pt x="187505" y="139888"/>
                </a:lnTo>
                <a:lnTo>
                  <a:pt x="186564" y="137907"/>
                </a:lnTo>
                <a:lnTo>
                  <a:pt x="184945" y="136587"/>
                </a:lnTo>
                <a:lnTo>
                  <a:pt x="182872" y="135706"/>
                </a:lnTo>
                <a:lnTo>
                  <a:pt x="177919" y="132082"/>
                </a:lnTo>
                <a:lnTo>
                  <a:pt x="175209" y="129727"/>
                </a:lnTo>
                <a:lnTo>
                  <a:pt x="171415" y="128156"/>
                </a:lnTo>
                <a:lnTo>
                  <a:pt x="166900" y="127109"/>
                </a:lnTo>
                <a:lnTo>
                  <a:pt x="161903" y="126411"/>
                </a:lnTo>
                <a:lnTo>
                  <a:pt x="157579" y="125946"/>
                </a:lnTo>
                <a:lnTo>
                  <a:pt x="153702" y="125636"/>
                </a:lnTo>
                <a:lnTo>
                  <a:pt x="150125" y="125429"/>
                </a:lnTo>
                <a:lnTo>
                  <a:pt x="145754" y="126284"/>
                </a:lnTo>
                <a:lnTo>
                  <a:pt x="140854" y="127845"/>
                </a:lnTo>
                <a:lnTo>
                  <a:pt x="135600" y="129879"/>
                </a:lnTo>
                <a:lnTo>
                  <a:pt x="131105" y="131234"/>
                </a:lnTo>
                <a:lnTo>
                  <a:pt x="127115" y="132138"/>
                </a:lnTo>
                <a:lnTo>
                  <a:pt x="123462" y="132740"/>
                </a:lnTo>
                <a:lnTo>
                  <a:pt x="120033" y="134134"/>
                </a:lnTo>
                <a:lnTo>
                  <a:pt x="116754" y="136056"/>
                </a:lnTo>
                <a:lnTo>
                  <a:pt x="113575" y="138329"/>
                </a:lnTo>
                <a:lnTo>
                  <a:pt x="110462" y="140836"/>
                </a:lnTo>
                <a:lnTo>
                  <a:pt x="107394" y="143500"/>
                </a:lnTo>
                <a:lnTo>
                  <a:pt x="104355" y="146269"/>
                </a:lnTo>
                <a:lnTo>
                  <a:pt x="98330" y="151990"/>
                </a:lnTo>
                <a:lnTo>
                  <a:pt x="86370" y="163747"/>
                </a:lnTo>
                <a:lnTo>
                  <a:pt x="84381" y="167704"/>
                </a:lnTo>
                <a:lnTo>
                  <a:pt x="83054" y="172326"/>
                </a:lnTo>
                <a:lnTo>
                  <a:pt x="82170" y="177392"/>
                </a:lnTo>
                <a:lnTo>
                  <a:pt x="81580" y="181761"/>
                </a:lnTo>
                <a:lnTo>
                  <a:pt x="81187" y="185666"/>
                </a:lnTo>
                <a:lnTo>
                  <a:pt x="80925" y="189262"/>
                </a:lnTo>
                <a:lnTo>
                  <a:pt x="80634" y="195903"/>
                </a:lnTo>
                <a:lnTo>
                  <a:pt x="80470" y="205220"/>
                </a:lnTo>
                <a:lnTo>
                  <a:pt x="80415" y="212516"/>
                </a:lnTo>
                <a:lnTo>
                  <a:pt x="83056" y="216160"/>
                </a:lnTo>
                <a:lnTo>
                  <a:pt x="85150" y="218521"/>
                </a:lnTo>
                <a:lnTo>
                  <a:pt x="87540" y="220095"/>
                </a:lnTo>
                <a:lnTo>
                  <a:pt x="90126" y="221144"/>
                </a:lnTo>
                <a:lnTo>
                  <a:pt x="98278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53"/>
          <p:cNvSpPr/>
          <p:nvPr/>
        </p:nvSpPr>
        <p:spPr>
          <a:xfrm>
            <a:off x="4259150" y="1580555"/>
            <a:ext cx="411175" cy="1259086"/>
          </a:xfrm>
          <a:custGeom>
            <a:avLst/>
            <a:gdLst/>
            <a:ahLst/>
            <a:cxnLst/>
            <a:rect l="0" t="0" r="0" b="0"/>
            <a:pathLst>
              <a:path w="411175" h="1259086">
                <a:moveTo>
                  <a:pt x="0" y="26789"/>
                </a:moveTo>
                <a:lnTo>
                  <a:pt x="4745" y="26789"/>
                </a:lnTo>
                <a:lnTo>
                  <a:pt x="7136" y="25796"/>
                </a:lnTo>
                <a:lnTo>
                  <a:pt x="12441" y="22048"/>
                </a:lnTo>
                <a:lnTo>
                  <a:pt x="16239" y="20652"/>
                </a:lnTo>
                <a:lnTo>
                  <a:pt x="25757" y="19100"/>
                </a:lnTo>
                <a:lnTo>
                  <a:pt x="36608" y="18411"/>
                </a:lnTo>
                <a:lnTo>
                  <a:pt x="48051" y="18104"/>
                </a:lnTo>
                <a:lnTo>
                  <a:pt x="77517" y="17891"/>
                </a:lnTo>
                <a:lnTo>
                  <a:pt x="84453" y="16888"/>
                </a:lnTo>
                <a:lnTo>
                  <a:pt x="92056" y="15227"/>
                </a:lnTo>
                <a:lnTo>
                  <a:pt x="100105" y="13128"/>
                </a:lnTo>
                <a:lnTo>
                  <a:pt x="107456" y="11729"/>
                </a:lnTo>
                <a:lnTo>
                  <a:pt x="114344" y="10796"/>
                </a:lnTo>
                <a:lnTo>
                  <a:pt x="120922" y="10173"/>
                </a:lnTo>
                <a:lnTo>
                  <a:pt x="128287" y="9759"/>
                </a:lnTo>
                <a:lnTo>
                  <a:pt x="144416" y="9298"/>
                </a:lnTo>
                <a:lnTo>
                  <a:pt x="165502" y="9039"/>
                </a:lnTo>
                <a:lnTo>
                  <a:pt x="172905" y="8010"/>
                </a:lnTo>
                <a:lnTo>
                  <a:pt x="180819" y="6332"/>
                </a:lnTo>
                <a:lnTo>
                  <a:pt x="189075" y="4221"/>
                </a:lnTo>
                <a:lnTo>
                  <a:pt x="196566" y="2814"/>
                </a:lnTo>
                <a:lnTo>
                  <a:pt x="203545" y="1876"/>
                </a:lnTo>
                <a:lnTo>
                  <a:pt x="210185" y="1250"/>
                </a:lnTo>
                <a:lnTo>
                  <a:pt x="222859" y="556"/>
                </a:lnTo>
                <a:lnTo>
                  <a:pt x="235113" y="247"/>
                </a:lnTo>
                <a:lnTo>
                  <a:pt x="315339" y="0"/>
                </a:lnTo>
                <a:lnTo>
                  <a:pt x="318482" y="992"/>
                </a:lnTo>
                <a:lnTo>
                  <a:pt x="328918" y="7688"/>
                </a:lnTo>
                <a:lnTo>
                  <a:pt x="332572" y="8377"/>
                </a:lnTo>
                <a:lnTo>
                  <a:pt x="338264" y="8820"/>
                </a:lnTo>
                <a:lnTo>
                  <a:pt x="347239" y="16608"/>
                </a:lnTo>
                <a:lnTo>
                  <a:pt x="347694" y="18017"/>
                </a:lnTo>
                <a:lnTo>
                  <a:pt x="348484" y="25437"/>
                </a:lnTo>
                <a:lnTo>
                  <a:pt x="354723" y="33651"/>
                </a:lnTo>
                <a:lnTo>
                  <a:pt x="356290" y="39099"/>
                </a:lnTo>
                <a:lnTo>
                  <a:pt x="357536" y="76810"/>
                </a:lnTo>
                <a:lnTo>
                  <a:pt x="357541" y="96937"/>
                </a:lnTo>
                <a:lnTo>
                  <a:pt x="360191" y="107906"/>
                </a:lnTo>
                <a:lnTo>
                  <a:pt x="363685" y="119396"/>
                </a:lnTo>
                <a:lnTo>
                  <a:pt x="366236" y="155802"/>
                </a:lnTo>
                <a:lnTo>
                  <a:pt x="366449" y="196979"/>
                </a:lnTo>
                <a:lnTo>
                  <a:pt x="369115" y="211900"/>
                </a:lnTo>
                <a:lnTo>
                  <a:pt x="372618" y="226139"/>
                </a:lnTo>
                <a:lnTo>
                  <a:pt x="374867" y="259533"/>
                </a:lnTo>
                <a:lnTo>
                  <a:pt x="375257" y="288565"/>
                </a:lnTo>
                <a:lnTo>
                  <a:pt x="375420" y="1046014"/>
                </a:lnTo>
                <a:lnTo>
                  <a:pt x="378068" y="1060538"/>
                </a:lnTo>
                <a:lnTo>
                  <a:pt x="381563" y="1073608"/>
                </a:lnTo>
                <a:lnTo>
                  <a:pt x="384113" y="1110176"/>
                </a:lnTo>
                <a:lnTo>
                  <a:pt x="384250" y="1122127"/>
                </a:lnTo>
                <a:lnTo>
                  <a:pt x="386958" y="1134054"/>
                </a:lnTo>
                <a:lnTo>
                  <a:pt x="391418" y="1149279"/>
                </a:lnTo>
                <a:lnTo>
                  <a:pt x="394217" y="1183741"/>
                </a:lnTo>
                <a:lnTo>
                  <a:pt x="399418" y="1193325"/>
                </a:lnTo>
                <a:lnTo>
                  <a:pt x="400983" y="1199432"/>
                </a:lnTo>
                <a:lnTo>
                  <a:pt x="402203" y="1226340"/>
                </a:lnTo>
                <a:lnTo>
                  <a:pt x="403208" y="1228326"/>
                </a:lnTo>
                <a:lnTo>
                  <a:pt x="404870" y="1229649"/>
                </a:lnTo>
                <a:lnTo>
                  <a:pt x="406971" y="1230532"/>
                </a:lnTo>
                <a:lnTo>
                  <a:pt x="408372" y="1232112"/>
                </a:lnTo>
                <a:lnTo>
                  <a:pt x="409306" y="1234158"/>
                </a:lnTo>
                <a:lnTo>
                  <a:pt x="410806" y="1239830"/>
                </a:lnTo>
                <a:lnTo>
                  <a:pt x="411174" y="1259076"/>
                </a:lnTo>
                <a:lnTo>
                  <a:pt x="397858" y="1259085"/>
                </a:lnTo>
                <a:lnTo>
                  <a:pt x="395345" y="1258093"/>
                </a:lnTo>
                <a:lnTo>
                  <a:pt x="389904" y="1254345"/>
                </a:lnTo>
                <a:lnTo>
                  <a:pt x="381526" y="1252018"/>
                </a:lnTo>
                <a:lnTo>
                  <a:pt x="372175" y="1250983"/>
                </a:lnTo>
                <a:lnTo>
                  <a:pt x="359340" y="1250401"/>
                </a:lnTo>
                <a:lnTo>
                  <a:pt x="178758" y="1250156"/>
                </a:lnTo>
                <a:lnTo>
                  <a:pt x="169824" y="1249164"/>
                </a:lnTo>
                <a:lnTo>
                  <a:pt x="160889" y="1247510"/>
                </a:lnTo>
                <a:lnTo>
                  <a:pt x="151952" y="1245415"/>
                </a:lnTo>
                <a:lnTo>
                  <a:pt x="144008" y="1244019"/>
                </a:lnTo>
                <a:lnTo>
                  <a:pt x="136725" y="1243088"/>
                </a:lnTo>
                <a:lnTo>
                  <a:pt x="129884" y="1242467"/>
                </a:lnTo>
                <a:lnTo>
                  <a:pt x="123337" y="1242054"/>
                </a:lnTo>
                <a:lnTo>
                  <a:pt x="110765" y="1241594"/>
                </a:lnTo>
                <a:lnTo>
                  <a:pt x="87502" y="1241299"/>
                </a:lnTo>
                <a:lnTo>
                  <a:pt x="71509" y="1241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54"/>
          <p:cNvSpPr/>
          <p:nvPr/>
        </p:nvSpPr>
        <p:spPr>
          <a:xfrm>
            <a:off x="3195460" y="2196703"/>
            <a:ext cx="17868" cy="285751"/>
          </a:xfrm>
          <a:custGeom>
            <a:avLst/>
            <a:gdLst/>
            <a:ahLst/>
            <a:cxnLst/>
            <a:rect l="0" t="0" r="0" b="0"/>
            <a:pathLst>
              <a:path w="17868" h="285751">
                <a:moveTo>
                  <a:pt x="0" y="0"/>
                </a:moveTo>
                <a:lnTo>
                  <a:pt x="4745" y="0"/>
                </a:lnTo>
                <a:lnTo>
                  <a:pt x="6143" y="992"/>
                </a:lnTo>
                <a:lnTo>
                  <a:pt x="7075" y="2646"/>
                </a:lnTo>
                <a:lnTo>
                  <a:pt x="7696" y="4741"/>
                </a:lnTo>
                <a:lnTo>
                  <a:pt x="8110" y="8122"/>
                </a:lnTo>
                <a:lnTo>
                  <a:pt x="8386" y="12360"/>
                </a:lnTo>
                <a:lnTo>
                  <a:pt x="8571" y="17170"/>
                </a:lnTo>
                <a:lnTo>
                  <a:pt x="9686" y="22360"/>
                </a:lnTo>
                <a:lnTo>
                  <a:pt x="11423" y="27805"/>
                </a:lnTo>
                <a:lnTo>
                  <a:pt x="13575" y="33420"/>
                </a:lnTo>
                <a:lnTo>
                  <a:pt x="15009" y="39147"/>
                </a:lnTo>
                <a:lnTo>
                  <a:pt x="15965" y="44950"/>
                </a:lnTo>
                <a:lnTo>
                  <a:pt x="16602" y="50802"/>
                </a:lnTo>
                <a:lnTo>
                  <a:pt x="17027" y="56689"/>
                </a:lnTo>
                <a:lnTo>
                  <a:pt x="17310" y="62597"/>
                </a:lnTo>
                <a:lnTo>
                  <a:pt x="17625" y="74454"/>
                </a:lnTo>
                <a:lnTo>
                  <a:pt x="17867" y="129729"/>
                </a:lnTo>
                <a:lnTo>
                  <a:pt x="16877" y="137088"/>
                </a:lnTo>
                <a:lnTo>
                  <a:pt x="15224" y="144970"/>
                </a:lnTo>
                <a:lnTo>
                  <a:pt x="13129" y="153201"/>
                </a:lnTo>
                <a:lnTo>
                  <a:pt x="11732" y="161665"/>
                </a:lnTo>
                <a:lnTo>
                  <a:pt x="10801" y="170285"/>
                </a:lnTo>
                <a:lnTo>
                  <a:pt x="10180" y="179008"/>
                </a:lnTo>
                <a:lnTo>
                  <a:pt x="8773" y="186807"/>
                </a:lnTo>
                <a:lnTo>
                  <a:pt x="6842" y="193991"/>
                </a:lnTo>
                <a:lnTo>
                  <a:pt x="4561" y="200765"/>
                </a:lnTo>
                <a:lnTo>
                  <a:pt x="3041" y="207265"/>
                </a:lnTo>
                <a:lnTo>
                  <a:pt x="2027" y="213583"/>
                </a:lnTo>
                <a:lnTo>
                  <a:pt x="1351" y="219779"/>
                </a:lnTo>
                <a:lnTo>
                  <a:pt x="901" y="225895"/>
                </a:lnTo>
                <a:lnTo>
                  <a:pt x="600" y="231956"/>
                </a:lnTo>
                <a:lnTo>
                  <a:pt x="267" y="243982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55"/>
          <p:cNvSpPr/>
          <p:nvPr/>
        </p:nvSpPr>
        <p:spPr>
          <a:xfrm>
            <a:off x="3651327" y="2196703"/>
            <a:ext cx="25574" cy="321470"/>
          </a:xfrm>
          <a:custGeom>
            <a:avLst/>
            <a:gdLst/>
            <a:ahLst/>
            <a:cxnLst/>
            <a:rect l="0" t="0" r="0" b="0"/>
            <a:pathLst>
              <a:path w="25574" h="321470">
                <a:moveTo>
                  <a:pt x="17877" y="0"/>
                </a:moveTo>
                <a:lnTo>
                  <a:pt x="17877" y="7689"/>
                </a:lnTo>
                <a:lnTo>
                  <a:pt x="18870" y="10087"/>
                </a:lnTo>
                <a:lnTo>
                  <a:pt x="20526" y="13670"/>
                </a:lnTo>
                <a:lnTo>
                  <a:pt x="22622" y="18043"/>
                </a:lnTo>
                <a:lnTo>
                  <a:pt x="24020" y="21951"/>
                </a:lnTo>
                <a:lnTo>
                  <a:pt x="24952" y="25548"/>
                </a:lnTo>
                <a:lnTo>
                  <a:pt x="25573" y="28938"/>
                </a:lnTo>
                <a:lnTo>
                  <a:pt x="24994" y="33183"/>
                </a:lnTo>
                <a:lnTo>
                  <a:pt x="23615" y="37997"/>
                </a:lnTo>
                <a:lnTo>
                  <a:pt x="21702" y="43191"/>
                </a:lnTo>
                <a:lnTo>
                  <a:pt x="20428" y="48638"/>
                </a:lnTo>
                <a:lnTo>
                  <a:pt x="19578" y="54253"/>
                </a:lnTo>
                <a:lnTo>
                  <a:pt x="19011" y="59981"/>
                </a:lnTo>
                <a:lnTo>
                  <a:pt x="18633" y="65784"/>
                </a:lnTo>
                <a:lnTo>
                  <a:pt x="18381" y="71637"/>
                </a:lnTo>
                <a:lnTo>
                  <a:pt x="18101" y="84425"/>
                </a:lnTo>
                <a:lnTo>
                  <a:pt x="17886" y="144275"/>
                </a:lnTo>
                <a:lnTo>
                  <a:pt x="16890" y="152738"/>
                </a:lnTo>
                <a:lnTo>
                  <a:pt x="15233" y="161357"/>
                </a:lnTo>
                <a:lnTo>
                  <a:pt x="13135" y="170079"/>
                </a:lnTo>
                <a:lnTo>
                  <a:pt x="11736" y="177878"/>
                </a:lnTo>
                <a:lnTo>
                  <a:pt x="10804" y="185062"/>
                </a:lnTo>
                <a:lnTo>
                  <a:pt x="10182" y="191836"/>
                </a:lnTo>
                <a:lnTo>
                  <a:pt x="9767" y="199328"/>
                </a:lnTo>
                <a:lnTo>
                  <a:pt x="9307" y="215590"/>
                </a:lnTo>
                <a:lnTo>
                  <a:pt x="8191" y="223102"/>
                </a:lnTo>
                <a:lnTo>
                  <a:pt x="6454" y="230094"/>
                </a:lnTo>
                <a:lnTo>
                  <a:pt x="4303" y="236740"/>
                </a:lnTo>
                <a:lnTo>
                  <a:pt x="2869" y="243155"/>
                </a:lnTo>
                <a:lnTo>
                  <a:pt x="1912" y="249416"/>
                </a:lnTo>
                <a:lnTo>
                  <a:pt x="1275" y="255574"/>
                </a:lnTo>
                <a:lnTo>
                  <a:pt x="850" y="261664"/>
                </a:lnTo>
                <a:lnTo>
                  <a:pt x="566" y="267709"/>
                </a:lnTo>
                <a:lnTo>
                  <a:pt x="168" y="283050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56"/>
          <p:cNvSpPr/>
          <p:nvPr/>
        </p:nvSpPr>
        <p:spPr>
          <a:xfrm>
            <a:off x="4017808" y="2348508"/>
            <a:ext cx="134080" cy="17860"/>
          </a:xfrm>
          <a:custGeom>
            <a:avLst/>
            <a:gdLst/>
            <a:ahLst/>
            <a:cxnLst/>
            <a:rect l="0" t="0" r="0" b="0"/>
            <a:pathLst>
              <a:path w="134080" h="17860">
                <a:moveTo>
                  <a:pt x="0" y="0"/>
                </a:moveTo>
                <a:lnTo>
                  <a:pt x="16267" y="0"/>
                </a:lnTo>
                <a:lnTo>
                  <a:pt x="18790" y="992"/>
                </a:lnTo>
                <a:lnTo>
                  <a:pt x="22459" y="2646"/>
                </a:lnTo>
                <a:lnTo>
                  <a:pt x="26890" y="4740"/>
                </a:lnTo>
                <a:lnTo>
                  <a:pt x="30838" y="6137"/>
                </a:lnTo>
                <a:lnTo>
                  <a:pt x="34463" y="7068"/>
                </a:lnTo>
                <a:lnTo>
                  <a:pt x="37873" y="7688"/>
                </a:lnTo>
                <a:lnTo>
                  <a:pt x="42133" y="8102"/>
                </a:lnTo>
                <a:lnTo>
                  <a:pt x="46959" y="8378"/>
                </a:lnTo>
                <a:lnTo>
                  <a:pt x="57618" y="8684"/>
                </a:lnTo>
                <a:lnTo>
                  <a:pt x="86539" y="8897"/>
                </a:lnTo>
                <a:lnTo>
                  <a:pt x="91461" y="9900"/>
                </a:lnTo>
                <a:lnTo>
                  <a:pt x="95735" y="11561"/>
                </a:lnTo>
                <a:lnTo>
                  <a:pt x="99578" y="13660"/>
                </a:lnTo>
                <a:lnTo>
                  <a:pt x="104126" y="15060"/>
                </a:lnTo>
                <a:lnTo>
                  <a:pt x="109144" y="15993"/>
                </a:lnTo>
                <a:lnTo>
                  <a:pt x="114477" y="16615"/>
                </a:lnTo>
                <a:lnTo>
                  <a:pt x="119024" y="17030"/>
                </a:lnTo>
                <a:lnTo>
                  <a:pt x="123049" y="17306"/>
                </a:lnTo>
                <a:lnTo>
                  <a:pt x="134079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57"/>
          <p:cNvSpPr/>
          <p:nvPr/>
        </p:nvSpPr>
        <p:spPr>
          <a:xfrm>
            <a:off x="4277027" y="2205633"/>
            <a:ext cx="8940" cy="241102"/>
          </a:xfrm>
          <a:custGeom>
            <a:avLst/>
            <a:gdLst/>
            <a:ahLst/>
            <a:cxnLst/>
            <a:rect l="0" t="0" r="0" b="0"/>
            <a:pathLst>
              <a:path w="8940" h="241102">
                <a:moveTo>
                  <a:pt x="0" y="0"/>
                </a:moveTo>
                <a:lnTo>
                  <a:pt x="0" y="206853"/>
                </a:lnTo>
                <a:lnTo>
                  <a:pt x="993" y="210332"/>
                </a:lnTo>
                <a:lnTo>
                  <a:pt x="2648" y="213643"/>
                </a:lnTo>
                <a:lnTo>
                  <a:pt x="4745" y="216842"/>
                </a:lnTo>
                <a:lnTo>
                  <a:pt x="6143" y="219968"/>
                </a:lnTo>
                <a:lnTo>
                  <a:pt x="7075" y="223043"/>
                </a:lnTo>
                <a:lnTo>
                  <a:pt x="7696" y="226086"/>
                </a:lnTo>
                <a:lnTo>
                  <a:pt x="8110" y="229107"/>
                </a:lnTo>
                <a:lnTo>
                  <a:pt x="8386" y="232112"/>
                </a:lnTo>
                <a:lnTo>
                  <a:pt x="8939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58"/>
          <p:cNvSpPr/>
          <p:nvPr/>
        </p:nvSpPr>
        <p:spPr>
          <a:xfrm>
            <a:off x="4438292" y="2205633"/>
            <a:ext cx="17508" cy="294681"/>
          </a:xfrm>
          <a:custGeom>
            <a:avLst/>
            <a:gdLst/>
            <a:ahLst/>
            <a:cxnLst/>
            <a:rect l="0" t="0" r="0" b="0"/>
            <a:pathLst>
              <a:path w="17508" h="294681">
                <a:moveTo>
                  <a:pt x="17507" y="0"/>
                </a:moveTo>
                <a:lnTo>
                  <a:pt x="17507" y="59722"/>
                </a:lnTo>
                <a:lnTo>
                  <a:pt x="16513" y="65612"/>
                </a:lnTo>
                <a:lnTo>
                  <a:pt x="14858" y="71522"/>
                </a:lnTo>
                <a:lnTo>
                  <a:pt x="12762" y="77447"/>
                </a:lnTo>
                <a:lnTo>
                  <a:pt x="11364" y="84373"/>
                </a:lnTo>
                <a:lnTo>
                  <a:pt x="10431" y="91968"/>
                </a:lnTo>
                <a:lnTo>
                  <a:pt x="9810" y="100007"/>
                </a:lnTo>
                <a:lnTo>
                  <a:pt x="9396" y="108343"/>
                </a:lnTo>
                <a:lnTo>
                  <a:pt x="8936" y="125543"/>
                </a:lnTo>
                <a:lnTo>
                  <a:pt x="8676" y="151961"/>
                </a:lnTo>
                <a:lnTo>
                  <a:pt x="7647" y="159846"/>
                </a:lnTo>
                <a:lnTo>
                  <a:pt x="5968" y="167088"/>
                </a:lnTo>
                <a:lnTo>
                  <a:pt x="3855" y="173899"/>
                </a:lnTo>
                <a:lnTo>
                  <a:pt x="2447" y="181417"/>
                </a:lnTo>
                <a:lnTo>
                  <a:pt x="1507" y="189406"/>
                </a:lnTo>
                <a:lnTo>
                  <a:pt x="881" y="197708"/>
                </a:lnTo>
                <a:lnTo>
                  <a:pt x="464" y="206219"/>
                </a:lnTo>
                <a:lnTo>
                  <a:pt x="0" y="223614"/>
                </a:lnTo>
                <a:lnTo>
                  <a:pt x="870" y="231428"/>
                </a:lnTo>
                <a:lnTo>
                  <a:pt x="2442" y="238621"/>
                </a:lnTo>
                <a:lnTo>
                  <a:pt x="4484" y="245401"/>
                </a:lnTo>
                <a:lnTo>
                  <a:pt x="5846" y="252897"/>
                </a:lnTo>
                <a:lnTo>
                  <a:pt x="6753" y="260872"/>
                </a:lnTo>
                <a:lnTo>
                  <a:pt x="7761" y="275685"/>
                </a:lnTo>
                <a:lnTo>
                  <a:pt x="8568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59"/>
          <p:cNvSpPr/>
          <p:nvPr/>
        </p:nvSpPr>
        <p:spPr>
          <a:xfrm>
            <a:off x="202291" y="3491517"/>
            <a:ext cx="338414" cy="964395"/>
          </a:xfrm>
          <a:custGeom>
            <a:avLst/>
            <a:gdLst/>
            <a:ahLst/>
            <a:cxnLst/>
            <a:rect l="0" t="0" r="0" b="0"/>
            <a:pathLst>
              <a:path w="338414" h="964395">
                <a:moveTo>
                  <a:pt x="249027" y="8920"/>
                </a:moveTo>
                <a:lnTo>
                  <a:pt x="227756" y="8920"/>
                </a:lnTo>
                <a:lnTo>
                  <a:pt x="224915" y="7928"/>
                </a:lnTo>
                <a:lnTo>
                  <a:pt x="216171" y="2783"/>
                </a:lnTo>
                <a:lnTo>
                  <a:pt x="210257" y="1232"/>
                </a:lnTo>
                <a:lnTo>
                  <a:pt x="201670" y="542"/>
                </a:lnTo>
                <a:lnTo>
                  <a:pt x="191232" y="236"/>
                </a:lnTo>
                <a:lnTo>
                  <a:pt x="152394" y="0"/>
                </a:lnTo>
                <a:lnTo>
                  <a:pt x="147857" y="989"/>
                </a:lnTo>
                <a:lnTo>
                  <a:pt x="136728" y="6129"/>
                </a:lnTo>
                <a:lnTo>
                  <a:pt x="130256" y="7680"/>
                </a:lnTo>
                <a:lnTo>
                  <a:pt x="121421" y="8369"/>
                </a:lnTo>
                <a:lnTo>
                  <a:pt x="111866" y="8676"/>
                </a:lnTo>
                <a:lnTo>
                  <a:pt x="97640" y="8872"/>
                </a:lnTo>
                <a:lnTo>
                  <a:pt x="85266" y="8911"/>
                </a:lnTo>
                <a:lnTo>
                  <a:pt x="82249" y="9906"/>
                </a:lnTo>
                <a:lnTo>
                  <a:pt x="72031" y="16608"/>
                </a:lnTo>
                <a:lnTo>
                  <a:pt x="68396" y="17298"/>
                </a:lnTo>
                <a:lnTo>
                  <a:pt x="58853" y="17836"/>
                </a:lnTo>
                <a:lnTo>
                  <a:pt x="56695" y="17840"/>
                </a:lnTo>
                <a:lnTo>
                  <a:pt x="55256" y="18836"/>
                </a:lnTo>
                <a:lnTo>
                  <a:pt x="54297" y="20491"/>
                </a:lnTo>
                <a:lnTo>
                  <a:pt x="52491" y="26412"/>
                </a:lnTo>
                <a:lnTo>
                  <a:pt x="57157" y="31411"/>
                </a:lnTo>
                <a:lnTo>
                  <a:pt x="57551" y="32844"/>
                </a:lnTo>
                <a:lnTo>
                  <a:pt x="56820" y="33799"/>
                </a:lnTo>
                <a:lnTo>
                  <a:pt x="55339" y="34436"/>
                </a:lnTo>
                <a:lnTo>
                  <a:pt x="54352" y="35853"/>
                </a:lnTo>
                <a:lnTo>
                  <a:pt x="53256" y="40073"/>
                </a:lnTo>
                <a:lnTo>
                  <a:pt x="52394" y="68475"/>
                </a:lnTo>
                <a:lnTo>
                  <a:pt x="52379" y="585051"/>
                </a:lnTo>
                <a:lnTo>
                  <a:pt x="47633" y="614865"/>
                </a:lnTo>
                <a:lnTo>
                  <a:pt x="45304" y="636079"/>
                </a:lnTo>
                <a:lnTo>
                  <a:pt x="43275" y="657743"/>
                </a:lnTo>
                <a:lnTo>
                  <a:pt x="37542" y="686675"/>
                </a:lnTo>
                <a:lnTo>
                  <a:pt x="35402" y="714099"/>
                </a:lnTo>
                <a:lnTo>
                  <a:pt x="33775" y="741076"/>
                </a:lnTo>
                <a:lnTo>
                  <a:pt x="28438" y="767921"/>
                </a:lnTo>
                <a:lnTo>
                  <a:pt x="25421" y="794726"/>
                </a:lnTo>
                <a:lnTo>
                  <a:pt x="19672" y="820528"/>
                </a:lnTo>
                <a:lnTo>
                  <a:pt x="14578" y="850173"/>
                </a:lnTo>
                <a:lnTo>
                  <a:pt x="9728" y="873006"/>
                </a:lnTo>
                <a:lnTo>
                  <a:pt x="7955" y="898453"/>
                </a:lnTo>
                <a:lnTo>
                  <a:pt x="7805" y="908961"/>
                </a:lnTo>
                <a:lnTo>
                  <a:pt x="6772" y="913549"/>
                </a:lnTo>
                <a:lnTo>
                  <a:pt x="627" y="928042"/>
                </a:lnTo>
                <a:lnTo>
                  <a:pt x="0" y="931230"/>
                </a:lnTo>
                <a:lnTo>
                  <a:pt x="576" y="934349"/>
                </a:lnTo>
                <a:lnTo>
                  <a:pt x="5987" y="946483"/>
                </a:lnTo>
                <a:lnTo>
                  <a:pt x="7462" y="955277"/>
                </a:lnTo>
                <a:lnTo>
                  <a:pt x="7586" y="959682"/>
                </a:lnTo>
                <a:lnTo>
                  <a:pt x="8613" y="961254"/>
                </a:lnTo>
                <a:lnTo>
                  <a:pt x="10290" y="962301"/>
                </a:lnTo>
                <a:lnTo>
                  <a:pt x="15373" y="963984"/>
                </a:lnTo>
                <a:lnTo>
                  <a:pt x="23513" y="964315"/>
                </a:lnTo>
                <a:lnTo>
                  <a:pt x="46456" y="964394"/>
                </a:lnTo>
                <a:lnTo>
                  <a:pt x="49423" y="963403"/>
                </a:lnTo>
                <a:lnTo>
                  <a:pt x="55369" y="959655"/>
                </a:lnTo>
                <a:lnTo>
                  <a:pt x="63970" y="957329"/>
                </a:lnTo>
                <a:lnTo>
                  <a:pt x="73421" y="956295"/>
                </a:lnTo>
                <a:lnTo>
                  <a:pt x="80932" y="955835"/>
                </a:lnTo>
                <a:lnTo>
                  <a:pt x="90230" y="955631"/>
                </a:lnTo>
                <a:lnTo>
                  <a:pt x="338413" y="9554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60"/>
          <p:cNvSpPr/>
          <p:nvPr/>
        </p:nvSpPr>
        <p:spPr>
          <a:xfrm>
            <a:off x="433441" y="3616523"/>
            <a:ext cx="8940" cy="205384"/>
          </a:xfrm>
          <a:custGeom>
            <a:avLst/>
            <a:gdLst/>
            <a:ahLst/>
            <a:cxnLst/>
            <a:rect l="0" t="0" r="0" b="0"/>
            <a:pathLst>
              <a:path w="8940" h="205384">
                <a:moveTo>
                  <a:pt x="8939" y="0"/>
                </a:moveTo>
                <a:lnTo>
                  <a:pt x="1242" y="0"/>
                </a:lnTo>
                <a:lnTo>
                  <a:pt x="828" y="993"/>
                </a:lnTo>
                <a:lnTo>
                  <a:pt x="552" y="2646"/>
                </a:lnTo>
                <a:lnTo>
                  <a:pt x="368" y="4741"/>
                </a:lnTo>
                <a:lnTo>
                  <a:pt x="1239" y="6137"/>
                </a:lnTo>
                <a:lnTo>
                  <a:pt x="2812" y="7069"/>
                </a:lnTo>
                <a:lnTo>
                  <a:pt x="4854" y="7689"/>
                </a:lnTo>
                <a:lnTo>
                  <a:pt x="6216" y="9095"/>
                </a:lnTo>
                <a:lnTo>
                  <a:pt x="7123" y="11024"/>
                </a:lnTo>
                <a:lnTo>
                  <a:pt x="7728" y="13303"/>
                </a:lnTo>
                <a:lnTo>
                  <a:pt x="8132" y="15814"/>
                </a:lnTo>
                <a:lnTo>
                  <a:pt x="8401" y="18480"/>
                </a:lnTo>
                <a:lnTo>
                  <a:pt x="8580" y="21250"/>
                </a:lnTo>
                <a:lnTo>
                  <a:pt x="8779" y="26974"/>
                </a:lnTo>
                <a:lnTo>
                  <a:pt x="8891" y="38419"/>
                </a:lnTo>
                <a:lnTo>
                  <a:pt x="8938" y="113514"/>
                </a:lnTo>
                <a:lnTo>
                  <a:pt x="7945" y="118341"/>
                </a:lnTo>
                <a:lnTo>
                  <a:pt x="6290" y="122550"/>
                </a:lnTo>
                <a:lnTo>
                  <a:pt x="4193" y="126349"/>
                </a:lnTo>
                <a:lnTo>
                  <a:pt x="2796" y="130865"/>
                </a:lnTo>
                <a:lnTo>
                  <a:pt x="1864" y="135861"/>
                </a:lnTo>
                <a:lnTo>
                  <a:pt x="1242" y="141176"/>
                </a:lnTo>
                <a:lnTo>
                  <a:pt x="828" y="145711"/>
                </a:lnTo>
                <a:lnTo>
                  <a:pt x="552" y="149727"/>
                </a:lnTo>
                <a:lnTo>
                  <a:pt x="368" y="153396"/>
                </a:lnTo>
                <a:lnTo>
                  <a:pt x="164" y="160119"/>
                </a:lnTo>
                <a:lnTo>
                  <a:pt x="10" y="1844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61"/>
          <p:cNvSpPr/>
          <p:nvPr/>
        </p:nvSpPr>
        <p:spPr>
          <a:xfrm>
            <a:off x="692660" y="3607603"/>
            <a:ext cx="205588" cy="178586"/>
          </a:xfrm>
          <a:custGeom>
            <a:avLst/>
            <a:gdLst/>
            <a:ahLst/>
            <a:cxnLst/>
            <a:rect l="0" t="0" r="0" b="0"/>
            <a:pathLst>
              <a:path w="205588" h="178586">
                <a:moveTo>
                  <a:pt x="0" y="35710"/>
                </a:moveTo>
                <a:lnTo>
                  <a:pt x="7696" y="28021"/>
                </a:lnTo>
                <a:lnTo>
                  <a:pt x="8386" y="24686"/>
                </a:lnTo>
                <a:lnTo>
                  <a:pt x="8570" y="22407"/>
                </a:lnTo>
                <a:lnTo>
                  <a:pt x="9686" y="20888"/>
                </a:lnTo>
                <a:lnTo>
                  <a:pt x="11423" y="19876"/>
                </a:lnTo>
                <a:lnTo>
                  <a:pt x="13574" y="19200"/>
                </a:lnTo>
                <a:lnTo>
                  <a:pt x="18613" y="15804"/>
                </a:lnTo>
                <a:lnTo>
                  <a:pt x="21347" y="13510"/>
                </a:lnTo>
                <a:lnTo>
                  <a:pt x="24163" y="11980"/>
                </a:lnTo>
                <a:lnTo>
                  <a:pt x="29940" y="10280"/>
                </a:lnTo>
                <a:lnTo>
                  <a:pt x="33865" y="9827"/>
                </a:lnTo>
                <a:lnTo>
                  <a:pt x="38467" y="9525"/>
                </a:lnTo>
                <a:lnTo>
                  <a:pt x="43522" y="9323"/>
                </a:lnTo>
                <a:lnTo>
                  <a:pt x="47885" y="8197"/>
                </a:lnTo>
                <a:lnTo>
                  <a:pt x="51787" y="6454"/>
                </a:lnTo>
                <a:lnTo>
                  <a:pt x="55381" y="4299"/>
                </a:lnTo>
                <a:lnTo>
                  <a:pt x="59764" y="2863"/>
                </a:lnTo>
                <a:lnTo>
                  <a:pt x="64672" y="1906"/>
                </a:lnTo>
                <a:lnTo>
                  <a:pt x="69930" y="1267"/>
                </a:lnTo>
                <a:lnTo>
                  <a:pt x="74429" y="842"/>
                </a:lnTo>
                <a:lnTo>
                  <a:pt x="78421" y="558"/>
                </a:lnTo>
                <a:lnTo>
                  <a:pt x="82076" y="369"/>
                </a:lnTo>
                <a:lnTo>
                  <a:pt x="88785" y="159"/>
                </a:lnTo>
                <a:lnTo>
                  <a:pt x="104204" y="12"/>
                </a:lnTo>
                <a:lnTo>
                  <a:pt x="110207" y="0"/>
                </a:lnTo>
                <a:lnTo>
                  <a:pt x="113198" y="990"/>
                </a:lnTo>
                <a:lnTo>
                  <a:pt x="119170" y="4734"/>
                </a:lnTo>
                <a:lnTo>
                  <a:pt x="123371" y="7680"/>
                </a:lnTo>
                <a:lnTo>
                  <a:pt x="123961" y="9086"/>
                </a:lnTo>
                <a:lnTo>
                  <a:pt x="124616" y="13293"/>
                </a:lnTo>
                <a:lnTo>
                  <a:pt x="124907" y="18470"/>
                </a:lnTo>
                <a:lnTo>
                  <a:pt x="124984" y="21240"/>
                </a:lnTo>
                <a:lnTo>
                  <a:pt x="124043" y="24079"/>
                </a:lnTo>
                <a:lnTo>
                  <a:pt x="122422" y="26964"/>
                </a:lnTo>
                <a:lnTo>
                  <a:pt x="120349" y="29878"/>
                </a:lnTo>
                <a:lnTo>
                  <a:pt x="118966" y="32814"/>
                </a:lnTo>
                <a:lnTo>
                  <a:pt x="118044" y="35764"/>
                </a:lnTo>
                <a:lnTo>
                  <a:pt x="117430" y="38722"/>
                </a:lnTo>
                <a:lnTo>
                  <a:pt x="115034" y="42679"/>
                </a:lnTo>
                <a:lnTo>
                  <a:pt x="111450" y="47301"/>
                </a:lnTo>
                <a:lnTo>
                  <a:pt x="107075" y="52367"/>
                </a:lnTo>
                <a:lnTo>
                  <a:pt x="103165" y="56736"/>
                </a:lnTo>
                <a:lnTo>
                  <a:pt x="96172" y="64237"/>
                </a:lnTo>
                <a:lnTo>
                  <a:pt x="92917" y="68618"/>
                </a:lnTo>
                <a:lnTo>
                  <a:pt x="89753" y="73524"/>
                </a:lnTo>
                <a:lnTo>
                  <a:pt x="86651" y="78778"/>
                </a:lnTo>
                <a:lnTo>
                  <a:pt x="82597" y="84265"/>
                </a:lnTo>
                <a:lnTo>
                  <a:pt x="77907" y="89909"/>
                </a:lnTo>
                <a:lnTo>
                  <a:pt x="68393" y="100477"/>
                </a:lnTo>
                <a:lnTo>
                  <a:pt x="60854" y="108482"/>
                </a:lnTo>
                <a:lnTo>
                  <a:pt x="57453" y="112998"/>
                </a:lnTo>
                <a:lnTo>
                  <a:pt x="54193" y="117993"/>
                </a:lnTo>
                <a:lnTo>
                  <a:pt x="51026" y="123307"/>
                </a:lnTo>
                <a:lnTo>
                  <a:pt x="47922" y="127842"/>
                </a:lnTo>
                <a:lnTo>
                  <a:pt x="44859" y="131858"/>
                </a:lnTo>
                <a:lnTo>
                  <a:pt x="41824" y="135527"/>
                </a:lnTo>
                <a:lnTo>
                  <a:pt x="39801" y="138965"/>
                </a:lnTo>
                <a:lnTo>
                  <a:pt x="38452" y="142250"/>
                </a:lnTo>
                <a:lnTo>
                  <a:pt x="37552" y="145432"/>
                </a:lnTo>
                <a:lnTo>
                  <a:pt x="36953" y="148545"/>
                </a:lnTo>
                <a:lnTo>
                  <a:pt x="36553" y="151613"/>
                </a:lnTo>
                <a:lnTo>
                  <a:pt x="36287" y="154650"/>
                </a:lnTo>
                <a:lnTo>
                  <a:pt x="36109" y="157668"/>
                </a:lnTo>
                <a:lnTo>
                  <a:pt x="35912" y="163666"/>
                </a:lnTo>
                <a:lnTo>
                  <a:pt x="36852" y="165662"/>
                </a:lnTo>
                <a:lnTo>
                  <a:pt x="38473" y="166993"/>
                </a:lnTo>
                <a:lnTo>
                  <a:pt x="43914" y="169464"/>
                </a:lnTo>
                <a:lnTo>
                  <a:pt x="52954" y="173869"/>
                </a:lnTo>
                <a:lnTo>
                  <a:pt x="57153" y="175441"/>
                </a:lnTo>
                <a:lnTo>
                  <a:pt x="60945" y="176489"/>
                </a:lnTo>
                <a:lnTo>
                  <a:pt x="64466" y="177187"/>
                </a:lnTo>
                <a:lnTo>
                  <a:pt x="68800" y="177653"/>
                </a:lnTo>
                <a:lnTo>
                  <a:pt x="73675" y="177964"/>
                </a:lnTo>
                <a:lnTo>
                  <a:pt x="78912" y="178170"/>
                </a:lnTo>
                <a:lnTo>
                  <a:pt x="90027" y="178400"/>
                </a:lnTo>
                <a:lnTo>
                  <a:pt x="205587" y="1785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62"/>
          <p:cNvSpPr/>
          <p:nvPr/>
        </p:nvSpPr>
        <p:spPr>
          <a:xfrm>
            <a:off x="1078261" y="3687961"/>
            <a:ext cx="70267" cy="8931"/>
          </a:xfrm>
          <a:custGeom>
            <a:avLst/>
            <a:gdLst/>
            <a:ahLst/>
            <a:cxnLst/>
            <a:rect l="0" t="0" r="0" b="0"/>
            <a:pathLst>
              <a:path w="70267" h="8931">
                <a:moveTo>
                  <a:pt x="7696" y="8930"/>
                </a:moveTo>
                <a:lnTo>
                  <a:pt x="7696" y="1241"/>
                </a:lnTo>
                <a:lnTo>
                  <a:pt x="6703" y="827"/>
                </a:lnTo>
                <a:lnTo>
                  <a:pt x="5047" y="552"/>
                </a:lnTo>
                <a:lnTo>
                  <a:pt x="0" y="109"/>
                </a:lnTo>
                <a:lnTo>
                  <a:pt x="1958" y="49"/>
                </a:lnTo>
                <a:lnTo>
                  <a:pt x="7026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63"/>
          <p:cNvSpPr/>
          <p:nvPr/>
        </p:nvSpPr>
        <p:spPr>
          <a:xfrm>
            <a:off x="1246851" y="3580840"/>
            <a:ext cx="142981" cy="223207"/>
          </a:xfrm>
          <a:custGeom>
            <a:avLst/>
            <a:gdLst/>
            <a:ahLst/>
            <a:cxnLst/>
            <a:rect l="0" t="0" r="0" b="0"/>
            <a:pathLst>
              <a:path w="142981" h="223207">
                <a:moveTo>
                  <a:pt x="0" y="35683"/>
                </a:moveTo>
                <a:lnTo>
                  <a:pt x="0" y="19174"/>
                </a:lnTo>
                <a:lnTo>
                  <a:pt x="2649" y="15778"/>
                </a:lnTo>
                <a:lnTo>
                  <a:pt x="4745" y="13484"/>
                </a:lnTo>
                <a:lnTo>
                  <a:pt x="7136" y="11954"/>
                </a:lnTo>
                <a:lnTo>
                  <a:pt x="9723" y="10934"/>
                </a:lnTo>
                <a:lnTo>
                  <a:pt x="12441" y="10254"/>
                </a:lnTo>
                <a:lnTo>
                  <a:pt x="15247" y="8809"/>
                </a:lnTo>
                <a:lnTo>
                  <a:pt x="18110" y="6853"/>
                </a:lnTo>
                <a:lnTo>
                  <a:pt x="21012" y="4557"/>
                </a:lnTo>
                <a:lnTo>
                  <a:pt x="23939" y="3027"/>
                </a:lnTo>
                <a:lnTo>
                  <a:pt x="26885" y="2006"/>
                </a:lnTo>
                <a:lnTo>
                  <a:pt x="29841" y="1325"/>
                </a:lnTo>
                <a:lnTo>
                  <a:pt x="32805" y="872"/>
                </a:lnTo>
                <a:lnTo>
                  <a:pt x="35775" y="569"/>
                </a:lnTo>
                <a:lnTo>
                  <a:pt x="38748" y="368"/>
                </a:lnTo>
                <a:lnTo>
                  <a:pt x="42716" y="234"/>
                </a:lnTo>
                <a:lnTo>
                  <a:pt x="60708" y="18"/>
                </a:lnTo>
                <a:lnTo>
                  <a:pt x="64308" y="0"/>
                </a:lnTo>
                <a:lnTo>
                  <a:pt x="67702" y="981"/>
                </a:lnTo>
                <a:lnTo>
                  <a:pt x="70957" y="2627"/>
                </a:lnTo>
                <a:lnTo>
                  <a:pt x="78573" y="7656"/>
                </a:lnTo>
                <a:lnTo>
                  <a:pt x="79198" y="9061"/>
                </a:lnTo>
                <a:lnTo>
                  <a:pt x="79892" y="13268"/>
                </a:lnTo>
                <a:lnTo>
                  <a:pt x="81070" y="15779"/>
                </a:lnTo>
                <a:lnTo>
                  <a:pt x="85028" y="21215"/>
                </a:lnTo>
                <a:lnTo>
                  <a:pt x="86481" y="24053"/>
                </a:lnTo>
                <a:lnTo>
                  <a:pt x="88095" y="29853"/>
                </a:lnTo>
                <a:lnTo>
                  <a:pt x="88812" y="35738"/>
                </a:lnTo>
                <a:lnTo>
                  <a:pt x="89003" y="38696"/>
                </a:lnTo>
                <a:lnTo>
                  <a:pt x="88138" y="41661"/>
                </a:lnTo>
                <a:lnTo>
                  <a:pt x="84527" y="47601"/>
                </a:lnTo>
                <a:lnTo>
                  <a:pt x="82174" y="50573"/>
                </a:lnTo>
                <a:lnTo>
                  <a:pt x="79612" y="53548"/>
                </a:lnTo>
                <a:lnTo>
                  <a:pt x="76911" y="56523"/>
                </a:lnTo>
                <a:lnTo>
                  <a:pt x="71261" y="62474"/>
                </a:lnTo>
                <a:lnTo>
                  <a:pt x="59542" y="74379"/>
                </a:lnTo>
                <a:lnTo>
                  <a:pt x="56578" y="76364"/>
                </a:lnTo>
                <a:lnTo>
                  <a:pt x="53610" y="77686"/>
                </a:lnTo>
                <a:lnTo>
                  <a:pt x="50638" y="78568"/>
                </a:lnTo>
                <a:lnTo>
                  <a:pt x="47663" y="80148"/>
                </a:lnTo>
                <a:lnTo>
                  <a:pt x="44687" y="82194"/>
                </a:lnTo>
                <a:lnTo>
                  <a:pt x="41709" y="84550"/>
                </a:lnTo>
                <a:lnTo>
                  <a:pt x="38731" y="86120"/>
                </a:lnTo>
                <a:lnTo>
                  <a:pt x="35753" y="87168"/>
                </a:lnTo>
                <a:lnTo>
                  <a:pt x="26862" y="89251"/>
                </a:lnTo>
                <a:lnTo>
                  <a:pt x="31575" y="84518"/>
                </a:lnTo>
                <a:lnTo>
                  <a:pt x="34954" y="83122"/>
                </a:lnTo>
                <a:lnTo>
                  <a:pt x="39194" y="82192"/>
                </a:lnTo>
                <a:lnTo>
                  <a:pt x="44006" y="81572"/>
                </a:lnTo>
                <a:lnTo>
                  <a:pt x="48208" y="81159"/>
                </a:lnTo>
                <a:lnTo>
                  <a:pt x="52002" y="80883"/>
                </a:lnTo>
                <a:lnTo>
                  <a:pt x="55525" y="80699"/>
                </a:lnTo>
                <a:lnTo>
                  <a:pt x="58866" y="81569"/>
                </a:lnTo>
                <a:lnTo>
                  <a:pt x="62087" y="83141"/>
                </a:lnTo>
                <a:lnTo>
                  <a:pt x="65228" y="85181"/>
                </a:lnTo>
                <a:lnTo>
                  <a:pt x="68315" y="86541"/>
                </a:lnTo>
                <a:lnTo>
                  <a:pt x="71366" y="87448"/>
                </a:lnTo>
                <a:lnTo>
                  <a:pt x="74393" y="88052"/>
                </a:lnTo>
                <a:lnTo>
                  <a:pt x="78397" y="88456"/>
                </a:lnTo>
                <a:lnTo>
                  <a:pt x="83053" y="88724"/>
                </a:lnTo>
                <a:lnTo>
                  <a:pt x="88144" y="88903"/>
                </a:lnTo>
                <a:lnTo>
                  <a:pt x="92530" y="90015"/>
                </a:lnTo>
                <a:lnTo>
                  <a:pt x="96448" y="91748"/>
                </a:lnTo>
                <a:lnTo>
                  <a:pt x="100053" y="93896"/>
                </a:lnTo>
                <a:lnTo>
                  <a:pt x="104443" y="96320"/>
                </a:lnTo>
                <a:lnTo>
                  <a:pt x="114617" y="101659"/>
                </a:lnTo>
                <a:lnTo>
                  <a:pt x="119118" y="104472"/>
                </a:lnTo>
                <a:lnTo>
                  <a:pt x="123112" y="107339"/>
                </a:lnTo>
                <a:lnTo>
                  <a:pt x="126767" y="110243"/>
                </a:lnTo>
                <a:lnTo>
                  <a:pt x="129204" y="113171"/>
                </a:lnTo>
                <a:lnTo>
                  <a:pt x="130829" y="116115"/>
                </a:lnTo>
                <a:lnTo>
                  <a:pt x="131913" y="119070"/>
                </a:lnTo>
                <a:lnTo>
                  <a:pt x="135765" y="124999"/>
                </a:lnTo>
                <a:lnTo>
                  <a:pt x="138182" y="127969"/>
                </a:lnTo>
                <a:lnTo>
                  <a:pt x="139794" y="130942"/>
                </a:lnTo>
                <a:lnTo>
                  <a:pt x="141585" y="136890"/>
                </a:lnTo>
                <a:lnTo>
                  <a:pt x="142380" y="142841"/>
                </a:lnTo>
                <a:lnTo>
                  <a:pt x="142734" y="149786"/>
                </a:lnTo>
                <a:lnTo>
                  <a:pt x="142961" y="167767"/>
                </a:lnTo>
                <a:lnTo>
                  <a:pt x="142980" y="171364"/>
                </a:lnTo>
                <a:lnTo>
                  <a:pt x="141999" y="174754"/>
                </a:lnTo>
                <a:lnTo>
                  <a:pt x="138261" y="181167"/>
                </a:lnTo>
                <a:lnTo>
                  <a:pt x="135874" y="184267"/>
                </a:lnTo>
                <a:lnTo>
                  <a:pt x="133289" y="187324"/>
                </a:lnTo>
                <a:lnTo>
                  <a:pt x="130573" y="190355"/>
                </a:lnTo>
                <a:lnTo>
                  <a:pt x="126776" y="193368"/>
                </a:lnTo>
                <a:lnTo>
                  <a:pt x="122258" y="196369"/>
                </a:lnTo>
                <a:lnTo>
                  <a:pt x="117260" y="199362"/>
                </a:lnTo>
                <a:lnTo>
                  <a:pt x="112934" y="201357"/>
                </a:lnTo>
                <a:lnTo>
                  <a:pt x="109057" y="202687"/>
                </a:lnTo>
                <a:lnTo>
                  <a:pt x="105480" y="203574"/>
                </a:lnTo>
                <a:lnTo>
                  <a:pt x="101108" y="205157"/>
                </a:lnTo>
                <a:lnTo>
                  <a:pt x="96208" y="207205"/>
                </a:lnTo>
                <a:lnTo>
                  <a:pt x="90954" y="209562"/>
                </a:lnTo>
                <a:lnTo>
                  <a:pt x="86459" y="212126"/>
                </a:lnTo>
                <a:lnTo>
                  <a:pt x="82469" y="214828"/>
                </a:lnTo>
                <a:lnTo>
                  <a:pt x="78815" y="217620"/>
                </a:lnTo>
                <a:lnTo>
                  <a:pt x="75387" y="219483"/>
                </a:lnTo>
                <a:lnTo>
                  <a:pt x="72108" y="220724"/>
                </a:lnTo>
                <a:lnTo>
                  <a:pt x="68928" y="221552"/>
                </a:lnTo>
                <a:lnTo>
                  <a:pt x="64823" y="222103"/>
                </a:lnTo>
                <a:lnTo>
                  <a:pt x="60099" y="222471"/>
                </a:lnTo>
                <a:lnTo>
                  <a:pt x="50547" y="222880"/>
                </a:lnTo>
                <a:lnTo>
                  <a:pt x="39586" y="223110"/>
                </a:lnTo>
                <a:lnTo>
                  <a:pt x="10714" y="223206"/>
                </a:lnTo>
                <a:lnTo>
                  <a:pt x="10122" y="222214"/>
                </a:lnTo>
                <a:lnTo>
                  <a:pt x="9095" y="215519"/>
                </a:lnTo>
                <a:lnTo>
                  <a:pt x="8985" y="214645"/>
                </a:lnTo>
                <a:lnTo>
                  <a:pt x="6311" y="214440"/>
                </a:lnTo>
                <a:lnTo>
                  <a:pt x="109" y="214280"/>
                </a:lnTo>
                <a:lnTo>
                  <a:pt x="5172" y="214278"/>
                </a:lnTo>
                <a:lnTo>
                  <a:pt x="0" y="2142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64"/>
          <p:cNvSpPr/>
          <p:nvPr/>
        </p:nvSpPr>
        <p:spPr>
          <a:xfrm>
            <a:off x="317240" y="4089829"/>
            <a:ext cx="98325" cy="8899"/>
          </a:xfrm>
          <a:custGeom>
            <a:avLst/>
            <a:gdLst/>
            <a:ahLst/>
            <a:cxnLst/>
            <a:rect l="0" t="0" r="0" b="0"/>
            <a:pathLst>
              <a:path w="98325" h="8899">
                <a:moveTo>
                  <a:pt x="0" y="8898"/>
                </a:moveTo>
                <a:lnTo>
                  <a:pt x="7696" y="8898"/>
                </a:lnTo>
                <a:lnTo>
                  <a:pt x="9103" y="7905"/>
                </a:lnTo>
                <a:lnTo>
                  <a:pt x="11035" y="6252"/>
                </a:lnTo>
                <a:lnTo>
                  <a:pt x="13315" y="4157"/>
                </a:lnTo>
                <a:lnTo>
                  <a:pt x="15829" y="2761"/>
                </a:lnTo>
                <a:lnTo>
                  <a:pt x="18498" y="1830"/>
                </a:lnTo>
                <a:lnTo>
                  <a:pt x="21270" y="1209"/>
                </a:lnTo>
                <a:lnTo>
                  <a:pt x="24112" y="795"/>
                </a:lnTo>
                <a:lnTo>
                  <a:pt x="26999" y="520"/>
                </a:lnTo>
                <a:lnTo>
                  <a:pt x="29918" y="336"/>
                </a:lnTo>
                <a:lnTo>
                  <a:pt x="35808" y="131"/>
                </a:lnTo>
                <a:lnTo>
                  <a:pt x="47357" y="17"/>
                </a:lnTo>
                <a:lnTo>
                  <a:pt x="52428" y="0"/>
                </a:lnTo>
                <a:lnTo>
                  <a:pt x="56802" y="982"/>
                </a:lnTo>
                <a:lnTo>
                  <a:pt x="60711" y="2629"/>
                </a:lnTo>
                <a:lnTo>
                  <a:pt x="64310" y="4718"/>
                </a:lnTo>
                <a:lnTo>
                  <a:pt x="67703" y="6111"/>
                </a:lnTo>
                <a:lnTo>
                  <a:pt x="70958" y="7040"/>
                </a:lnTo>
                <a:lnTo>
                  <a:pt x="74121" y="7659"/>
                </a:lnTo>
                <a:lnTo>
                  <a:pt x="77223" y="8072"/>
                </a:lnTo>
                <a:lnTo>
                  <a:pt x="80284" y="8347"/>
                </a:lnTo>
                <a:lnTo>
                  <a:pt x="83318" y="8531"/>
                </a:lnTo>
                <a:lnTo>
                  <a:pt x="89337" y="8734"/>
                </a:lnTo>
                <a:lnTo>
                  <a:pt x="98324" y="88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96011" y="3964785"/>
            <a:ext cx="114805" cy="240682"/>
          </a:xfrm>
          <a:custGeom>
            <a:avLst/>
            <a:gdLst/>
            <a:ahLst/>
            <a:cxnLst/>
            <a:rect l="0" t="0" r="0" b="0"/>
            <a:pathLst>
              <a:path w="114805" h="240682">
                <a:moveTo>
                  <a:pt x="0" y="53574"/>
                </a:moveTo>
                <a:lnTo>
                  <a:pt x="0" y="28504"/>
                </a:lnTo>
                <a:lnTo>
                  <a:pt x="2649" y="24903"/>
                </a:lnTo>
                <a:lnTo>
                  <a:pt x="4745" y="22554"/>
                </a:lnTo>
                <a:lnTo>
                  <a:pt x="9723" y="17298"/>
                </a:lnTo>
                <a:lnTo>
                  <a:pt x="12441" y="14507"/>
                </a:lnTo>
                <a:lnTo>
                  <a:pt x="15247" y="12647"/>
                </a:lnTo>
                <a:lnTo>
                  <a:pt x="18110" y="11406"/>
                </a:lnTo>
                <a:lnTo>
                  <a:pt x="21012" y="10580"/>
                </a:lnTo>
                <a:lnTo>
                  <a:pt x="23940" y="9036"/>
                </a:lnTo>
                <a:lnTo>
                  <a:pt x="26885" y="7015"/>
                </a:lnTo>
                <a:lnTo>
                  <a:pt x="29841" y="4675"/>
                </a:lnTo>
                <a:lnTo>
                  <a:pt x="32806" y="3115"/>
                </a:lnTo>
                <a:lnTo>
                  <a:pt x="35775" y="2076"/>
                </a:lnTo>
                <a:lnTo>
                  <a:pt x="38748" y="1383"/>
                </a:lnTo>
                <a:lnTo>
                  <a:pt x="42716" y="921"/>
                </a:lnTo>
                <a:lnTo>
                  <a:pt x="47348" y="612"/>
                </a:lnTo>
                <a:lnTo>
                  <a:pt x="56798" y="270"/>
                </a:lnTo>
                <a:lnTo>
                  <a:pt x="67702" y="77"/>
                </a:lnTo>
                <a:lnTo>
                  <a:pt x="92333" y="0"/>
                </a:lnTo>
                <a:lnTo>
                  <a:pt x="95323" y="991"/>
                </a:lnTo>
                <a:lnTo>
                  <a:pt x="98310" y="2644"/>
                </a:lnTo>
                <a:lnTo>
                  <a:pt x="105494" y="7685"/>
                </a:lnTo>
                <a:lnTo>
                  <a:pt x="107077" y="9091"/>
                </a:lnTo>
                <a:lnTo>
                  <a:pt x="111484" y="13299"/>
                </a:lnTo>
                <a:lnTo>
                  <a:pt x="113057" y="15810"/>
                </a:lnTo>
                <a:lnTo>
                  <a:pt x="114804" y="21246"/>
                </a:lnTo>
                <a:lnTo>
                  <a:pt x="114276" y="24085"/>
                </a:lnTo>
                <a:lnTo>
                  <a:pt x="111042" y="29884"/>
                </a:lnTo>
                <a:lnTo>
                  <a:pt x="108943" y="35769"/>
                </a:lnTo>
                <a:lnTo>
                  <a:pt x="108383" y="38728"/>
                </a:lnTo>
                <a:lnTo>
                  <a:pt x="105112" y="44661"/>
                </a:lnTo>
                <a:lnTo>
                  <a:pt x="102849" y="47632"/>
                </a:lnTo>
                <a:lnTo>
                  <a:pt x="99355" y="51597"/>
                </a:lnTo>
                <a:lnTo>
                  <a:pt x="90175" y="61295"/>
                </a:lnTo>
                <a:lnTo>
                  <a:pt x="69356" y="82458"/>
                </a:lnTo>
                <a:lnTo>
                  <a:pt x="64115" y="87713"/>
                </a:lnTo>
                <a:lnTo>
                  <a:pt x="59627" y="93201"/>
                </a:lnTo>
                <a:lnTo>
                  <a:pt x="55642" y="98843"/>
                </a:lnTo>
                <a:lnTo>
                  <a:pt x="51993" y="104590"/>
                </a:lnTo>
                <a:lnTo>
                  <a:pt x="48566" y="110405"/>
                </a:lnTo>
                <a:lnTo>
                  <a:pt x="45289" y="116266"/>
                </a:lnTo>
                <a:lnTo>
                  <a:pt x="42111" y="122158"/>
                </a:lnTo>
                <a:lnTo>
                  <a:pt x="38006" y="128070"/>
                </a:lnTo>
                <a:lnTo>
                  <a:pt x="33282" y="133997"/>
                </a:lnTo>
                <a:lnTo>
                  <a:pt x="28147" y="139931"/>
                </a:lnTo>
                <a:lnTo>
                  <a:pt x="24724" y="145872"/>
                </a:lnTo>
                <a:lnTo>
                  <a:pt x="22442" y="151817"/>
                </a:lnTo>
                <a:lnTo>
                  <a:pt x="20920" y="157765"/>
                </a:lnTo>
                <a:lnTo>
                  <a:pt x="18913" y="163714"/>
                </a:lnTo>
                <a:lnTo>
                  <a:pt x="16581" y="169665"/>
                </a:lnTo>
                <a:lnTo>
                  <a:pt x="14034" y="175617"/>
                </a:lnTo>
                <a:lnTo>
                  <a:pt x="11342" y="180577"/>
                </a:lnTo>
                <a:lnTo>
                  <a:pt x="8555" y="184876"/>
                </a:lnTo>
                <a:lnTo>
                  <a:pt x="5703" y="188734"/>
                </a:lnTo>
                <a:lnTo>
                  <a:pt x="3802" y="193290"/>
                </a:lnTo>
                <a:lnTo>
                  <a:pt x="2535" y="198312"/>
                </a:lnTo>
                <a:lnTo>
                  <a:pt x="1690" y="203644"/>
                </a:lnTo>
                <a:lnTo>
                  <a:pt x="1127" y="208191"/>
                </a:lnTo>
                <a:lnTo>
                  <a:pt x="751" y="212215"/>
                </a:lnTo>
                <a:lnTo>
                  <a:pt x="334" y="219331"/>
                </a:lnTo>
                <a:lnTo>
                  <a:pt x="149" y="225801"/>
                </a:lnTo>
                <a:lnTo>
                  <a:pt x="1092" y="227923"/>
                </a:lnTo>
                <a:lnTo>
                  <a:pt x="2715" y="229338"/>
                </a:lnTo>
                <a:lnTo>
                  <a:pt x="4789" y="230282"/>
                </a:lnTo>
                <a:lnTo>
                  <a:pt x="7166" y="231903"/>
                </a:lnTo>
                <a:lnTo>
                  <a:pt x="9743" y="233976"/>
                </a:lnTo>
                <a:lnTo>
                  <a:pt x="12455" y="236350"/>
                </a:lnTo>
                <a:lnTo>
                  <a:pt x="15255" y="237932"/>
                </a:lnTo>
                <a:lnTo>
                  <a:pt x="18116" y="238987"/>
                </a:lnTo>
                <a:lnTo>
                  <a:pt x="21016" y="239691"/>
                </a:lnTo>
                <a:lnTo>
                  <a:pt x="23942" y="240160"/>
                </a:lnTo>
                <a:lnTo>
                  <a:pt x="26887" y="240472"/>
                </a:lnTo>
                <a:lnTo>
                  <a:pt x="29843" y="240681"/>
                </a:lnTo>
                <a:lnTo>
                  <a:pt x="31813" y="239827"/>
                </a:lnTo>
                <a:lnTo>
                  <a:pt x="33127" y="238267"/>
                </a:lnTo>
                <a:lnTo>
                  <a:pt x="34003" y="236234"/>
                </a:lnTo>
                <a:lnTo>
                  <a:pt x="35580" y="234879"/>
                </a:lnTo>
                <a:lnTo>
                  <a:pt x="37624" y="233975"/>
                </a:lnTo>
                <a:lnTo>
                  <a:pt x="39981" y="233373"/>
                </a:lnTo>
                <a:lnTo>
                  <a:pt x="42545" y="231979"/>
                </a:lnTo>
                <a:lnTo>
                  <a:pt x="45247" y="230058"/>
                </a:lnTo>
                <a:lnTo>
                  <a:pt x="48042" y="227785"/>
                </a:lnTo>
                <a:lnTo>
                  <a:pt x="50898" y="225277"/>
                </a:lnTo>
                <a:lnTo>
                  <a:pt x="53796" y="222613"/>
                </a:lnTo>
                <a:lnTo>
                  <a:pt x="59664" y="217007"/>
                </a:lnTo>
                <a:lnTo>
                  <a:pt x="65582" y="211209"/>
                </a:lnTo>
                <a:lnTo>
                  <a:pt x="67558" y="208273"/>
                </a:lnTo>
                <a:lnTo>
                  <a:pt x="69753" y="202366"/>
                </a:lnTo>
                <a:lnTo>
                  <a:pt x="71331" y="198409"/>
                </a:lnTo>
                <a:lnTo>
                  <a:pt x="73377" y="193787"/>
                </a:lnTo>
                <a:lnTo>
                  <a:pt x="75733" y="188721"/>
                </a:lnTo>
                <a:lnTo>
                  <a:pt x="77305" y="184352"/>
                </a:lnTo>
                <a:lnTo>
                  <a:pt x="79051" y="176851"/>
                </a:lnTo>
                <a:lnTo>
                  <a:pt x="79516" y="172470"/>
                </a:lnTo>
                <a:lnTo>
                  <a:pt x="79827" y="167564"/>
                </a:lnTo>
                <a:lnTo>
                  <a:pt x="80033" y="162310"/>
                </a:lnTo>
                <a:lnTo>
                  <a:pt x="79178" y="156823"/>
                </a:lnTo>
                <a:lnTo>
                  <a:pt x="77615" y="151180"/>
                </a:lnTo>
                <a:lnTo>
                  <a:pt x="75579" y="145434"/>
                </a:lnTo>
                <a:lnTo>
                  <a:pt x="74223" y="140611"/>
                </a:lnTo>
                <a:lnTo>
                  <a:pt x="73318" y="136403"/>
                </a:lnTo>
                <a:lnTo>
                  <a:pt x="72715" y="132606"/>
                </a:lnTo>
                <a:lnTo>
                  <a:pt x="71320" y="128090"/>
                </a:lnTo>
                <a:lnTo>
                  <a:pt x="69396" y="123096"/>
                </a:lnTo>
                <a:lnTo>
                  <a:pt x="67121" y="117781"/>
                </a:lnTo>
                <a:lnTo>
                  <a:pt x="64611" y="113246"/>
                </a:lnTo>
                <a:lnTo>
                  <a:pt x="61944" y="109230"/>
                </a:lnTo>
                <a:lnTo>
                  <a:pt x="59173" y="105562"/>
                </a:lnTo>
                <a:lnTo>
                  <a:pt x="56333" y="102123"/>
                </a:lnTo>
                <a:lnTo>
                  <a:pt x="53446" y="98839"/>
                </a:lnTo>
                <a:lnTo>
                  <a:pt x="50528" y="95657"/>
                </a:lnTo>
                <a:lnTo>
                  <a:pt x="44638" y="89476"/>
                </a:lnTo>
                <a:lnTo>
                  <a:pt x="23833" y="68468"/>
                </a:lnTo>
                <a:lnTo>
                  <a:pt x="20855" y="66480"/>
                </a:lnTo>
                <a:lnTo>
                  <a:pt x="17876" y="65154"/>
                </a:lnTo>
                <a:lnTo>
                  <a:pt x="14897" y="64271"/>
                </a:lnTo>
                <a:lnTo>
                  <a:pt x="12911" y="62690"/>
                </a:lnTo>
                <a:lnTo>
                  <a:pt x="11587" y="60643"/>
                </a:lnTo>
                <a:lnTo>
                  <a:pt x="10704" y="58287"/>
                </a:lnTo>
                <a:lnTo>
                  <a:pt x="9123" y="56716"/>
                </a:lnTo>
                <a:lnTo>
                  <a:pt x="7075" y="55669"/>
                </a:lnTo>
                <a:lnTo>
                  <a:pt x="4717" y="54971"/>
                </a:lnTo>
                <a:lnTo>
                  <a:pt x="4138" y="54505"/>
                </a:lnTo>
                <a:lnTo>
                  <a:pt x="4745" y="54195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66"/>
          <p:cNvSpPr/>
          <p:nvPr/>
        </p:nvSpPr>
        <p:spPr>
          <a:xfrm>
            <a:off x="728937" y="4009430"/>
            <a:ext cx="191980" cy="196407"/>
          </a:xfrm>
          <a:custGeom>
            <a:avLst/>
            <a:gdLst/>
            <a:ahLst/>
            <a:cxnLst/>
            <a:rect l="0" t="0" r="0" b="0"/>
            <a:pathLst>
              <a:path w="191980" h="196407">
                <a:moveTo>
                  <a:pt x="115678" y="0"/>
                </a:moveTo>
                <a:lnTo>
                  <a:pt x="102363" y="0"/>
                </a:lnTo>
                <a:lnTo>
                  <a:pt x="99849" y="992"/>
                </a:lnTo>
                <a:lnTo>
                  <a:pt x="94408" y="4740"/>
                </a:lnTo>
                <a:lnTo>
                  <a:pt x="88679" y="7068"/>
                </a:lnTo>
                <a:lnTo>
                  <a:pt x="85760" y="7688"/>
                </a:lnTo>
                <a:lnTo>
                  <a:pt x="79870" y="11023"/>
                </a:lnTo>
                <a:lnTo>
                  <a:pt x="76908" y="13302"/>
                </a:lnTo>
                <a:lnTo>
                  <a:pt x="72948" y="15813"/>
                </a:lnTo>
                <a:lnTo>
                  <a:pt x="68321" y="18479"/>
                </a:lnTo>
                <a:lnTo>
                  <a:pt x="63250" y="21249"/>
                </a:lnTo>
                <a:lnTo>
                  <a:pt x="58876" y="24088"/>
                </a:lnTo>
                <a:lnTo>
                  <a:pt x="54967" y="26973"/>
                </a:lnTo>
                <a:lnTo>
                  <a:pt x="51368" y="29888"/>
                </a:lnTo>
                <a:lnTo>
                  <a:pt x="47976" y="32824"/>
                </a:lnTo>
                <a:lnTo>
                  <a:pt x="44721" y="35773"/>
                </a:lnTo>
                <a:lnTo>
                  <a:pt x="41558" y="38731"/>
                </a:lnTo>
                <a:lnTo>
                  <a:pt x="38456" y="42688"/>
                </a:lnTo>
                <a:lnTo>
                  <a:pt x="35394" y="47310"/>
                </a:lnTo>
                <a:lnTo>
                  <a:pt x="32360" y="52376"/>
                </a:lnTo>
                <a:lnTo>
                  <a:pt x="29345" y="57738"/>
                </a:lnTo>
                <a:lnTo>
                  <a:pt x="23345" y="68987"/>
                </a:lnTo>
                <a:lnTo>
                  <a:pt x="5439" y="104225"/>
                </a:lnTo>
                <a:lnTo>
                  <a:pt x="3451" y="110164"/>
                </a:lnTo>
                <a:lnTo>
                  <a:pt x="2127" y="116106"/>
                </a:lnTo>
                <a:lnTo>
                  <a:pt x="1243" y="122052"/>
                </a:lnTo>
                <a:lnTo>
                  <a:pt x="655" y="128001"/>
                </a:lnTo>
                <a:lnTo>
                  <a:pt x="262" y="133951"/>
                </a:lnTo>
                <a:lnTo>
                  <a:pt x="0" y="139902"/>
                </a:lnTo>
                <a:lnTo>
                  <a:pt x="819" y="145854"/>
                </a:lnTo>
                <a:lnTo>
                  <a:pt x="2358" y="151806"/>
                </a:lnTo>
                <a:lnTo>
                  <a:pt x="4377" y="157759"/>
                </a:lnTo>
                <a:lnTo>
                  <a:pt x="6717" y="162719"/>
                </a:lnTo>
                <a:lnTo>
                  <a:pt x="9269" y="167019"/>
                </a:lnTo>
                <a:lnTo>
                  <a:pt x="11964" y="170877"/>
                </a:lnTo>
                <a:lnTo>
                  <a:pt x="14754" y="174441"/>
                </a:lnTo>
                <a:lnTo>
                  <a:pt x="17607" y="177810"/>
                </a:lnTo>
                <a:lnTo>
                  <a:pt x="20502" y="181048"/>
                </a:lnTo>
                <a:lnTo>
                  <a:pt x="24419" y="184199"/>
                </a:lnTo>
                <a:lnTo>
                  <a:pt x="29016" y="187291"/>
                </a:lnTo>
                <a:lnTo>
                  <a:pt x="34067" y="190345"/>
                </a:lnTo>
                <a:lnTo>
                  <a:pt x="38428" y="192381"/>
                </a:lnTo>
                <a:lnTo>
                  <a:pt x="42328" y="193738"/>
                </a:lnTo>
                <a:lnTo>
                  <a:pt x="45922" y="194643"/>
                </a:lnTo>
                <a:lnTo>
                  <a:pt x="51297" y="195247"/>
                </a:lnTo>
                <a:lnTo>
                  <a:pt x="57860" y="195649"/>
                </a:lnTo>
                <a:lnTo>
                  <a:pt x="72104" y="196095"/>
                </a:lnTo>
                <a:lnTo>
                  <a:pt x="98770" y="196406"/>
                </a:lnTo>
                <a:lnTo>
                  <a:pt x="103413" y="195429"/>
                </a:lnTo>
                <a:lnTo>
                  <a:pt x="108495" y="193786"/>
                </a:lnTo>
                <a:lnTo>
                  <a:pt x="113869" y="191698"/>
                </a:lnTo>
                <a:lnTo>
                  <a:pt x="119438" y="189314"/>
                </a:lnTo>
                <a:lnTo>
                  <a:pt x="130923" y="184020"/>
                </a:lnTo>
                <a:lnTo>
                  <a:pt x="148556" y="175461"/>
                </a:lnTo>
                <a:lnTo>
                  <a:pt x="153488" y="172536"/>
                </a:lnTo>
                <a:lnTo>
                  <a:pt x="157768" y="169595"/>
                </a:lnTo>
                <a:lnTo>
                  <a:pt x="161616" y="166641"/>
                </a:lnTo>
                <a:lnTo>
                  <a:pt x="165173" y="163680"/>
                </a:lnTo>
                <a:lnTo>
                  <a:pt x="168539" y="160714"/>
                </a:lnTo>
                <a:lnTo>
                  <a:pt x="171775" y="157744"/>
                </a:lnTo>
                <a:lnTo>
                  <a:pt x="174926" y="153780"/>
                </a:lnTo>
                <a:lnTo>
                  <a:pt x="178020" y="149153"/>
                </a:lnTo>
                <a:lnTo>
                  <a:pt x="181076" y="144084"/>
                </a:lnTo>
                <a:lnTo>
                  <a:pt x="183113" y="139712"/>
                </a:lnTo>
                <a:lnTo>
                  <a:pt x="184471" y="135805"/>
                </a:lnTo>
                <a:lnTo>
                  <a:pt x="185376" y="132208"/>
                </a:lnTo>
                <a:lnTo>
                  <a:pt x="186973" y="128819"/>
                </a:lnTo>
                <a:lnTo>
                  <a:pt x="189031" y="125566"/>
                </a:lnTo>
                <a:lnTo>
                  <a:pt x="191396" y="122406"/>
                </a:lnTo>
                <a:lnTo>
                  <a:pt x="191979" y="118315"/>
                </a:lnTo>
                <a:lnTo>
                  <a:pt x="191375" y="113603"/>
                </a:lnTo>
                <a:lnTo>
                  <a:pt x="189979" y="108478"/>
                </a:lnTo>
                <a:lnTo>
                  <a:pt x="189048" y="103076"/>
                </a:lnTo>
                <a:lnTo>
                  <a:pt x="188428" y="97491"/>
                </a:lnTo>
                <a:lnTo>
                  <a:pt x="188014" y="91783"/>
                </a:lnTo>
                <a:lnTo>
                  <a:pt x="186745" y="86985"/>
                </a:lnTo>
                <a:lnTo>
                  <a:pt x="184906" y="82795"/>
                </a:lnTo>
                <a:lnTo>
                  <a:pt x="182687" y="79009"/>
                </a:lnTo>
                <a:lnTo>
                  <a:pt x="180214" y="75493"/>
                </a:lnTo>
                <a:lnTo>
                  <a:pt x="177573" y="72157"/>
                </a:lnTo>
                <a:lnTo>
                  <a:pt x="174818" y="68940"/>
                </a:lnTo>
                <a:lnTo>
                  <a:pt x="172982" y="64812"/>
                </a:lnTo>
                <a:lnTo>
                  <a:pt x="171758" y="60075"/>
                </a:lnTo>
                <a:lnTo>
                  <a:pt x="170942" y="54933"/>
                </a:lnTo>
                <a:lnTo>
                  <a:pt x="169405" y="50512"/>
                </a:lnTo>
                <a:lnTo>
                  <a:pt x="167387" y="46573"/>
                </a:lnTo>
                <a:lnTo>
                  <a:pt x="165048" y="42955"/>
                </a:lnTo>
                <a:lnTo>
                  <a:pt x="162496" y="39550"/>
                </a:lnTo>
                <a:lnTo>
                  <a:pt x="159801" y="36289"/>
                </a:lnTo>
                <a:lnTo>
                  <a:pt x="153086" y="28665"/>
                </a:lnTo>
                <a:lnTo>
                  <a:pt x="147177" y="22605"/>
                </a:lnTo>
                <a:lnTo>
                  <a:pt x="145616" y="20031"/>
                </a:lnTo>
                <a:lnTo>
                  <a:pt x="143882" y="14525"/>
                </a:lnTo>
                <a:lnTo>
                  <a:pt x="142905" y="10587"/>
                </a:lnTo>
                <a:lnTo>
                  <a:pt x="141775" y="10035"/>
                </a:lnTo>
                <a:lnTo>
                  <a:pt x="140028" y="9666"/>
                </a:lnTo>
                <a:lnTo>
                  <a:pt x="133555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67"/>
          <p:cNvSpPr/>
          <p:nvPr/>
        </p:nvSpPr>
        <p:spPr>
          <a:xfrm>
            <a:off x="1130769" y="4000500"/>
            <a:ext cx="125022" cy="133933"/>
          </a:xfrm>
          <a:custGeom>
            <a:avLst/>
            <a:gdLst/>
            <a:ahLst/>
            <a:cxnLst/>
            <a:rect l="0" t="0" r="0" b="0"/>
            <a:pathLst>
              <a:path w="125022" h="133933">
                <a:moveTo>
                  <a:pt x="17758" y="0"/>
                </a:moveTo>
                <a:lnTo>
                  <a:pt x="22503" y="0"/>
                </a:lnTo>
                <a:lnTo>
                  <a:pt x="23901" y="992"/>
                </a:lnTo>
                <a:lnTo>
                  <a:pt x="24832" y="2646"/>
                </a:lnTo>
                <a:lnTo>
                  <a:pt x="26328" y="7688"/>
                </a:lnTo>
                <a:lnTo>
                  <a:pt x="26533" y="11024"/>
                </a:lnTo>
                <a:lnTo>
                  <a:pt x="26624" y="15813"/>
                </a:lnTo>
                <a:lnTo>
                  <a:pt x="26664" y="21249"/>
                </a:lnTo>
                <a:lnTo>
                  <a:pt x="25682" y="24088"/>
                </a:lnTo>
                <a:lnTo>
                  <a:pt x="24033" y="26973"/>
                </a:lnTo>
                <a:lnTo>
                  <a:pt x="21942" y="29888"/>
                </a:lnTo>
                <a:lnTo>
                  <a:pt x="20547" y="32824"/>
                </a:lnTo>
                <a:lnTo>
                  <a:pt x="19617" y="35773"/>
                </a:lnTo>
                <a:lnTo>
                  <a:pt x="18997" y="38732"/>
                </a:lnTo>
                <a:lnTo>
                  <a:pt x="17591" y="42688"/>
                </a:lnTo>
                <a:lnTo>
                  <a:pt x="15660" y="47310"/>
                </a:lnTo>
                <a:lnTo>
                  <a:pt x="13380" y="52376"/>
                </a:lnTo>
                <a:lnTo>
                  <a:pt x="11860" y="56746"/>
                </a:lnTo>
                <a:lnTo>
                  <a:pt x="10846" y="60651"/>
                </a:lnTo>
                <a:lnTo>
                  <a:pt x="10171" y="64246"/>
                </a:lnTo>
                <a:lnTo>
                  <a:pt x="8727" y="67635"/>
                </a:lnTo>
                <a:lnTo>
                  <a:pt x="6771" y="70887"/>
                </a:lnTo>
                <a:lnTo>
                  <a:pt x="4474" y="74047"/>
                </a:lnTo>
                <a:lnTo>
                  <a:pt x="2943" y="78139"/>
                </a:lnTo>
                <a:lnTo>
                  <a:pt x="1922" y="82850"/>
                </a:lnTo>
                <a:lnTo>
                  <a:pt x="1242" y="87976"/>
                </a:lnTo>
                <a:lnTo>
                  <a:pt x="788" y="92385"/>
                </a:lnTo>
                <a:lnTo>
                  <a:pt x="486" y="96316"/>
                </a:lnTo>
                <a:lnTo>
                  <a:pt x="284" y="99930"/>
                </a:lnTo>
                <a:lnTo>
                  <a:pt x="60" y="106591"/>
                </a:lnTo>
                <a:lnTo>
                  <a:pt x="0" y="109755"/>
                </a:lnTo>
                <a:lnTo>
                  <a:pt x="953" y="112858"/>
                </a:lnTo>
                <a:lnTo>
                  <a:pt x="2582" y="115919"/>
                </a:lnTo>
                <a:lnTo>
                  <a:pt x="4661" y="118951"/>
                </a:lnTo>
                <a:lnTo>
                  <a:pt x="6047" y="121965"/>
                </a:lnTo>
                <a:lnTo>
                  <a:pt x="6971" y="124966"/>
                </a:lnTo>
                <a:lnTo>
                  <a:pt x="7587" y="127959"/>
                </a:lnTo>
                <a:lnTo>
                  <a:pt x="8991" y="129954"/>
                </a:lnTo>
                <a:lnTo>
                  <a:pt x="10920" y="131285"/>
                </a:lnTo>
                <a:lnTo>
                  <a:pt x="13199" y="132172"/>
                </a:lnTo>
                <a:lnTo>
                  <a:pt x="16705" y="132763"/>
                </a:lnTo>
                <a:lnTo>
                  <a:pt x="21029" y="133157"/>
                </a:lnTo>
                <a:lnTo>
                  <a:pt x="30136" y="133595"/>
                </a:lnTo>
                <a:lnTo>
                  <a:pt x="37495" y="133790"/>
                </a:lnTo>
                <a:lnTo>
                  <a:pt x="64089" y="133932"/>
                </a:lnTo>
                <a:lnTo>
                  <a:pt x="68509" y="132944"/>
                </a:lnTo>
                <a:lnTo>
                  <a:pt x="73442" y="131294"/>
                </a:lnTo>
                <a:lnTo>
                  <a:pt x="78717" y="129201"/>
                </a:lnTo>
                <a:lnTo>
                  <a:pt x="84220" y="127806"/>
                </a:lnTo>
                <a:lnTo>
                  <a:pt x="89875" y="126876"/>
                </a:lnTo>
                <a:lnTo>
                  <a:pt x="95631" y="126255"/>
                </a:lnTo>
                <a:lnTo>
                  <a:pt x="100462" y="125842"/>
                </a:lnTo>
                <a:lnTo>
                  <a:pt x="104675" y="125566"/>
                </a:lnTo>
                <a:lnTo>
                  <a:pt x="108478" y="125383"/>
                </a:lnTo>
                <a:lnTo>
                  <a:pt x="112006" y="124268"/>
                </a:lnTo>
                <a:lnTo>
                  <a:pt x="115351" y="122533"/>
                </a:lnTo>
                <a:lnTo>
                  <a:pt x="125021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68"/>
          <p:cNvSpPr/>
          <p:nvPr/>
        </p:nvSpPr>
        <p:spPr>
          <a:xfrm>
            <a:off x="1250663" y="3983008"/>
            <a:ext cx="49821" cy="249665"/>
          </a:xfrm>
          <a:custGeom>
            <a:avLst/>
            <a:gdLst/>
            <a:ahLst/>
            <a:cxnLst/>
            <a:rect l="0" t="0" r="0" b="0"/>
            <a:pathLst>
              <a:path w="49821" h="249665">
                <a:moveTo>
                  <a:pt x="49820" y="8562"/>
                </a:moveTo>
                <a:lnTo>
                  <a:pt x="49820" y="0"/>
                </a:lnTo>
                <a:lnTo>
                  <a:pt x="48826" y="870"/>
                </a:lnTo>
                <a:lnTo>
                  <a:pt x="42123" y="7353"/>
                </a:lnTo>
                <a:lnTo>
                  <a:pt x="41433" y="10671"/>
                </a:lnTo>
                <a:lnTo>
                  <a:pt x="41126" y="16445"/>
                </a:lnTo>
                <a:lnTo>
                  <a:pt x="40930" y="33675"/>
                </a:lnTo>
                <a:lnTo>
                  <a:pt x="40913" y="37210"/>
                </a:lnTo>
                <a:lnTo>
                  <a:pt x="39909" y="41551"/>
                </a:lnTo>
                <a:lnTo>
                  <a:pt x="38247" y="46430"/>
                </a:lnTo>
                <a:lnTo>
                  <a:pt x="36145" y="51667"/>
                </a:lnTo>
                <a:lnTo>
                  <a:pt x="34744" y="57142"/>
                </a:lnTo>
                <a:lnTo>
                  <a:pt x="33810" y="62777"/>
                </a:lnTo>
                <a:lnTo>
                  <a:pt x="33188" y="68518"/>
                </a:lnTo>
                <a:lnTo>
                  <a:pt x="31779" y="75322"/>
                </a:lnTo>
                <a:lnTo>
                  <a:pt x="29848" y="82834"/>
                </a:lnTo>
                <a:lnTo>
                  <a:pt x="27566" y="90819"/>
                </a:lnTo>
                <a:lnTo>
                  <a:pt x="26045" y="98127"/>
                </a:lnTo>
                <a:lnTo>
                  <a:pt x="25032" y="104983"/>
                </a:lnTo>
                <a:lnTo>
                  <a:pt x="24356" y="111538"/>
                </a:lnTo>
                <a:lnTo>
                  <a:pt x="22912" y="117892"/>
                </a:lnTo>
                <a:lnTo>
                  <a:pt x="20956" y="124113"/>
                </a:lnTo>
                <a:lnTo>
                  <a:pt x="18659" y="130244"/>
                </a:lnTo>
                <a:lnTo>
                  <a:pt x="17128" y="137309"/>
                </a:lnTo>
                <a:lnTo>
                  <a:pt x="16107" y="144995"/>
                </a:lnTo>
                <a:lnTo>
                  <a:pt x="15426" y="153096"/>
                </a:lnTo>
                <a:lnTo>
                  <a:pt x="13979" y="160480"/>
                </a:lnTo>
                <a:lnTo>
                  <a:pt x="12022" y="167388"/>
                </a:lnTo>
                <a:lnTo>
                  <a:pt x="9723" y="173977"/>
                </a:lnTo>
                <a:lnTo>
                  <a:pt x="8191" y="180355"/>
                </a:lnTo>
                <a:lnTo>
                  <a:pt x="7170" y="186591"/>
                </a:lnTo>
                <a:lnTo>
                  <a:pt x="6489" y="192732"/>
                </a:lnTo>
                <a:lnTo>
                  <a:pt x="6035" y="198811"/>
                </a:lnTo>
                <a:lnTo>
                  <a:pt x="5732" y="204848"/>
                </a:lnTo>
                <a:lnTo>
                  <a:pt x="5306" y="220179"/>
                </a:lnTo>
                <a:lnTo>
                  <a:pt x="5246" y="224055"/>
                </a:lnTo>
                <a:lnTo>
                  <a:pt x="4213" y="227630"/>
                </a:lnTo>
                <a:lnTo>
                  <a:pt x="2531" y="231005"/>
                </a:lnTo>
                <a:lnTo>
                  <a:pt x="417" y="234249"/>
                </a:lnTo>
                <a:lnTo>
                  <a:pt x="0" y="237402"/>
                </a:lnTo>
                <a:lnTo>
                  <a:pt x="716" y="240498"/>
                </a:lnTo>
                <a:lnTo>
                  <a:pt x="5127" y="24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69"/>
          <p:cNvSpPr/>
          <p:nvPr/>
        </p:nvSpPr>
        <p:spPr>
          <a:xfrm>
            <a:off x="1345175" y="3509367"/>
            <a:ext cx="371626" cy="928689"/>
          </a:xfrm>
          <a:custGeom>
            <a:avLst/>
            <a:gdLst/>
            <a:ahLst/>
            <a:cxnLst/>
            <a:rect l="0" t="0" r="0" b="0"/>
            <a:pathLst>
              <a:path w="371626" h="928689">
                <a:moveTo>
                  <a:pt x="0" y="8930"/>
                </a:moveTo>
                <a:lnTo>
                  <a:pt x="0" y="3785"/>
                </a:lnTo>
                <a:lnTo>
                  <a:pt x="0" y="5982"/>
                </a:lnTo>
                <a:lnTo>
                  <a:pt x="0" y="86"/>
                </a:lnTo>
                <a:lnTo>
                  <a:pt x="9724" y="12"/>
                </a:lnTo>
                <a:lnTo>
                  <a:pt x="206424" y="0"/>
                </a:lnTo>
                <a:lnTo>
                  <a:pt x="216222" y="2646"/>
                </a:lnTo>
                <a:lnTo>
                  <a:pt x="226205" y="6137"/>
                </a:lnTo>
                <a:lnTo>
                  <a:pt x="237408" y="8102"/>
                </a:lnTo>
                <a:lnTo>
                  <a:pt x="247018" y="8685"/>
                </a:lnTo>
                <a:lnTo>
                  <a:pt x="257416" y="8897"/>
                </a:lnTo>
                <a:lnTo>
                  <a:pt x="261066" y="11561"/>
                </a:lnTo>
                <a:lnTo>
                  <a:pt x="270790" y="20491"/>
                </a:lnTo>
                <a:lnTo>
                  <a:pt x="275850" y="25545"/>
                </a:lnTo>
                <a:lnTo>
                  <a:pt x="276542" y="28882"/>
                </a:lnTo>
                <a:lnTo>
                  <a:pt x="276727" y="31161"/>
                </a:lnTo>
                <a:lnTo>
                  <a:pt x="275857" y="33673"/>
                </a:lnTo>
                <a:lnTo>
                  <a:pt x="270880" y="41948"/>
                </a:lnTo>
                <a:lnTo>
                  <a:pt x="269367" y="47748"/>
                </a:lnTo>
                <a:lnTo>
                  <a:pt x="268228" y="75598"/>
                </a:lnTo>
                <a:lnTo>
                  <a:pt x="268158" y="245965"/>
                </a:lnTo>
                <a:lnTo>
                  <a:pt x="270806" y="266083"/>
                </a:lnTo>
                <a:lnTo>
                  <a:pt x="275294" y="285939"/>
                </a:lnTo>
                <a:lnTo>
                  <a:pt x="280599" y="307993"/>
                </a:lnTo>
                <a:lnTo>
                  <a:pt x="286267" y="328379"/>
                </a:lnTo>
                <a:lnTo>
                  <a:pt x="291104" y="348353"/>
                </a:lnTo>
                <a:lnTo>
                  <a:pt x="293253" y="370459"/>
                </a:lnTo>
                <a:lnTo>
                  <a:pt x="296857" y="393513"/>
                </a:lnTo>
                <a:lnTo>
                  <a:pt x="300776" y="415997"/>
                </a:lnTo>
                <a:lnTo>
                  <a:pt x="302518" y="435911"/>
                </a:lnTo>
                <a:lnTo>
                  <a:pt x="305941" y="457330"/>
                </a:lnTo>
                <a:lnTo>
                  <a:pt x="309779" y="479086"/>
                </a:lnTo>
                <a:lnTo>
                  <a:pt x="311941" y="508069"/>
                </a:lnTo>
                <a:lnTo>
                  <a:pt x="313574" y="535508"/>
                </a:lnTo>
                <a:lnTo>
                  <a:pt x="318914" y="563482"/>
                </a:lnTo>
                <a:lnTo>
                  <a:pt x="320511" y="585134"/>
                </a:lnTo>
                <a:lnTo>
                  <a:pt x="321221" y="605341"/>
                </a:lnTo>
                <a:lnTo>
                  <a:pt x="321677" y="642567"/>
                </a:lnTo>
                <a:lnTo>
                  <a:pt x="324387" y="657986"/>
                </a:lnTo>
                <a:lnTo>
                  <a:pt x="327910" y="672447"/>
                </a:lnTo>
                <a:lnTo>
                  <a:pt x="329893" y="697322"/>
                </a:lnTo>
                <a:lnTo>
                  <a:pt x="330480" y="722551"/>
                </a:lnTo>
                <a:lnTo>
                  <a:pt x="330695" y="760296"/>
                </a:lnTo>
                <a:lnTo>
                  <a:pt x="333361" y="774803"/>
                </a:lnTo>
                <a:lnTo>
                  <a:pt x="336864" y="787865"/>
                </a:lnTo>
                <a:lnTo>
                  <a:pt x="339829" y="806375"/>
                </a:lnTo>
                <a:lnTo>
                  <a:pt x="347253" y="831638"/>
                </a:lnTo>
                <a:lnTo>
                  <a:pt x="349331" y="851125"/>
                </a:lnTo>
                <a:lnTo>
                  <a:pt x="355627" y="865558"/>
                </a:lnTo>
                <a:lnTo>
                  <a:pt x="357165" y="877964"/>
                </a:lnTo>
                <a:lnTo>
                  <a:pt x="358284" y="880981"/>
                </a:lnTo>
                <a:lnTo>
                  <a:pt x="365206" y="891194"/>
                </a:lnTo>
                <a:lnTo>
                  <a:pt x="365915" y="894826"/>
                </a:lnTo>
                <a:lnTo>
                  <a:pt x="366448" y="906225"/>
                </a:lnTo>
                <a:lnTo>
                  <a:pt x="367453" y="907760"/>
                </a:lnTo>
                <a:lnTo>
                  <a:pt x="369116" y="908782"/>
                </a:lnTo>
                <a:lnTo>
                  <a:pt x="371217" y="909464"/>
                </a:lnTo>
                <a:lnTo>
                  <a:pt x="371625" y="909919"/>
                </a:lnTo>
                <a:lnTo>
                  <a:pt x="370904" y="910223"/>
                </a:lnTo>
                <a:lnTo>
                  <a:pt x="369430" y="910424"/>
                </a:lnTo>
                <a:lnTo>
                  <a:pt x="368447" y="911551"/>
                </a:lnTo>
                <a:lnTo>
                  <a:pt x="367792" y="913295"/>
                </a:lnTo>
                <a:lnTo>
                  <a:pt x="366488" y="919725"/>
                </a:lnTo>
                <a:lnTo>
                  <a:pt x="366482" y="927444"/>
                </a:lnTo>
                <a:lnTo>
                  <a:pt x="365489" y="927858"/>
                </a:lnTo>
                <a:lnTo>
                  <a:pt x="354040" y="928578"/>
                </a:lnTo>
                <a:lnTo>
                  <a:pt x="17877" y="9286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70"/>
          <p:cNvSpPr/>
          <p:nvPr/>
        </p:nvSpPr>
        <p:spPr>
          <a:xfrm>
            <a:off x="1872551" y="3982641"/>
            <a:ext cx="116203" cy="17860"/>
          </a:xfrm>
          <a:custGeom>
            <a:avLst/>
            <a:gdLst/>
            <a:ahLst/>
            <a:cxnLst/>
            <a:rect l="0" t="0" r="0" b="0"/>
            <a:pathLst>
              <a:path w="116203" h="17860">
                <a:moveTo>
                  <a:pt x="0" y="0"/>
                </a:moveTo>
                <a:lnTo>
                  <a:pt x="0" y="4740"/>
                </a:lnTo>
                <a:lnTo>
                  <a:pt x="993" y="6136"/>
                </a:lnTo>
                <a:lnTo>
                  <a:pt x="2648" y="7067"/>
                </a:lnTo>
                <a:lnTo>
                  <a:pt x="4745" y="7688"/>
                </a:lnTo>
                <a:lnTo>
                  <a:pt x="7136" y="8102"/>
                </a:lnTo>
                <a:lnTo>
                  <a:pt x="9723" y="8377"/>
                </a:lnTo>
                <a:lnTo>
                  <a:pt x="12441" y="8562"/>
                </a:lnTo>
                <a:lnTo>
                  <a:pt x="15247" y="8684"/>
                </a:lnTo>
                <a:lnTo>
                  <a:pt x="21012" y="8820"/>
                </a:lnTo>
                <a:lnTo>
                  <a:pt x="34586" y="8897"/>
                </a:lnTo>
                <a:lnTo>
                  <a:pt x="38948" y="9900"/>
                </a:lnTo>
                <a:lnTo>
                  <a:pt x="42850" y="11561"/>
                </a:lnTo>
                <a:lnTo>
                  <a:pt x="46443" y="13660"/>
                </a:lnTo>
                <a:lnTo>
                  <a:pt x="50826" y="15060"/>
                </a:lnTo>
                <a:lnTo>
                  <a:pt x="55734" y="15993"/>
                </a:lnTo>
                <a:lnTo>
                  <a:pt x="60992" y="16615"/>
                </a:lnTo>
                <a:lnTo>
                  <a:pt x="65491" y="17029"/>
                </a:lnTo>
                <a:lnTo>
                  <a:pt x="69483" y="17306"/>
                </a:lnTo>
                <a:lnTo>
                  <a:pt x="73138" y="17490"/>
                </a:lnTo>
                <a:lnTo>
                  <a:pt x="79847" y="17695"/>
                </a:lnTo>
                <a:lnTo>
                  <a:pt x="95266" y="17837"/>
                </a:lnTo>
                <a:lnTo>
                  <a:pt x="116202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71"/>
          <p:cNvSpPr/>
          <p:nvPr/>
        </p:nvSpPr>
        <p:spPr>
          <a:xfrm>
            <a:off x="2118086" y="3473649"/>
            <a:ext cx="389105" cy="1000093"/>
          </a:xfrm>
          <a:custGeom>
            <a:avLst/>
            <a:gdLst/>
            <a:ahLst/>
            <a:cxnLst/>
            <a:rect l="0" t="0" r="0" b="0"/>
            <a:pathLst>
              <a:path w="389105" h="1000093">
                <a:moveTo>
                  <a:pt x="228209" y="8929"/>
                </a:moveTo>
                <a:lnTo>
                  <a:pt x="220513" y="8929"/>
                </a:lnTo>
                <a:lnTo>
                  <a:pt x="214894" y="4188"/>
                </a:lnTo>
                <a:lnTo>
                  <a:pt x="211387" y="2792"/>
                </a:lnTo>
                <a:lnTo>
                  <a:pt x="202194" y="1240"/>
                </a:lnTo>
                <a:lnTo>
                  <a:pt x="190596" y="367"/>
                </a:lnTo>
                <a:lnTo>
                  <a:pt x="181366" y="163"/>
                </a:lnTo>
                <a:lnTo>
                  <a:pt x="113734" y="0"/>
                </a:lnTo>
                <a:lnTo>
                  <a:pt x="102512" y="2645"/>
                </a:lnTo>
                <a:lnTo>
                  <a:pt x="90904" y="6136"/>
                </a:lnTo>
                <a:lnTo>
                  <a:pt x="79123" y="7688"/>
                </a:lnTo>
                <a:lnTo>
                  <a:pt x="69915" y="11023"/>
                </a:lnTo>
                <a:lnTo>
                  <a:pt x="66069" y="13302"/>
                </a:lnTo>
                <a:lnTo>
                  <a:pt x="56498" y="15833"/>
                </a:lnTo>
                <a:lnTo>
                  <a:pt x="51166" y="16508"/>
                </a:lnTo>
                <a:lnTo>
                  <a:pt x="42592" y="19904"/>
                </a:lnTo>
                <a:lnTo>
                  <a:pt x="35470" y="23729"/>
                </a:lnTo>
                <a:lnTo>
                  <a:pt x="25877" y="26874"/>
                </a:lnTo>
                <a:lnTo>
                  <a:pt x="19765" y="31126"/>
                </a:lnTo>
                <a:lnTo>
                  <a:pt x="17738" y="33649"/>
                </a:lnTo>
                <a:lnTo>
                  <a:pt x="16387" y="36323"/>
                </a:lnTo>
                <a:lnTo>
                  <a:pt x="14218" y="43003"/>
                </a:lnTo>
                <a:lnTo>
                  <a:pt x="7646" y="51452"/>
                </a:lnTo>
                <a:lnTo>
                  <a:pt x="6035" y="56932"/>
                </a:lnTo>
                <a:lnTo>
                  <a:pt x="4768" y="86326"/>
                </a:lnTo>
                <a:lnTo>
                  <a:pt x="4745" y="220452"/>
                </a:lnTo>
                <a:lnTo>
                  <a:pt x="0" y="249204"/>
                </a:lnTo>
                <a:lnTo>
                  <a:pt x="319" y="267523"/>
                </a:lnTo>
                <a:lnTo>
                  <a:pt x="3434" y="294570"/>
                </a:lnTo>
                <a:lnTo>
                  <a:pt x="4357" y="324082"/>
                </a:lnTo>
                <a:lnTo>
                  <a:pt x="4669" y="369609"/>
                </a:lnTo>
                <a:lnTo>
                  <a:pt x="9468" y="400225"/>
                </a:lnTo>
                <a:lnTo>
                  <a:pt x="11810" y="421625"/>
                </a:lnTo>
                <a:lnTo>
                  <a:pt x="12851" y="444365"/>
                </a:lnTo>
                <a:lnTo>
                  <a:pt x="13437" y="479480"/>
                </a:lnTo>
                <a:lnTo>
                  <a:pt x="13574" y="503151"/>
                </a:lnTo>
                <a:lnTo>
                  <a:pt x="16283" y="526901"/>
                </a:lnTo>
                <a:lnTo>
                  <a:pt x="19805" y="549693"/>
                </a:lnTo>
                <a:lnTo>
                  <a:pt x="22781" y="580252"/>
                </a:lnTo>
                <a:lnTo>
                  <a:pt x="26997" y="602509"/>
                </a:lnTo>
                <a:lnTo>
                  <a:pt x="31653" y="642999"/>
                </a:lnTo>
                <a:lnTo>
                  <a:pt x="35905" y="665124"/>
                </a:lnTo>
                <a:lnTo>
                  <a:pt x="40585" y="705528"/>
                </a:lnTo>
                <a:lnTo>
                  <a:pt x="44841" y="727640"/>
                </a:lnTo>
                <a:lnTo>
                  <a:pt x="49523" y="767045"/>
                </a:lnTo>
                <a:lnTo>
                  <a:pt x="55312" y="794473"/>
                </a:lnTo>
                <a:lnTo>
                  <a:pt x="58462" y="820459"/>
                </a:lnTo>
                <a:lnTo>
                  <a:pt x="65272" y="850166"/>
                </a:lnTo>
                <a:lnTo>
                  <a:pt x="66912" y="879663"/>
                </a:lnTo>
                <a:lnTo>
                  <a:pt x="73378" y="909743"/>
                </a:lnTo>
                <a:lnTo>
                  <a:pt x="75875" y="935477"/>
                </a:lnTo>
                <a:lnTo>
                  <a:pt x="76142" y="948007"/>
                </a:lnTo>
                <a:lnTo>
                  <a:pt x="78852" y="957448"/>
                </a:lnTo>
                <a:lnTo>
                  <a:pt x="83940" y="970198"/>
                </a:lnTo>
                <a:lnTo>
                  <a:pt x="84821" y="977146"/>
                </a:lnTo>
                <a:lnTo>
                  <a:pt x="85938" y="979845"/>
                </a:lnTo>
                <a:lnTo>
                  <a:pt x="92856" y="989504"/>
                </a:lnTo>
                <a:lnTo>
                  <a:pt x="94274" y="990068"/>
                </a:lnTo>
                <a:lnTo>
                  <a:pt x="101715" y="991046"/>
                </a:lnTo>
                <a:lnTo>
                  <a:pt x="107413" y="995892"/>
                </a:lnTo>
                <a:lnTo>
                  <a:pt x="110931" y="997303"/>
                </a:lnTo>
                <a:lnTo>
                  <a:pt x="120137" y="998870"/>
                </a:lnTo>
                <a:lnTo>
                  <a:pt x="131742" y="999753"/>
                </a:lnTo>
                <a:lnTo>
                  <a:pt x="140973" y="999960"/>
                </a:lnTo>
                <a:lnTo>
                  <a:pt x="163085" y="1000092"/>
                </a:lnTo>
                <a:lnTo>
                  <a:pt x="174767" y="997465"/>
                </a:lnTo>
                <a:lnTo>
                  <a:pt x="186580" y="993981"/>
                </a:lnTo>
                <a:lnTo>
                  <a:pt x="198451" y="992433"/>
                </a:lnTo>
                <a:lnTo>
                  <a:pt x="210349" y="991745"/>
                </a:lnTo>
                <a:lnTo>
                  <a:pt x="222258" y="991440"/>
                </a:lnTo>
                <a:lnTo>
                  <a:pt x="234171" y="991304"/>
                </a:lnTo>
                <a:lnTo>
                  <a:pt x="241123" y="990275"/>
                </a:lnTo>
                <a:lnTo>
                  <a:pt x="248737" y="988598"/>
                </a:lnTo>
                <a:lnTo>
                  <a:pt x="256792" y="986487"/>
                </a:lnTo>
                <a:lnTo>
                  <a:pt x="264148" y="985080"/>
                </a:lnTo>
                <a:lnTo>
                  <a:pt x="271039" y="984141"/>
                </a:lnTo>
                <a:lnTo>
                  <a:pt x="277619" y="983516"/>
                </a:lnTo>
                <a:lnTo>
                  <a:pt x="283992" y="983099"/>
                </a:lnTo>
                <a:lnTo>
                  <a:pt x="290227" y="982822"/>
                </a:lnTo>
                <a:lnTo>
                  <a:pt x="302452" y="982512"/>
                </a:lnTo>
                <a:lnTo>
                  <a:pt x="332461" y="982298"/>
                </a:lnTo>
                <a:lnTo>
                  <a:pt x="337437" y="981295"/>
                </a:lnTo>
                <a:lnTo>
                  <a:pt x="349187" y="976135"/>
                </a:lnTo>
                <a:lnTo>
                  <a:pt x="358958" y="974165"/>
                </a:lnTo>
                <a:lnTo>
                  <a:pt x="368143" y="973581"/>
                </a:lnTo>
                <a:lnTo>
                  <a:pt x="380144" y="973384"/>
                </a:lnTo>
                <a:lnTo>
                  <a:pt x="389104" y="9733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72"/>
          <p:cNvSpPr/>
          <p:nvPr/>
        </p:nvSpPr>
        <p:spPr>
          <a:xfrm>
            <a:off x="2283726" y="3696891"/>
            <a:ext cx="80448" cy="8930"/>
          </a:xfrm>
          <a:custGeom>
            <a:avLst/>
            <a:gdLst/>
            <a:ahLst/>
            <a:cxnLst/>
            <a:rect l="0" t="0" r="0" b="0"/>
            <a:pathLst>
              <a:path w="80448" h="8930">
                <a:moveTo>
                  <a:pt x="0" y="0"/>
                </a:moveTo>
                <a:lnTo>
                  <a:pt x="31081" y="0"/>
                </a:lnTo>
                <a:lnTo>
                  <a:pt x="33631" y="992"/>
                </a:lnTo>
                <a:lnTo>
                  <a:pt x="36325" y="2646"/>
                </a:lnTo>
                <a:lnTo>
                  <a:pt x="39114" y="4740"/>
                </a:lnTo>
                <a:lnTo>
                  <a:pt x="41967" y="6136"/>
                </a:lnTo>
                <a:lnTo>
                  <a:pt x="44862" y="7067"/>
                </a:lnTo>
                <a:lnTo>
                  <a:pt x="47785" y="7688"/>
                </a:lnTo>
                <a:lnTo>
                  <a:pt x="50727" y="8102"/>
                </a:lnTo>
                <a:lnTo>
                  <a:pt x="53681" y="8377"/>
                </a:lnTo>
                <a:lnTo>
                  <a:pt x="56644" y="8562"/>
                </a:lnTo>
                <a:lnTo>
                  <a:pt x="62584" y="8766"/>
                </a:lnTo>
                <a:lnTo>
                  <a:pt x="71326" y="8908"/>
                </a:lnTo>
                <a:lnTo>
                  <a:pt x="80447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73"/>
          <p:cNvSpPr/>
          <p:nvPr/>
        </p:nvSpPr>
        <p:spPr>
          <a:xfrm>
            <a:off x="2426742" y="3566810"/>
            <a:ext cx="150267" cy="246168"/>
          </a:xfrm>
          <a:custGeom>
            <a:avLst/>
            <a:gdLst/>
            <a:ahLst/>
            <a:cxnLst/>
            <a:rect l="0" t="0" r="0" b="0"/>
            <a:pathLst>
              <a:path w="150267" h="246168">
                <a:moveTo>
                  <a:pt x="0" y="31854"/>
                </a:moveTo>
                <a:lnTo>
                  <a:pt x="0" y="27113"/>
                </a:lnTo>
                <a:lnTo>
                  <a:pt x="994" y="25717"/>
                </a:lnTo>
                <a:lnTo>
                  <a:pt x="2649" y="24786"/>
                </a:lnTo>
                <a:lnTo>
                  <a:pt x="4746" y="24165"/>
                </a:lnTo>
                <a:lnTo>
                  <a:pt x="6143" y="22760"/>
                </a:lnTo>
                <a:lnTo>
                  <a:pt x="7076" y="20830"/>
                </a:lnTo>
                <a:lnTo>
                  <a:pt x="7696" y="18551"/>
                </a:lnTo>
                <a:lnTo>
                  <a:pt x="9104" y="17032"/>
                </a:lnTo>
                <a:lnTo>
                  <a:pt x="11035" y="16020"/>
                </a:lnTo>
                <a:lnTo>
                  <a:pt x="13316" y="15345"/>
                </a:lnTo>
                <a:lnTo>
                  <a:pt x="14836" y="13902"/>
                </a:lnTo>
                <a:lnTo>
                  <a:pt x="15850" y="11949"/>
                </a:lnTo>
                <a:lnTo>
                  <a:pt x="16526" y="9654"/>
                </a:lnTo>
                <a:lnTo>
                  <a:pt x="17970" y="8125"/>
                </a:lnTo>
                <a:lnTo>
                  <a:pt x="19925" y="7104"/>
                </a:lnTo>
                <a:lnTo>
                  <a:pt x="22222" y="6425"/>
                </a:lnTo>
                <a:lnTo>
                  <a:pt x="25740" y="5971"/>
                </a:lnTo>
                <a:lnTo>
                  <a:pt x="30072" y="5670"/>
                </a:lnTo>
                <a:lnTo>
                  <a:pt x="34945" y="5468"/>
                </a:lnTo>
                <a:lnTo>
                  <a:pt x="39188" y="4341"/>
                </a:lnTo>
                <a:lnTo>
                  <a:pt x="43010" y="2598"/>
                </a:lnTo>
                <a:lnTo>
                  <a:pt x="46550" y="444"/>
                </a:lnTo>
                <a:lnTo>
                  <a:pt x="49904" y="0"/>
                </a:lnTo>
                <a:lnTo>
                  <a:pt x="53133" y="696"/>
                </a:lnTo>
                <a:lnTo>
                  <a:pt x="56279" y="2152"/>
                </a:lnTo>
                <a:lnTo>
                  <a:pt x="59369" y="3123"/>
                </a:lnTo>
                <a:lnTo>
                  <a:pt x="62423" y="3771"/>
                </a:lnTo>
                <a:lnTo>
                  <a:pt x="65451" y="4202"/>
                </a:lnTo>
                <a:lnTo>
                  <a:pt x="68464" y="4489"/>
                </a:lnTo>
                <a:lnTo>
                  <a:pt x="71465" y="4681"/>
                </a:lnTo>
                <a:lnTo>
                  <a:pt x="74459" y="4809"/>
                </a:lnTo>
                <a:lnTo>
                  <a:pt x="77449" y="5887"/>
                </a:lnTo>
                <a:lnTo>
                  <a:pt x="80435" y="7597"/>
                </a:lnTo>
                <a:lnTo>
                  <a:pt x="83419" y="9729"/>
                </a:lnTo>
                <a:lnTo>
                  <a:pt x="86401" y="12143"/>
                </a:lnTo>
                <a:lnTo>
                  <a:pt x="89382" y="14745"/>
                </a:lnTo>
                <a:lnTo>
                  <a:pt x="92363" y="17471"/>
                </a:lnTo>
                <a:lnTo>
                  <a:pt x="94350" y="20281"/>
                </a:lnTo>
                <a:lnTo>
                  <a:pt x="96559" y="26049"/>
                </a:lnTo>
                <a:lnTo>
                  <a:pt x="97148" y="29968"/>
                </a:lnTo>
                <a:lnTo>
                  <a:pt x="97540" y="34566"/>
                </a:lnTo>
                <a:lnTo>
                  <a:pt x="97976" y="43973"/>
                </a:lnTo>
                <a:lnTo>
                  <a:pt x="98170" y="51461"/>
                </a:lnTo>
                <a:lnTo>
                  <a:pt x="97228" y="54848"/>
                </a:lnTo>
                <a:lnTo>
                  <a:pt x="93534" y="61256"/>
                </a:lnTo>
                <a:lnTo>
                  <a:pt x="91158" y="64353"/>
                </a:lnTo>
                <a:lnTo>
                  <a:pt x="88581" y="67411"/>
                </a:lnTo>
                <a:lnTo>
                  <a:pt x="85870" y="70441"/>
                </a:lnTo>
                <a:lnTo>
                  <a:pt x="80209" y="76454"/>
                </a:lnTo>
                <a:lnTo>
                  <a:pt x="62549" y="94358"/>
                </a:lnTo>
                <a:lnTo>
                  <a:pt x="59577" y="97336"/>
                </a:lnTo>
                <a:lnTo>
                  <a:pt x="56602" y="99321"/>
                </a:lnTo>
                <a:lnTo>
                  <a:pt x="53626" y="100644"/>
                </a:lnTo>
                <a:lnTo>
                  <a:pt x="50648" y="101527"/>
                </a:lnTo>
                <a:lnTo>
                  <a:pt x="47670" y="102115"/>
                </a:lnTo>
                <a:lnTo>
                  <a:pt x="44691" y="102507"/>
                </a:lnTo>
                <a:lnTo>
                  <a:pt x="37520" y="103137"/>
                </a:lnTo>
                <a:lnTo>
                  <a:pt x="33891" y="103223"/>
                </a:lnTo>
                <a:lnTo>
                  <a:pt x="30954" y="103261"/>
                </a:lnTo>
                <a:lnTo>
                  <a:pt x="34926" y="103287"/>
                </a:lnTo>
                <a:lnTo>
                  <a:pt x="48123" y="103291"/>
                </a:lnTo>
                <a:lnTo>
                  <a:pt x="50953" y="104283"/>
                </a:lnTo>
                <a:lnTo>
                  <a:pt x="53832" y="105937"/>
                </a:lnTo>
                <a:lnTo>
                  <a:pt x="56745" y="108032"/>
                </a:lnTo>
                <a:lnTo>
                  <a:pt x="60673" y="109428"/>
                </a:lnTo>
                <a:lnTo>
                  <a:pt x="65278" y="110359"/>
                </a:lnTo>
                <a:lnTo>
                  <a:pt x="70335" y="110980"/>
                </a:lnTo>
                <a:lnTo>
                  <a:pt x="75692" y="112386"/>
                </a:lnTo>
                <a:lnTo>
                  <a:pt x="81250" y="114315"/>
                </a:lnTo>
                <a:lnTo>
                  <a:pt x="86942" y="116594"/>
                </a:lnTo>
                <a:lnTo>
                  <a:pt x="91729" y="119105"/>
                </a:lnTo>
                <a:lnTo>
                  <a:pt x="95914" y="121771"/>
                </a:lnTo>
                <a:lnTo>
                  <a:pt x="99697" y="124541"/>
                </a:lnTo>
                <a:lnTo>
                  <a:pt x="103212" y="127379"/>
                </a:lnTo>
                <a:lnTo>
                  <a:pt x="106549" y="130265"/>
                </a:lnTo>
                <a:lnTo>
                  <a:pt x="109767" y="133180"/>
                </a:lnTo>
                <a:lnTo>
                  <a:pt x="113898" y="136115"/>
                </a:lnTo>
                <a:lnTo>
                  <a:pt x="118639" y="139065"/>
                </a:lnTo>
                <a:lnTo>
                  <a:pt x="123786" y="142023"/>
                </a:lnTo>
                <a:lnTo>
                  <a:pt x="127217" y="144987"/>
                </a:lnTo>
                <a:lnTo>
                  <a:pt x="129504" y="147956"/>
                </a:lnTo>
                <a:lnTo>
                  <a:pt x="133039" y="153900"/>
                </a:lnTo>
                <a:lnTo>
                  <a:pt x="135372" y="156874"/>
                </a:lnTo>
                <a:lnTo>
                  <a:pt x="137920" y="159849"/>
                </a:lnTo>
                <a:lnTo>
                  <a:pt x="140613" y="162825"/>
                </a:lnTo>
                <a:lnTo>
                  <a:pt x="146253" y="168777"/>
                </a:lnTo>
                <a:lnTo>
                  <a:pt x="148154" y="171753"/>
                </a:lnTo>
                <a:lnTo>
                  <a:pt x="150266" y="177706"/>
                </a:lnTo>
                <a:lnTo>
                  <a:pt x="149836" y="181674"/>
                </a:lnTo>
                <a:lnTo>
                  <a:pt x="148557" y="186305"/>
                </a:lnTo>
                <a:lnTo>
                  <a:pt x="146711" y="191375"/>
                </a:lnTo>
                <a:lnTo>
                  <a:pt x="145480" y="195748"/>
                </a:lnTo>
                <a:lnTo>
                  <a:pt x="144112" y="203253"/>
                </a:lnTo>
                <a:lnTo>
                  <a:pt x="140856" y="209896"/>
                </a:lnTo>
                <a:lnTo>
                  <a:pt x="138597" y="213056"/>
                </a:lnTo>
                <a:lnTo>
                  <a:pt x="136098" y="216156"/>
                </a:lnTo>
                <a:lnTo>
                  <a:pt x="133439" y="219214"/>
                </a:lnTo>
                <a:lnTo>
                  <a:pt x="130672" y="222245"/>
                </a:lnTo>
                <a:lnTo>
                  <a:pt x="124951" y="228259"/>
                </a:lnTo>
                <a:lnTo>
                  <a:pt x="122034" y="231251"/>
                </a:lnTo>
                <a:lnTo>
                  <a:pt x="119097" y="233246"/>
                </a:lnTo>
                <a:lnTo>
                  <a:pt x="116146" y="234577"/>
                </a:lnTo>
                <a:lnTo>
                  <a:pt x="113185" y="235463"/>
                </a:lnTo>
                <a:lnTo>
                  <a:pt x="110218" y="237046"/>
                </a:lnTo>
                <a:lnTo>
                  <a:pt x="107247" y="239094"/>
                </a:lnTo>
                <a:lnTo>
                  <a:pt x="104273" y="241452"/>
                </a:lnTo>
                <a:lnTo>
                  <a:pt x="100304" y="243023"/>
                </a:lnTo>
                <a:lnTo>
                  <a:pt x="95671" y="244071"/>
                </a:lnTo>
                <a:lnTo>
                  <a:pt x="90597" y="244770"/>
                </a:lnTo>
                <a:lnTo>
                  <a:pt x="86221" y="245235"/>
                </a:lnTo>
                <a:lnTo>
                  <a:pt x="82310" y="245546"/>
                </a:lnTo>
                <a:lnTo>
                  <a:pt x="78710" y="245752"/>
                </a:lnTo>
                <a:lnTo>
                  <a:pt x="69413" y="245982"/>
                </a:lnTo>
                <a:lnTo>
                  <a:pt x="0" y="2461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74"/>
          <p:cNvSpPr/>
          <p:nvPr/>
        </p:nvSpPr>
        <p:spPr>
          <a:xfrm>
            <a:off x="2820040" y="3554137"/>
            <a:ext cx="187711" cy="240981"/>
          </a:xfrm>
          <a:custGeom>
            <a:avLst/>
            <a:gdLst/>
            <a:ahLst/>
            <a:cxnLst/>
            <a:rect l="0" t="0" r="0" b="0"/>
            <a:pathLst>
              <a:path w="187711" h="240981">
                <a:moveTo>
                  <a:pt x="0" y="26668"/>
                </a:moveTo>
                <a:lnTo>
                  <a:pt x="7696" y="26668"/>
                </a:lnTo>
                <a:lnTo>
                  <a:pt x="13316" y="21927"/>
                </a:lnTo>
                <a:lnTo>
                  <a:pt x="18498" y="16954"/>
                </a:lnTo>
                <a:lnTo>
                  <a:pt x="21270" y="14239"/>
                </a:lnTo>
                <a:lnTo>
                  <a:pt x="24112" y="12429"/>
                </a:lnTo>
                <a:lnTo>
                  <a:pt x="29918" y="10418"/>
                </a:lnTo>
                <a:lnTo>
                  <a:pt x="33849" y="8889"/>
                </a:lnTo>
                <a:lnTo>
                  <a:pt x="38457" y="6878"/>
                </a:lnTo>
                <a:lnTo>
                  <a:pt x="43515" y="4545"/>
                </a:lnTo>
                <a:lnTo>
                  <a:pt x="48874" y="2989"/>
                </a:lnTo>
                <a:lnTo>
                  <a:pt x="54432" y="1953"/>
                </a:lnTo>
                <a:lnTo>
                  <a:pt x="60125" y="1261"/>
                </a:lnTo>
                <a:lnTo>
                  <a:pt x="65905" y="800"/>
                </a:lnTo>
                <a:lnTo>
                  <a:pt x="71746" y="493"/>
                </a:lnTo>
                <a:lnTo>
                  <a:pt x="83532" y="152"/>
                </a:lnTo>
                <a:lnTo>
                  <a:pt x="95391" y="0"/>
                </a:lnTo>
                <a:lnTo>
                  <a:pt x="101335" y="952"/>
                </a:lnTo>
                <a:lnTo>
                  <a:pt x="107283" y="2578"/>
                </a:lnTo>
                <a:lnTo>
                  <a:pt x="113236" y="4655"/>
                </a:lnTo>
                <a:lnTo>
                  <a:pt x="118197" y="6039"/>
                </a:lnTo>
                <a:lnTo>
                  <a:pt x="122498" y="6963"/>
                </a:lnTo>
                <a:lnTo>
                  <a:pt x="126358" y="7577"/>
                </a:lnTo>
                <a:lnTo>
                  <a:pt x="129924" y="8980"/>
                </a:lnTo>
                <a:lnTo>
                  <a:pt x="133295" y="10907"/>
                </a:lnTo>
                <a:lnTo>
                  <a:pt x="136536" y="13184"/>
                </a:lnTo>
                <a:lnTo>
                  <a:pt x="139689" y="15694"/>
                </a:lnTo>
                <a:lnTo>
                  <a:pt x="142785" y="18360"/>
                </a:lnTo>
                <a:lnTo>
                  <a:pt x="145842" y="21129"/>
                </a:lnTo>
                <a:lnTo>
                  <a:pt x="147879" y="23967"/>
                </a:lnTo>
                <a:lnTo>
                  <a:pt x="150144" y="29767"/>
                </a:lnTo>
                <a:lnTo>
                  <a:pt x="150748" y="33695"/>
                </a:lnTo>
                <a:lnTo>
                  <a:pt x="151151" y="38298"/>
                </a:lnTo>
                <a:lnTo>
                  <a:pt x="151419" y="43351"/>
                </a:lnTo>
                <a:lnTo>
                  <a:pt x="150605" y="47712"/>
                </a:lnTo>
                <a:lnTo>
                  <a:pt x="147051" y="55203"/>
                </a:lnTo>
                <a:lnTo>
                  <a:pt x="142161" y="64486"/>
                </a:lnTo>
                <a:lnTo>
                  <a:pt x="130930" y="86614"/>
                </a:lnTo>
                <a:lnTo>
                  <a:pt x="127013" y="92428"/>
                </a:lnTo>
                <a:lnTo>
                  <a:pt x="122416" y="98289"/>
                </a:lnTo>
                <a:lnTo>
                  <a:pt x="117365" y="104181"/>
                </a:lnTo>
                <a:lnTo>
                  <a:pt x="112011" y="110093"/>
                </a:lnTo>
                <a:lnTo>
                  <a:pt x="100766" y="121954"/>
                </a:lnTo>
                <a:lnTo>
                  <a:pt x="47658" y="175497"/>
                </a:lnTo>
                <a:lnTo>
                  <a:pt x="41704" y="180458"/>
                </a:lnTo>
                <a:lnTo>
                  <a:pt x="35748" y="184756"/>
                </a:lnTo>
                <a:lnTo>
                  <a:pt x="29791" y="188615"/>
                </a:lnTo>
                <a:lnTo>
                  <a:pt x="25820" y="193171"/>
                </a:lnTo>
                <a:lnTo>
                  <a:pt x="23173" y="198194"/>
                </a:lnTo>
                <a:lnTo>
                  <a:pt x="21407" y="203526"/>
                </a:lnTo>
                <a:lnTo>
                  <a:pt x="19237" y="208074"/>
                </a:lnTo>
                <a:lnTo>
                  <a:pt x="16798" y="212097"/>
                </a:lnTo>
                <a:lnTo>
                  <a:pt x="14178" y="215772"/>
                </a:lnTo>
                <a:lnTo>
                  <a:pt x="13425" y="218221"/>
                </a:lnTo>
                <a:lnTo>
                  <a:pt x="13915" y="219855"/>
                </a:lnTo>
                <a:lnTo>
                  <a:pt x="15236" y="220943"/>
                </a:lnTo>
                <a:lnTo>
                  <a:pt x="16116" y="222662"/>
                </a:lnTo>
                <a:lnTo>
                  <a:pt x="17095" y="227216"/>
                </a:lnTo>
                <a:lnTo>
                  <a:pt x="19342" y="228827"/>
                </a:lnTo>
                <a:lnTo>
                  <a:pt x="22826" y="229902"/>
                </a:lnTo>
                <a:lnTo>
                  <a:pt x="27135" y="230618"/>
                </a:lnTo>
                <a:lnTo>
                  <a:pt x="31995" y="232088"/>
                </a:lnTo>
                <a:lnTo>
                  <a:pt x="37220" y="234060"/>
                </a:lnTo>
                <a:lnTo>
                  <a:pt x="42691" y="236367"/>
                </a:lnTo>
                <a:lnTo>
                  <a:pt x="48324" y="237904"/>
                </a:lnTo>
                <a:lnTo>
                  <a:pt x="54066" y="238930"/>
                </a:lnTo>
                <a:lnTo>
                  <a:pt x="59880" y="239613"/>
                </a:lnTo>
                <a:lnTo>
                  <a:pt x="65743" y="240069"/>
                </a:lnTo>
                <a:lnTo>
                  <a:pt x="71637" y="240373"/>
                </a:lnTo>
                <a:lnTo>
                  <a:pt x="83484" y="240710"/>
                </a:lnTo>
                <a:lnTo>
                  <a:pt x="134052" y="240969"/>
                </a:lnTo>
                <a:lnTo>
                  <a:pt x="181619" y="240980"/>
                </a:lnTo>
                <a:lnTo>
                  <a:pt x="183649" y="239988"/>
                </a:lnTo>
                <a:lnTo>
                  <a:pt x="185003" y="238335"/>
                </a:lnTo>
                <a:lnTo>
                  <a:pt x="187710" y="23205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75"/>
          <p:cNvSpPr/>
          <p:nvPr/>
        </p:nvSpPr>
        <p:spPr>
          <a:xfrm>
            <a:off x="3231214" y="3643313"/>
            <a:ext cx="125141" cy="8931"/>
          </a:xfrm>
          <a:custGeom>
            <a:avLst/>
            <a:gdLst/>
            <a:ahLst/>
            <a:cxnLst/>
            <a:rect l="0" t="0" r="0" b="0"/>
            <a:pathLst>
              <a:path w="125141" h="8931">
                <a:moveTo>
                  <a:pt x="0" y="8930"/>
                </a:moveTo>
                <a:lnTo>
                  <a:pt x="0" y="1241"/>
                </a:lnTo>
                <a:lnTo>
                  <a:pt x="993" y="827"/>
                </a:lnTo>
                <a:lnTo>
                  <a:pt x="2648" y="551"/>
                </a:lnTo>
                <a:lnTo>
                  <a:pt x="7696" y="108"/>
                </a:lnTo>
                <a:lnTo>
                  <a:pt x="28967" y="9"/>
                </a:lnTo>
                <a:lnTo>
                  <a:pt x="55296" y="0"/>
                </a:lnTo>
                <a:lnTo>
                  <a:pt x="59707" y="992"/>
                </a:lnTo>
                <a:lnTo>
                  <a:pt x="64634" y="2646"/>
                </a:lnTo>
                <a:lnTo>
                  <a:pt x="69905" y="4740"/>
                </a:lnTo>
                <a:lnTo>
                  <a:pt x="74413" y="6137"/>
                </a:lnTo>
                <a:lnTo>
                  <a:pt x="78410" y="7068"/>
                </a:lnTo>
                <a:lnTo>
                  <a:pt x="82069" y="7688"/>
                </a:lnTo>
                <a:lnTo>
                  <a:pt x="85501" y="7110"/>
                </a:lnTo>
                <a:lnTo>
                  <a:pt x="88783" y="5732"/>
                </a:lnTo>
                <a:lnTo>
                  <a:pt x="91963" y="3821"/>
                </a:lnTo>
                <a:lnTo>
                  <a:pt x="96070" y="3540"/>
                </a:lnTo>
                <a:lnTo>
                  <a:pt x="100794" y="4344"/>
                </a:lnTo>
                <a:lnTo>
                  <a:pt x="105930" y="5872"/>
                </a:lnTo>
                <a:lnTo>
                  <a:pt x="110347" y="6891"/>
                </a:lnTo>
                <a:lnTo>
                  <a:pt x="114285" y="7570"/>
                </a:lnTo>
                <a:lnTo>
                  <a:pt x="12514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76"/>
          <p:cNvSpPr/>
          <p:nvPr/>
        </p:nvSpPr>
        <p:spPr>
          <a:xfrm>
            <a:off x="3410153" y="3518297"/>
            <a:ext cx="249586" cy="285751"/>
          </a:xfrm>
          <a:custGeom>
            <a:avLst/>
            <a:gdLst/>
            <a:ahLst/>
            <a:cxnLst/>
            <a:rect l="0" t="0" r="0" b="0"/>
            <a:pathLst>
              <a:path w="249586" h="285751">
                <a:moveTo>
                  <a:pt x="124973" y="0"/>
                </a:moveTo>
                <a:lnTo>
                  <a:pt x="117277" y="0"/>
                </a:lnTo>
                <a:lnTo>
                  <a:pt x="111657" y="4740"/>
                </a:lnTo>
                <a:lnTo>
                  <a:pt x="106475" y="9713"/>
                </a:lnTo>
                <a:lnTo>
                  <a:pt x="99867" y="15231"/>
                </a:lnTo>
                <a:lnTo>
                  <a:pt x="95325" y="18091"/>
                </a:lnTo>
                <a:lnTo>
                  <a:pt x="90310" y="20991"/>
                </a:lnTo>
                <a:lnTo>
                  <a:pt x="84980" y="24908"/>
                </a:lnTo>
                <a:lnTo>
                  <a:pt x="79441" y="29504"/>
                </a:lnTo>
                <a:lnTo>
                  <a:pt x="73761" y="34552"/>
                </a:lnTo>
                <a:lnTo>
                  <a:pt x="68982" y="39902"/>
                </a:lnTo>
                <a:lnTo>
                  <a:pt x="64802" y="45453"/>
                </a:lnTo>
                <a:lnTo>
                  <a:pt x="61023" y="51137"/>
                </a:lnTo>
                <a:lnTo>
                  <a:pt x="56517" y="56912"/>
                </a:lnTo>
                <a:lnTo>
                  <a:pt x="51527" y="62746"/>
                </a:lnTo>
                <a:lnTo>
                  <a:pt x="46214" y="68620"/>
                </a:lnTo>
                <a:lnTo>
                  <a:pt x="35013" y="80438"/>
                </a:lnTo>
                <a:lnTo>
                  <a:pt x="29245" y="86367"/>
                </a:lnTo>
                <a:lnTo>
                  <a:pt x="24407" y="93297"/>
                </a:lnTo>
                <a:lnTo>
                  <a:pt x="20188" y="100893"/>
                </a:lnTo>
                <a:lnTo>
                  <a:pt x="6281" y="129731"/>
                </a:lnTo>
                <a:lnTo>
                  <a:pt x="4132" y="137089"/>
                </a:lnTo>
                <a:lnTo>
                  <a:pt x="2699" y="144971"/>
                </a:lnTo>
                <a:lnTo>
                  <a:pt x="1743" y="153202"/>
                </a:lnTo>
                <a:lnTo>
                  <a:pt x="1107" y="160674"/>
                </a:lnTo>
                <a:lnTo>
                  <a:pt x="682" y="167639"/>
                </a:lnTo>
                <a:lnTo>
                  <a:pt x="210" y="180670"/>
                </a:lnTo>
                <a:lnTo>
                  <a:pt x="0" y="193076"/>
                </a:lnTo>
                <a:lnTo>
                  <a:pt x="1931" y="199163"/>
                </a:lnTo>
                <a:lnTo>
                  <a:pt x="5204" y="205205"/>
                </a:lnTo>
                <a:lnTo>
                  <a:pt x="9373" y="211217"/>
                </a:lnTo>
                <a:lnTo>
                  <a:pt x="13145" y="216218"/>
                </a:lnTo>
                <a:lnTo>
                  <a:pt x="19985" y="224420"/>
                </a:lnTo>
                <a:lnTo>
                  <a:pt x="24192" y="228988"/>
                </a:lnTo>
                <a:lnTo>
                  <a:pt x="34164" y="239356"/>
                </a:lnTo>
                <a:lnTo>
                  <a:pt x="40598" y="243907"/>
                </a:lnTo>
                <a:lnTo>
                  <a:pt x="47866" y="247932"/>
                </a:lnTo>
                <a:lnTo>
                  <a:pt x="69682" y="258339"/>
                </a:lnTo>
                <a:lnTo>
                  <a:pt x="76194" y="261523"/>
                </a:lnTo>
                <a:lnTo>
                  <a:pt x="83515" y="264638"/>
                </a:lnTo>
                <a:lnTo>
                  <a:pt x="91376" y="267706"/>
                </a:lnTo>
                <a:lnTo>
                  <a:pt x="99595" y="270744"/>
                </a:lnTo>
                <a:lnTo>
                  <a:pt x="107061" y="272770"/>
                </a:lnTo>
                <a:lnTo>
                  <a:pt x="114025" y="274120"/>
                </a:lnTo>
                <a:lnTo>
                  <a:pt x="120654" y="275020"/>
                </a:lnTo>
                <a:lnTo>
                  <a:pt x="128052" y="275620"/>
                </a:lnTo>
                <a:lnTo>
                  <a:pt x="135964" y="276020"/>
                </a:lnTo>
                <a:lnTo>
                  <a:pt x="151707" y="276464"/>
                </a:lnTo>
                <a:lnTo>
                  <a:pt x="184160" y="276773"/>
                </a:lnTo>
                <a:lnTo>
                  <a:pt x="190254" y="275797"/>
                </a:lnTo>
                <a:lnTo>
                  <a:pt x="196302" y="274153"/>
                </a:lnTo>
                <a:lnTo>
                  <a:pt x="202321" y="272066"/>
                </a:lnTo>
                <a:lnTo>
                  <a:pt x="207327" y="269681"/>
                </a:lnTo>
                <a:lnTo>
                  <a:pt x="211657" y="267100"/>
                </a:lnTo>
                <a:lnTo>
                  <a:pt x="219117" y="261586"/>
                </a:lnTo>
                <a:lnTo>
                  <a:pt x="225743" y="255828"/>
                </a:lnTo>
                <a:lnTo>
                  <a:pt x="231998" y="249962"/>
                </a:lnTo>
                <a:lnTo>
                  <a:pt x="244107" y="238111"/>
                </a:lnTo>
                <a:lnTo>
                  <a:pt x="246109" y="235139"/>
                </a:lnTo>
                <a:lnTo>
                  <a:pt x="248333" y="229191"/>
                </a:lnTo>
                <a:lnTo>
                  <a:pt x="249585" y="220264"/>
                </a:lnTo>
                <a:lnTo>
                  <a:pt x="248767" y="217288"/>
                </a:lnTo>
                <a:lnTo>
                  <a:pt x="245211" y="211335"/>
                </a:lnTo>
                <a:lnTo>
                  <a:pt x="242872" y="209351"/>
                </a:lnTo>
                <a:lnTo>
                  <a:pt x="240320" y="208028"/>
                </a:lnTo>
                <a:lnTo>
                  <a:pt x="233842" y="205566"/>
                </a:lnTo>
                <a:lnTo>
                  <a:pt x="229334" y="203521"/>
                </a:lnTo>
                <a:lnTo>
                  <a:pt x="224342" y="201165"/>
                </a:lnTo>
                <a:lnTo>
                  <a:pt x="220021" y="199594"/>
                </a:lnTo>
                <a:lnTo>
                  <a:pt x="212571" y="197849"/>
                </a:lnTo>
                <a:lnTo>
                  <a:pt x="205950" y="197073"/>
                </a:lnTo>
                <a:lnTo>
                  <a:pt x="202794" y="196867"/>
                </a:lnTo>
                <a:lnTo>
                  <a:pt x="198703" y="197721"/>
                </a:lnTo>
                <a:lnTo>
                  <a:pt x="193989" y="199283"/>
                </a:lnTo>
                <a:lnTo>
                  <a:pt x="188861" y="201316"/>
                </a:lnTo>
                <a:lnTo>
                  <a:pt x="184449" y="202672"/>
                </a:lnTo>
                <a:lnTo>
                  <a:pt x="176898" y="204178"/>
                </a:lnTo>
                <a:lnTo>
                  <a:pt x="170231" y="207493"/>
                </a:lnTo>
                <a:lnTo>
                  <a:pt x="163958" y="212274"/>
                </a:lnTo>
                <a:lnTo>
                  <a:pt x="157859" y="217706"/>
                </a:lnTo>
                <a:lnTo>
                  <a:pt x="151838" y="223427"/>
                </a:lnTo>
                <a:lnTo>
                  <a:pt x="139880" y="235185"/>
                </a:lnTo>
                <a:lnTo>
                  <a:pt x="137891" y="239141"/>
                </a:lnTo>
                <a:lnTo>
                  <a:pt x="136564" y="243764"/>
                </a:lnTo>
                <a:lnTo>
                  <a:pt x="135680" y="248829"/>
                </a:lnTo>
                <a:lnTo>
                  <a:pt x="134697" y="257104"/>
                </a:lnTo>
                <a:lnTo>
                  <a:pt x="134435" y="260699"/>
                </a:lnTo>
                <a:lnTo>
                  <a:pt x="135254" y="264089"/>
                </a:lnTo>
                <a:lnTo>
                  <a:pt x="138811" y="270500"/>
                </a:lnTo>
                <a:lnTo>
                  <a:pt x="141055" y="276657"/>
                </a:lnTo>
                <a:lnTo>
                  <a:pt x="14285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77"/>
          <p:cNvSpPr/>
          <p:nvPr/>
        </p:nvSpPr>
        <p:spPr>
          <a:xfrm>
            <a:off x="2435681" y="3946933"/>
            <a:ext cx="169676" cy="285336"/>
          </a:xfrm>
          <a:custGeom>
            <a:avLst/>
            <a:gdLst/>
            <a:ahLst/>
            <a:cxnLst/>
            <a:rect l="0" t="0" r="0" b="0"/>
            <a:pathLst>
              <a:path w="169676" h="285336">
                <a:moveTo>
                  <a:pt x="0" y="26778"/>
                </a:moveTo>
                <a:lnTo>
                  <a:pt x="0" y="18216"/>
                </a:lnTo>
                <a:lnTo>
                  <a:pt x="4745" y="17957"/>
                </a:lnTo>
                <a:lnTo>
                  <a:pt x="6143" y="16929"/>
                </a:lnTo>
                <a:lnTo>
                  <a:pt x="7075" y="15251"/>
                </a:lnTo>
                <a:lnTo>
                  <a:pt x="8571" y="10169"/>
                </a:lnTo>
                <a:lnTo>
                  <a:pt x="13575" y="4549"/>
                </a:lnTo>
                <a:lnTo>
                  <a:pt x="16002" y="3029"/>
                </a:lnTo>
                <a:lnTo>
                  <a:pt x="18614" y="2015"/>
                </a:lnTo>
                <a:lnTo>
                  <a:pt x="21348" y="1340"/>
                </a:lnTo>
                <a:lnTo>
                  <a:pt x="24164" y="890"/>
                </a:lnTo>
                <a:lnTo>
                  <a:pt x="27034" y="590"/>
                </a:lnTo>
                <a:lnTo>
                  <a:pt x="29941" y="389"/>
                </a:lnTo>
                <a:lnTo>
                  <a:pt x="33865" y="256"/>
                </a:lnTo>
                <a:lnTo>
                  <a:pt x="48878" y="68"/>
                </a:lnTo>
                <a:lnTo>
                  <a:pt x="72881" y="0"/>
                </a:lnTo>
                <a:lnTo>
                  <a:pt x="76397" y="988"/>
                </a:lnTo>
                <a:lnTo>
                  <a:pt x="79733" y="2639"/>
                </a:lnTo>
                <a:lnTo>
                  <a:pt x="82951" y="4732"/>
                </a:lnTo>
                <a:lnTo>
                  <a:pt x="86089" y="7120"/>
                </a:lnTo>
                <a:lnTo>
                  <a:pt x="89174" y="9704"/>
                </a:lnTo>
                <a:lnTo>
                  <a:pt x="92224" y="12419"/>
                </a:lnTo>
                <a:lnTo>
                  <a:pt x="98262" y="18081"/>
                </a:lnTo>
                <a:lnTo>
                  <a:pt x="110230" y="29801"/>
                </a:lnTo>
                <a:lnTo>
                  <a:pt x="112221" y="32762"/>
                </a:lnTo>
                <a:lnTo>
                  <a:pt x="114432" y="38698"/>
                </a:lnTo>
                <a:lnTo>
                  <a:pt x="115415" y="47289"/>
                </a:lnTo>
                <a:lnTo>
                  <a:pt x="115852" y="56730"/>
                </a:lnTo>
                <a:lnTo>
                  <a:pt x="116046" y="64233"/>
                </a:lnTo>
                <a:lnTo>
                  <a:pt x="115105" y="68615"/>
                </a:lnTo>
                <a:lnTo>
                  <a:pt x="113484" y="73521"/>
                </a:lnTo>
                <a:lnTo>
                  <a:pt x="111411" y="78776"/>
                </a:lnTo>
                <a:lnTo>
                  <a:pt x="106458" y="87260"/>
                </a:lnTo>
                <a:lnTo>
                  <a:pt x="103747" y="90912"/>
                </a:lnTo>
                <a:lnTo>
                  <a:pt x="100946" y="94339"/>
                </a:lnTo>
                <a:lnTo>
                  <a:pt x="98086" y="97615"/>
                </a:lnTo>
                <a:lnTo>
                  <a:pt x="95186" y="100792"/>
                </a:lnTo>
                <a:lnTo>
                  <a:pt x="91266" y="103902"/>
                </a:lnTo>
                <a:lnTo>
                  <a:pt x="86667" y="106967"/>
                </a:lnTo>
                <a:lnTo>
                  <a:pt x="81614" y="110003"/>
                </a:lnTo>
                <a:lnTo>
                  <a:pt x="76259" y="113019"/>
                </a:lnTo>
                <a:lnTo>
                  <a:pt x="65012" y="119016"/>
                </a:lnTo>
                <a:lnTo>
                  <a:pt x="60226" y="122005"/>
                </a:lnTo>
                <a:lnTo>
                  <a:pt x="56042" y="124989"/>
                </a:lnTo>
                <a:lnTo>
                  <a:pt x="52259" y="127971"/>
                </a:lnTo>
                <a:lnTo>
                  <a:pt x="48744" y="129958"/>
                </a:lnTo>
                <a:lnTo>
                  <a:pt x="45407" y="131284"/>
                </a:lnTo>
                <a:lnTo>
                  <a:pt x="42190" y="132167"/>
                </a:lnTo>
                <a:lnTo>
                  <a:pt x="39051" y="132756"/>
                </a:lnTo>
                <a:lnTo>
                  <a:pt x="35966" y="133149"/>
                </a:lnTo>
                <a:lnTo>
                  <a:pt x="26863" y="133930"/>
                </a:lnTo>
                <a:lnTo>
                  <a:pt x="69973" y="133935"/>
                </a:lnTo>
                <a:lnTo>
                  <a:pt x="75451" y="134926"/>
                </a:lnTo>
                <a:lnTo>
                  <a:pt x="81089" y="136580"/>
                </a:lnTo>
                <a:lnTo>
                  <a:pt x="86834" y="138675"/>
                </a:lnTo>
                <a:lnTo>
                  <a:pt x="92651" y="140071"/>
                </a:lnTo>
                <a:lnTo>
                  <a:pt x="98515" y="141002"/>
                </a:lnTo>
                <a:lnTo>
                  <a:pt x="104410" y="141623"/>
                </a:lnTo>
                <a:lnTo>
                  <a:pt x="109334" y="143028"/>
                </a:lnTo>
                <a:lnTo>
                  <a:pt x="113610" y="144958"/>
                </a:lnTo>
                <a:lnTo>
                  <a:pt x="117453" y="147236"/>
                </a:lnTo>
                <a:lnTo>
                  <a:pt x="122002" y="149748"/>
                </a:lnTo>
                <a:lnTo>
                  <a:pt x="132353" y="155184"/>
                </a:lnTo>
                <a:lnTo>
                  <a:pt x="136901" y="158022"/>
                </a:lnTo>
                <a:lnTo>
                  <a:pt x="140926" y="160907"/>
                </a:lnTo>
                <a:lnTo>
                  <a:pt x="144603" y="163823"/>
                </a:lnTo>
                <a:lnTo>
                  <a:pt x="148047" y="166759"/>
                </a:lnTo>
                <a:lnTo>
                  <a:pt x="151336" y="169708"/>
                </a:lnTo>
                <a:lnTo>
                  <a:pt x="157640" y="175630"/>
                </a:lnTo>
                <a:lnTo>
                  <a:pt x="163751" y="181570"/>
                </a:lnTo>
                <a:lnTo>
                  <a:pt x="165778" y="184543"/>
                </a:lnTo>
                <a:lnTo>
                  <a:pt x="168031" y="190492"/>
                </a:lnTo>
                <a:lnTo>
                  <a:pt x="169032" y="199089"/>
                </a:lnTo>
                <a:lnTo>
                  <a:pt x="169477" y="208533"/>
                </a:lnTo>
                <a:lnTo>
                  <a:pt x="169675" y="216037"/>
                </a:lnTo>
                <a:lnTo>
                  <a:pt x="168734" y="220420"/>
                </a:lnTo>
                <a:lnTo>
                  <a:pt x="167114" y="225326"/>
                </a:lnTo>
                <a:lnTo>
                  <a:pt x="165041" y="230581"/>
                </a:lnTo>
                <a:lnTo>
                  <a:pt x="162737" y="239066"/>
                </a:lnTo>
                <a:lnTo>
                  <a:pt x="162123" y="242717"/>
                </a:lnTo>
                <a:lnTo>
                  <a:pt x="158792" y="249420"/>
                </a:lnTo>
                <a:lnTo>
                  <a:pt x="154001" y="255707"/>
                </a:lnTo>
                <a:lnTo>
                  <a:pt x="151333" y="258772"/>
                </a:lnTo>
                <a:lnTo>
                  <a:pt x="148561" y="261808"/>
                </a:lnTo>
                <a:lnTo>
                  <a:pt x="144727" y="263832"/>
                </a:lnTo>
                <a:lnTo>
                  <a:pt x="140184" y="265181"/>
                </a:lnTo>
                <a:lnTo>
                  <a:pt x="135170" y="266081"/>
                </a:lnTo>
                <a:lnTo>
                  <a:pt x="130833" y="267673"/>
                </a:lnTo>
                <a:lnTo>
                  <a:pt x="126949" y="269726"/>
                </a:lnTo>
                <a:lnTo>
                  <a:pt x="123367" y="272087"/>
                </a:lnTo>
                <a:lnTo>
                  <a:pt x="118992" y="273661"/>
                </a:lnTo>
                <a:lnTo>
                  <a:pt x="114089" y="274710"/>
                </a:lnTo>
                <a:lnTo>
                  <a:pt x="108834" y="275410"/>
                </a:lnTo>
                <a:lnTo>
                  <a:pt x="103345" y="276869"/>
                </a:lnTo>
                <a:lnTo>
                  <a:pt x="97699" y="278833"/>
                </a:lnTo>
                <a:lnTo>
                  <a:pt x="91948" y="281135"/>
                </a:lnTo>
                <a:lnTo>
                  <a:pt x="87121" y="282670"/>
                </a:lnTo>
                <a:lnTo>
                  <a:pt x="82910" y="283693"/>
                </a:lnTo>
                <a:lnTo>
                  <a:pt x="79110" y="284375"/>
                </a:lnTo>
                <a:lnTo>
                  <a:pt x="74590" y="284830"/>
                </a:lnTo>
                <a:lnTo>
                  <a:pt x="69590" y="285133"/>
                </a:lnTo>
                <a:lnTo>
                  <a:pt x="64270" y="285335"/>
                </a:lnTo>
                <a:lnTo>
                  <a:pt x="59731" y="284478"/>
                </a:lnTo>
                <a:lnTo>
                  <a:pt x="55712" y="282914"/>
                </a:lnTo>
                <a:lnTo>
                  <a:pt x="52039" y="280879"/>
                </a:lnTo>
                <a:lnTo>
                  <a:pt x="48597" y="279523"/>
                </a:lnTo>
                <a:lnTo>
                  <a:pt x="45310" y="278618"/>
                </a:lnTo>
                <a:lnTo>
                  <a:pt x="42125" y="278015"/>
                </a:lnTo>
                <a:lnTo>
                  <a:pt x="39008" y="277613"/>
                </a:lnTo>
                <a:lnTo>
                  <a:pt x="35937" y="277345"/>
                </a:lnTo>
                <a:lnTo>
                  <a:pt x="32897" y="277167"/>
                </a:lnTo>
                <a:lnTo>
                  <a:pt x="29876" y="276055"/>
                </a:lnTo>
                <a:lnTo>
                  <a:pt x="26870" y="274322"/>
                </a:lnTo>
                <a:lnTo>
                  <a:pt x="23872" y="272175"/>
                </a:lnTo>
                <a:lnTo>
                  <a:pt x="20881" y="270743"/>
                </a:lnTo>
                <a:lnTo>
                  <a:pt x="17893" y="269788"/>
                </a:lnTo>
                <a:lnTo>
                  <a:pt x="8939" y="2678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78"/>
          <p:cNvSpPr/>
          <p:nvPr/>
        </p:nvSpPr>
        <p:spPr>
          <a:xfrm>
            <a:off x="2820040" y="3911203"/>
            <a:ext cx="239941" cy="321347"/>
          </a:xfrm>
          <a:custGeom>
            <a:avLst/>
            <a:gdLst/>
            <a:ahLst/>
            <a:cxnLst/>
            <a:rect l="0" t="0" r="0" b="0"/>
            <a:pathLst>
              <a:path w="239941" h="321347">
                <a:moveTo>
                  <a:pt x="151956" y="0"/>
                </a:moveTo>
                <a:lnTo>
                  <a:pt x="113185" y="0"/>
                </a:lnTo>
                <a:lnTo>
                  <a:pt x="110218" y="992"/>
                </a:lnTo>
                <a:lnTo>
                  <a:pt x="104273" y="4741"/>
                </a:lnTo>
                <a:lnTo>
                  <a:pt x="100303" y="7129"/>
                </a:lnTo>
                <a:lnTo>
                  <a:pt x="95671" y="9713"/>
                </a:lnTo>
                <a:lnTo>
                  <a:pt x="90596" y="12429"/>
                </a:lnTo>
                <a:lnTo>
                  <a:pt x="86220" y="14239"/>
                </a:lnTo>
                <a:lnTo>
                  <a:pt x="82309" y="15446"/>
                </a:lnTo>
                <a:lnTo>
                  <a:pt x="78709" y="16250"/>
                </a:lnTo>
                <a:lnTo>
                  <a:pt x="74322" y="17779"/>
                </a:lnTo>
                <a:lnTo>
                  <a:pt x="69412" y="19790"/>
                </a:lnTo>
                <a:lnTo>
                  <a:pt x="64152" y="22123"/>
                </a:lnTo>
                <a:lnTo>
                  <a:pt x="59652" y="24670"/>
                </a:lnTo>
                <a:lnTo>
                  <a:pt x="55659" y="27361"/>
                </a:lnTo>
                <a:lnTo>
                  <a:pt x="52003" y="30147"/>
                </a:lnTo>
                <a:lnTo>
                  <a:pt x="47580" y="33989"/>
                </a:lnTo>
                <a:lnTo>
                  <a:pt x="42645" y="38534"/>
                </a:lnTo>
                <a:lnTo>
                  <a:pt x="28857" y="51767"/>
                </a:lnTo>
                <a:lnTo>
                  <a:pt x="25197" y="55347"/>
                </a:lnTo>
                <a:lnTo>
                  <a:pt x="22757" y="59719"/>
                </a:lnTo>
                <a:lnTo>
                  <a:pt x="21130" y="64617"/>
                </a:lnTo>
                <a:lnTo>
                  <a:pt x="20046" y="69867"/>
                </a:lnTo>
                <a:lnTo>
                  <a:pt x="16192" y="78347"/>
                </a:lnTo>
                <a:lnTo>
                  <a:pt x="12162" y="85422"/>
                </a:lnTo>
                <a:lnTo>
                  <a:pt x="10371" y="91874"/>
                </a:lnTo>
                <a:lnTo>
                  <a:pt x="9363" y="101085"/>
                </a:lnTo>
                <a:lnTo>
                  <a:pt x="10214" y="104101"/>
                </a:lnTo>
                <a:lnTo>
                  <a:pt x="16069" y="113425"/>
                </a:lnTo>
                <a:lnTo>
                  <a:pt x="16672" y="114312"/>
                </a:lnTo>
                <a:lnTo>
                  <a:pt x="18067" y="114903"/>
                </a:lnTo>
                <a:lnTo>
                  <a:pt x="22265" y="115561"/>
                </a:lnTo>
                <a:lnTo>
                  <a:pt x="24775" y="116728"/>
                </a:lnTo>
                <a:lnTo>
                  <a:pt x="30212" y="120671"/>
                </a:lnTo>
                <a:lnTo>
                  <a:pt x="33053" y="122119"/>
                </a:lnTo>
                <a:lnTo>
                  <a:pt x="38857" y="123729"/>
                </a:lnTo>
                <a:lnTo>
                  <a:pt x="44748" y="124443"/>
                </a:lnTo>
                <a:lnTo>
                  <a:pt x="51670" y="124762"/>
                </a:lnTo>
                <a:lnTo>
                  <a:pt x="73249" y="124982"/>
                </a:lnTo>
                <a:lnTo>
                  <a:pt x="92549" y="125006"/>
                </a:lnTo>
                <a:lnTo>
                  <a:pt x="99441" y="126002"/>
                </a:lnTo>
                <a:lnTo>
                  <a:pt x="106020" y="127657"/>
                </a:lnTo>
                <a:lnTo>
                  <a:pt x="112393" y="129753"/>
                </a:lnTo>
                <a:lnTo>
                  <a:pt x="118629" y="131151"/>
                </a:lnTo>
                <a:lnTo>
                  <a:pt x="124772" y="132082"/>
                </a:lnTo>
                <a:lnTo>
                  <a:pt x="130854" y="132703"/>
                </a:lnTo>
                <a:lnTo>
                  <a:pt x="135901" y="134109"/>
                </a:lnTo>
                <a:lnTo>
                  <a:pt x="140260" y="136039"/>
                </a:lnTo>
                <a:lnTo>
                  <a:pt x="144159" y="138318"/>
                </a:lnTo>
                <a:lnTo>
                  <a:pt x="148744" y="140829"/>
                </a:lnTo>
                <a:lnTo>
                  <a:pt x="164688" y="149104"/>
                </a:lnTo>
                <a:lnTo>
                  <a:pt x="193776" y="163747"/>
                </a:lnTo>
                <a:lnTo>
                  <a:pt x="198706" y="166712"/>
                </a:lnTo>
                <a:lnTo>
                  <a:pt x="202987" y="169680"/>
                </a:lnTo>
                <a:lnTo>
                  <a:pt x="210390" y="175624"/>
                </a:lnTo>
                <a:lnTo>
                  <a:pt x="216991" y="181574"/>
                </a:lnTo>
                <a:lnTo>
                  <a:pt x="223236" y="190171"/>
                </a:lnTo>
                <a:lnTo>
                  <a:pt x="228329" y="199614"/>
                </a:lnTo>
                <a:lnTo>
                  <a:pt x="230592" y="207118"/>
                </a:lnTo>
                <a:lnTo>
                  <a:pt x="234247" y="216407"/>
                </a:lnTo>
                <a:lnTo>
                  <a:pt x="236612" y="221662"/>
                </a:lnTo>
                <a:lnTo>
                  <a:pt x="238188" y="227149"/>
                </a:lnTo>
                <a:lnTo>
                  <a:pt x="239239" y="232793"/>
                </a:lnTo>
                <a:lnTo>
                  <a:pt x="239940" y="238539"/>
                </a:lnTo>
                <a:lnTo>
                  <a:pt x="239414" y="244354"/>
                </a:lnTo>
                <a:lnTo>
                  <a:pt x="238070" y="250215"/>
                </a:lnTo>
                <a:lnTo>
                  <a:pt x="236181" y="256107"/>
                </a:lnTo>
                <a:lnTo>
                  <a:pt x="234082" y="265299"/>
                </a:lnTo>
                <a:lnTo>
                  <a:pt x="233522" y="269140"/>
                </a:lnTo>
                <a:lnTo>
                  <a:pt x="232156" y="272692"/>
                </a:lnTo>
                <a:lnTo>
                  <a:pt x="227989" y="279285"/>
                </a:lnTo>
                <a:lnTo>
                  <a:pt x="222827" y="285522"/>
                </a:lnTo>
                <a:lnTo>
                  <a:pt x="220060" y="288575"/>
                </a:lnTo>
                <a:lnTo>
                  <a:pt x="216229" y="291602"/>
                </a:lnTo>
                <a:lnTo>
                  <a:pt x="211688" y="294612"/>
                </a:lnTo>
                <a:lnTo>
                  <a:pt x="206675" y="297611"/>
                </a:lnTo>
                <a:lnTo>
                  <a:pt x="202340" y="300603"/>
                </a:lnTo>
                <a:lnTo>
                  <a:pt x="194874" y="306573"/>
                </a:lnTo>
                <a:lnTo>
                  <a:pt x="190499" y="308562"/>
                </a:lnTo>
                <a:lnTo>
                  <a:pt x="185597" y="309888"/>
                </a:lnTo>
                <a:lnTo>
                  <a:pt x="180342" y="310771"/>
                </a:lnTo>
                <a:lnTo>
                  <a:pt x="174853" y="312353"/>
                </a:lnTo>
                <a:lnTo>
                  <a:pt x="169207" y="314400"/>
                </a:lnTo>
                <a:lnTo>
                  <a:pt x="163456" y="316756"/>
                </a:lnTo>
                <a:lnTo>
                  <a:pt x="157636" y="318327"/>
                </a:lnTo>
                <a:lnTo>
                  <a:pt x="151770" y="319374"/>
                </a:lnTo>
                <a:lnTo>
                  <a:pt x="145873" y="320072"/>
                </a:lnTo>
                <a:lnTo>
                  <a:pt x="139955" y="320538"/>
                </a:lnTo>
                <a:lnTo>
                  <a:pt x="134023" y="320848"/>
                </a:lnTo>
                <a:lnTo>
                  <a:pt x="122136" y="321193"/>
                </a:lnTo>
                <a:lnTo>
                  <a:pt x="110232" y="321346"/>
                </a:lnTo>
                <a:lnTo>
                  <a:pt x="104276" y="320395"/>
                </a:lnTo>
                <a:lnTo>
                  <a:pt x="98319" y="318769"/>
                </a:lnTo>
                <a:lnTo>
                  <a:pt x="92362" y="316692"/>
                </a:lnTo>
                <a:lnTo>
                  <a:pt x="85411" y="315308"/>
                </a:lnTo>
                <a:lnTo>
                  <a:pt x="77797" y="314385"/>
                </a:lnTo>
                <a:lnTo>
                  <a:pt x="69742" y="313770"/>
                </a:lnTo>
                <a:lnTo>
                  <a:pt x="62385" y="312367"/>
                </a:lnTo>
                <a:lnTo>
                  <a:pt x="55494" y="310440"/>
                </a:lnTo>
                <a:lnTo>
                  <a:pt x="48914" y="308163"/>
                </a:lnTo>
                <a:lnTo>
                  <a:pt x="42541" y="305653"/>
                </a:lnTo>
                <a:lnTo>
                  <a:pt x="36306" y="302987"/>
                </a:lnTo>
                <a:lnTo>
                  <a:pt x="30163" y="300218"/>
                </a:lnTo>
                <a:lnTo>
                  <a:pt x="25075" y="298372"/>
                </a:lnTo>
                <a:lnTo>
                  <a:pt x="20689" y="297141"/>
                </a:lnTo>
                <a:lnTo>
                  <a:pt x="16772" y="296321"/>
                </a:lnTo>
                <a:lnTo>
                  <a:pt x="9772" y="292763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79"/>
          <p:cNvSpPr/>
          <p:nvPr/>
        </p:nvSpPr>
        <p:spPr>
          <a:xfrm>
            <a:off x="3320768" y="3911207"/>
            <a:ext cx="159319" cy="276781"/>
          </a:xfrm>
          <a:custGeom>
            <a:avLst/>
            <a:gdLst/>
            <a:ahLst/>
            <a:cxnLst/>
            <a:rect l="0" t="0" r="0" b="0"/>
            <a:pathLst>
              <a:path w="159319" h="276781">
                <a:moveTo>
                  <a:pt x="17709" y="26785"/>
                </a:moveTo>
                <a:lnTo>
                  <a:pt x="22454" y="26785"/>
                </a:lnTo>
                <a:lnTo>
                  <a:pt x="24845" y="25793"/>
                </a:lnTo>
                <a:lnTo>
                  <a:pt x="27432" y="24139"/>
                </a:lnTo>
                <a:lnTo>
                  <a:pt x="33975" y="19097"/>
                </a:lnTo>
                <a:lnTo>
                  <a:pt x="37518" y="15761"/>
                </a:lnTo>
                <a:lnTo>
                  <a:pt x="47886" y="5536"/>
                </a:lnTo>
                <a:lnTo>
                  <a:pt x="50738" y="3689"/>
                </a:lnTo>
                <a:lnTo>
                  <a:pt x="53633" y="2458"/>
                </a:lnTo>
                <a:lnTo>
                  <a:pt x="56556" y="1637"/>
                </a:lnTo>
                <a:lnTo>
                  <a:pt x="60491" y="1090"/>
                </a:lnTo>
                <a:lnTo>
                  <a:pt x="65101" y="726"/>
                </a:lnTo>
                <a:lnTo>
                  <a:pt x="70160" y="483"/>
                </a:lnTo>
                <a:lnTo>
                  <a:pt x="81079" y="212"/>
                </a:lnTo>
                <a:lnTo>
                  <a:pt x="126568" y="0"/>
                </a:lnTo>
                <a:lnTo>
                  <a:pt x="130009" y="991"/>
                </a:lnTo>
                <a:lnTo>
                  <a:pt x="133296" y="2644"/>
                </a:lnTo>
                <a:lnTo>
                  <a:pt x="136480" y="4737"/>
                </a:lnTo>
                <a:lnTo>
                  <a:pt x="138603" y="7126"/>
                </a:lnTo>
                <a:lnTo>
                  <a:pt x="140018" y="9710"/>
                </a:lnTo>
                <a:lnTo>
                  <a:pt x="140962" y="12425"/>
                </a:lnTo>
                <a:lnTo>
                  <a:pt x="144659" y="18088"/>
                </a:lnTo>
                <a:lnTo>
                  <a:pt x="147035" y="20987"/>
                </a:lnTo>
                <a:lnTo>
                  <a:pt x="148619" y="23912"/>
                </a:lnTo>
                <a:lnTo>
                  <a:pt x="150380" y="29807"/>
                </a:lnTo>
                <a:lnTo>
                  <a:pt x="151162" y="35735"/>
                </a:lnTo>
                <a:lnTo>
                  <a:pt x="151370" y="38705"/>
                </a:lnTo>
                <a:lnTo>
                  <a:pt x="150516" y="41677"/>
                </a:lnTo>
                <a:lnTo>
                  <a:pt x="146919" y="47625"/>
                </a:lnTo>
                <a:lnTo>
                  <a:pt x="142009" y="56222"/>
                </a:lnTo>
                <a:lnTo>
                  <a:pt x="139310" y="61292"/>
                </a:lnTo>
                <a:lnTo>
                  <a:pt x="136517" y="65665"/>
                </a:lnTo>
                <a:lnTo>
                  <a:pt x="133661" y="69572"/>
                </a:lnTo>
                <a:lnTo>
                  <a:pt x="130765" y="73169"/>
                </a:lnTo>
                <a:lnTo>
                  <a:pt x="127840" y="77552"/>
                </a:lnTo>
                <a:lnTo>
                  <a:pt x="124898" y="82457"/>
                </a:lnTo>
                <a:lnTo>
                  <a:pt x="121943" y="87712"/>
                </a:lnTo>
                <a:lnTo>
                  <a:pt x="117987" y="92208"/>
                </a:lnTo>
                <a:lnTo>
                  <a:pt x="113363" y="96197"/>
                </a:lnTo>
                <a:lnTo>
                  <a:pt x="108294" y="99849"/>
                </a:lnTo>
                <a:lnTo>
                  <a:pt x="103921" y="104268"/>
                </a:lnTo>
                <a:lnTo>
                  <a:pt x="100014" y="109198"/>
                </a:lnTo>
                <a:lnTo>
                  <a:pt x="96415" y="114469"/>
                </a:lnTo>
                <a:lnTo>
                  <a:pt x="92030" y="119968"/>
                </a:lnTo>
                <a:lnTo>
                  <a:pt x="87119" y="125618"/>
                </a:lnTo>
                <a:lnTo>
                  <a:pt x="81860" y="131369"/>
                </a:lnTo>
                <a:lnTo>
                  <a:pt x="70719" y="143051"/>
                </a:lnTo>
                <a:lnTo>
                  <a:pt x="29591" y="184554"/>
                </a:lnTo>
                <a:lnTo>
                  <a:pt x="24637" y="190503"/>
                </a:lnTo>
                <a:lnTo>
                  <a:pt x="20341" y="196454"/>
                </a:lnTo>
                <a:lnTo>
                  <a:pt x="16484" y="202406"/>
                </a:lnTo>
                <a:lnTo>
                  <a:pt x="12920" y="207366"/>
                </a:lnTo>
                <a:lnTo>
                  <a:pt x="9550" y="211665"/>
                </a:lnTo>
                <a:lnTo>
                  <a:pt x="6311" y="215523"/>
                </a:lnTo>
                <a:lnTo>
                  <a:pt x="4151" y="220079"/>
                </a:lnTo>
                <a:lnTo>
                  <a:pt x="2711" y="225101"/>
                </a:lnTo>
                <a:lnTo>
                  <a:pt x="1752" y="230433"/>
                </a:lnTo>
                <a:lnTo>
                  <a:pt x="685" y="239004"/>
                </a:lnTo>
                <a:lnTo>
                  <a:pt x="211" y="246120"/>
                </a:lnTo>
                <a:lnTo>
                  <a:pt x="0" y="252590"/>
                </a:lnTo>
                <a:lnTo>
                  <a:pt x="937" y="255705"/>
                </a:lnTo>
                <a:lnTo>
                  <a:pt x="4627" y="261811"/>
                </a:lnTo>
                <a:lnTo>
                  <a:pt x="7001" y="263836"/>
                </a:lnTo>
                <a:lnTo>
                  <a:pt x="9577" y="265187"/>
                </a:lnTo>
                <a:lnTo>
                  <a:pt x="12288" y="266087"/>
                </a:lnTo>
                <a:lnTo>
                  <a:pt x="15088" y="267679"/>
                </a:lnTo>
                <a:lnTo>
                  <a:pt x="17948" y="269732"/>
                </a:lnTo>
                <a:lnTo>
                  <a:pt x="20847" y="272094"/>
                </a:lnTo>
                <a:lnTo>
                  <a:pt x="24767" y="273668"/>
                </a:lnTo>
                <a:lnTo>
                  <a:pt x="29367" y="274718"/>
                </a:lnTo>
                <a:lnTo>
                  <a:pt x="34419" y="275417"/>
                </a:lnTo>
                <a:lnTo>
                  <a:pt x="39774" y="275884"/>
                </a:lnTo>
                <a:lnTo>
                  <a:pt x="45330" y="276194"/>
                </a:lnTo>
                <a:lnTo>
                  <a:pt x="55808" y="276540"/>
                </a:lnTo>
                <a:lnTo>
                  <a:pt x="68283" y="276735"/>
                </a:lnTo>
                <a:lnTo>
                  <a:pt x="78589" y="276780"/>
                </a:lnTo>
                <a:lnTo>
                  <a:pt x="84118" y="275800"/>
                </a:lnTo>
                <a:lnTo>
                  <a:pt x="89790" y="274155"/>
                </a:lnTo>
                <a:lnTo>
                  <a:pt x="95559" y="272066"/>
                </a:lnTo>
                <a:lnTo>
                  <a:pt x="100397" y="270672"/>
                </a:lnTo>
                <a:lnTo>
                  <a:pt x="104616" y="269744"/>
                </a:lnTo>
                <a:lnTo>
                  <a:pt x="108422" y="269125"/>
                </a:lnTo>
                <a:lnTo>
                  <a:pt x="112945" y="267720"/>
                </a:lnTo>
                <a:lnTo>
                  <a:pt x="117948" y="265791"/>
                </a:lnTo>
                <a:lnTo>
                  <a:pt x="123268" y="263513"/>
                </a:lnTo>
                <a:lnTo>
                  <a:pt x="127809" y="261002"/>
                </a:lnTo>
                <a:lnTo>
                  <a:pt x="131829" y="258336"/>
                </a:lnTo>
                <a:lnTo>
                  <a:pt x="135502" y="255567"/>
                </a:lnTo>
                <a:lnTo>
                  <a:pt x="138944" y="253721"/>
                </a:lnTo>
                <a:lnTo>
                  <a:pt x="142233" y="252489"/>
                </a:lnTo>
                <a:lnTo>
                  <a:pt x="145418" y="251669"/>
                </a:lnTo>
                <a:lnTo>
                  <a:pt x="147541" y="250130"/>
                </a:lnTo>
                <a:lnTo>
                  <a:pt x="148957" y="248111"/>
                </a:lnTo>
                <a:lnTo>
                  <a:pt x="151522" y="242230"/>
                </a:lnTo>
                <a:lnTo>
                  <a:pt x="155974" y="233002"/>
                </a:lnTo>
                <a:lnTo>
                  <a:pt x="158614" y="224932"/>
                </a:lnTo>
                <a:lnTo>
                  <a:pt x="159318" y="221391"/>
                </a:lnTo>
                <a:lnTo>
                  <a:pt x="158794" y="217046"/>
                </a:lnTo>
                <a:lnTo>
                  <a:pt x="157452" y="212165"/>
                </a:lnTo>
                <a:lnTo>
                  <a:pt x="155564" y="206927"/>
                </a:lnTo>
                <a:lnTo>
                  <a:pt x="153312" y="201450"/>
                </a:lnTo>
                <a:lnTo>
                  <a:pt x="150817" y="195814"/>
                </a:lnTo>
                <a:lnTo>
                  <a:pt x="145398" y="184261"/>
                </a:lnTo>
                <a:lnTo>
                  <a:pt x="139678" y="172512"/>
                </a:lnTo>
                <a:lnTo>
                  <a:pt x="135769" y="167592"/>
                </a:lnTo>
                <a:lnTo>
                  <a:pt x="131177" y="163321"/>
                </a:lnTo>
                <a:lnTo>
                  <a:pt x="126129" y="159481"/>
                </a:lnTo>
                <a:lnTo>
                  <a:pt x="121771" y="154937"/>
                </a:lnTo>
                <a:lnTo>
                  <a:pt x="117872" y="149922"/>
                </a:lnTo>
                <a:lnTo>
                  <a:pt x="114279" y="144595"/>
                </a:lnTo>
                <a:lnTo>
                  <a:pt x="109898" y="140052"/>
                </a:lnTo>
                <a:lnTo>
                  <a:pt x="104991" y="136031"/>
                </a:lnTo>
                <a:lnTo>
                  <a:pt x="99733" y="132358"/>
                </a:lnTo>
                <a:lnTo>
                  <a:pt x="94242" y="128917"/>
                </a:lnTo>
                <a:lnTo>
                  <a:pt x="88594" y="125631"/>
                </a:lnTo>
                <a:lnTo>
                  <a:pt x="82843" y="122448"/>
                </a:lnTo>
                <a:lnTo>
                  <a:pt x="78016" y="119334"/>
                </a:lnTo>
                <a:lnTo>
                  <a:pt x="73804" y="116265"/>
                </a:lnTo>
                <a:lnTo>
                  <a:pt x="70003" y="113228"/>
                </a:lnTo>
                <a:lnTo>
                  <a:pt x="65483" y="110211"/>
                </a:lnTo>
                <a:lnTo>
                  <a:pt x="60483" y="107207"/>
                </a:lnTo>
                <a:lnTo>
                  <a:pt x="55164" y="104212"/>
                </a:lnTo>
                <a:lnTo>
                  <a:pt x="50624" y="101223"/>
                </a:lnTo>
                <a:lnTo>
                  <a:pt x="46605" y="98239"/>
                </a:lnTo>
                <a:lnTo>
                  <a:pt x="42932" y="95257"/>
                </a:lnTo>
                <a:lnTo>
                  <a:pt x="39490" y="93269"/>
                </a:lnTo>
                <a:lnTo>
                  <a:pt x="36203" y="91943"/>
                </a:lnTo>
                <a:lnTo>
                  <a:pt x="33018" y="91060"/>
                </a:lnTo>
                <a:lnTo>
                  <a:pt x="30894" y="89479"/>
                </a:lnTo>
                <a:lnTo>
                  <a:pt x="29479" y="87432"/>
                </a:lnTo>
                <a:lnTo>
                  <a:pt x="26647" y="803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80"/>
          <p:cNvSpPr/>
          <p:nvPr/>
        </p:nvSpPr>
        <p:spPr>
          <a:xfrm>
            <a:off x="3499371" y="3420070"/>
            <a:ext cx="500528" cy="973337"/>
          </a:xfrm>
          <a:custGeom>
            <a:avLst/>
            <a:gdLst/>
            <a:ahLst/>
            <a:cxnLst/>
            <a:rect l="0" t="0" r="0" b="0"/>
            <a:pathLst>
              <a:path w="500528" h="973337">
                <a:moveTo>
                  <a:pt x="0" y="0"/>
                </a:moveTo>
                <a:lnTo>
                  <a:pt x="43157" y="0"/>
                </a:lnTo>
                <a:lnTo>
                  <a:pt x="47642" y="993"/>
                </a:lnTo>
                <a:lnTo>
                  <a:pt x="59692" y="6137"/>
                </a:lnTo>
                <a:lnTo>
                  <a:pt x="69898" y="7689"/>
                </a:lnTo>
                <a:lnTo>
                  <a:pt x="81056" y="8378"/>
                </a:lnTo>
                <a:lnTo>
                  <a:pt x="92636" y="8685"/>
                </a:lnTo>
                <a:lnTo>
                  <a:pt x="244686" y="8930"/>
                </a:lnTo>
                <a:lnTo>
                  <a:pt x="246551" y="9922"/>
                </a:lnTo>
                <a:lnTo>
                  <a:pt x="247794" y="11576"/>
                </a:lnTo>
                <a:lnTo>
                  <a:pt x="250135" y="17492"/>
                </a:lnTo>
                <a:lnTo>
                  <a:pt x="257964" y="25515"/>
                </a:lnTo>
                <a:lnTo>
                  <a:pt x="258661" y="28869"/>
                </a:lnTo>
                <a:lnTo>
                  <a:pt x="259109" y="43847"/>
                </a:lnTo>
                <a:lnTo>
                  <a:pt x="260138" y="48083"/>
                </a:lnTo>
                <a:lnTo>
                  <a:pt x="265340" y="59777"/>
                </a:lnTo>
                <a:lnTo>
                  <a:pt x="268903" y="87412"/>
                </a:lnTo>
                <a:lnTo>
                  <a:pt x="277832" y="114832"/>
                </a:lnTo>
                <a:lnTo>
                  <a:pt x="280566" y="121203"/>
                </a:lnTo>
                <a:lnTo>
                  <a:pt x="283604" y="136220"/>
                </a:lnTo>
                <a:lnTo>
                  <a:pt x="287963" y="161408"/>
                </a:lnTo>
                <a:lnTo>
                  <a:pt x="295544" y="187723"/>
                </a:lnTo>
                <a:lnTo>
                  <a:pt x="300192" y="206464"/>
                </a:lnTo>
                <a:lnTo>
                  <a:pt x="302259" y="228022"/>
                </a:lnTo>
                <a:lnTo>
                  <a:pt x="309728" y="268063"/>
                </a:lnTo>
                <a:lnTo>
                  <a:pt x="311463" y="290126"/>
                </a:lnTo>
                <a:lnTo>
                  <a:pt x="314882" y="313161"/>
                </a:lnTo>
                <a:lnTo>
                  <a:pt x="319712" y="336628"/>
                </a:lnTo>
                <a:lnTo>
                  <a:pt x="325170" y="360287"/>
                </a:lnTo>
                <a:lnTo>
                  <a:pt x="328257" y="384032"/>
                </a:lnTo>
                <a:lnTo>
                  <a:pt x="330623" y="407813"/>
                </a:lnTo>
                <a:lnTo>
                  <a:pt x="334984" y="431612"/>
                </a:lnTo>
                <a:lnTo>
                  <a:pt x="337585" y="455419"/>
                </a:lnTo>
                <a:lnTo>
                  <a:pt x="339734" y="479229"/>
                </a:lnTo>
                <a:lnTo>
                  <a:pt x="344000" y="503040"/>
                </a:lnTo>
                <a:lnTo>
                  <a:pt x="349206" y="526852"/>
                </a:lnTo>
                <a:lnTo>
                  <a:pt x="366535" y="598289"/>
                </a:lnTo>
                <a:lnTo>
                  <a:pt x="396278" y="717352"/>
                </a:lnTo>
                <a:lnTo>
                  <a:pt x="402236" y="738519"/>
                </a:lnTo>
                <a:lnTo>
                  <a:pt x="409188" y="757848"/>
                </a:lnTo>
                <a:lnTo>
                  <a:pt x="423276" y="785464"/>
                </a:lnTo>
                <a:lnTo>
                  <a:pt x="437438" y="818817"/>
                </a:lnTo>
                <a:lnTo>
                  <a:pt x="446765" y="841232"/>
                </a:lnTo>
                <a:lnTo>
                  <a:pt x="460812" y="876161"/>
                </a:lnTo>
                <a:lnTo>
                  <a:pt x="469025" y="900041"/>
                </a:lnTo>
                <a:lnTo>
                  <a:pt x="477091" y="912373"/>
                </a:lnTo>
                <a:lnTo>
                  <a:pt x="487721" y="925428"/>
                </a:lnTo>
                <a:lnTo>
                  <a:pt x="491108" y="935816"/>
                </a:lnTo>
                <a:lnTo>
                  <a:pt x="492273" y="936416"/>
                </a:lnTo>
                <a:lnTo>
                  <a:pt x="500527" y="937614"/>
                </a:lnTo>
                <a:lnTo>
                  <a:pt x="364712" y="937618"/>
                </a:lnTo>
                <a:lnTo>
                  <a:pt x="356363" y="938610"/>
                </a:lnTo>
                <a:lnTo>
                  <a:pt x="347818" y="940263"/>
                </a:lnTo>
                <a:lnTo>
                  <a:pt x="339142" y="942358"/>
                </a:lnTo>
                <a:lnTo>
                  <a:pt x="330378" y="943754"/>
                </a:lnTo>
                <a:lnTo>
                  <a:pt x="321556" y="944686"/>
                </a:lnTo>
                <a:lnTo>
                  <a:pt x="312695" y="945306"/>
                </a:lnTo>
                <a:lnTo>
                  <a:pt x="303808" y="945720"/>
                </a:lnTo>
                <a:lnTo>
                  <a:pt x="285988" y="946179"/>
                </a:lnTo>
                <a:lnTo>
                  <a:pt x="259205" y="946439"/>
                </a:lnTo>
                <a:lnTo>
                  <a:pt x="250271" y="947467"/>
                </a:lnTo>
                <a:lnTo>
                  <a:pt x="241336" y="949144"/>
                </a:lnTo>
                <a:lnTo>
                  <a:pt x="232399" y="951255"/>
                </a:lnTo>
                <a:lnTo>
                  <a:pt x="222468" y="952662"/>
                </a:lnTo>
                <a:lnTo>
                  <a:pt x="211875" y="953601"/>
                </a:lnTo>
                <a:lnTo>
                  <a:pt x="200841" y="954226"/>
                </a:lnTo>
                <a:lnTo>
                  <a:pt x="180635" y="954920"/>
                </a:lnTo>
                <a:lnTo>
                  <a:pt x="171075" y="955106"/>
                </a:lnTo>
                <a:lnTo>
                  <a:pt x="160730" y="956222"/>
                </a:lnTo>
                <a:lnTo>
                  <a:pt x="149859" y="957958"/>
                </a:lnTo>
                <a:lnTo>
                  <a:pt x="138640" y="960107"/>
                </a:lnTo>
                <a:lnTo>
                  <a:pt x="115580" y="965141"/>
                </a:lnTo>
                <a:lnTo>
                  <a:pt x="80447" y="9733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8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Add/Subtract matrices</a:t>
            </a:r>
            <a:endParaRPr lang="en-US" dirty="0"/>
          </a:p>
        </p:txBody>
      </p:sp>
      <p:sp>
        <p:nvSpPr>
          <p:cNvPr id="4" name="SMARTInkAnnotation0"/>
          <p:cNvSpPr/>
          <p:nvPr/>
        </p:nvSpPr>
        <p:spPr>
          <a:xfrm>
            <a:off x="424505" y="1812727"/>
            <a:ext cx="330726" cy="1339454"/>
          </a:xfrm>
          <a:custGeom>
            <a:avLst/>
            <a:gdLst/>
            <a:ahLst/>
            <a:cxnLst/>
            <a:rect l="0" t="0" r="0" b="0"/>
            <a:pathLst>
              <a:path w="330726" h="1339454">
                <a:moveTo>
                  <a:pt x="205584" y="17859"/>
                </a:moveTo>
                <a:lnTo>
                  <a:pt x="205584" y="13118"/>
                </a:lnTo>
                <a:lnTo>
                  <a:pt x="204591" y="11722"/>
                </a:lnTo>
                <a:lnTo>
                  <a:pt x="202936" y="10791"/>
                </a:lnTo>
                <a:lnTo>
                  <a:pt x="197888" y="9297"/>
                </a:lnTo>
                <a:lnTo>
                  <a:pt x="192269" y="9038"/>
                </a:lnTo>
                <a:lnTo>
                  <a:pt x="189755" y="8010"/>
                </a:lnTo>
                <a:lnTo>
                  <a:pt x="181472" y="2814"/>
                </a:lnTo>
                <a:lnTo>
                  <a:pt x="175666" y="1250"/>
                </a:lnTo>
                <a:lnTo>
                  <a:pt x="166814" y="370"/>
                </a:lnTo>
                <a:lnTo>
                  <a:pt x="157901" y="109"/>
                </a:lnTo>
                <a:lnTo>
                  <a:pt x="105891" y="0"/>
                </a:lnTo>
                <a:lnTo>
                  <a:pt x="96389" y="2646"/>
                </a:lnTo>
                <a:lnTo>
                  <a:pt x="86538" y="6137"/>
                </a:lnTo>
                <a:lnTo>
                  <a:pt x="78849" y="7688"/>
                </a:lnTo>
                <a:lnTo>
                  <a:pt x="69472" y="8378"/>
                </a:lnTo>
                <a:lnTo>
                  <a:pt x="59677" y="8684"/>
                </a:lnTo>
                <a:lnTo>
                  <a:pt x="45296" y="8881"/>
                </a:lnTo>
                <a:lnTo>
                  <a:pt x="42115" y="8897"/>
                </a:lnTo>
                <a:lnTo>
                  <a:pt x="39000" y="9900"/>
                </a:lnTo>
                <a:lnTo>
                  <a:pt x="29872" y="15060"/>
                </a:lnTo>
                <a:lnTo>
                  <a:pt x="20878" y="18022"/>
                </a:lnTo>
                <a:lnTo>
                  <a:pt x="10704" y="25438"/>
                </a:lnTo>
                <a:lnTo>
                  <a:pt x="10115" y="26880"/>
                </a:lnTo>
                <a:lnTo>
                  <a:pt x="9091" y="34358"/>
                </a:lnTo>
                <a:lnTo>
                  <a:pt x="8940" y="56674"/>
                </a:lnTo>
                <a:lnTo>
                  <a:pt x="7945" y="59610"/>
                </a:lnTo>
                <a:lnTo>
                  <a:pt x="2794" y="68484"/>
                </a:lnTo>
                <a:lnTo>
                  <a:pt x="1240" y="74424"/>
                </a:lnTo>
                <a:lnTo>
                  <a:pt x="70" y="110481"/>
                </a:lnTo>
                <a:lnTo>
                  <a:pt x="0" y="157771"/>
                </a:lnTo>
                <a:lnTo>
                  <a:pt x="7072" y="197238"/>
                </a:lnTo>
                <a:lnTo>
                  <a:pt x="8568" y="232326"/>
                </a:lnTo>
                <a:lnTo>
                  <a:pt x="8903" y="285763"/>
                </a:lnTo>
                <a:lnTo>
                  <a:pt x="15072" y="322463"/>
                </a:lnTo>
                <a:lnTo>
                  <a:pt x="17044" y="355387"/>
                </a:lnTo>
                <a:lnTo>
                  <a:pt x="17628" y="390278"/>
                </a:lnTo>
                <a:lnTo>
                  <a:pt x="18795" y="424759"/>
                </a:lnTo>
                <a:lnTo>
                  <a:pt x="24935" y="466226"/>
                </a:lnTo>
                <a:lnTo>
                  <a:pt x="28905" y="500620"/>
                </a:lnTo>
                <a:lnTo>
                  <a:pt x="33723" y="535946"/>
                </a:lnTo>
                <a:lnTo>
                  <a:pt x="37799" y="571549"/>
                </a:lnTo>
                <a:lnTo>
                  <a:pt x="42648" y="607233"/>
                </a:lnTo>
                <a:lnTo>
                  <a:pt x="44085" y="642941"/>
                </a:lnTo>
                <a:lnTo>
                  <a:pt x="44610" y="708606"/>
                </a:lnTo>
                <a:lnTo>
                  <a:pt x="44689" y="842334"/>
                </a:lnTo>
                <a:lnTo>
                  <a:pt x="39945" y="878076"/>
                </a:lnTo>
                <a:lnTo>
                  <a:pt x="36580" y="919572"/>
                </a:lnTo>
                <a:lnTo>
                  <a:pt x="35004" y="952334"/>
                </a:lnTo>
                <a:lnTo>
                  <a:pt x="28725" y="990574"/>
                </a:lnTo>
                <a:lnTo>
                  <a:pt x="27191" y="1026791"/>
                </a:lnTo>
                <a:lnTo>
                  <a:pt x="25894" y="1062608"/>
                </a:lnTo>
                <a:lnTo>
                  <a:pt x="19753" y="1098346"/>
                </a:lnTo>
                <a:lnTo>
                  <a:pt x="18122" y="1136862"/>
                </a:lnTo>
                <a:lnTo>
                  <a:pt x="17884" y="1193187"/>
                </a:lnTo>
                <a:lnTo>
                  <a:pt x="15230" y="1205323"/>
                </a:lnTo>
                <a:lnTo>
                  <a:pt x="11733" y="1217332"/>
                </a:lnTo>
                <a:lnTo>
                  <a:pt x="9045" y="1257347"/>
                </a:lnTo>
                <a:lnTo>
                  <a:pt x="8015" y="1261895"/>
                </a:lnTo>
                <a:lnTo>
                  <a:pt x="4223" y="1269595"/>
                </a:lnTo>
                <a:lnTo>
                  <a:pt x="3808" y="1273037"/>
                </a:lnTo>
                <a:lnTo>
                  <a:pt x="4524" y="1276324"/>
                </a:lnTo>
                <a:lnTo>
                  <a:pt x="6975" y="1282622"/>
                </a:lnTo>
                <a:lnTo>
                  <a:pt x="8548" y="1294750"/>
                </a:lnTo>
                <a:lnTo>
                  <a:pt x="8678" y="1297744"/>
                </a:lnTo>
                <a:lnTo>
                  <a:pt x="9757" y="1300733"/>
                </a:lnTo>
                <a:lnTo>
                  <a:pt x="16609" y="1310896"/>
                </a:lnTo>
                <a:lnTo>
                  <a:pt x="22245" y="1316880"/>
                </a:lnTo>
                <a:lnTo>
                  <a:pt x="25754" y="1318451"/>
                </a:lnTo>
                <a:lnTo>
                  <a:pt x="34950" y="1320197"/>
                </a:lnTo>
                <a:lnTo>
                  <a:pt x="40183" y="1320662"/>
                </a:lnTo>
                <a:lnTo>
                  <a:pt x="45658" y="1320973"/>
                </a:lnTo>
                <a:lnTo>
                  <a:pt x="51294" y="1321180"/>
                </a:lnTo>
                <a:lnTo>
                  <a:pt x="57038" y="1322310"/>
                </a:lnTo>
                <a:lnTo>
                  <a:pt x="62854" y="1324055"/>
                </a:lnTo>
                <a:lnTo>
                  <a:pt x="68717" y="1326211"/>
                </a:lnTo>
                <a:lnTo>
                  <a:pt x="74613" y="1327649"/>
                </a:lnTo>
                <a:lnTo>
                  <a:pt x="80529" y="1328607"/>
                </a:lnTo>
                <a:lnTo>
                  <a:pt x="86460" y="1329246"/>
                </a:lnTo>
                <a:lnTo>
                  <a:pt x="92400" y="1329671"/>
                </a:lnTo>
                <a:lnTo>
                  <a:pt x="98347" y="1329955"/>
                </a:lnTo>
                <a:lnTo>
                  <a:pt x="110251" y="1330271"/>
                </a:lnTo>
                <a:lnTo>
                  <a:pt x="122163" y="1330411"/>
                </a:lnTo>
                <a:lnTo>
                  <a:pt x="129113" y="1331440"/>
                </a:lnTo>
                <a:lnTo>
                  <a:pt x="136726" y="1333119"/>
                </a:lnTo>
                <a:lnTo>
                  <a:pt x="144782" y="1335230"/>
                </a:lnTo>
                <a:lnTo>
                  <a:pt x="152138" y="1335645"/>
                </a:lnTo>
                <a:lnTo>
                  <a:pt x="159028" y="1334930"/>
                </a:lnTo>
                <a:lnTo>
                  <a:pt x="165609" y="1333461"/>
                </a:lnTo>
                <a:lnTo>
                  <a:pt x="171982" y="1332482"/>
                </a:lnTo>
                <a:lnTo>
                  <a:pt x="178217" y="1331829"/>
                </a:lnTo>
                <a:lnTo>
                  <a:pt x="184360" y="1331394"/>
                </a:lnTo>
                <a:lnTo>
                  <a:pt x="190441" y="1332096"/>
                </a:lnTo>
                <a:lnTo>
                  <a:pt x="196482" y="1333556"/>
                </a:lnTo>
                <a:lnTo>
                  <a:pt x="202496" y="1335521"/>
                </a:lnTo>
                <a:lnTo>
                  <a:pt x="208491" y="1336832"/>
                </a:lnTo>
                <a:lnTo>
                  <a:pt x="214475" y="1337705"/>
                </a:lnTo>
                <a:lnTo>
                  <a:pt x="220450" y="1338288"/>
                </a:lnTo>
                <a:lnTo>
                  <a:pt x="226420" y="1338676"/>
                </a:lnTo>
                <a:lnTo>
                  <a:pt x="232386" y="1338935"/>
                </a:lnTo>
                <a:lnTo>
                  <a:pt x="244312" y="1339223"/>
                </a:lnTo>
                <a:lnTo>
                  <a:pt x="330725" y="1339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1"/>
          <p:cNvSpPr/>
          <p:nvPr/>
        </p:nvSpPr>
        <p:spPr>
          <a:xfrm>
            <a:off x="612213" y="1937777"/>
            <a:ext cx="134067" cy="258927"/>
          </a:xfrm>
          <a:custGeom>
            <a:avLst/>
            <a:gdLst/>
            <a:ahLst/>
            <a:cxnLst/>
            <a:rect l="0" t="0" r="0" b="0"/>
            <a:pathLst>
              <a:path w="134067" h="258927">
                <a:moveTo>
                  <a:pt x="8938" y="17825"/>
                </a:moveTo>
                <a:lnTo>
                  <a:pt x="13683" y="13084"/>
                </a:lnTo>
                <a:lnTo>
                  <a:pt x="16074" y="11688"/>
                </a:lnTo>
                <a:lnTo>
                  <a:pt x="18661" y="10757"/>
                </a:lnTo>
                <a:lnTo>
                  <a:pt x="21379" y="10136"/>
                </a:lnTo>
                <a:lnTo>
                  <a:pt x="24184" y="8730"/>
                </a:lnTo>
                <a:lnTo>
                  <a:pt x="27048" y="6801"/>
                </a:lnTo>
                <a:lnTo>
                  <a:pt x="29950" y="4522"/>
                </a:lnTo>
                <a:lnTo>
                  <a:pt x="32878" y="3003"/>
                </a:lnTo>
                <a:lnTo>
                  <a:pt x="35823" y="1990"/>
                </a:lnTo>
                <a:lnTo>
                  <a:pt x="38779" y="1315"/>
                </a:lnTo>
                <a:lnTo>
                  <a:pt x="42737" y="866"/>
                </a:lnTo>
                <a:lnTo>
                  <a:pt x="47361" y="565"/>
                </a:lnTo>
                <a:lnTo>
                  <a:pt x="56803" y="232"/>
                </a:lnTo>
                <a:lnTo>
                  <a:pt x="67703" y="44"/>
                </a:lnTo>
                <a:lnTo>
                  <a:pt x="74121" y="0"/>
                </a:lnTo>
                <a:lnTo>
                  <a:pt x="77223" y="981"/>
                </a:lnTo>
                <a:lnTo>
                  <a:pt x="80284" y="2626"/>
                </a:lnTo>
                <a:lnTo>
                  <a:pt x="83318" y="4716"/>
                </a:lnTo>
                <a:lnTo>
                  <a:pt x="85340" y="7101"/>
                </a:lnTo>
                <a:lnTo>
                  <a:pt x="86689" y="9684"/>
                </a:lnTo>
                <a:lnTo>
                  <a:pt x="87587" y="12397"/>
                </a:lnTo>
                <a:lnTo>
                  <a:pt x="91235" y="18058"/>
                </a:lnTo>
                <a:lnTo>
                  <a:pt x="93598" y="20957"/>
                </a:lnTo>
                <a:lnTo>
                  <a:pt x="95173" y="23882"/>
                </a:lnTo>
                <a:lnTo>
                  <a:pt x="96924" y="29777"/>
                </a:lnTo>
                <a:lnTo>
                  <a:pt x="97702" y="35704"/>
                </a:lnTo>
                <a:lnTo>
                  <a:pt x="98047" y="42639"/>
                </a:lnTo>
                <a:lnTo>
                  <a:pt x="98201" y="52335"/>
                </a:lnTo>
                <a:lnTo>
                  <a:pt x="97249" y="56706"/>
                </a:lnTo>
                <a:lnTo>
                  <a:pt x="93542" y="64210"/>
                </a:lnTo>
                <a:lnTo>
                  <a:pt x="88584" y="73498"/>
                </a:lnTo>
                <a:lnTo>
                  <a:pt x="85872" y="78752"/>
                </a:lnTo>
                <a:lnTo>
                  <a:pt x="83070" y="83248"/>
                </a:lnTo>
                <a:lnTo>
                  <a:pt x="80209" y="87237"/>
                </a:lnTo>
                <a:lnTo>
                  <a:pt x="77309" y="90889"/>
                </a:lnTo>
                <a:lnTo>
                  <a:pt x="74382" y="95307"/>
                </a:lnTo>
                <a:lnTo>
                  <a:pt x="71438" y="100237"/>
                </a:lnTo>
                <a:lnTo>
                  <a:pt x="68482" y="105509"/>
                </a:lnTo>
                <a:lnTo>
                  <a:pt x="65518" y="110015"/>
                </a:lnTo>
                <a:lnTo>
                  <a:pt x="62549" y="114012"/>
                </a:lnTo>
                <a:lnTo>
                  <a:pt x="59576" y="117668"/>
                </a:lnTo>
                <a:lnTo>
                  <a:pt x="55608" y="121098"/>
                </a:lnTo>
                <a:lnTo>
                  <a:pt x="50976" y="124376"/>
                </a:lnTo>
                <a:lnTo>
                  <a:pt x="45902" y="127554"/>
                </a:lnTo>
                <a:lnTo>
                  <a:pt x="41526" y="130665"/>
                </a:lnTo>
                <a:lnTo>
                  <a:pt x="37616" y="133731"/>
                </a:lnTo>
                <a:lnTo>
                  <a:pt x="34016" y="136768"/>
                </a:lnTo>
                <a:lnTo>
                  <a:pt x="30622" y="138792"/>
                </a:lnTo>
                <a:lnTo>
                  <a:pt x="27367" y="140141"/>
                </a:lnTo>
                <a:lnTo>
                  <a:pt x="17909" y="142831"/>
                </a:lnTo>
                <a:lnTo>
                  <a:pt x="17891" y="142836"/>
                </a:lnTo>
                <a:lnTo>
                  <a:pt x="64320" y="142840"/>
                </a:lnTo>
                <a:lnTo>
                  <a:pt x="68703" y="143833"/>
                </a:lnTo>
                <a:lnTo>
                  <a:pt x="73610" y="145486"/>
                </a:lnTo>
                <a:lnTo>
                  <a:pt x="78869" y="147581"/>
                </a:lnTo>
                <a:lnTo>
                  <a:pt x="83367" y="149969"/>
                </a:lnTo>
                <a:lnTo>
                  <a:pt x="87360" y="152554"/>
                </a:lnTo>
                <a:lnTo>
                  <a:pt x="91014" y="155269"/>
                </a:lnTo>
                <a:lnTo>
                  <a:pt x="94444" y="157079"/>
                </a:lnTo>
                <a:lnTo>
                  <a:pt x="97724" y="158286"/>
                </a:lnTo>
                <a:lnTo>
                  <a:pt x="100903" y="159090"/>
                </a:lnTo>
                <a:lnTo>
                  <a:pt x="105009" y="160619"/>
                </a:lnTo>
                <a:lnTo>
                  <a:pt x="109733" y="162630"/>
                </a:lnTo>
                <a:lnTo>
                  <a:pt x="114868" y="164963"/>
                </a:lnTo>
                <a:lnTo>
                  <a:pt x="118292" y="167511"/>
                </a:lnTo>
                <a:lnTo>
                  <a:pt x="120575" y="170201"/>
                </a:lnTo>
                <a:lnTo>
                  <a:pt x="124104" y="175836"/>
                </a:lnTo>
                <a:lnTo>
                  <a:pt x="126435" y="178729"/>
                </a:lnTo>
                <a:lnTo>
                  <a:pt x="128983" y="181648"/>
                </a:lnTo>
                <a:lnTo>
                  <a:pt x="130681" y="184588"/>
                </a:lnTo>
                <a:lnTo>
                  <a:pt x="132569" y="190499"/>
                </a:lnTo>
                <a:lnTo>
                  <a:pt x="133407" y="196433"/>
                </a:lnTo>
                <a:lnTo>
                  <a:pt x="133780" y="202378"/>
                </a:lnTo>
                <a:lnTo>
                  <a:pt x="133946" y="208328"/>
                </a:lnTo>
                <a:lnTo>
                  <a:pt x="134066" y="226184"/>
                </a:lnTo>
                <a:lnTo>
                  <a:pt x="133077" y="228169"/>
                </a:lnTo>
                <a:lnTo>
                  <a:pt x="131424" y="229491"/>
                </a:lnTo>
                <a:lnTo>
                  <a:pt x="129329" y="230373"/>
                </a:lnTo>
                <a:lnTo>
                  <a:pt x="126940" y="231953"/>
                </a:lnTo>
                <a:lnTo>
                  <a:pt x="124353" y="233999"/>
                </a:lnTo>
                <a:lnTo>
                  <a:pt x="121636" y="236355"/>
                </a:lnTo>
                <a:lnTo>
                  <a:pt x="118831" y="238918"/>
                </a:lnTo>
                <a:lnTo>
                  <a:pt x="113066" y="244411"/>
                </a:lnTo>
                <a:lnTo>
                  <a:pt x="109145" y="246273"/>
                </a:lnTo>
                <a:lnTo>
                  <a:pt x="104545" y="247514"/>
                </a:lnTo>
                <a:lnTo>
                  <a:pt x="99492" y="248341"/>
                </a:lnTo>
                <a:lnTo>
                  <a:pt x="95130" y="248893"/>
                </a:lnTo>
                <a:lnTo>
                  <a:pt x="91229" y="249261"/>
                </a:lnTo>
                <a:lnTo>
                  <a:pt x="87635" y="249506"/>
                </a:lnTo>
                <a:lnTo>
                  <a:pt x="83252" y="250662"/>
                </a:lnTo>
                <a:lnTo>
                  <a:pt x="78344" y="252424"/>
                </a:lnTo>
                <a:lnTo>
                  <a:pt x="73086" y="254592"/>
                </a:lnTo>
                <a:lnTo>
                  <a:pt x="67594" y="256036"/>
                </a:lnTo>
                <a:lnTo>
                  <a:pt x="61947" y="257000"/>
                </a:lnTo>
                <a:lnTo>
                  <a:pt x="56195" y="257642"/>
                </a:lnTo>
                <a:lnTo>
                  <a:pt x="51368" y="258070"/>
                </a:lnTo>
                <a:lnTo>
                  <a:pt x="47156" y="258355"/>
                </a:lnTo>
                <a:lnTo>
                  <a:pt x="39828" y="258672"/>
                </a:lnTo>
                <a:lnTo>
                  <a:pt x="30119" y="258851"/>
                </a:lnTo>
                <a:lnTo>
                  <a:pt x="0" y="2589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2"/>
          <p:cNvSpPr/>
          <p:nvPr/>
        </p:nvSpPr>
        <p:spPr>
          <a:xfrm>
            <a:off x="826738" y="2152054"/>
            <a:ext cx="8940" cy="8931"/>
          </a:xfrm>
          <a:custGeom>
            <a:avLst/>
            <a:gdLst/>
            <a:ahLst/>
            <a:cxnLst/>
            <a:rect l="0" t="0" r="0" b="0"/>
            <a:pathLst>
              <a:path w="8940" h="8931">
                <a:moveTo>
                  <a:pt x="8939" y="0"/>
                </a:moveTo>
                <a:lnTo>
                  <a:pt x="33" y="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3"/>
          <p:cNvSpPr/>
          <p:nvPr/>
        </p:nvSpPr>
        <p:spPr>
          <a:xfrm>
            <a:off x="934160" y="1919992"/>
            <a:ext cx="214319" cy="267782"/>
          </a:xfrm>
          <a:custGeom>
            <a:avLst/>
            <a:gdLst/>
            <a:ahLst/>
            <a:cxnLst/>
            <a:rect l="0" t="0" r="0" b="0"/>
            <a:pathLst>
              <a:path w="214319" h="267782">
                <a:moveTo>
                  <a:pt x="133920" y="17750"/>
                </a:moveTo>
                <a:lnTo>
                  <a:pt x="133920" y="4112"/>
                </a:lnTo>
                <a:lnTo>
                  <a:pt x="132927" y="2705"/>
                </a:lnTo>
                <a:lnTo>
                  <a:pt x="131271" y="1767"/>
                </a:lnTo>
                <a:lnTo>
                  <a:pt x="126783" y="724"/>
                </a:lnTo>
                <a:lnTo>
                  <a:pt x="121479" y="262"/>
                </a:lnTo>
                <a:lnTo>
                  <a:pt x="115810" y="56"/>
                </a:lnTo>
                <a:lnTo>
                  <a:pt x="112908" y="0"/>
                </a:lnTo>
                <a:lnTo>
                  <a:pt x="109980" y="956"/>
                </a:lnTo>
                <a:lnTo>
                  <a:pt x="104079" y="4664"/>
                </a:lnTo>
                <a:lnTo>
                  <a:pt x="100121" y="7042"/>
                </a:lnTo>
                <a:lnTo>
                  <a:pt x="95496" y="9619"/>
                </a:lnTo>
                <a:lnTo>
                  <a:pt x="85061" y="15128"/>
                </a:lnTo>
                <a:lnTo>
                  <a:pt x="56296" y="29703"/>
                </a:lnTo>
                <a:lnTo>
                  <a:pt x="50389" y="33656"/>
                </a:lnTo>
                <a:lnTo>
                  <a:pt x="44465" y="38276"/>
                </a:lnTo>
                <a:lnTo>
                  <a:pt x="38529" y="43340"/>
                </a:lnTo>
                <a:lnTo>
                  <a:pt x="33578" y="48701"/>
                </a:lnTo>
                <a:lnTo>
                  <a:pt x="29285" y="54259"/>
                </a:lnTo>
                <a:lnTo>
                  <a:pt x="25429" y="59949"/>
                </a:lnTo>
                <a:lnTo>
                  <a:pt x="21866" y="64734"/>
                </a:lnTo>
                <a:lnTo>
                  <a:pt x="15258" y="72697"/>
                </a:lnTo>
                <a:lnTo>
                  <a:pt x="12105" y="77202"/>
                </a:lnTo>
                <a:lnTo>
                  <a:pt x="9011" y="82189"/>
                </a:lnTo>
                <a:lnTo>
                  <a:pt x="5954" y="87499"/>
                </a:lnTo>
                <a:lnTo>
                  <a:pt x="3917" y="92030"/>
                </a:lnTo>
                <a:lnTo>
                  <a:pt x="1652" y="99711"/>
                </a:lnTo>
                <a:lnTo>
                  <a:pt x="199" y="106590"/>
                </a:lnTo>
                <a:lnTo>
                  <a:pt x="0" y="111144"/>
                </a:lnTo>
                <a:lnTo>
                  <a:pt x="940" y="112755"/>
                </a:lnTo>
                <a:lnTo>
                  <a:pt x="2560" y="113828"/>
                </a:lnTo>
                <a:lnTo>
                  <a:pt x="7009" y="115022"/>
                </a:lnTo>
                <a:lnTo>
                  <a:pt x="12296" y="115552"/>
                </a:lnTo>
                <a:lnTo>
                  <a:pt x="17957" y="115788"/>
                </a:lnTo>
                <a:lnTo>
                  <a:pt x="20857" y="115851"/>
                </a:lnTo>
                <a:lnTo>
                  <a:pt x="24777" y="116885"/>
                </a:lnTo>
                <a:lnTo>
                  <a:pt x="29376" y="118567"/>
                </a:lnTo>
                <a:lnTo>
                  <a:pt x="34429" y="120680"/>
                </a:lnTo>
                <a:lnTo>
                  <a:pt x="39784" y="122089"/>
                </a:lnTo>
                <a:lnTo>
                  <a:pt x="45340" y="123028"/>
                </a:lnTo>
                <a:lnTo>
                  <a:pt x="51030" y="123654"/>
                </a:lnTo>
                <a:lnTo>
                  <a:pt x="57803" y="125064"/>
                </a:lnTo>
                <a:lnTo>
                  <a:pt x="65298" y="126996"/>
                </a:lnTo>
                <a:lnTo>
                  <a:pt x="73275" y="129276"/>
                </a:lnTo>
                <a:lnTo>
                  <a:pt x="80578" y="130796"/>
                </a:lnTo>
                <a:lnTo>
                  <a:pt x="87434" y="131809"/>
                </a:lnTo>
                <a:lnTo>
                  <a:pt x="93991" y="132485"/>
                </a:lnTo>
                <a:lnTo>
                  <a:pt x="101341" y="133927"/>
                </a:lnTo>
                <a:lnTo>
                  <a:pt x="109221" y="135882"/>
                </a:lnTo>
                <a:lnTo>
                  <a:pt x="117454" y="138176"/>
                </a:lnTo>
                <a:lnTo>
                  <a:pt x="124929" y="139706"/>
                </a:lnTo>
                <a:lnTo>
                  <a:pt x="131899" y="140726"/>
                </a:lnTo>
                <a:lnTo>
                  <a:pt x="138531" y="141406"/>
                </a:lnTo>
                <a:lnTo>
                  <a:pt x="144940" y="142851"/>
                </a:lnTo>
                <a:lnTo>
                  <a:pt x="151198" y="144807"/>
                </a:lnTo>
                <a:lnTo>
                  <a:pt x="157357" y="147103"/>
                </a:lnTo>
                <a:lnTo>
                  <a:pt x="162456" y="149626"/>
                </a:lnTo>
                <a:lnTo>
                  <a:pt x="166848" y="152300"/>
                </a:lnTo>
                <a:lnTo>
                  <a:pt x="170769" y="155075"/>
                </a:lnTo>
                <a:lnTo>
                  <a:pt x="175370" y="157917"/>
                </a:lnTo>
                <a:lnTo>
                  <a:pt x="180424" y="160804"/>
                </a:lnTo>
                <a:lnTo>
                  <a:pt x="185779" y="163721"/>
                </a:lnTo>
                <a:lnTo>
                  <a:pt x="190342" y="166658"/>
                </a:lnTo>
                <a:lnTo>
                  <a:pt x="194378" y="169608"/>
                </a:lnTo>
                <a:lnTo>
                  <a:pt x="198061" y="172567"/>
                </a:lnTo>
                <a:lnTo>
                  <a:pt x="201510" y="175531"/>
                </a:lnTo>
                <a:lnTo>
                  <a:pt x="207991" y="181471"/>
                </a:lnTo>
                <a:lnTo>
                  <a:pt x="210116" y="184445"/>
                </a:lnTo>
                <a:lnTo>
                  <a:pt x="212477" y="190394"/>
                </a:lnTo>
                <a:lnTo>
                  <a:pt x="213527" y="196345"/>
                </a:lnTo>
                <a:lnTo>
                  <a:pt x="213994" y="202298"/>
                </a:lnTo>
                <a:lnTo>
                  <a:pt x="214201" y="208251"/>
                </a:lnTo>
                <a:lnTo>
                  <a:pt x="214318" y="217180"/>
                </a:lnTo>
                <a:lnTo>
                  <a:pt x="213341" y="220156"/>
                </a:lnTo>
                <a:lnTo>
                  <a:pt x="209607" y="226109"/>
                </a:lnTo>
                <a:lnTo>
                  <a:pt x="204637" y="232062"/>
                </a:lnTo>
                <a:lnTo>
                  <a:pt x="201921" y="235039"/>
                </a:lnTo>
                <a:lnTo>
                  <a:pt x="199117" y="237023"/>
                </a:lnTo>
                <a:lnTo>
                  <a:pt x="193354" y="239228"/>
                </a:lnTo>
                <a:lnTo>
                  <a:pt x="187482" y="242854"/>
                </a:lnTo>
                <a:lnTo>
                  <a:pt x="184525" y="245210"/>
                </a:lnTo>
                <a:lnTo>
                  <a:pt x="180568" y="246781"/>
                </a:lnTo>
                <a:lnTo>
                  <a:pt x="175944" y="247828"/>
                </a:lnTo>
                <a:lnTo>
                  <a:pt x="170874" y="248526"/>
                </a:lnTo>
                <a:lnTo>
                  <a:pt x="165508" y="249983"/>
                </a:lnTo>
                <a:lnTo>
                  <a:pt x="159945" y="251947"/>
                </a:lnTo>
                <a:lnTo>
                  <a:pt x="154249" y="254249"/>
                </a:lnTo>
                <a:lnTo>
                  <a:pt x="149459" y="255783"/>
                </a:lnTo>
                <a:lnTo>
                  <a:pt x="145273" y="256806"/>
                </a:lnTo>
                <a:lnTo>
                  <a:pt x="141488" y="257488"/>
                </a:lnTo>
                <a:lnTo>
                  <a:pt x="136979" y="257943"/>
                </a:lnTo>
                <a:lnTo>
                  <a:pt x="131987" y="258246"/>
                </a:lnTo>
                <a:lnTo>
                  <a:pt x="121142" y="258582"/>
                </a:lnTo>
                <a:lnTo>
                  <a:pt x="92315" y="258828"/>
                </a:lnTo>
                <a:lnTo>
                  <a:pt x="81992" y="258841"/>
                </a:lnTo>
                <a:lnTo>
                  <a:pt x="77451" y="259837"/>
                </a:lnTo>
                <a:lnTo>
                  <a:pt x="73431" y="261493"/>
                </a:lnTo>
                <a:lnTo>
                  <a:pt x="62411" y="2677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4"/>
          <p:cNvSpPr/>
          <p:nvPr/>
        </p:nvSpPr>
        <p:spPr>
          <a:xfrm>
            <a:off x="621674" y="2339578"/>
            <a:ext cx="213476" cy="240576"/>
          </a:xfrm>
          <a:custGeom>
            <a:avLst/>
            <a:gdLst/>
            <a:ahLst/>
            <a:cxnLst/>
            <a:rect l="0" t="0" r="0" b="0"/>
            <a:pathLst>
              <a:path w="213476" h="240576">
                <a:moveTo>
                  <a:pt x="115678" y="0"/>
                </a:moveTo>
                <a:lnTo>
                  <a:pt x="93166" y="0"/>
                </a:lnTo>
                <a:lnTo>
                  <a:pt x="91732" y="992"/>
                </a:lnTo>
                <a:lnTo>
                  <a:pt x="90775" y="2646"/>
                </a:lnTo>
                <a:lnTo>
                  <a:pt x="90138" y="4741"/>
                </a:lnTo>
                <a:lnTo>
                  <a:pt x="86781" y="9713"/>
                </a:lnTo>
                <a:lnTo>
                  <a:pt x="84495" y="12429"/>
                </a:lnTo>
                <a:lnTo>
                  <a:pt x="81978" y="14239"/>
                </a:lnTo>
                <a:lnTo>
                  <a:pt x="76533" y="16250"/>
                </a:lnTo>
                <a:lnTo>
                  <a:pt x="73691" y="18771"/>
                </a:lnTo>
                <a:lnTo>
                  <a:pt x="70803" y="22436"/>
                </a:lnTo>
                <a:lnTo>
                  <a:pt x="67884" y="26864"/>
                </a:lnTo>
                <a:lnTo>
                  <a:pt x="64945" y="30808"/>
                </a:lnTo>
                <a:lnTo>
                  <a:pt x="59031" y="37835"/>
                </a:lnTo>
                <a:lnTo>
                  <a:pt x="56064" y="42091"/>
                </a:lnTo>
                <a:lnTo>
                  <a:pt x="53092" y="46912"/>
                </a:lnTo>
                <a:lnTo>
                  <a:pt x="50118" y="52111"/>
                </a:lnTo>
                <a:lnTo>
                  <a:pt x="44165" y="63178"/>
                </a:lnTo>
                <a:lnTo>
                  <a:pt x="41187" y="68908"/>
                </a:lnTo>
                <a:lnTo>
                  <a:pt x="38209" y="75704"/>
                </a:lnTo>
                <a:lnTo>
                  <a:pt x="35230" y="83212"/>
                </a:lnTo>
                <a:lnTo>
                  <a:pt x="32251" y="91193"/>
                </a:lnTo>
                <a:lnTo>
                  <a:pt x="29272" y="98499"/>
                </a:lnTo>
                <a:lnTo>
                  <a:pt x="26292" y="105353"/>
                </a:lnTo>
                <a:lnTo>
                  <a:pt x="23313" y="111907"/>
                </a:lnTo>
                <a:lnTo>
                  <a:pt x="20333" y="119254"/>
                </a:lnTo>
                <a:lnTo>
                  <a:pt x="17354" y="127127"/>
                </a:lnTo>
                <a:lnTo>
                  <a:pt x="14374" y="135353"/>
                </a:lnTo>
                <a:lnTo>
                  <a:pt x="11395" y="142821"/>
                </a:lnTo>
                <a:lnTo>
                  <a:pt x="8415" y="149785"/>
                </a:lnTo>
                <a:lnTo>
                  <a:pt x="5436" y="156411"/>
                </a:lnTo>
                <a:lnTo>
                  <a:pt x="3450" y="162813"/>
                </a:lnTo>
                <a:lnTo>
                  <a:pt x="2125" y="169066"/>
                </a:lnTo>
                <a:lnTo>
                  <a:pt x="1242" y="175218"/>
                </a:lnTo>
                <a:lnTo>
                  <a:pt x="654" y="181304"/>
                </a:lnTo>
                <a:lnTo>
                  <a:pt x="262" y="187346"/>
                </a:lnTo>
                <a:lnTo>
                  <a:pt x="0" y="193358"/>
                </a:lnTo>
                <a:lnTo>
                  <a:pt x="819" y="198359"/>
                </a:lnTo>
                <a:lnTo>
                  <a:pt x="2358" y="202684"/>
                </a:lnTo>
                <a:lnTo>
                  <a:pt x="6717" y="210137"/>
                </a:lnTo>
                <a:lnTo>
                  <a:pt x="11964" y="216756"/>
                </a:lnTo>
                <a:lnTo>
                  <a:pt x="17607" y="223005"/>
                </a:lnTo>
                <a:lnTo>
                  <a:pt x="23426" y="229090"/>
                </a:lnTo>
                <a:lnTo>
                  <a:pt x="29322" y="235102"/>
                </a:lnTo>
                <a:lnTo>
                  <a:pt x="33278" y="237102"/>
                </a:lnTo>
                <a:lnTo>
                  <a:pt x="37902" y="238435"/>
                </a:lnTo>
                <a:lnTo>
                  <a:pt x="42971" y="239324"/>
                </a:lnTo>
                <a:lnTo>
                  <a:pt x="48336" y="239916"/>
                </a:lnTo>
                <a:lnTo>
                  <a:pt x="53900" y="240311"/>
                </a:lnTo>
                <a:lnTo>
                  <a:pt x="59595" y="240575"/>
                </a:lnTo>
                <a:lnTo>
                  <a:pt x="64385" y="239758"/>
                </a:lnTo>
                <a:lnTo>
                  <a:pt x="68571" y="238222"/>
                </a:lnTo>
                <a:lnTo>
                  <a:pt x="72356" y="236205"/>
                </a:lnTo>
                <a:lnTo>
                  <a:pt x="76865" y="234861"/>
                </a:lnTo>
                <a:lnTo>
                  <a:pt x="81857" y="233965"/>
                </a:lnTo>
                <a:lnTo>
                  <a:pt x="87172" y="233367"/>
                </a:lnTo>
                <a:lnTo>
                  <a:pt x="92701" y="230984"/>
                </a:lnTo>
                <a:lnTo>
                  <a:pt x="98374" y="227411"/>
                </a:lnTo>
                <a:lnTo>
                  <a:pt x="104142" y="223045"/>
                </a:lnTo>
                <a:lnTo>
                  <a:pt x="109974" y="219142"/>
                </a:lnTo>
                <a:lnTo>
                  <a:pt x="115848" y="215548"/>
                </a:lnTo>
                <a:lnTo>
                  <a:pt x="121751" y="212160"/>
                </a:lnTo>
                <a:lnTo>
                  <a:pt x="128665" y="208908"/>
                </a:lnTo>
                <a:lnTo>
                  <a:pt x="136254" y="205749"/>
                </a:lnTo>
                <a:lnTo>
                  <a:pt x="144293" y="202650"/>
                </a:lnTo>
                <a:lnTo>
                  <a:pt x="151639" y="198600"/>
                </a:lnTo>
                <a:lnTo>
                  <a:pt x="158522" y="193916"/>
                </a:lnTo>
                <a:lnTo>
                  <a:pt x="165098" y="188808"/>
                </a:lnTo>
                <a:lnTo>
                  <a:pt x="170474" y="184411"/>
                </a:lnTo>
                <a:lnTo>
                  <a:pt x="175052" y="180488"/>
                </a:lnTo>
                <a:lnTo>
                  <a:pt x="179097" y="176880"/>
                </a:lnTo>
                <a:lnTo>
                  <a:pt x="182787" y="172490"/>
                </a:lnTo>
                <a:lnTo>
                  <a:pt x="186240" y="167579"/>
                </a:lnTo>
                <a:lnTo>
                  <a:pt x="189535" y="162321"/>
                </a:lnTo>
                <a:lnTo>
                  <a:pt x="192725" y="157823"/>
                </a:lnTo>
                <a:lnTo>
                  <a:pt x="195845" y="153833"/>
                </a:lnTo>
                <a:lnTo>
                  <a:pt x="198918" y="150180"/>
                </a:lnTo>
                <a:lnTo>
                  <a:pt x="201960" y="145761"/>
                </a:lnTo>
                <a:lnTo>
                  <a:pt x="204981" y="140830"/>
                </a:lnTo>
                <a:lnTo>
                  <a:pt x="207988" y="135559"/>
                </a:lnTo>
                <a:lnTo>
                  <a:pt x="209993" y="130060"/>
                </a:lnTo>
                <a:lnTo>
                  <a:pt x="211330" y="124410"/>
                </a:lnTo>
                <a:lnTo>
                  <a:pt x="212221" y="118659"/>
                </a:lnTo>
                <a:lnTo>
                  <a:pt x="212815" y="113832"/>
                </a:lnTo>
                <a:lnTo>
                  <a:pt x="213211" y="109623"/>
                </a:lnTo>
                <a:lnTo>
                  <a:pt x="213475" y="105824"/>
                </a:lnTo>
                <a:lnTo>
                  <a:pt x="212657" y="102299"/>
                </a:lnTo>
                <a:lnTo>
                  <a:pt x="209101" y="95737"/>
                </a:lnTo>
                <a:lnTo>
                  <a:pt x="206762" y="91606"/>
                </a:lnTo>
                <a:lnTo>
                  <a:pt x="201515" y="81724"/>
                </a:lnTo>
                <a:lnTo>
                  <a:pt x="199718" y="77303"/>
                </a:lnTo>
                <a:lnTo>
                  <a:pt x="198521" y="73364"/>
                </a:lnTo>
                <a:lnTo>
                  <a:pt x="197722" y="69745"/>
                </a:lnTo>
                <a:lnTo>
                  <a:pt x="195204" y="66340"/>
                </a:lnTo>
                <a:lnTo>
                  <a:pt x="191538" y="63078"/>
                </a:lnTo>
                <a:lnTo>
                  <a:pt x="187108" y="59912"/>
                </a:lnTo>
                <a:lnTo>
                  <a:pt x="183162" y="56808"/>
                </a:lnTo>
                <a:lnTo>
                  <a:pt x="179538" y="53747"/>
                </a:lnTo>
                <a:lnTo>
                  <a:pt x="176128" y="50714"/>
                </a:lnTo>
                <a:lnTo>
                  <a:pt x="171869" y="48692"/>
                </a:lnTo>
                <a:lnTo>
                  <a:pt x="167043" y="47344"/>
                </a:lnTo>
                <a:lnTo>
                  <a:pt x="161840" y="46446"/>
                </a:lnTo>
                <a:lnTo>
                  <a:pt x="156384" y="44855"/>
                </a:lnTo>
                <a:lnTo>
                  <a:pt x="150761" y="42801"/>
                </a:lnTo>
                <a:lnTo>
                  <a:pt x="145026" y="40440"/>
                </a:lnTo>
                <a:lnTo>
                  <a:pt x="140209" y="38867"/>
                </a:lnTo>
                <a:lnTo>
                  <a:pt x="136005" y="37817"/>
                </a:lnTo>
                <a:lnTo>
                  <a:pt x="132209" y="37118"/>
                </a:lnTo>
                <a:lnTo>
                  <a:pt x="128685" y="35659"/>
                </a:lnTo>
                <a:lnTo>
                  <a:pt x="122121" y="31393"/>
                </a:lnTo>
                <a:lnTo>
                  <a:pt x="115893" y="28835"/>
                </a:lnTo>
                <a:lnTo>
                  <a:pt x="108548" y="27193"/>
                </a:lnTo>
                <a:lnTo>
                  <a:pt x="104895" y="26969"/>
                </a:lnTo>
                <a:lnTo>
                  <a:pt x="97801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5"/>
          <p:cNvSpPr/>
          <p:nvPr/>
        </p:nvSpPr>
        <p:spPr>
          <a:xfrm>
            <a:off x="916124" y="2518172"/>
            <a:ext cx="8940" cy="8930"/>
          </a:xfrm>
          <a:custGeom>
            <a:avLst/>
            <a:gdLst/>
            <a:ahLst/>
            <a:cxnLst/>
            <a:rect l="0" t="0" r="0" b="0"/>
            <a:pathLst>
              <a:path w="8940" h="8930">
                <a:moveTo>
                  <a:pt x="8939" y="8929"/>
                </a:moveTo>
                <a:lnTo>
                  <a:pt x="368" y="8929"/>
                </a:lnTo>
                <a:lnTo>
                  <a:pt x="245" y="7937"/>
                </a:lnTo>
                <a:lnTo>
                  <a:pt x="164" y="6284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6"/>
          <p:cNvSpPr/>
          <p:nvPr/>
        </p:nvSpPr>
        <p:spPr>
          <a:xfrm>
            <a:off x="1050322" y="2348508"/>
            <a:ext cx="89267" cy="115932"/>
          </a:xfrm>
          <a:custGeom>
            <a:avLst/>
            <a:gdLst/>
            <a:ahLst/>
            <a:cxnLst/>
            <a:rect l="0" t="0" r="0" b="0"/>
            <a:pathLst>
              <a:path w="89267" h="115932">
                <a:moveTo>
                  <a:pt x="26696" y="0"/>
                </a:moveTo>
                <a:lnTo>
                  <a:pt x="21951" y="4740"/>
                </a:lnTo>
                <a:lnTo>
                  <a:pt x="20553" y="7129"/>
                </a:lnTo>
                <a:lnTo>
                  <a:pt x="19622" y="9713"/>
                </a:lnTo>
                <a:lnTo>
                  <a:pt x="19000" y="12429"/>
                </a:lnTo>
                <a:lnTo>
                  <a:pt x="18586" y="15231"/>
                </a:lnTo>
                <a:lnTo>
                  <a:pt x="18310" y="18091"/>
                </a:lnTo>
                <a:lnTo>
                  <a:pt x="18126" y="20991"/>
                </a:lnTo>
                <a:lnTo>
                  <a:pt x="17010" y="23915"/>
                </a:lnTo>
                <a:lnTo>
                  <a:pt x="15273" y="26857"/>
                </a:lnTo>
                <a:lnTo>
                  <a:pt x="13122" y="29811"/>
                </a:lnTo>
                <a:lnTo>
                  <a:pt x="11687" y="32773"/>
                </a:lnTo>
                <a:lnTo>
                  <a:pt x="10731" y="35739"/>
                </a:lnTo>
                <a:lnTo>
                  <a:pt x="10094" y="38708"/>
                </a:lnTo>
                <a:lnTo>
                  <a:pt x="8676" y="41681"/>
                </a:lnTo>
                <a:lnTo>
                  <a:pt x="6737" y="44654"/>
                </a:lnTo>
                <a:lnTo>
                  <a:pt x="4452" y="47629"/>
                </a:lnTo>
                <a:lnTo>
                  <a:pt x="2928" y="51596"/>
                </a:lnTo>
                <a:lnTo>
                  <a:pt x="1912" y="56226"/>
                </a:lnTo>
                <a:lnTo>
                  <a:pt x="1235" y="61296"/>
                </a:lnTo>
                <a:lnTo>
                  <a:pt x="784" y="65669"/>
                </a:lnTo>
                <a:lnTo>
                  <a:pt x="483" y="69576"/>
                </a:lnTo>
                <a:lnTo>
                  <a:pt x="282" y="73173"/>
                </a:lnTo>
                <a:lnTo>
                  <a:pt x="59" y="79815"/>
                </a:lnTo>
                <a:lnTo>
                  <a:pt x="0" y="82976"/>
                </a:lnTo>
                <a:lnTo>
                  <a:pt x="953" y="86075"/>
                </a:lnTo>
                <a:lnTo>
                  <a:pt x="2582" y="89133"/>
                </a:lnTo>
                <a:lnTo>
                  <a:pt x="4661" y="92164"/>
                </a:lnTo>
                <a:lnTo>
                  <a:pt x="6047" y="95177"/>
                </a:lnTo>
                <a:lnTo>
                  <a:pt x="6971" y="98178"/>
                </a:lnTo>
                <a:lnTo>
                  <a:pt x="7587" y="101170"/>
                </a:lnTo>
                <a:lnTo>
                  <a:pt x="8991" y="104158"/>
                </a:lnTo>
                <a:lnTo>
                  <a:pt x="10920" y="107142"/>
                </a:lnTo>
                <a:lnTo>
                  <a:pt x="13199" y="110123"/>
                </a:lnTo>
                <a:lnTo>
                  <a:pt x="16705" y="112110"/>
                </a:lnTo>
                <a:lnTo>
                  <a:pt x="21029" y="113436"/>
                </a:lnTo>
                <a:lnTo>
                  <a:pt x="25897" y="114319"/>
                </a:lnTo>
                <a:lnTo>
                  <a:pt x="30136" y="114908"/>
                </a:lnTo>
                <a:lnTo>
                  <a:pt x="33956" y="115301"/>
                </a:lnTo>
                <a:lnTo>
                  <a:pt x="37495" y="115562"/>
                </a:lnTo>
                <a:lnTo>
                  <a:pt x="41841" y="115737"/>
                </a:lnTo>
                <a:lnTo>
                  <a:pt x="51966" y="115931"/>
                </a:lnTo>
                <a:lnTo>
                  <a:pt x="56454" y="114990"/>
                </a:lnTo>
                <a:lnTo>
                  <a:pt x="60439" y="113371"/>
                </a:lnTo>
                <a:lnTo>
                  <a:pt x="64089" y="111299"/>
                </a:lnTo>
                <a:lnTo>
                  <a:pt x="67516" y="109918"/>
                </a:lnTo>
                <a:lnTo>
                  <a:pt x="70793" y="108997"/>
                </a:lnTo>
                <a:lnTo>
                  <a:pt x="73971" y="108384"/>
                </a:lnTo>
                <a:lnTo>
                  <a:pt x="77083" y="107974"/>
                </a:lnTo>
                <a:lnTo>
                  <a:pt x="80151" y="107702"/>
                </a:lnTo>
                <a:lnTo>
                  <a:pt x="89266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7"/>
          <p:cNvSpPr/>
          <p:nvPr/>
        </p:nvSpPr>
        <p:spPr>
          <a:xfrm>
            <a:off x="1121711" y="2321719"/>
            <a:ext cx="71510" cy="241102"/>
          </a:xfrm>
          <a:custGeom>
            <a:avLst/>
            <a:gdLst/>
            <a:ahLst/>
            <a:cxnLst/>
            <a:rect l="0" t="0" r="0" b="0"/>
            <a:pathLst>
              <a:path w="71510" h="241102">
                <a:moveTo>
                  <a:pt x="71509" y="0"/>
                </a:moveTo>
                <a:lnTo>
                  <a:pt x="63813" y="7688"/>
                </a:lnTo>
                <a:lnTo>
                  <a:pt x="63122" y="11023"/>
                </a:lnTo>
                <a:lnTo>
                  <a:pt x="62938" y="13302"/>
                </a:lnTo>
                <a:lnTo>
                  <a:pt x="61822" y="15813"/>
                </a:lnTo>
                <a:lnTo>
                  <a:pt x="60085" y="18479"/>
                </a:lnTo>
                <a:lnTo>
                  <a:pt x="57934" y="21249"/>
                </a:lnTo>
                <a:lnTo>
                  <a:pt x="55507" y="25080"/>
                </a:lnTo>
                <a:lnTo>
                  <a:pt x="52895" y="29618"/>
                </a:lnTo>
                <a:lnTo>
                  <a:pt x="50161" y="34628"/>
                </a:lnTo>
                <a:lnTo>
                  <a:pt x="48339" y="39953"/>
                </a:lnTo>
                <a:lnTo>
                  <a:pt x="47123" y="45487"/>
                </a:lnTo>
                <a:lnTo>
                  <a:pt x="46313" y="51160"/>
                </a:lnTo>
                <a:lnTo>
                  <a:pt x="44780" y="56927"/>
                </a:lnTo>
                <a:lnTo>
                  <a:pt x="42765" y="62756"/>
                </a:lnTo>
                <a:lnTo>
                  <a:pt x="40428" y="68626"/>
                </a:lnTo>
                <a:lnTo>
                  <a:pt x="38870" y="75516"/>
                </a:lnTo>
                <a:lnTo>
                  <a:pt x="37831" y="83086"/>
                </a:lnTo>
                <a:lnTo>
                  <a:pt x="37139" y="91109"/>
                </a:lnTo>
                <a:lnTo>
                  <a:pt x="36677" y="98443"/>
                </a:lnTo>
                <a:lnTo>
                  <a:pt x="36165" y="111882"/>
                </a:lnTo>
                <a:lnTo>
                  <a:pt x="35035" y="119237"/>
                </a:lnTo>
                <a:lnTo>
                  <a:pt x="33288" y="127116"/>
                </a:lnTo>
                <a:lnTo>
                  <a:pt x="31131" y="135346"/>
                </a:lnTo>
                <a:lnTo>
                  <a:pt x="29693" y="142816"/>
                </a:lnTo>
                <a:lnTo>
                  <a:pt x="28734" y="149781"/>
                </a:lnTo>
                <a:lnTo>
                  <a:pt x="28094" y="156408"/>
                </a:lnTo>
                <a:lnTo>
                  <a:pt x="26675" y="162811"/>
                </a:lnTo>
                <a:lnTo>
                  <a:pt x="24736" y="169064"/>
                </a:lnTo>
                <a:lnTo>
                  <a:pt x="22449" y="175217"/>
                </a:lnTo>
                <a:lnTo>
                  <a:pt x="20925" y="181304"/>
                </a:lnTo>
                <a:lnTo>
                  <a:pt x="19909" y="187345"/>
                </a:lnTo>
                <a:lnTo>
                  <a:pt x="19232" y="193358"/>
                </a:lnTo>
                <a:lnTo>
                  <a:pt x="17787" y="199351"/>
                </a:lnTo>
                <a:lnTo>
                  <a:pt x="15831" y="205330"/>
                </a:lnTo>
                <a:lnTo>
                  <a:pt x="13534" y="211301"/>
                </a:lnTo>
                <a:lnTo>
                  <a:pt x="11009" y="217265"/>
                </a:lnTo>
                <a:lnTo>
                  <a:pt x="8332" y="223226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8"/>
          <p:cNvSpPr/>
          <p:nvPr/>
        </p:nvSpPr>
        <p:spPr>
          <a:xfrm>
            <a:off x="674782" y="2705699"/>
            <a:ext cx="133921" cy="267719"/>
          </a:xfrm>
          <a:custGeom>
            <a:avLst/>
            <a:gdLst/>
            <a:ahLst/>
            <a:cxnLst/>
            <a:rect l="0" t="0" r="0" b="0"/>
            <a:pathLst>
              <a:path w="133921" h="267719">
                <a:moveTo>
                  <a:pt x="8939" y="53574"/>
                </a:moveTo>
                <a:lnTo>
                  <a:pt x="4194" y="48834"/>
                </a:lnTo>
                <a:lnTo>
                  <a:pt x="3789" y="47437"/>
                </a:lnTo>
                <a:lnTo>
                  <a:pt x="4513" y="46507"/>
                </a:lnTo>
                <a:lnTo>
                  <a:pt x="5988" y="45886"/>
                </a:lnTo>
                <a:lnTo>
                  <a:pt x="6972" y="44480"/>
                </a:lnTo>
                <a:lnTo>
                  <a:pt x="9349" y="37761"/>
                </a:lnTo>
                <a:lnTo>
                  <a:pt x="13425" y="32325"/>
                </a:lnTo>
                <a:lnTo>
                  <a:pt x="15902" y="29486"/>
                </a:lnTo>
                <a:lnTo>
                  <a:pt x="18547" y="26601"/>
                </a:lnTo>
                <a:lnTo>
                  <a:pt x="21303" y="23686"/>
                </a:lnTo>
                <a:lnTo>
                  <a:pt x="25127" y="20751"/>
                </a:lnTo>
                <a:lnTo>
                  <a:pt x="29663" y="17801"/>
                </a:lnTo>
                <a:lnTo>
                  <a:pt x="34673" y="14843"/>
                </a:lnTo>
                <a:lnTo>
                  <a:pt x="39999" y="11878"/>
                </a:lnTo>
                <a:lnTo>
                  <a:pt x="51215" y="5939"/>
                </a:lnTo>
                <a:lnTo>
                  <a:pt x="55993" y="3958"/>
                </a:lnTo>
                <a:lnTo>
                  <a:pt x="60172" y="2638"/>
                </a:lnTo>
                <a:lnTo>
                  <a:pt x="63951" y="1757"/>
                </a:lnTo>
                <a:lnTo>
                  <a:pt x="68457" y="1170"/>
                </a:lnTo>
                <a:lnTo>
                  <a:pt x="73447" y="779"/>
                </a:lnTo>
                <a:lnTo>
                  <a:pt x="78760" y="518"/>
                </a:lnTo>
                <a:lnTo>
                  <a:pt x="89960" y="228"/>
                </a:lnTo>
                <a:lnTo>
                  <a:pt x="127975" y="0"/>
                </a:lnTo>
                <a:lnTo>
                  <a:pt x="130010" y="991"/>
                </a:lnTo>
                <a:lnTo>
                  <a:pt x="131366" y="2644"/>
                </a:lnTo>
                <a:lnTo>
                  <a:pt x="132270" y="4738"/>
                </a:lnTo>
                <a:lnTo>
                  <a:pt x="133275" y="9711"/>
                </a:lnTo>
                <a:lnTo>
                  <a:pt x="133722" y="15228"/>
                </a:lnTo>
                <a:lnTo>
                  <a:pt x="133920" y="20987"/>
                </a:lnTo>
                <a:lnTo>
                  <a:pt x="132980" y="24904"/>
                </a:lnTo>
                <a:lnTo>
                  <a:pt x="131360" y="29500"/>
                </a:lnTo>
                <a:lnTo>
                  <a:pt x="129287" y="34548"/>
                </a:lnTo>
                <a:lnTo>
                  <a:pt x="125918" y="38906"/>
                </a:lnTo>
                <a:lnTo>
                  <a:pt x="121686" y="42804"/>
                </a:lnTo>
                <a:lnTo>
                  <a:pt x="116879" y="46394"/>
                </a:lnTo>
                <a:lnTo>
                  <a:pt x="111687" y="50772"/>
                </a:lnTo>
                <a:lnTo>
                  <a:pt x="106240" y="55675"/>
                </a:lnTo>
                <a:lnTo>
                  <a:pt x="94890" y="66414"/>
                </a:lnTo>
                <a:lnTo>
                  <a:pt x="65490" y="95369"/>
                </a:lnTo>
                <a:lnTo>
                  <a:pt x="60544" y="102274"/>
                </a:lnTo>
                <a:lnTo>
                  <a:pt x="56254" y="109853"/>
                </a:lnTo>
                <a:lnTo>
                  <a:pt x="52400" y="117883"/>
                </a:lnTo>
                <a:lnTo>
                  <a:pt x="47845" y="125220"/>
                </a:lnTo>
                <a:lnTo>
                  <a:pt x="42822" y="132096"/>
                </a:lnTo>
                <a:lnTo>
                  <a:pt x="37487" y="138664"/>
                </a:lnTo>
                <a:lnTo>
                  <a:pt x="32937" y="146020"/>
                </a:lnTo>
                <a:lnTo>
                  <a:pt x="28910" y="153900"/>
                </a:lnTo>
                <a:lnTo>
                  <a:pt x="21788" y="169601"/>
                </a:lnTo>
                <a:lnTo>
                  <a:pt x="15312" y="183194"/>
                </a:lnTo>
                <a:lnTo>
                  <a:pt x="13187" y="189597"/>
                </a:lnTo>
                <a:lnTo>
                  <a:pt x="11771" y="195850"/>
                </a:lnTo>
                <a:lnTo>
                  <a:pt x="10827" y="202003"/>
                </a:lnTo>
                <a:lnTo>
                  <a:pt x="10198" y="208089"/>
                </a:lnTo>
                <a:lnTo>
                  <a:pt x="9778" y="214131"/>
                </a:lnTo>
                <a:lnTo>
                  <a:pt x="9498" y="220143"/>
                </a:lnTo>
                <a:lnTo>
                  <a:pt x="9188" y="232115"/>
                </a:lnTo>
                <a:lnTo>
                  <a:pt x="8953" y="261408"/>
                </a:lnTo>
                <a:lnTo>
                  <a:pt x="9942" y="263568"/>
                </a:lnTo>
                <a:lnTo>
                  <a:pt x="11594" y="265008"/>
                </a:lnTo>
                <a:lnTo>
                  <a:pt x="16636" y="267318"/>
                </a:lnTo>
                <a:lnTo>
                  <a:pt x="19974" y="267634"/>
                </a:lnTo>
                <a:lnTo>
                  <a:pt x="22255" y="267718"/>
                </a:lnTo>
                <a:lnTo>
                  <a:pt x="25762" y="266782"/>
                </a:lnTo>
                <a:lnTo>
                  <a:pt x="30086" y="265166"/>
                </a:lnTo>
                <a:lnTo>
                  <a:pt x="34955" y="263096"/>
                </a:lnTo>
                <a:lnTo>
                  <a:pt x="39194" y="260725"/>
                </a:lnTo>
                <a:lnTo>
                  <a:pt x="43014" y="258151"/>
                </a:lnTo>
                <a:lnTo>
                  <a:pt x="46553" y="255443"/>
                </a:lnTo>
                <a:lnTo>
                  <a:pt x="50899" y="252646"/>
                </a:lnTo>
                <a:lnTo>
                  <a:pt x="55783" y="249789"/>
                </a:lnTo>
                <a:lnTo>
                  <a:pt x="61025" y="246892"/>
                </a:lnTo>
                <a:lnTo>
                  <a:pt x="66506" y="242976"/>
                </a:lnTo>
                <a:lnTo>
                  <a:pt x="72146" y="238381"/>
                </a:lnTo>
                <a:lnTo>
                  <a:pt x="82717" y="228977"/>
                </a:lnTo>
                <a:lnTo>
                  <a:pt x="90726" y="221489"/>
                </a:lnTo>
                <a:lnTo>
                  <a:pt x="94252" y="217111"/>
                </a:lnTo>
                <a:lnTo>
                  <a:pt x="97596" y="212208"/>
                </a:lnTo>
                <a:lnTo>
                  <a:pt x="100818" y="206955"/>
                </a:lnTo>
                <a:lnTo>
                  <a:pt x="102967" y="201469"/>
                </a:lnTo>
                <a:lnTo>
                  <a:pt x="104399" y="195827"/>
                </a:lnTo>
                <a:lnTo>
                  <a:pt x="105354" y="190081"/>
                </a:lnTo>
                <a:lnTo>
                  <a:pt x="105990" y="185259"/>
                </a:lnTo>
                <a:lnTo>
                  <a:pt x="106697" y="177254"/>
                </a:lnTo>
                <a:lnTo>
                  <a:pt x="106886" y="172739"/>
                </a:lnTo>
                <a:lnTo>
                  <a:pt x="107096" y="162430"/>
                </a:lnTo>
                <a:lnTo>
                  <a:pt x="106159" y="156902"/>
                </a:lnTo>
                <a:lnTo>
                  <a:pt x="104540" y="151233"/>
                </a:lnTo>
                <a:lnTo>
                  <a:pt x="102469" y="145469"/>
                </a:lnTo>
                <a:lnTo>
                  <a:pt x="100094" y="140634"/>
                </a:lnTo>
                <a:lnTo>
                  <a:pt x="97518" y="136419"/>
                </a:lnTo>
                <a:lnTo>
                  <a:pt x="94807" y="132617"/>
                </a:lnTo>
                <a:lnTo>
                  <a:pt x="92007" y="129089"/>
                </a:lnTo>
                <a:lnTo>
                  <a:pt x="89147" y="125746"/>
                </a:lnTo>
                <a:lnTo>
                  <a:pt x="86247" y="122525"/>
                </a:lnTo>
                <a:lnTo>
                  <a:pt x="82328" y="119385"/>
                </a:lnTo>
                <a:lnTo>
                  <a:pt x="77728" y="116300"/>
                </a:lnTo>
                <a:lnTo>
                  <a:pt x="72676" y="113251"/>
                </a:lnTo>
                <a:lnTo>
                  <a:pt x="68314" y="110226"/>
                </a:lnTo>
                <a:lnTo>
                  <a:pt x="64413" y="107217"/>
                </a:lnTo>
                <a:lnTo>
                  <a:pt x="60820" y="104219"/>
                </a:lnTo>
                <a:lnTo>
                  <a:pt x="56437" y="101228"/>
                </a:lnTo>
                <a:lnTo>
                  <a:pt x="51529" y="98242"/>
                </a:lnTo>
                <a:lnTo>
                  <a:pt x="46271" y="95259"/>
                </a:lnTo>
                <a:lnTo>
                  <a:pt x="41773" y="92278"/>
                </a:lnTo>
                <a:lnTo>
                  <a:pt x="37780" y="89299"/>
                </a:lnTo>
                <a:lnTo>
                  <a:pt x="34125" y="86320"/>
                </a:lnTo>
                <a:lnTo>
                  <a:pt x="30696" y="84335"/>
                </a:lnTo>
                <a:lnTo>
                  <a:pt x="27416" y="83011"/>
                </a:lnTo>
                <a:lnTo>
                  <a:pt x="24237" y="82128"/>
                </a:lnTo>
                <a:lnTo>
                  <a:pt x="21124" y="80548"/>
                </a:lnTo>
                <a:lnTo>
                  <a:pt x="18055" y="78502"/>
                </a:lnTo>
                <a:lnTo>
                  <a:pt x="15017" y="76146"/>
                </a:lnTo>
                <a:lnTo>
                  <a:pt x="11998" y="74575"/>
                </a:lnTo>
                <a:lnTo>
                  <a:pt x="8992" y="73528"/>
                </a:lnTo>
                <a:lnTo>
                  <a:pt x="0" y="714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80370" y="2920008"/>
            <a:ext cx="2649" cy="8930"/>
          </a:xfrm>
          <a:custGeom>
            <a:avLst/>
            <a:gdLst/>
            <a:ahLst/>
            <a:cxnLst/>
            <a:rect l="0" t="0" r="0" b="0"/>
            <a:pathLst>
              <a:path w="2649" h="8930">
                <a:moveTo>
                  <a:pt x="0" y="0"/>
                </a:moveTo>
                <a:lnTo>
                  <a:pt x="0" y="8929"/>
                </a:lnTo>
                <a:lnTo>
                  <a:pt x="0" y="4189"/>
                </a:lnTo>
                <a:lnTo>
                  <a:pt x="993" y="2792"/>
                </a:lnTo>
                <a:lnTo>
                  <a:pt x="2648" y="1862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10"/>
          <p:cNvSpPr/>
          <p:nvPr/>
        </p:nvSpPr>
        <p:spPr>
          <a:xfrm>
            <a:off x="987633" y="2705705"/>
            <a:ext cx="141584" cy="250022"/>
          </a:xfrm>
          <a:custGeom>
            <a:avLst/>
            <a:gdLst/>
            <a:ahLst/>
            <a:cxnLst/>
            <a:rect l="0" t="0" r="0" b="0"/>
            <a:pathLst>
              <a:path w="141584" h="250022">
                <a:moveTo>
                  <a:pt x="0" y="8920"/>
                </a:moveTo>
                <a:lnTo>
                  <a:pt x="0" y="4179"/>
                </a:lnTo>
                <a:lnTo>
                  <a:pt x="993" y="2783"/>
                </a:lnTo>
                <a:lnTo>
                  <a:pt x="2648" y="1852"/>
                </a:lnTo>
                <a:lnTo>
                  <a:pt x="4745" y="1232"/>
                </a:lnTo>
                <a:lnTo>
                  <a:pt x="7136" y="818"/>
                </a:lnTo>
                <a:lnTo>
                  <a:pt x="9723" y="542"/>
                </a:lnTo>
                <a:lnTo>
                  <a:pt x="12441" y="358"/>
                </a:lnTo>
                <a:lnTo>
                  <a:pt x="20758" y="154"/>
                </a:lnTo>
                <a:lnTo>
                  <a:pt x="52062" y="0"/>
                </a:lnTo>
                <a:lnTo>
                  <a:pt x="57551" y="989"/>
                </a:lnTo>
                <a:lnTo>
                  <a:pt x="63197" y="2640"/>
                </a:lnTo>
                <a:lnTo>
                  <a:pt x="68947" y="4734"/>
                </a:lnTo>
                <a:lnTo>
                  <a:pt x="74766" y="6129"/>
                </a:lnTo>
                <a:lnTo>
                  <a:pt x="80633" y="7059"/>
                </a:lnTo>
                <a:lnTo>
                  <a:pt x="86530" y="7680"/>
                </a:lnTo>
                <a:lnTo>
                  <a:pt x="91454" y="8093"/>
                </a:lnTo>
                <a:lnTo>
                  <a:pt x="95731" y="8369"/>
                </a:lnTo>
                <a:lnTo>
                  <a:pt x="99575" y="8552"/>
                </a:lnTo>
                <a:lnTo>
                  <a:pt x="104124" y="9667"/>
                </a:lnTo>
                <a:lnTo>
                  <a:pt x="109142" y="11402"/>
                </a:lnTo>
                <a:lnTo>
                  <a:pt x="114475" y="13552"/>
                </a:lnTo>
                <a:lnTo>
                  <a:pt x="119023" y="14984"/>
                </a:lnTo>
                <a:lnTo>
                  <a:pt x="123048" y="15939"/>
                </a:lnTo>
                <a:lnTo>
                  <a:pt x="126725" y="16576"/>
                </a:lnTo>
                <a:lnTo>
                  <a:pt x="129176" y="17993"/>
                </a:lnTo>
                <a:lnTo>
                  <a:pt x="130810" y="19930"/>
                </a:lnTo>
                <a:lnTo>
                  <a:pt x="131899" y="22213"/>
                </a:lnTo>
                <a:lnTo>
                  <a:pt x="135758" y="27396"/>
                </a:lnTo>
                <a:lnTo>
                  <a:pt x="138178" y="30167"/>
                </a:lnTo>
                <a:lnTo>
                  <a:pt x="139791" y="33006"/>
                </a:lnTo>
                <a:lnTo>
                  <a:pt x="141583" y="38807"/>
                </a:lnTo>
                <a:lnTo>
                  <a:pt x="141068" y="41743"/>
                </a:lnTo>
                <a:lnTo>
                  <a:pt x="137847" y="47651"/>
                </a:lnTo>
                <a:lnTo>
                  <a:pt x="136591" y="51608"/>
                </a:lnTo>
                <a:lnTo>
                  <a:pt x="135753" y="56230"/>
                </a:lnTo>
                <a:lnTo>
                  <a:pt x="135195" y="61296"/>
                </a:lnTo>
                <a:lnTo>
                  <a:pt x="133830" y="65666"/>
                </a:lnTo>
                <a:lnTo>
                  <a:pt x="129664" y="73166"/>
                </a:lnTo>
                <a:lnTo>
                  <a:pt x="128156" y="77548"/>
                </a:lnTo>
                <a:lnTo>
                  <a:pt x="127150" y="82453"/>
                </a:lnTo>
                <a:lnTo>
                  <a:pt x="126480" y="87708"/>
                </a:lnTo>
                <a:lnTo>
                  <a:pt x="125040" y="93195"/>
                </a:lnTo>
                <a:lnTo>
                  <a:pt x="123087" y="98838"/>
                </a:lnTo>
                <a:lnTo>
                  <a:pt x="120792" y="104584"/>
                </a:lnTo>
                <a:lnTo>
                  <a:pt x="118268" y="110399"/>
                </a:lnTo>
                <a:lnTo>
                  <a:pt x="112816" y="122152"/>
                </a:lnTo>
                <a:lnTo>
                  <a:pt x="104163" y="139925"/>
                </a:lnTo>
                <a:lnTo>
                  <a:pt x="101223" y="144874"/>
                </a:lnTo>
                <a:lnTo>
                  <a:pt x="98270" y="149165"/>
                </a:lnTo>
                <a:lnTo>
                  <a:pt x="95309" y="153018"/>
                </a:lnTo>
                <a:lnTo>
                  <a:pt x="93334" y="157571"/>
                </a:lnTo>
                <a:lnTo>
                  <a:pt x="92018" y="162591"/>
                </a:lnTo>
                <a:lnTo>
                  <a:pt x="91140" y="167922"/>
                </a:lnTo>
                <a:lnTo>
                  <a:pt x="89562" y="173461"/>
                </a:lnTo>
                <a:lnTo>
                  <a:pt x="87517" y="179137"/>
                </a:lnTo>
                <a:lnTo>
                  <a:pt x="85160" y="184906"/>
                </a:lnTo>
                <a:lnTo>
                  <a:pt x="83589" y="189744"/>
                </a:lnTo>
                <a:lnTo>
                  <a:pt x="82542" y="193961"/>
                </a:lnTo>
                <a:lnTo>
                  <a:pt x="81843" y="197765"/>
                </a:lnTo>
                <a:lnTo>
                  <a:pt x="81378" y="202286"/>
                </a:lnTo>
                <a:lnTo>
                  <a:pt x="81067" y="207283"/>
                </a:lnTo>
                <a:lnTo>
                  <a:pt x="80723" y="217136"/>
                </a:lnTo>
                <a:lnTo>
                  <a:pt x="80529" y="228261"/>
                </a:lnTo>
                <a:lnTo>
                  <a:pt x="80447" y="2500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1"/>
          <p:cNvSpPr/>
          <p:nvPr/>
        </p:nvSpPr>
        <p:spPr>
          <a:xfrm>
            <a:off x="1479254" y="2009180"/>
            <a:ext cx="107264" cy="8930"/>
          </a:xfrm>
          <a:custGeom>
            <a:avLst/>
            <a:gdLst/>
            <a:ahLst/>
            <a:cxnLst/>
            <a:rect l="0" t="0" r="0" b="0"/>
            <a:pathLst>
              <a:path w="107264" h="8930">
                <a:moveTo>
                  <a:pt x="0" y="0"/>
                </a:moveTo>
                <a:lnTo>
                  <a:pt x="4745" y="0"/>
                </a:lnTo>
                <a:lnTo>
                  <a:pt x="7136" y="992"/>
                </a:lnTo>
                <a:lnTo>
                  <a:pt x="9723" y="2646"/>
                </a:lnTo>
                <a:lnTo>
                  <a:pt x="12441" y="4740"/>
                </a:lnTo>
                <a:lnTo>
                  <a:pt x="15246" y="6137"/>
                </a:lnTo>
                <a:lnTo>
                  <a:pt x="18110" y="7067"/>
                </a:lnTo>
                <a:lnTo>
                  <a:pt x="21012" y="7688"/>
                </a:lnTo>
                <a:lnTo>
                  <a:pt x="24933" y="8102"/>
                </a:lnTo>
                <a:lnTo>
                  <a:pt x="29533" y="8377"/>
                </a:lnTo>
                <a:lnTo>
                  <a:pt x="38948" y="8684"/>
                </a:lnTo>
                <a:lnTo>
                  <a:pt x="50826" y="8857"/>
                </a:lnTo>
                <a:lnTo>
                  <a:pt x="107263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2"/>
          <p:cNvSpPr/>
          <p:nvPr/>
        </p:nvSpPr>
        <p:spPr>
          <a:xfrm>
            <a:off x="1640148" y="1910966"/>
            <a:ext cx="160362" cy="205371"/>
          </a:xfrm>
          <a:custGeom>
            <a:avLst/>
            <a:gdLst/>
            <a:ahLst/>
            <a:cxnLst/>
            <a:rect l="0" t="0" r="0" b="0"/>
            <a:pathLst>
              <a:path w="160362" h="205371">
                <a:moveTo>
                  <a:pt x="0" y="53565"/>
                </a:moveTo>
                <a:lnTo>
                  <a:pt x="0" y="37315"/>
                </a:lnTo>
                <a:lnTo>
                  <a:pt x="1987" y="35786"/>
                </a:lnTo>
                <a:lnTo>
                  <a:pt x="5297" y="33775"/>
                </a:lnTo>
                <a:lnTo>
                  <a:pt x="9491" y="31442"/>
                </a:lnTo>
                <a:lnTo>
                  <a:pt x="12286" y="28895"/>
                </a:lnTo>
                <a:lnTo>
                  <a:pt x="14150" y="26204"/>
                </a:lnTo>
                <a:lnTo>
                  <a:pt x="15392" y="23418"/>
                </a:lnTo>
                <a:lnTo>
                  <a:pt x="18207" y="21561"/>
                </a:lnTo>
                <a:lnTo>
                  <a:pt x="22070" y="20323"/>
                </a:lnTo>
                <a:lnTo>
                  <a:pt x="26631" y="19497"/>
                </a:lnTo>
                <a:lnTo>
                  <a:pt x="30666" y="17955"/>
                </a:lnTo>
                <a:lnTo>
                  <a:pt x="34348" y="15934"/>
                </a:lnTo>
                <a:lnTo>
                  <a:pt x="37797" y="13595"/>
                </a:lnTo>
                <a:lnTo>
                  <a:pt x="42082" y="11044"/>
                </a:lnTo>
                <a:lnTo>
                  <a:pt x="46925" y="8350"/>
                </a:lnTo>
                <a:lnTo>
                  <a:pt x="52140" y="5563"/>
                </a:lnTo>
                <a:lnTo>
                  <a:pt x="56610" y="3704"/>
                </a:lnTo>
                <a:lnTo>
                  <a:pt x="60583" y="2465"/>
                </a:lnTo>
                <a:lnTo>
                  <a:pt x="64225" y="1639"/>
                </a:lnTo>
                <a:lnTo>
                  <a:pt x="68639" y="1088"/>
                </a:lnTo>
                <a:lnTo>
                  <a:pt x="73569" y="721"/>
                </a:lnTo>
                <a:lnTo>
                  <a:pt x="78841" y="476"/>
                </a:lnTo>
                <a:lnTo>
                  <a:pt x="89996" y="205"/>
                </a:lnTo>
                <a:lnTo>
                  <a:pt x="123439" y="0"/>
                </a:lnTo>
                <a:lnTo>
                  <a:pt x="127979" y="988"/>
                </a:lnTo>
                <a:lnTo>
                  <a:pt x="131999" y="2639"/>
                </a:lnTo>
                <a:lnTo>
                  <a:pt x="135672" y="4731"/>
                </a:lnTo>
                <a:lnTo>
                  <a:pt x="139113" y="7119"/>
                </a:lnTo>
                <a:lnTo>
                  <a:pt x="142401" y="9702"/>
                </a:lnTo>
                <a:lnTo>
                  <a:pt x="145586" y="12417"/>
                </a:lnTo>
                <a:lnTo>
                  <a:pt x="148703" y="15219"/>
                </a:lnTo>
                <a:lnTo>
                  <a:pt x="154814" y="20978"/>
                </a:lnTo>
                <a:lnTo>
                  <a:pt x="156841" y="23903"/>
                </a:lnTo>
                <a:lnTo>
                  <a:pt x="159093" y="29799"/>
                </a:lnTo>
                <a:lnTo>
                  <a:pt x="159693" y="33752"/>
                </a:lnTo>
                <a:lnTo>
                  <a:pt x="160094" y="38372"/>
                </a:lnTo>
                <a:lnTo>
                  <a:pt x="160361" y="43436"/>
                </a:lnTo>
                <a:lnTo>
                  <a:pt x="158552" y="48797"/>
                </a:lnTo>
                <a:lnTo>
                  <a:pt x="155360" y="54355"/>
                </a:lnTo>
                <a:lnTo>
                  <a:pt x="151246" y="60045"/>
                </a:lnTo>
                <a:lnTo>
                  <a:pt x="147510" y="65822"/>
                </a:lnTo>
                <a:lnTo>
                  <a:pt x="144026" y="71659"/>
                </a:lnTo>
                <a:lnTo>
                  <a:pt x="140711" y="77534"/>
                </a:lnTo>
                <a:lnTo>
                  <a:pt x="136514" y="83435"/>
                </a:lnTo>
                <a:lnTo>
                  <a:pt x="131729" y="89353"/>
                </a:lnTo>
                <a:lnTo>
                  <a:pt x="126553" y="95283"/>
                </a:lnTo>
                <a:lnTo>
                  <a:pt x="122110" y="101221"/>
                </a:lnTo>
                <a:lnTo>
                  <a:pt x="118154" y="107164"/>
                </a:lnTo>
                <a:lnTo>
                  <a:pt x="114524" y="113110"/>
                </a:lnTo>
                <a:lnTo>
                  <a:pt x="110117" y="119059"/>
                </a:lnTo>
                <a:lnTo>
                  <a:pt x="105193" y="125009"/>
                </a:lnTo>
                <a:lnTo>
                  <a:pt x="95418" y="135920"/>
                </a:lnTo>
                <a:lnTo>
                  <a:pt x="87763" y="144076"/>
                </a:lnTo>
                <a:lnTo>
                  <a:pt x="84331" y="148632"/>
                </a:lnTo>
                <a:lnTo>
                  <a:pt x="81050" y="153654"/>
                </a:lnTo>
                <a:lnTo>
                  <a:pt x="77870" y="158987"/>
                </a:lnTo>
                <a:lnTo>
                  <a:pt x="74756" y="163534"/>
                </a:lnTo>
                <a:lnTo>
                  <a:pt x="71688" y="167557"/>
                </a:lnTo>
                <a:lnTo>
                  <a:pt x="68648" y="171232"/>
                </a:lnTo>
                <a:lnTo>
                  <a:pt x="66622" y="174674"/>
                </a:lnTo>
                <a:lnTo>
                  <a:pt x="65272" y="177961"/>
                </a:lnTo>
                <a:lnTo>
                  <a:pt x="63104" y="185624"/>
                </a:lnTo>
                <a:lnTo>
                  <a:pt x="63919" y="187245"/>
                </a:lnTo>
                <a:lnTo>
                  <a:pt x="67474" y="191692"/>
                </a:lnTo>
                <a:lnTo>
                  <a:pt x="68819" y="194267"/>
                </a:lnTo>
                <a:lnTo>
                  <a:pt x="70313" y="199774"/>
                </a:lnTo>
                <a:lnTo>
                  <a:pt x="71705" y="201639"/>
                </a:lnTo>
                <a:lnTo>
                  <a:pt x="73626" y="202883"/>
                </a:lnTo>
                <a:lnTo>
                  <a:pt x="75900" y="203712"/>
                </a:lnTo>
                <a:lnTo>
                  <a:pt x="79402" y="204264"/>
                </a:lnTo>
                <a:lnTo>
                  <a:pt x="83723" y="204633"/>
                </a:lnTo>
                <a:lnTo>
                  <a:pt x="92828" y="205042"/>
                </a:lnTo>
                <a:lnTo>
                  <a:pt x="100186" y="205224"/>
                </a:lnTo>
                <a:lnTo>
                  <a:pt x="143017" y="2053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890428" y="2089547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4"/>
          <p:cNvSpPr/>
          <p:nvPr/>
        </p:nvSpPr>
        <p:spPr>
          <a:xfrm>
            <a:off x="2015568" y="1902060"/>
            <a:ext cx="134065" cy="214234"/>
          </a:xfrm>
          <a:custGeom>
            <a:avLst/>
            <a:gdLst/>
            <a:ahLst/>
            <a:cxnLst/>
            <a:rect l="0" t="0" r="0" b="0"/>
            <a:pathLst>
              <a:path w="134065" h="214234">
                <a:moveTo>
                  <a:pt x="0" y="71401"/>
                </a:moveTo>
                <a:lnTo>
                  <a:pt x="0" y="66660"/>
                </a:lnTo>
                <a:lnTo>
                  <a:pt x="993" y="65264"/>
                </a:lnTo>
                <a:lnTo>
                  <a:pt x="2649" y="64333"/>
                </a:lnTo>
                <a:lnTo>
                  <a:pt x="4746" y="63712"/>
                </a:lnTo>
                <a:lnTo>
                  <a:pt x="6143" y="62307"/>
                </a:lnTo>
                <a:lnTo>
                  <a:pt x="7075" y="60377"/>
                </a:lnTo>
                <a:lnTo>
                  <a:pt x="7696" y="58098"/>
                </a:lnTo>
                <a:lnTo>
                  <a:pt x="11035" y="52921"/>
                </a:lnTo>
                <a:lnTo>
                  <a:pt x="13316" y="50151"/>
                </a:lnTo>
                <a:lnTo>
                  <a:pt x="14837" y="47312"/>
                </a:lnTo>
                <a:lnTo>
                  <a:pt x="16526" y="41513"/>
                </a:lnTo>
                <a:lnTo>
                  <a:pt x="19925" y="35628"/>
                </a:lnTo>
                <a:lnTo>
                  <a:pt x="22222" y="32669"/>
                </a:lnTo>
                <a:lnTo>
                  <a:pt x="24746" y="29705"/>
                </a:lnTo>
                <a:lnTo>
                  <a:pt x="27423" y="26736"/>
                </a:lnTo>
                <a:lnTo>
                  <a:pt x="33045" y="20792"/>
                </a:lnTo>
                <a:lnTo>
                  <a:pt x="38854" y="14843"/>
                </a:lnTo>
                <a:lnTo>
                  <a:pt x="41793" y="12860"/>
                </a:lnTo>
                <a:lnTo>
                  <a:pt x="44746" y="11537"/>
                </a:lnTo>
                <a:lnTo>
                  <a:pt x="47708" y="10656"/>
                </a:lnTo>
                <a:lnTo>
                  <a:pt x="51669" y="9076"/>
                </a:lnTo>
                <a:lnTo>
                  <a:pt x="56296" y="7031"/>
                </a:lnTo>
                <a:lnTo>
                  <a:pt x="61367" y="4675"/>
                </a:lnTo>
                <a:lnTo>
                  <a:pt x="66734" y="3105"/>
                </a:lnTo>
                <a:lnTo>
                  <a:pt x="72298" y="2057"/>
                </a:lnTo>
                <a:lnTo>
                  <a:pt x="77994" y="1359"/>
                </a:lnTo>
                <a:lnTo>
                  <a:pt x="82785" y="894"/>
                </a:lnTo>
                <a:lnTo>
                  <a:pt x="86971" y="584"/>
                </a:lnTo>
                <a:lnTo>
                  <a:pt x="90756" y="377"/>
                </a:lnTo>
                <a:lnTo>
                  <a:pt x="100258" y="147"/>
                </a:lnTo>
                <a:lnTo>
                  <a:pt x="117797" y="0"/>
                </a:lnTo>
                <a:lnTo>
                  <a:pt x="121238" y="980"/>
                </a:lnTo>
                <a:lnTo>
                  <a:pt x="124525" y="2625"/>
                </a:lnTo>
                <a:lnTo>
                  <a:pt x="127710" y="4715"/>
                </a:lnTo>
                <a:lnTo>
                  <a:pt x="129832" y="7099"/>
                </a:lnTo>
                <a:lnTo>
                  <a:pt x="131248" y="9682"/>
                </a:lnTo>
                <a:lnTo>
                  <a:pt x="133519" y="16215"/>
                </a:lnTo>
                <a:lnTo>
                  <a:pt x="133913" y="22087"/>
                </a:lnTo>
                <a:lnTo>
                  <a:pt x="134029" y="30110"/>
                </a:lnTo>
                <a:lnTo>
                  <a:pt x="134064" y="43512"/>
                </a:lnTo>
                <a:lnTo>
                  <a:pt x="133076" y="47848"/>
                </a:lnTo>
                <a:lnTo>
                  <a:pt x="131424" y="51730"/>
                </a:lnTo>
                <a:lnTo>
                  <a:pt x="129329" y="55310"/>
                </a:lnTo>
                <a:lnTo>
                  <a:pt x="125946" y="58689"/>
                </a:lnTo>
                <a:lnTo>
                  <a:pt x="121705" y="61934"/>
                </a:lnTo>
                <a:lnTo>
                  <a:pt x="116891" y="65090"/>
                </a:lnTo>
                <a:lnTo>
                  <a:pt x="112688" y="69178"/>
                </a:lnTo>
                <a:lnTo>
                  <a:pt x="108894" y="73888"/>
                </a:lnTo>
                <a:lnTo>
                  <a:pt x="105371" y="79012"/>
                </a:lnTo>
                <a:lnTo>
                  <a:pt x="101036" y="84412"/>
                </a:lnTo>
                <a:lnTo>
                  <a:pt x="96159" y="89997"/>
                </a:lnTo>
                <a:lnTo>
                  <a:pt x="90922" y="95705"/>
                </a:lnTo>
                <a:lnTo>
                  <a:pt x="79806" y="107338"/>
                </a:lnTo>
                <a:lnTo>
                  <a:pt x="74060" y="113218"/>
                </a:lnTo>
                <a:lnTo>
                  <a:pt x="68244" y="118131"/>
                </a:lnTo>
                <a:lnTo>
                  <a:pt x="62380" y="122398"/>
                </a:lnTo>
                <a:lnTo>
                  <a:pt x="56484" y="126235"/>
                </a:lnTo>
                <a:lnTo>
                  <a:pt x="51561" y="130777"/>
                </a:lnTo>
                <a:lnTo>
                  <a:pt x="47285" y="135790"/>
                </a:lnTo>
                <a:lnTo>
                  <a:pt x="43441" y="141116"/>
                </a:lnTo>
                <a:lnTo>
                  <a:pt x="39886" y="145659"/>
                </a:lnTo>
                <a:lnTo>
                  <a:pt x="36522" y="149679"/>
                </a:lnTo>
                <a:lnTo>
                  <a:pt x="33287" y="153352"/>
                </a:lnTo>
                <a:lnTo>
                  <a:pt x="30137" y="157785"/>
                </a:lnTo>
                <a:lnTo>
                  <a:pt x="27043" y="162725"/>
                </a:lnTo>
                <a:lnTo>
                  <a:pt x="23988" y="168002"/>
                </a:lnTo>
                <a:lnTo>
                  <a:pt x="21951" y="172513"/>
                </a:lnTo>
                <a:lnTo>
                  <a:pt x="20593" y="176512"/>
                </a:lnTo>
                <a:lnTo>
                  <a:pt x="19688" y="180170"/>
                </a:lnTo>
                <a:lnTo>
                  <a:pt x="18091" y="183601"/>
                </a:lnTo>
                <a:lnTo>
                  <a:pt x="16034" y="186881"/>
                </a:lnTo>
                <a:lnTo>
                  <a:pt x="13669" y="190059"/>
                </a:lnTo>
                <a:lnTo>
                  <a:pt x="13085" y="192178"/>
                </a:lnTo>
                <a:lnTo>
                  <a:pt x="13690" y="193591"/>
                </a:lnTo>
                <a:lnTo>
                  <a:pt x="15085" y="194533"/>
                </a:lnTo>
                <a:lnTo>
                  <a:pt x="16016" y="196153"/>
                </a:lnTo>
                <a:lnTo>
                  <a:pt x="17050" y="200599"/>
                </a:lnTo>
                <a:lnTo>
                  <a:pt x="20159" y="205882"/>
                </a:lnTo>
                <a:lnTo>
                  <a:pt x="25501" y="212618"/>
                </a:lnTo>
                <a:lnTo>
                  <a:pt x="26932" y="213171"/>
                </a:lnTo>
                <a:lnTo>
                  <a:pt x="28880" y="213539"/>
                </a:lnTo>
                <a:lnTo>
                  <a:pt x="31171" y="213785"/>
                </a:lnTo>
                <a:lnTo>
                  <a:pt x="34686" y="213948"/>
                </a:lnTo>
                <a:lnTo>
                  <a:pt x="48128" y="214179"/>
                </a:lnTo>
                <a:lnTo>
                  <a:pt x="55489" y="214233"/>
                </a:lnTo>
                <a:lnTo>
                  <a:pt x="58843" y="213255"/>
                </a:lnTo>
                <a:lnTo>
                  <a:pt x="62072" y="211611"/>
                </a:lnTo>
                <a:lnTo>
                  <a:pt x="65217" y="209523"/>
                </a:lnTo>
                <a:lnTo>
                  <a:pt x="68308" y="208130"/>
                </a:lnTo>
                <a:lnTo>
                  <a:pt x="71361" y="207203"/>
                </a:lnTo>
                <a:lnTo>
                  <a:pt x="74390" y="206584"/>
                </a:lnTo>
                <a:lnTo>
                  <a:pt x="77402" y="205179"/>
                </a:lnTo>
                <a:lnTo>
                  <a:pt x="80404" y="203251"/>
                </a:lnTo>
                <a:lnTo>
                  <a:pt x="83398" y="200972"/>
                </a:lnTo>
                <a:lnTo>
                  <a:pt x="86387" y="198462"/>
                </a:lnTo>
                <a:lnTo>
                  <a:pt x="89373" y="195795"/>
                </a:lnTo>
                <a:lnTo>
                  <a:pt x="96556" y="189128"/>
                </a:lnTo>
                <a:lnTo>
                  <a:pt x="102546" y="183233"/>
                </a:lnTo>
                <a:lnTo>
                  <a:pt x="104118" y="180682"/>
                </a:lnTo>
                <a:lnTo>
                  <a:pt x="105865" y="175202"/>
                </a:lnTo>
                <a:lnTo>
                  <a:pt x="105338" y="172352"/>
                </a:lnTo>
                <a:lnTo>
                  <a:pt x="102104" y="166539"/>
                </a:lnTo>
                <a:lnTo>
                  <a:pt x="99851" y="163600"/>
                </a:lnTo>
                <a:lnTo>
                  <a:pt x="97356" y="160648"/>
                </a:lnTo>
                <a:lnTo>
                  <a:pt x="94699" y="157688"/>
                </a:lnTo>
                <a:lnTo>
                  <a:pt x="89099" y="151753"/>
                </a:lnTo>
                <a:lnTo>
                  <a:pt x="71484" y="133908"/>
                </a:lnTo>
                <a:lnTo>
                  <a:pt x="68512" y="130931"/>
                </a:lnTo>
                <a:lnTo>
                  <a:pt x="64545" y="127955"/>
                </a:lnTo>
                <a:lnTo>
                  <a:pt x="59914" y="124979"/>
                </a:lnTo>
                <a:lnTo>
                  <a:pt x="54841" y="122002"/>
                </a:lnTo>
                <a:lnTo>
                  <a:pt x="50465" y="119026"/>
                </a:lnTo>
                <a:lnTo>
                  <a:pt x="46555" y="116049"/>
                </a:lnTo>
                <a:lnTo>
                  <a:pt x="42954" y="113073"/>
                </a:lnTo>
                <a:lnTo>
                  <a:pt x="39561" y="110096"/>
                </a:lnTo>
                <a:lnTo>
                  <a:pt x="36306" y="107120"/>
                </a:lnTo>
                <a:lnTo>
                  <a:pt x="33143" y="104143"/>
                </a:lnTo>
                <a:lnTo>
                  <a:pt x="30041" y="102159"/>
                </a:lnTo>
                <a:lnTo>
                  <a:pt x="26979" y="100836"/>
                </a:lnTo>
                <a:lnTo>
                  <a:pt x="23945" y="99954"/>
                </a:lnTo>
                <a:lnTo>
                  <a:pt x="20930" y="98374"/>
                </a:lnTo>
                <a:lnTo>
                  <a:pt x="17926" y="96328"/>
                </a:lnTo>
                <a:lnTo>
                  <a:pt x="14930" y="93972"/>
                </a:lnTo>
                <a:lnTo>
                  <a:pt x="11940" y="92401"/>
                </a:lnTo>
                <a:lnTo>
                  <a:pt x="8953" y="91354"/>
                </a:lnTo>
                <a:lnTo>
                  <a:pt x="0" y="89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5"/>
          <p:cNvSpPr/>
          <p:nvPr/>
        </p:nvSpPr>
        <p:spPr>
          <a:xfrm>
            <a:off x="1515008" y="2411016"/>
            <a:ext cx="107264" cy="1"/>
          </a:xfrm>
          <a:custGeom>
            <a:avLst/>
            <a:gdLst/>
            <a:ahLst/>
            <a:cxnLst/>
            <a:rect l="0" t="0" r="0" b="0"/>
            <a:pathLst>
              <a:path w="107264" h="1">
                <a:moveTo>
                  <a:pt x="0" y="0"/>
                </a:moveTo>
                <a:lnTo>
                  <a:pt x="10726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6"/>
          <p:cNvSpPr/>
          <p:nvPr/>
        </p:nvSpPr>
        <p:spPr>
          <a:xfrm>
            <a:off x="1703286" y="2312789"/>
            <a:ext cx="133465" cy="169553"/>
          </a:xfrm>
          <a:custGeom>
            <a:avLst/>
            <a:gdLst/>
            <a:ahLst/>
            <a:cxnLst/>
            <a:rect l="0" t="0" r="0" b="0"/>
            <a:pathLst>
              <a:path w="133465" h="169553">
                <a:moveTo>
                  <a:pt x="106695" y="0"/>
                </a:moveTo>
                <a:lnTo>
                  <a:pt x="98999" y="0"/>
                </a:lnTo>
                <a:lnTo>
                  <a:pt x="96599" y="992"/>
                </a:lnTo>
                <a:lnTo>
                  <a:pt x="93012" y="2646"/>
                </a:lnTo>
                <a:lnTo>
                  <a:pt x="88634" y="4740"/>
                </a:lnTo>
                <a:lnTo>
                  <a:pt x="84723" y="7129"/>
                </a:lnTo>
                <a:lnTo>
                  <a:pt x="81122" y="9713"/>
                </a:lnTo>
                <a:lnTo>
                  <a:pt x="77728" y="12429"/>
                </a:lnTo>
                <a:lnTo>
                  <a:pt x="73479" y="14239"/>
                </a:lnTo>
                <a:lnTo>
                  <a:pt x="68660" y="15446"/>
                </a:lnTo>
                <a:lnTo>
                  <a:pt x="63461" y="16250"/>
                </a:lnTo>
                <a:lnTo>
                  <a:pt x="58009" y="17779"/>
                </a:lnTo>
                <a:lnTo>
                  <a:pt x="52388" y="19790"/>
                </a:lnTo>
                <a:lnTo>
                  <a:pt x="46654" y="22123"/>
                </a:lnTo>
                <a:lnTo>
                  <a:pt x="40845" y="25663"/>
                </a:lnTo>
                <a:lnTo>
                  <a:pt x="34986" y="30007"/>
                </a:lnTo>
                <a:lnTo>
                  <a:pt x="29094" y="34887"/>
                </a:lnTo>
                <a:lnTo>
                  <a:pt x="24173" y="38141"/>
                </a:lnTo>
                <a:lnTo>
                  <a:pt x="19898" y="40310"/>
                </a:lnTo>
                <a:lnTo>
                  <a:pt x="16056" y="41756"/>
                </a:lnTo>
                <a:lnTo>
                  <a:pt x="12501" y="43713"/>
                </a:lnTo>
                <a:lnTo>
                  <a:pt x="9138" y="46009"/>
                </a:lnTo>
                <a:lnTo>
                  <a:pt x="5903" y="48532"/>
                </a:lnTo>
                <a:lnTo>
                  <a:pt x="3746" y="51206"/>
                </a:lnTo>
                <a:lnTo>
                  <a:pt x="2308" y="53981"/>
                </a:lnTo>
                <a:lnTo>
                  <a:pt x="1349" y="56824"/>
                </a:lnTo>
                <a:lnTo>
                  <a:pt x="710" y="59711"/>
                </a:lnTo>
                <a:lnTo>
                  <a:pt x="284" y="62627"/>
                </a:lnTo>
                <a:lnTo>
                  <a:pt x="0" y="65564"/>
                </a:lnTo>
                <a:lnTo>
                  <a:pt x="804" y="67522"/>
                </a:lnTo>
                <a:lnTo>
                  <a:pt x="2333" y="68827"/>
                </a:lnTo>
                <a:lnTo>
                  <a:pt x="4346" y="69697"/>
                </a:lnTo>
                <a:lnTo>
                  <a:pt x="6681" y="70277"/>
                </a:lnTo>
                <a:lnTo>
                  <a:pt x="9230" y="70664"/>
                </a:lnTo>
                <a:lnTo>
                  <a:pt x="11923" y="70922"/>
                </a:lnTo>
                <a:lnTo>
                  <a:pt x="14712" y="72086"/>
                </a:lnTo>
                <a:lnTo>
                  <a:pt x="17564" y="73854"/>
                </a:lnTo>
                <a:lnTo>
                  <a:pt x="20459" y="76025"/>
                </a:lnTo>
                <a:lnTo>
                  <a:pt x="23382" y="77473"/>
                </a:lnTo>
                <a:lnTo>
                  <a:pt x="26323" y="78437"/>
                </a:lnTo>
                <a:lnTo>
                  <a:pt x="29278" y="79081"/>
                </a:lnTo>
                <a:lnTo>
                  <a:pt x="33234" y="79510"/>
                </a:lnTo>
                <a:lnTo>
                  <a:pt x="37857" y="79795"/>
                </a:lnTo>
                <a:lnTo>
                  <a:pt x="42926" y="79986"/>
                </a:lnTo>
                <a:lnTo>
                  <a:pt x="48292" y="81105"/>
                </a:lnTo>
                <a:lnTo>
                  <a:pt x="53855" y="82843"/>
                </a:lnTo>
                <a:lnTo>
                  <a:pt x="59550" y="84995"/>
                </a:lnTo>
                <a:lnTo>
                  <a:pt x="65334" y="86429"/>
                </a:lnTo>
                <a:lnTo>
                  <a:pt x="71175" y="87385"/>
                </a:lnTo>
                <a:lnTo>
                  <a:pt x="77056" y="88022"/>
                </a:lnTo>
                <a:lnTo>
                  <a:pt x="82963" y="89439"/>
                </a:lnTo>
                <a:lnTo>
                  <a:pt x="88887" y="91376"/>
                </a:lnTo>
                <a:lnTo>
                  <a:pt x="94823" y="93659"/>
                </a:lnTo>
                <a:lnTo>
                  <a:pt x="99774" y="96174"/>
                </a:lnTo>
                <a:lnTo>
                  <a:pt x="104067" y="98842"/>
                </a:lnTo>
                <a:lnTo>
                  <a:pt x="107923" y="101614"/>
                </a:lnTo>
                <a:lnTo>
                  <a:pt x="111486" y="103461"/>
                </a:lnTo>
                <a:lnTo>
                  <a:pt x="114855" y="104693"/>
                </a:lnTo>
                <a:lnTo>
                  <a:pt x="118094" y="105514"/>
                </a:lnTo>
                <a:lnTo>
                  <a:pt x="121247" y="107054"/>
                </a:lnTo>
                <a:lnTo>
                  <a:pt x="124342" y="109072"/>
                </a:lnTo>
                <a:lnTo>
                  <a:pt x="127398" y="111410"/>
                </a:lnTo>
                <a:lnTo>
                  <a:pt x="129436" y="113961"/>
                </a:lnTo>
                <a:lnTo>
                  <a:pt x="130794" y="116654"/>
                </a:lnTo>
                <a:lnTo>
                  <a:pt x="131700" y="119441"/>
                </a:lnTo>
                <a:lnTo>
                  <a:pt x="132304" y="122291"/>
                </a:lnTo>
                <a:lnTo>
                  <a:pt x="132706" y="125184"/>
                </a:lnTo>
                <a:lnTo>
                  <a:pt x="132974" y="128105"/>
                </a:lnTo>
                <a:lnTo>
                  <a:pt x="133153" y="131044"/>
                </a:lnTo>
                <a:lnTo>
                  <a:pt x="133464" y="141121"/>
                </a:lnTo>
                <a:lnTo>
                  <a:pt x="130841" y="144741"/>
                </a:lnTo>
                <a:lnTo>
                  <a:pt x="125810" y="150409"/>
                </a:lnTo>
                <a:lnTo>
                  <a:pt x="120194" y="156132"/>
                </a:lnTo>
                <a:lnTo>
                  <a:pt x="117681" y="157666"/>
                </a:lnTo>
                <a:lnTo>
                  <a:pt x="115012" y="158689"/>
                </a:lnTo>
                <a:lnTo>
                  <a:pt x="112240" y="159371"/>
                </a:lnTo>
                <a:lnTo>
                  <a:pt x="108405" y="159825"/>
                </a:lnTo>
                <a:lnTo>
                  <a:pt x="103862" y="160128"/>
                </a:lnTo>
                <a:lnTo>
                  <a:pt x="98848" y="160330"/>
                </a:lnTo>
                <a:lnTo>
                  <a:pt x="93518" y="161457"/>
                </a:lnTo>
                <a:lnTo>
                  <a:pt x="87979" y="163201"/>
                </a:lnTo>
                <a:lnTo>
                  <a:pt x="82299" y="165355"/>
                </a:lnTo>
                <a:lnTo>
                  <a:pt x="77520" y="166792"/>
                </a:lnTo>
                <a:lnTo>
                  <a:pt x="73341" y="167749"/>
                </a:lnTo>
                <a:lnTo>
                  <a:pt x="69561" y="168387"/>
                </a:lnTo>
                <a:lnTo>
                  <a:pt x="65055" y="168813"/>
                </a:lnTo>
                <a:lnTo>
                  <a:pt x="60065" y="169097"/>
                </a:lnTo>
                <a:lnTo>
                  <a:pt x="49223" y="169412"/>
                </a:lnTo>
                <a:lnTo>
                  <a:pt x="37783" y="169552"/>
                </a:lnTo>
                <a:lnTo>
                  <a:pt x="33938" y="168597"/>
                </a:lnTo>
                <a:lnTo>
                  <a:pt x="31375" y="166969"/>
                </a:lnTo>
                <a:lnTo>
                  <a:pt x="29666" y="164891"/>
                </a:lnTo>
                <a:lnTo>
                  <a:pt x="27533" y="163505"/>
                </a:lnTo>
                <a:lnTo>
                  <a:pt x="25119" y="162581"/>
                </a:lnTo>
                <a:lnTo>
                  <a:pt x="22515" y="161966"/>
                </a:lnTo>
                <a:lnTo>
                  <a:pt x="19787" y="161555"/>
                </a:lnTo>
                <a:lnTo>
                  <a:pt x="16975" y="161282"/>
                </a:lnTo>
                <a:lnTo>
                  <a:pt x="8371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944060" y="2464594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8"/>
          <p:cNvSpPr/>
          <p:nvPr/>
        </p:nvSpPr>
        <p:spPr>
          <a:xfrm>
            <a:off x="2006788" y="2286489"/>
            <a:ext cx="187553" cy="222754"/>
          </a:xfrm>
          <a:custGeom>
            <a:avLst/>
            <a:gdLst/>
            <a:ahLst/>
            <a:cxnLst/>
            <a:rect l="0" t="0" r="0" b="0"/>
            <a:pathLst>
              <a:path w="187553" h="222754">
                <a:moveTo>
                  <a:pt x="124982" y="44159"/>
                </a:moveTo>
                <a:lnTo>
                  <a:pt x="124982" y="30857"/>
                </a:lnTo>
                <a:lnTo>
                  <a:pt x="123989" y="28346"/>
                </a:lnTo>
                <a:lnTo>
                  <a:pt x="120236" y="22910"/>
                </a:lnTo>
                <a:lnTo>
                  <a:pt x="115878" y="17473"/>
                </a:lnTo>
                <a:lnTo>
                  <a:pt x="111666" y="13116"/>
                </a:lnTo>
                <a:lnTo>
                  <a:pt x="110146" y="10565"/>
                </a:lnTo>
                <a:lnTo>
                  <a:pt x="108456" y="5085"/>
                </a:lnTo>
                <a:lnTo>
                  <a:pt x="107012" y="3227"/>
                </a:lnTo>
                <a:lnTo>
                  <a:pt x="105057" y="1989"/>
                </a:lnTo>
                <a:lnTo>
                  <a:pt x="102760" y="1163"/>
                </a:lnTo>
                <a:lnTo>
                  <a:pt x="99242" y="612"/>
                </a:lnTo>
                <a:lnTo>
                  <a:pt x="94911" y="245"/>
                </a:lnTo>
                <a:lnTo>
                  <a:pt x="90037" y="0"/>
                </a:lnTo>
                <a:lnTo>
                  <a:pt x="85794" y="830"/>
                </a:lnTo>
                <a:lnTo>
                  <a:pt x="81973" y="2375"/>
                </a:lnTo>
                <a:lnTo>
                  <a:pt x="78432" y="4397"/>
                </a:lnTo>
                <a:lnTo>
                  <a:pt x="74085" y="5744"/>
                </a:lnTo>
                <a:lnTo>
                  <a:pt x="69201" y="6643"/>
                </a:lnTo>
                <a:lnTo>
                  <a:pt x="63958" y="7242"/>
                </a:lnTo>
                <a:lnTo>
                  <a:pt x="59470" y="8634"/>
                </a:lnTo>
                <a:lnTo>
                  <a:pt x="55485" y="10554"/>
                </a:lnTo>
                <a:lnTo>
                  <a:pt x="51835" y="12826"/>
                </a:lnTo>
                <a:lnTo>
                  <a:pt x="47415" y="15333"/>
                </a:lnTo>
                <a:lnTo>
                  <a:pt x="37207" y="20765"/>
                </a:lnTo>
                <a:lnTo>
                  <a:pt x="32697" y="23602"/>
                </a:lnTo>
                <a:lnTo>
                  <a:pt x="28698" y="26486"/>
                </a:lnTo>
                <a:lnTo>
                  <a:pt x="25038" y="29400"/>
                </a:lnTo>
                <a:lnTo>
                  <a:pt x="21605" y="33328"/>
                </a:lnTo>
                <a:lnTo>
                  <a:pt x="18324" y="37931"/>
                </a:lnTo>
                <a:lnTo>
                  <a:pt x="15142" y="42984"/>
                </a:lnTo>
                <a:lnTo>
                  <a:pt x="12029" y="47344"/>
                </a:lnTo>
                <a:lnTo>
                  <a:pt x="8960" y="51244"/>
                </a:lnTo>
                <a:lnTo>
                  <a:pt x="5920" y="54835"/>
                </a:lnTo>
                <a:lnTo>
                  <a:pt x="2543" y="61472"/>
                </a:lnTo>
                <a:lnTo>
                  <a:pt x="1643" y="64631"/>
                </a:lnTo>
                <a:lnTo>
                  <a:pt x="1042" y="68721"/>
                </a:lnTo>
                <a:lnTo>
                  <a:pt x="642" y="73432"/>
                </a:lnTo>
                <a:lnTo>
                  <a:pt x="197" y="82966"/>
                </a:lnTo>
                <a:lnTo>
                  <a:pt x="0" y="90511"/>
                </a:lnTo>
                <a:lnTo>
                  <a:pt x="941" y="93912"/>
                </a:lnTo>
                <a:lnTo>
                  <a:pt x="4634" y="100337"/>
                </a:lnTo>
                <a:lnTo>
                  <a:pt x="9586" y="106500"/>
                </a:lnTo>
                <a:lnTo>
                  <a:pt x="15097" y="112546"/>
                </a:lnTo>
                <a:lnTo>
                  <a:pt x="20858" y="118540"/>
                </a:lnTo>
                <a:lnTo>
                  <a:pt x="24777" y="120536"/>
                </a:lnTo>
                <a:lnTo>
                  <a:pt x="29377" y="121866"/>
                </a:lnTo>
                <a:lnTo>
                  <a:pt x="34429" y="122753"/>
                </a:lnTo>
                <a:lnTo>
                  <a:pt x="39784" y="123344"/>
                </a:lnTo>
                <a:lnTo>
                  <a:pt x="45340" y="123738"/>
                </a:lnTo>
                <a:lnTo>
                  <a:pt x="55818" y="124176"/>
                </a:lnTo>
                <a:lnTo>
                  <a:pt x="63785" y="124371"/>
                </a:lnTo>
                <a:lnTo>
                  <a:pt x="78599" y="124481"/>
                </a:lnTo>
                <a:lnTo>
                  <a:pt x="83135" y="123503"/>
                </a:lnTo>
                <a:lnTo>
                  <a:pt x="87152" y="121860"/>
                </a:lnTo>
                <a:lnTo>
                  <a:pt x="90823" y="119773"/>
                </a:lnTo>
                <a:lnTo>
                  <a:pt x="94264" y="118381"/>
                </a:lnTo>
                <a:lnTo>
                  <a:pt x="97551" y="117453"/>
                </a:lnTo>
                <a:lnTo>
                  <a:pt x="100736" y="116834"/>
                </a:lnTo>
                <a:lnTo>
                  <a:pt x="103852" y="115430"/>
                </a:lnTo>
                <a:lnTo>
                  <a:pt x="106923" y="113501"/>
                </a:lnTo>
                <a:lnTo>
                  <a:pt x="109963" y="111223"/>
                </a:lnTo>
                <a:lnTo>
                  <a:pt x="112983" y="108712"/>
                </a:lnTo>
                <a:lnTo>
                  <a:pt x="115989" y="106046"/>
                </a:lnTo>
                <a:lnTo>
                  <a:pt x="121978" y="100438"/>
                </a:lnTo>
                <a:lnTo>
                  <a:pt x="136897" y="85795"/>
                </a:lnTo>
                <a:lnTo>
                  <a:pt x="156388" y="66363"/>
                </a:lnTo>
                <a:lnTo>
                  <a:pt x="157837" y="65907"/>
                </a:lnTo>
                <a:lnTo>
                  <a:pt x="158803" y="66595"/>
                </a:lnTo>
                <a:lnTo>
                  <a:pt x="160354" y="70088"/>
                </a:lnTo>
                <a:lnTo>
                  <a:pt x="160623" y="75434"/>
                </a:lnTo>
                <a:lnTo>
                  <a:pt x="160726" y="91917"/>
                </a:lnTo>
                <a:lnTo>
                  <a:pt x="160736" y="136066"/>
                </a:lnTo>
                <a:lnTo>
                  <a:pt x="161729" y="140157"/>
                </a:lnTo>
                <a:lnTo>
                  <a:pt x="163385" y="144869"/>
                </a:lnTo>
                <a:lnTo>
                  <a:pt x="165481" y="149994"/>
                </a:lnTo>
                <a:lnTo>
                  <a:pt x="166879" y="154403"/>
                </a:lnTo>
                <a:lnTo>
                  <a:pt x="167811" y="158335"/>
                </a:lnTo>
                <a:lnTo>
                  <a:pt x="168432" y="161948"/>
                </a:lnTo>
                <a:lnTo>
                  <a:pt x="169840" y="166342"/>
                </a:lnTo>
                <a:lnTo>
                  <a:pt x="171771" y="171255"/>
                </a:lnTo>
                <a:lnTo>
                  <a:pt x="174052" y="176515"/>
                </a:lnTo>
                <a:lnTo>
                  <a:pt x="175572" y="181014"/>
                </a:lnTo>
                <a:lnTo>
                  <a:pt x="176586" y="185005"/>
                </a:lnTo>
                <a:lnTo>
                  <a:pt x="177261" y="188658"/>
                </a:lnTo>
                <a:lnTo>
                  <a:pt x="178012" y="195363"/>
                </a:lnTo>
                <a:lnTo>
                  <a:pt x="178213" y="198540"/>
                </a:lnTo>
                <a:lnTo>
                  <a:pt x="179339" y="201650"/>
                </a:lnTo>
                <a:lnTo>
                  <a:pt x="183240" y="207752"/>
                </a:lnTo>
                <a:lnTo>
                  <a:pt x="185635" y="213771"/>
                </a:lnTo>
                <a:lnTo>
                  <a:pt x="187552" y="2227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9"/>
          <p:cNvSpPr/>
          <p:nvPr/>
        </p:nvSpPr>
        <p:spPr>
          <a:xfrm>
            <a:off x="1641691" y="2705817"/>
            <a:ext cx="123598" cy="214192"/>
          </a:xfrm>
          <a:custGeom>
            <a:avLst/>
            <a:gdLst/>
            <a:ahLst/>
            <a:cxnLst/>
            <a:rect l="0" t="0" r="0" b="0"/>
            <a:pathLst>
              <a:path w="123598" h="214192">
                <a:moveTo>
                  <a:pt x="16335" y="35597"/>
                </a:moveTo>
                <a:lnTo>
                  <a:pt x="16335" y="30856"/>
                </a:lnTo>
                <a:lnTo>
                  <a:pt x="17328" y="29460"/>
                </a:lnTo>
                <a:lnTo>
                  <a:pt x="18983" y="28529"/>
                </a:lnTo>
                <a:lnTo>
                  <a:pt x="24031" y="27035"/>
                </a:lnTo>
                <a:lnTo>
                  <a:pt x="27369" y="24185"/>
                </a:lnTo>
                <a:lnTo>
                  <a:pt x="32164" y="19611"/>
                </a:lnTo>
                <a:lnTo>
                  <a:pt x="37605" y="14271"/>
                </a:lnTo>
                <a:lnTo>
                  <a:pt x="40447" y="12450"/>
                </a:lnTo>
                <a:lnTo>
                  <a:pt x="43334" y="11236"/>
                </a:lnTo>
                <a:lnTo>
                  <a:pt x="46252" y="10427"/>
                </a:lnTo>
                <a:lnTo>
                  <a:pt x="50184" y="8895"/>
                </a:lnTo>
                <a:lnTo>
                  <a:pt x="54792" y="6882"/>
                </a:lnTo>
                <a:lnTo>
                  <a:pt x="59850" y="4547"/>
                </a:lnTo>
                <a:lnTo>
                  <a:pt x="64215" y="2991"/>
                </a:lnTo>
                <a:lnTo>
                  <a:pt x="68118" y="1953"/>
                </a:lnTo>
                <a:lnTo>
                  <a:pt x="71714" y="1262"/>
                </a:lnTo>
                <a:lnTo>
                  <a:pt x="76097" y="800"/>
                </a:lnTo>
                <a:lnTo>
                  <a:pt x="81005" y="493"/>
                </a:lnTo>
                <a:lnTo>
                  <a:pt x="90763" y="152"/>
                </a:lnTo>
                <a:lnTo>
                  <a:pt x="98410" y="0"/>
                </a:lnTo>
                <a:lnTo>
                  <a:pt x="101840" y="951"/>
                </a:lnTo>
                <a:lnTo>
                  <a:pt x="105120" y="2578"/>
                </a:lnTo>
                <a:lnTo>
                  <a:pt x="108299" y="4655"/>
                </a:lnTo>
                <a:lnTo>
                  <a:pt x="110419" y="7031"/>
                </a:lnTo>
                <a:lnTo>
                  <a:pt x="111832" y="9608"/>
                </a:lnTo>
                <a:lnTo>
                  <a:pt x="112774" y="12318"/>
                </a:lnTo>
                <a:lnTo>
                  <a:pt x="114396" y="14124"/>
                </a:lnTo>
                <a:lnTo>
                  <a:pt x="116470" y="15329"/>
                </a:lnTo>
                <a:lnTo>
                  <a:pt x="118845" y="16132"/>
                </a:lnTo>
                <a:lnTo>
                  <a:pt x="120429" y="17659"/>
                </a:lnTo>
                <a:lnTo>
                  <a:pt x="121485" y="19670"/>
                </a:lnTo>
                <a:lnTo>
                  <a:pt x="122189" y="22002"/>
                </a:lnTo>
                <a:lnTo>
                  <a:pt x="121666" y="25542"/>
                </a:lnTo>
                <a:lnTo>
                  <a:pt x="120323" y="29886"/>
                </a:lnTo>
                <a:lnTo>
                  <a:pt x="118435" y="34766"/>
                </a:lnTo>
                <a:lnTo>
                  <a:pt x="117176" y="39012"/>
                </a:lnTo>
                <a:lnTo>
                  <a:pt x="116337" y="42834"/>
                </a:lnTo>
                <a:lnTo>
                  <a:pt x="115778" y="46375"/>
                </a:lnTo>
                <a:lnTo>
                  <a:pt x="114411" y="50720"/>
                </a:lnTo>
                <a:lnTo>
                  <a:pt x="112508" y="55601"/>
                </a:lnTo>
                <a:lnTo>
                  <a:pt x="110245" y="60839"/>
                </a:lnTo>
                <a:lnTo>
                  <a:pt x="106750" y="66316"/>
                </a:lnTo>
                <a:lnTo>
                  <a:pt x="102434" y="71951"/>
                </a:lnTo>
                <a:lnTo>
                  <a:pt x="97570" y="77693"/>
                </a:lnTo>
                <a:lnTo>
                  <a:pt x="92342" y="83504"/>
                </a:lnTo>
                <a:lnTo>
                  <a:pt x="81235" y="95254"/>
                </a:lnTo>
                <a:lnTo>
                  <a:pt x="63815" y="113025"/>
                </a:lnTo>
                <a:lnTo>
                  <a:pt x="58913" y="118966"/>
                </a:lnTo>
                <a:lnTo>
                  <a:pt x="54652" y="124910"/>
                </a:lnTo>
                <a:lnTo>
                  <a:pt x="50818" y="130858"/>
                </a:lnTo>
                <a:lnTo>
                  <a:pt x="46276" y="136808"/>
                </a:lnTo>
                <a:lnTo>
                  <a:pt x="41261" y="142758"/>
                </a:lnTo>
                <a:lnTo>
                  <a:pt x="35932" y="148710"/>
                </a:lnTo>
                <a:lnTo>
                  <a:pt x="24713" y="160614"/>
                </a:lnTo>
                <a:lnTo>
                  <a:pt x="18941" y="166567"/>
                </a:lnTo>
                <a:lnTo>
                  <a:pt x="15093" y="171527"/>
                </a:lnTo>
                <a:lnTo>
                  <a:pt x="12527" y="175826"/>
                </a:lnTo>
                <a:lnTo>
                  <a:pt x="10817" y="179685"/>
                </a:lnTo>
                <a:lnTo>
                  <a:pt x="8683" y="183249"/>
                </a:lnTo>
                <a:lnTo>
                  <a:pt x="6268" y="186618"/>
                </a:lnTo>
                <a:lnTo>
                  <a:pt x="3664" y="189856"/>
                </a:lnTo>
                <a:lnTo>
                  <a:pt x="772" y="196099"/>
                </a:lnTo>
                <a:lnTo>
                  <a:pt x="0" y="199153"/>
                </a:lnTo>
                <a:lnTo>
                  <a:pt x="479" y="201189"/>
                </a:lnTo>
                <a:lnTo>
                  <a:pt x="1791" y="202546"/>
                </a:lnTo>
                <a:lnTo>
                  <a:pt x="3660" y="203451"/>
                </a:lnTo>
                <a:lnTo>
                  <a:pt x="5898" y="205047"/>
                </a:lnTo>
                <a:lnTo>
                  <a:pt x="8384" y="207102"/>
                </a:lnTo>
                <a:lnTo>
                  <a:pt x="11034" y="209465"/>
                </a:lnTo>
                <a:lnTo>
                  <a:pt x="13794" y="211041"/>
                </a:lnTo>
                <a:lnTo>
                  <a:pt x="16627" y="212091"/>
                </a:lnTo>
                <a:lnTo>
                  <a:pt x="19509" y="212791"/>
                </a:lnTo>
                <a:lnTo>
                  <a:pt x="23417" y="213258"/>
                </a:lnTo>
                <a:lnTo>
                  <a:pt x="28008" y="213568"/>
                </a:lnTo>
                <a:lnTo>
                  <a:pt x="37414" y="213914"/>
                </a:lnTo>
                <a:lnTo>
                  <a:pt x="44904" y="214068"/>
                </a:lnTo>
                <a:lnTo>
                  <a:pt x="123597" y="2141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20"/>
          <p:cNvSpPr/>
          <p:nvPr/>
        </p:nvSpPr>
        <p:spPr>
          <a:xfrm>
            <a:off x="1845735" y="2875359"/>
            <a:ext cx="8940" cy="1"/>
          </a:xfrm>
          <a:custGeom>
            <a:avLst/>
            <a:gdLst/>
            <a:ahLst/>
            <a:cxnLst/>
            <a:rect l="0" t="0" r="0" b="0"/>
            <a:pathLst>
              <a:path w="8940" h="1">
                <a:moveTo>
                  <a:pt x="8939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21"/>
          <p:cNvSpPr/>
          <p:nvPr/>
        </p:nvSpPr>
        <p:spPr>
          <a:xfrm>
            <a:off x="1935121" y="2696801"/>
            <a:ext cx="177004" cy="232137"/>
          </a:xfrm>
          <a:custGeom>
            <a:avLst/>
            <a:gdLst/>
            <a:ahLst/>
            <a:cxnLst/>
            <a:rect l="0" t="0" r="0" b="0"/>
            <a:pathLst>
              <a:path w="177004" h="232137">
                <a:moveTo>
                  <a:pt x="26816" y="35683"/>
                </a:moveTo>
                <a:lnTo>
                  <a:pt x="19120" y="27995"/>
                </a:lnTo>
                <a:lnTo>
                  <a:pt x="18430" y="24660"/>
                </a:lnTo>
                <a:lnTo>
                  <a:pt x="17950" y="17732"/>
                </a:lnTo>
                <a:lnTo>
                  <a:pt x="17910" y="13484"/>
                </a:lnTo>
                <a:lnTo>
                  <a:pt x="18892" y="11954"/>
                </a:lnTo>
                <a:lnTo>
                  <a:pt x="20540" y="10934"/>
                </a:lnTo>
                <a:lnTo>
                  <a:pt x="22632" y="10254"/>
                </a:lnTo>
                <a:lnTo>
                  <a:pt x="27605" y="6853"/>
                </a:lnTo>
                <a:lnTo>
                  <a:pt x="30321" y="4557"/>
                </a:lnTo>
                <a:lnTo>
                  <a:pt x="34119" y="3026"/>
                </a:lnTo>
                <a:lnTo>
                  <a:pt x="38637" y="2006"/>
                </a:lnTo>
                <a:lnTo>
                  <a:pt x="43635" y="1325"/>
                </a:lnTo>
                <a:lnTo>
                  <a:pt x="47960" y="872"/>
                </a:lnTo>
                <a:lnTo>
                  <a:pt x="51837" y="569"/>
                </a:lnTo>
                <a:lnTo>
                  <a:pt x="55415" y="368"/>
                </a:lnTo>
                <a:lnTo>
                  <a:pt x="64687" y="144"/>
                </a:lnTo>
                <a:lnTo>
                  <a:pt x="86824" y="0"/>
                </a:lnTo>
                <a:lnTo>
                  <a:pt x="91651" y="980"/>
                </a:lnTo>
                <a:lnTo>
                  <a:pt x="95862" y="2626"/>
                </a:lnTo>
                <a:lnTo>
                  <a:pt x="99662" y="4716"/>
                </a:lnTo>
                <a:lnTo>
                  <a:pt x="103189" y="7101"/>
                </a:lnTo>
                <a:lnTo>
                  <a:pt x="106533" y="9683"/>
                </a:lnTo>
                <a:lnTo>
                  <a:pt x="109756" y="12397"/>
                </a:lnTo>
                <a:lnTo>
                  <a:pt x="112898" y="15198"/>
                </a:lnTo>
                <a:lnTo>
                  <a:pt x="119037" y="20957"/>
                </a:lnTo>
                <a:lnTo>
                  <a:pt x="121071" y="23881"/>
                </a:lnTo>
                <a:lnTo>
                  <a:pt x="123332" y="29776"/>
                </a:lnTo>
                <a:lnTo>
                  <a:pt x="124336" y="35704"/>
                </a:lnTo>
                <a:lnTo>
                  <a:pt x="124604" y="38674"/>
                </a:lnTo>
                <a:lnTo>
                  <a:pt x="123790" y="41646"/>
                </a:lnTo>
                <a:lnTo>
                  <a:pt x="120236" y="47594"/>
                </a:lnTo>
                <a:lnTo>
                  <a:pt x="115346" y="53544"/>
                </a:lnTo>
                <a:lnTo>
                  <a:pt x="112652" y="56521"/>
                </a:lnTo>
                <a:lnTo>
                  <a:pt x="109863" y="58504"/>
                </a:lnTo>
                <a:lnTo>
                  <a:pt x="107010" y="59827"/>
                </a:lnTo>
                <a:lnTo>
                  <a:pt x="104114" y="60709"/>
                </a:lnTo>
                <a:lnTo>
                  <a:pt x="101191" y="62289"/>
                </a:lnTo>
                <a:lnTo>
                  <a:pt x="98249" y="64335"/>
                </a:lnTo>
                <a:lnTo>
                  <a:pt x="95295" y="66690"/>
                </a:lnTo>
                <a:lnTo>
                  <a:pt x="91339" y="69253"/>
                </a:lnTo>
                <a:lnTo>
                  <a:pt x="86715" y="71954"/>
                </a:lnTo>
                <a:lnTo>
                  <a:pt x="81646" y="74747"/>
                </a:lnTo>
                <a:lnTo>
                  <a:pt x="77274" y="76608"/>
                </a:lnTo>
                <a:lnTo>
                  <a:pt x="73366" y="77850"/>
                </a:lnTo>
                <a:lnTo>
                  <a:pt x="69767" y="78677"/>
                </a:lnTo>
                <a:lnTo>
                  <a:pt x="66375" y="79229"/>
                </a:lnTo>
                <a:lnTo>
                  <a:pt x="63120" y="79596"/>
                </a:lnTo>
                <a:lnTo>
                  <a:pt x="59957" y="79842"/>
                </a:lnTo>
                <a:lnTo>
                  <a:pt x="57849" y="80997"/>
                </a:lnTo>
                <a:lnTo>
                  <a:pt x="56443" y="82760"/>
                </a:lnTo>
                <a:lnTo>
                  <a:pt x="53796" y="88881"/>
                </a:lnTo>
                <a:lnTo>
                  <a:pt x="58425" y="93889"/>
                </a:lnTo>
                <a:lnTo>
                  <a:pt x="60800" y="95323"/>
                </a:lnTo>
                <a:lnTo>
                  <a:pt x="66087" y="96917"/>
                </a:lnTo>
                <a:lnTo>
                  <a:pt x="69881" y="97341"/>
                </a:lnTo>
                <a:lnTo>
                  <a:pt x="74396" y="97625"/>
                </a:lnTo>
                <a:lnTo>
                  <a:pt x="79393" y="97813"/>
                </a:lnTo>
                <a:lnTo>
                  <a:pt x="84710" y="98932"/>
                </a:lnTo>
                <a:lnTo>
                  <a:pt x="90241" y="100669"/>
                </a:lnTo>
                <a:lnTo>
                  <a:pt x="95915" y="102820"/>
                </a:lnTo>
                <a:lnTo>
                  <a:pt x="100691" y="105246"/>
                </a:lnTo>
                <a:lnTo>
                  <a:pt x="104868" y="107855"/>
                </a:lnTo>
                <a:lnTo>
                  <a:pt x="108646" y="110587"/>
                </a:lnTo>
                <a:lnTo>
                  <a:pt x="113151" y="112408"/>
                </a:lnTo>
                <a:lnTo>
                  <a:pt x="118140" y="113622"/>
                </a:lnTo>
                <a:lnTo>
                  <a:pt x="123453" y="114432"/>
                </a:lnTo>
                <a:lnTo>
                  <a:pt x="127988" y="115963"/>
                </a:lnTo>
                <a:lnTo>
                  <a:pt x="132005" y="117977"/>
                </a:lnTo>
                <a:lnTo>
                  <a:pt x="135675" y="120311"/>
                </a:lnTo>
                <a:lnTo>
                  <a:pt x="139116" y="122860"/>
                </a:lnTo>
                <a:lnTo>
                  <a:pt x="142403" y="125551"/>
                </a:lnTo>
                <a:lnTo>
                  <a:pt x="145587" y="128337"/>
                </a:lnTo>
                <a:lnTo>
                  <a:pt x="148703" y="131187"/>
                </a:lnTo>
                <a:lnTo>
                  <a:pt x="154814" y="136999"/>
                </a:lnTo>
                <a:lnTo>
                  <a:pt x="163838" y="145850"/>
                </a:lnTo>
                <a:lnTo>
                  <a:pt x="166829" y="149807"/>
                </a:lnTo>
                <a:lnTo>
                  <a:pt x="169817" y="154430"/>
                </a:lnTo>
                <a:lnTo>
                  <a:pt x="172802" y="159496"/>
                </a:lnTo>
                <a:lnTo>
                  <a:pt x="174792" y="163866"/>
                </a:lnTo>
                <a:lnTo>
                  <a:pt x="176118" y="167771"/>
                </a:lnTo>
                <a:lnTo>
                  <a:pt x="177003" y="171367"/>
                </a:lnTo>
                <a:lnTo>
                  <a:pt x="176599" y="174756"/>
                </a:lnTo>
                <a:lnTo>
                  <a:pt x="175337" y="178008"/>
                </a:lnTo>
                <a:lnTo>
                  <a:pt x="173502" y="181168"/>
                </a:lnTo>
                <a:lnTo>
                  <a:pt x="171464" y="187325"/>
                </a:lnTo>
                <a:lnTo>
                  <a:pt x="170920" y="190356"/>
                </a:lnTo>
                <a:lnTo>
                  <a:pt x="168572" y="193369"/>
                </a:lnTo>
                <a:lnTo>
                  <a:pt x="165019" y="196369"/>
                </a:lnTo>
                <a:lnTo>
                  <a:pt x="160665" y="199362"/>
                </a:lnTo>
                <a:lnTo>
                  <a:pt x="156769" y="202349"/>
                </a:lnTo>
                <a:lnTo>
                  <a:pt x="153178" y="205333"/>
                </a:lnTo>
                <a:lnTo>
                  <a:pt x="149791" y="208314"/>
                </a:lnTo>
                <a:lnTo>
                  <a:pt x="143379" y="214273"/>
                </a:lnTo>
                <a:lnTo>
                  <a:pt x="140279" y="217251"/>
                </a:lnTo>
                <a:lnTo>
                  <a:pt x="136226" y="219236"/>
                </a:lnTo>
                <a:lnTo>
                  <a:pt x="131538" y="220559"/>
                </a:lnTo>
                <a:lnTo>
                  <a:pt x="126426" y="221442"/>
                </a:lnTo>
                <a:lnTo>
                  <a:pt x="121031" y="222030"/>
                </a:lnTo>
                <a:lnTo>
                  <a:pt x="115449" y="222423"/>
                </a:lnTo>
                <a:lnTo>
                  <a:pt x="109740" y="222684"/>
                </a:lnTo>
                <a:lnTo>
                  <a:pt x="103949" y="223850"/>
                </a:lnTo>
                <a:lnTo>
                  <a:pt x="98101" y="225620"/>
                </a:lnTo>
                <a:lnTo>
                  <a:pt x="92217" y="227792"/>
                </a:lnTo>
                <a:lnTo>
                  <a:pt x="86307" y="229240"/>
                </a:lnTo>
                <a:lnTo>
                  <a:pt x="80381" y="230206"/>
                </a:lnTo>
                <a:lnTo>
                  <a:pt x="74444" y="230849"/>
                </a:lnTo>
                <a:lnTo>
                  <a:pt x="67507" y="231278"/>
                </a:lnTo>
                <a:lnTo>
                  <a:pt x="51853" y="231755"/>
                </a:lnTo>
                <a:lnTo>
                  <a:pt x="30805" y="232061"/>
                </a:lnTo>
                <a:lnTo>
                  <a:pt x="0" y="2321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2"/>
          <p:cNvSpPr/>
          <p:nvPr/>
        </p:nvSpPr>
        <p:spPr>
          <a:xfrm>
            <a:off x="2113892" y="1750228"/>
            <a:ext cx="437991" cy="1303726"/>
          </a:xfrm>
          <a:custGeom>
            <a:avLst/>
            <a:gdLst/>
            <a:ahLst/>
            <a:cxnLst/>
            <a:rect l="0" t="0" r="0" b="0"/>
            <a:pathLst>
              <a:path w="437991" h="1303726">
                <a:moveTo>
                  <a:pt x="0" y="8920"/>
                </a:moveTo>
                <a:lnTo>
                  <a:pt x="52431" y="8920"/>
                </a:lnTo>
                <a:lnTo>
                  <a:pt x="63361" y="11566"/>
                </a:lnTo>
                <a:lnTo>
                  <a:pt x="74840" y="15057"/>
                </a:lnTo>
                <a:lnTo>
                  <a:pt x="86563" y="16609"/>
                </a:lnTo>
                <a:lnTo>
                  <a:pt x="98394" y="14652"/>
                </a:lnTo>
                <a:lnTo>
                  <a:pt x="111267" y="11468"/>
                </a:lnTo>
                <a:lnTo>
                  <a:pt x="118871" y="10619"/>
                </a:lnTo>
                <a:lnTo>
                  <a:pt x="126920" y="10053"/>
                </a:lnTo>
                <a:lnTo>
                  <a:pt x="134272" y="9675"/>
                </a:lnTo>
                <a:lnTo>
                  <a:pt x="147738" y="9256"/>
                </a:lnTo>
                <a:lnTo>
                  <a:pt x="171232" y="9020"/>
                </a:lnTo>
                <a:lnTo>
                  <a:pt x="178711" y="7995"/>
                </a:lnTo>
                <a:lnTo>
                  <a:pt x="192318" y="4209"/>
                </a:lnTo>
                <a:lnTo>
                  <a:pt x="204987" y="1866"/>
                </a:lnTo>
                <a:lnTo>
                  <a:pt x="217239" y="824"/>
                </a:lnTo>
                <a:lnTo>
                  <a:pt x="229305" y="361"/>
                </a:lnTo>
                <a:lnTo>
                  <a:pt x="252244" y="64"/>
                </a:lnTo>
                <a:lnTo>
                  <a:pt x="275356" y="0"/>
                </a:lnTo>
                <a:lnTo>
                  <a:pt x="279909" y="989"/>
                </a:lnTo>
                <a:lnTo>
                  <a:pt x="292793" y="7680"/>
                </a:lnTo>
                <a:lnTo>
                  <a:pt x="299073" y="13293"/>
                </a:lnTo>
                <a:lnTo>
                  <a:pt x="301679" y="14812"/>
                </a:lnTo>
                <a:lnTo>
                  <a:pt x="307223" y="16500"/>
                </a:lnTo>
                <a:lnTo>
                  <a:pt x="309099" y="17942"/>
                </a:lnTo>
                <a:lnTo>
                  <a:pt x="310349" y="19896"/>
                </a:lnTo>
                <a:lnTo>
                  <a:pt x="311183" y="22191"/>
                </a:lnTo>
                <a:lnTo>
                  <a:pt x="313746" y="50837"/>
                </a:lnTo>
                <a:lnTo>
                  <a:pt x="319906" y="69419"/>
                </a:lnTo>
                <a:lnTo>
                  <a:pt x="321417" y="87678"/>
                </a:lnTo>
                <a:lnTo>
                  <a:pt x="321740" y="125970"/>
                </a:lnTo>
                <a:lnTo>
                  <a:pt x="321786" y="184623"/>
                </a:lnTo>
                <a:lnTo>
                  <a:pt x="328864" y="231782"/>
                </a:lnTo>
                <a:lnTo>
                  <a:pt x="330359" y="267806"/>
                </a:lnTo>
                <a:lnTo>
                  <a:pt x="335364" y="299389"/>
                </a:lnTo>
                <a:lnTo>
                  <a:pt x="339809" y="339479"/>
                </a:lnTo>
                <a:lnTo>
                  <a:pt x="345557" y="372991"/>
                </a:lnTo>
                <a:lnTo>
                  <a:pt x="347702" y="408055"/>
                </a:lnTo>
                <a:lnTo>
                  <a:pt x="349331" y="444572"/>
                </a:lnTo>
                <a:lnTo>
                  <a:pt x="353231" y="472088"/>
                </a:lnTo>
                <a:lnTo>
                  <a:pt x="356266" y="510729"/>
                </a:lnTo>
                <a:lnTo>
                  <a:pt x="357165" y="547314"/>
                </a:lnTo>
                <a:lnTo>
                  <a:pt x="357431" y="583289"/>
                </a:lnTo>
                <a:lnTo>
                  <a:pt x="362255" y="623824"/>
                </a:lnTo>
                <a:lnTo>
                  <a:pt x="365230" y="662513"/>
                </a:lnTo>
                <a:lnTo>
                  <a:pt x="365925" y="689667"/>
                </a:lnTo>
                <a:lnTo>
                  <a:pt x="368966" y="730199"/>
                </a:lnTo>
                <a:lnTo>
                  <a:pt x="373508" y="767343"/>
                </a:lnTo>
                <a:lnTo>
                  <a:pt x="374854" y="806130"/>
                </a:lnTo>
                <a:lnTo>
                  <a:pt x="377901" y="846396"/>
                </a:lnTo>
                <a:lnTo>
                  <a:pt x="382445" y="883463"/>
                </a:lnTo>
                <a:lnTo>
                  <a:pt x="383792" y="919580"/>
                </a:lnTo>
                <a:lnTo>
                  <a:pt x="385100" y="942494"/>
                </a:lnTo>
                <a:lnTo>
                  <a:pt x="390428" y="973121"/>
                </a:lnTo>
                <a:lnTo>
                  <a:pt x="393440" y="1005898"/>
                </a:lnTo>
                <a:lnTo>
                  <a:pt x="399189" y="1035894"/>
                </a:lnTo>
                <a:lnTo>
                  <a:pt x="402327" y="1068484"/>
                </a:lnTo>
                <a:lnTo>
                  <a:pt x="409133" y="1106666"/>
                </a:lnTo>
                <a:lnTo>
                  <a:pt x="411899" y="1145704"/>
                </a:lnTo>
                <a:lnTo>
                  <a:pt x="420254" y="1189678"/>
                </a:lnTo>
                <a:lnTo>
                  <a:pt x="431098" y="1225165"/>
                </a:lnTo>
                <a:lnTo>
                  <a:pt x="434927" y="1235075"/>
                </a:lnTo>
                <a:lnTo>
                  <a:pt x="437083" y="1246233"/>
                </a:lnTo>
                <a:lnTo>
                  <a:pt x="437990" y="1281630"/>
                </a:lnTo>
                <a:lnTo>
                  <a:pt x="436997" y="1283042"/>
                </a:lnTo>
                <a:lnTo>
                  <a:pt x="435342" y="1283983"/>
                </a:lnTo>
                <a:lnTo>
                  <a:pt x="430295" y="1285494"/>
                </a:lnTo>
                <a:lnTo>
                  <a:pt x="416844" y="1285817"/>
                </a:lnTo>
                <a:lnTo>
                  <a:pt x="320277" y="1285866"/>
                </a:lnTo>
                <a:lnTo>
                  <a:pt x="311843" y="1286858"/>
                </a:lnTo>
                <a:lnTo>
                  <a:pt x="303240" y="1288512"/>
                </a:lnTo>
                <a:lnTo>
                  <a:pt x="294526" y="1290607"/>
                </a:lnTo>
                <a:lnTo>
                  <a:pt x="284743" y="1292003"/>
                </a:lnTo>
                <a:lnTo>
                  <a:pt x="274249" y="1292934"/>
                </a:lnTo>
                <a:lnTo>
                  <a:pt x="263280" y="1293554"/>
                </a:lnTo>
                <a:lnTo>
                  <a:pt x="243147" y="1294244"/>
                </a:lnTo>
                <a:lnTo>
                  <a:pt x="205944" y="1294687"/>
                </a:lnTo>
                <a:lnTo>
                  <a:pt x="195894" y="1295715"/>
                </a:lnTo>
                <a:lnTo>
                  <a:pt x="185221" y="1297393"/>
                </a:lnTo>
                <a:lnTo>
                  <a:pt x="174132" y="1299503"/>
                </a:lnTo>
                <a:lnTo>
                  <a:pt x="164754" y="1300911"/>
                </a:lnTo>
                <a:lnTo>
                  <a:pt x="156516" y="1301849"/>
                </a:lnTo>
                <a:lnTo>
                  <a:pt x="149037" y="1302474"/>
                </a:lnTo>
                <a:lnTo>
                  <a:pt x="141071" y="1302891"/>
                </a:lnTo>
                <a:lnTo>
                  <a:pt x="124276" y="1303354"/>
                </a:lnTo>
                <a:lnTo>
                  <a:pt x="98325" y="13037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3"/>
          <p:cNvSpPr/>
          <p:nvPr/>
        </p:nvSpPr>
        <p:spPr>
          <a:xfrm>
            <a:off x="2694900" y="2268141"/>
            <a:ext cx="17877" cy="321469"/>
          </a:xfrm>
          <a:custGeom>
            <a:avLst/>
            <a:gdLst/>
            <a:ahLst/>
            <a:cxnLst/>
            <a:rect l="0" t="0" r="0" b="0"/>
            <a:pathLst>
              <a:path w="17877" h="321469">
                <a:moveTo>
                  <a:pt x="0" y="0"/>
                </a:moveTo>
                <a:lnTo>
                  <a:pt x="4745" y="0"/>
                </a:lnTo>
                <a:lnTo>
                  <a:pt x="6142" y="992"/>
                </a:lnTo>
                <a:lnTo>
                  <a:pt x="7075" y="2645"/>
                </a:lnTo>
                <a:lnTo>
                  <a:pt x="7696" y="4740"/>
                </a:lnTo>
                <a:lnTo>
                  <a:pt x="9103" y="7129"/>
                </a:lnTo>
                <a:lnTo>
                  <a:pt x="11034" y="9713"/>
                </a:lnTo>
                <a:lnTo>
                  <a:pt x="13316" y="12428"/>
                </a:lnTo>
                <a:lnTo>
                  <a:pt x="14836" y="15231"/>
                </a:lnTo>
                <a:lnTo>
                  <a:pt x="15849" y="18091"/>
                </a:lnTo>
                <a:lnTo>
                  <a:pt x="16525" y="20990"/>
                </a:lnTo>
                <a:lnTo>
                  <a:pt x="16976" y="24908"/>
                </a:lnTo>
                <a:lnTo>
                  <a:pt x="17476" y="34552"/>
                </a:lnTo>
                <a:lnTo>
                  <a:pt x="17699" y="45452"/>
                </a:lnTo>
                <a:lnTo>
                  <a:pt x="17876" y="179881"/>
                </a:lnTo>
                <a:lnTo>
                  <a:pt x="16884" y="188381"/>
                </a:lnTo>
                <a:lnTo>
                  <a:pt x="15228" y="197025"/>
                </a:lnTo>
                <a:lnTo>
                  <a:pt x="13131" y="205764"/>
                </a:lnTo>
                <a:lnTo>
                  <a:pt x="11734" y="213574"/>
                </a:lnTo>
                <a:lnTo>
                  <a:pt x="10802" y="220765"/>
                </a:lnTo>
                <a:lnTo>
                  <a:pt x="10181" y="227544"/>
                </a:lnTo>
                <a:lnTo>
                  <a:pt x="9766" y="234048"/>
                </a:lnTo>
                <a:lnTo>
                  <a:pt x="9306" y="246565"/>
                </a:lnTo>
                <a:lnTo>
                  <a:pt x="9047" y="264769"/>
                </a:lnTo>
                <a:lnTo>
                  <a:pt x="8018" y="270770"/>
                </a:lnTo>
                <a:lnTo>
                  <a:pt x="6338" y="276755"/>
                </a:lnTo>
                <a:lnTo>
                  <a:pt x="4225" y="282730"/>
                </a:lnTo>
                <a:lnTo>
                  <a:pt x="3810" y="287706"/>
                </a:lnTo>
                <a:lnTo>
                  <a:pt x="4526" y="292014"/>
                </a:lnTo>
                <a:lnTo>
                  <a:pt x="5997" y="295879"/>
                </a:lnTo>
                <a:lnTo>
                  <a:pt x="5984" y="299448"/>
                </a:lnTo>
                <a:lnTo>
                  <a:pt x="4983" y="302819"/>
                </a:lnTo>
                <a:lnTo>
                  <a:pt x="984" y="310619"/>
                </a:lnTo>
                <a:lnTo>
                  <a:pt x="437" y="314331"/>
                </a:lnTo>
                <a:lnTo>
                  <a:pt x="0" y="3214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4"/>
          <p:cNvSpPr/>
          <p:nvPr/>
        </p:nvSpPr>
        <p:spPr>
          <a:xfrm>
            <a:off x="2650207" y="2402086"/>
            <a:ext cx="241343" cy="8931"/>
          </a:xfrm>
          <a:custGeom>
            <a:avLst/>
            <a:gdLst/>
            <a:ahLst/>
            <a:cxnLst/>
            <a:rect l="0" t="0" r="0" b="0"/>
            <a:pathLst>
              <a:path w="241343" h="8931">
                <a:moveTo>
                  <a:pt x="0" y="0"/>
                </a:moveTo>
                <a:lnTo>
                  <a:pt x="117613" y="0"/>
                </a:lnTo>
                <a:lnTo>
                  <a:pt x="126081" y="992"/>
                </a:lnTo>
                <a:lnTo>
                  <a:pt x="134706" y="2646"/>
                </a:lnTo>
                <a:lnTo>
                  <a:pt x="143435" y="4741"/>
                </a:lnTo>
                <a:lnTo>
                  <a:pt x="152235" y="6137"/>
                </a:lnTo>
                <a:lnTo>
                  <a:pt x="161081" y="7068"/>
                </a:lnTo>
                <a:lnTo>
                  <a:pt x="169957" y="7688"/>
                </a:lnTo>
                <a:lnTo>
                  <a:pt x="177861" y="8102"/>
                </a:lnTo>
                <a:lnTo>
                  <a:pt x="191940" y="8562"/>
                </a:lnTo>
                <a:lnTo>
                  <a:pt x="220588" y="8881"/>
                </a:lnTo>
                <a:lnTo>
                  <a:pt x="241342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5"/>
          <p:cNvSpPr/>
          <p:nvPr/>
        </p:nvSpPr>
        <p:spPr>
          <a:xfrm>
            <a:off x="2963057" y="1724674"/>
            <a:ext cx="429052" cy="1356069"/>
          </a:xfrm>
          <a:custGeom>
            <a:avLst/>
            <a:gdLst/>
            <a:ahLst/>
            <a:cxnLst/>
            <a:rect l="0" t="0" r="0" b="0"/>
            <a:pathLst>
              <a:path w="429052" h="1356069">
                <a:moveTo>
                  <a:pt x="321789" y="16615"/>
                </a:moveTo>
                <a:lnTo>
                  <a:pt x="308137" y="16615"/>
                </a:lnTo>
                <a:lnTo>
                  <a:pt x="305735" y="15623"/>
                </a:lnTo>
                <a:lnTo>
                  <a:pt x="297610" y="10478"/>
                </a:lnTo>
                <a:lnTo>
                  <a:pt x="291841" y="8927"/>
                </a:lnTo>
                <a:lnTo>
                  <a:pt x="280670" y="8237"/>
                </a:lnTo>
                <a:lnTo>
                  <a:pt x="260277" y="7849"/>
                </a:lnTo>
                <a:lnTo>
                  <a:pt x="235591" y="7718"/>
                </a:lnTo>
                <a:lnTo>
                  <a:pt x="228570" y="6714"/>
                </a:lnTo>
                <a:lnTo>
                  <a:pt x="220909" y="5054"/>
                </a:lnTo>
                <a:lnTo>
                  <a:pt x="212822" y="2954"/>
                </a:lnTo>
                <a:lnTo>
                  <a:pt x="205444" y="1555"/>
                </a:lnTo>
                <a:lnTo>
                  <a:pt x="198540" y="622"/>
                </a:lnTo>
                <a:lnTo>
                  <a:pt x="191950" y="0"/>
                </a:lnTo>
                <a:lnTo>
                  <a:pt x="184578" y="577"/>
                </a:lnTo>
                <a:lnTo>
                  <a:pt x="176683" y="1954"/>
                </a:lnTo>
                <a:lnTo>
                  <a:pt x="168441" y="3865"/>
                </a:lnTo>
                <a:lnTo>
                  <a:pt x="160959" y="5138"/>
                </a:lnTo>
                <a:lnTo>
                  <a:pt x="153985" y="5987"/>
                </a:lnTo>
                <a:lnTo>
                  <a:pt x="140939" y="7923"/>
                </a:lnTo>
                <a:lnTo>
                  <a:pt x="128520" y="12090"/>
                </a:lnTo>
                <a:lnTo>
                  <a:pt x="116379" y="14604"/>
                </a:lnTo>
                <a:lnTo>
                  <a:pt x="104363" y="16713"/>
                </a:lnTo>
                <a:lnTo>
                  <a:pt x="92400" y="20958"/>
                </a:lnTo>
                <a:lnTo>
                  <a:pt x="80463" y="23506"/>
                </a:lnTo>
                <a:lnTo>
                  <a:pt x="74498" y="24186"/>
                </a:lnTo>
                <a:lnTo>
                  <a:pt x="65223" y="27586"/>
                </a:lnTo>
                <a:lnTo>
                  <a:pt x="54418" y="35079"/>
                </a:lnTo>
                <a:lnTo>
                  <a:pt x="51176" y="37854"/>
                </a:lnTo>
                <a:lnTo>
                  <a:pt x="47028" y="39704"/>
                </a:lnTo>
                <a:lnTo>
                  <a:pt x="37123" y="41760"/>
                </a:lnTo>
                <a:lnTo>
                  <a:pt x="33688" y="43300"/>
                </a:lnTo>
                <a:lnTo>
                  <a:pt x="31397" y="45319"/>
                </a:lnTo>
                <a:lnTo>
                  <a:pt x="25525" y="52901"/>
                </a:lnTo>
                <a:lnTo>
                  <a:pt x="12741" y="66299"/>
                </a:lnTo>
                <a:lnTo>
                  <a:pt x="10629" y="68462"/>
                </a:lnTo>
                <a:lnTo>
                  <a:pt x="4694" y="79161"/>
                </a:lnTo>
                <a:lnTo>
                  <a:pt x="2086" y="86746"/>
                </a:lnTo>
                <a:lnTo>
                  <a:pt x="412" y="99701"/>
                </a:lnTo>
                <a:lnTo>
                  <a:pt x="11" y="140043"/>
                </a:lnTo>
                <a:lnTo>
                  <a:pt x="0" y="199957"/>
                </a:lnTo>
                <a:lnTo>
                  <a:pt x="7075" y="240482"/>
                </a:lnTo>
                <a:lnTo>
                  <a:pt x="8571" y="280440"/>
                </a:lnTo>
                <a:lnTo>
                  <a:pt x="8929" y="369507"/>
                </a:lnTo>
                <a:lnTo>
                  <a:pt x="16012" y="420531"/>
                </a:lnTo>
                <a:lnTo>
                  <a:pt x="19973" y="454786"/>
                </a:lnTo>
                <a:lnTo>
                  <a:pt x="24789" y="490071"/>
                </a:lnTo>
                <a:lnTo>
                  <a:pt x="28863" y="525661"/>
                </a:lnTo>
                <a:lnTo>
                  <a:pt x="33713" y="561342"/>
                </a:lnTo>
                <a:lnTo>
                  <a:pt x="35149" y="597049"/>
                </a:lnTo>
                <a:lnTo>
                  <a:pt x="38223" y="632765"/>
                </a:lnTo>
                <a:lnTo>
                  <a:pt x="42776" y="668483"/>
                </a:lnTo>
                <a:lnTo>
                  <a:pt x="46773" y="704201"/>
                </a:lnTo>
                <a:lnTo>
                  <a:pt x="51599" y="739920"/>
                </a:lnTo>
                <a:lnTo>
                  <a:pt x="53029" y="775638"/>
                </a:lnTo>
                <a:lnTo>
                  <a:pt x="53552" y="835170"/>
                </a:lnTo>
                <a:lnTo>
                  <a:pt x="53621" y="889960"/>
                </a:lnTo>
                <a:lnTo>
                  <a:pt x="58373" y="922731"/>
                </a:lnTo>
                <a:lnTo>
                  <a:pt x="61326" y="957576"/>
                </a:lnTo>
                <a:lnTo>
                  <a:pt x="62324" y="998769"/>
                </a:lnTo>
                <a:lnTo>
                  <a:pt x="63490" y="1031480"/>
                </a:lnTo>
                <a:lnTo>
                  <a:pt x="69631" y="1069702"/>
                </a:lnTo>
                <a:lnTo>
                  <a:pt x="71261" y="1108749"/>
                </a:lnTo>
                <a:lnTo>
                  <a:pt x="71476" y="1151042"/>
                </a:lnTo>
                <a:lnTo>
                  <a:pt x="74142" y="1166057"/>
                </a:lnTo>
                <a:lnTo>
                  <a:pt x="77645" y="1179345"/>
                </a:lnTo>
                <a:lnTo>
                  <a:pt x="80201" y="1217065"/>
                </a:lnTo>
                <a:lnTo>
                  <a:pt x="81367" y="1240137"/>
                </a:lnTo>
                <a:lnTo>
                  <a:pt x="88134" y="1272353"/>
                </a:lnTo>
                <a:lnTo>
                  <a:pt x="90305" y="1313382"/>
                </a:lnTo>
                <a:lnTo>
                  <a:pt x="96446" y="1328491"/>
                </a:lnTo>
                <a:lnTo>
                  <a:pt x="97072" y="1331730"/>
                </a:lnTo>
                <a:lnTo>
                  <a:pt x="100416" y="1337975"/>
                </a:lnTo>
                <a:lnTo>
                  <a:pt x="102699" y="1341030"/>
                </a:lnTo>
                <a:lnTo>
                  <a:pt x="105234" y="1347069"/>
                </a:lnTo>
                <a:lnTo>
                  <a:pt x="105910" y="1350069"/>
                </a:lnTo>
                <a:lnTo>
                  <a:pt x="107354" y="1352068"/>
                </a:lnTo>
                <a:lnTo>
                  <a:pt x="109310" y="1353402"/>
                </a:lnTo>
                <a:lnTo>
                  <a:pt x="114132" y="1354883"/>
                </a:lnTo>
                <a:lnTo>
                  <a:pt x="125320" y="1355834"/>
                </a:lnTo>
                <a:lnTo>
                  <a:pt x="137093" y="1356022"/>
                </a:lnTo>
                <a:lnTo>
                  <a:pt x="193824" y="1356068"/>
                </a:lnTo>
                <a:lnTo>
                  <a:pt x="205656" y="1353422"/>
                </a:lnTo>
                <a:lnTo>
                  <a:pt x="217536" y="1349931"/>
                </a:lnTo>
                <a:lnTo>
                  <a:pt x="229437" y="1348380"/>
                </a:lnTo>
                <a:lnTo>
                  <a:pt x="236385" y="1347966"/>
                </a:lnTo>
                <a:lnTo>
                  <a:pt x="252050" y="1347506"/>
                </a:lnTo>
                <a:lnTo>
                  <a:pt x="288131" y="1347187"/>
                </a:lnTo>
                <a:lnTo>
                  <a:pt x="341030" y="1347141"/>
                </a:lnTo>
                <a:lnTo>
                  <a:pt x="348521" y="1348133"/>
                </a:lnTo>
                <a:lnTo>
                  <a:pt x="355501" y="1349786"/>
                </a:lnTo>
                <a:lnTo>
                  <a:pt x="368554" y="1353276"/>
                </a:lnTo>
                <a:lnTo>
                  <a:pt x="380976" y="1354827"/>
                </a:lnTo>
                <a:lnTo>
                  <a:pt x="393118" y="1355517"/>
                </a:lnTo>
                <a:lnTo>
                  <a:pt x="405135" y="1355823"/>
                </a:lnTo>
                <a:lnTo>
                  <a:pt x="429051" y="13560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6"/>
          <p:cNvSpPr/>
          <p:nvPr/>
        </p:nvSpPr>
        <p:spPr>
          <a:xfrm>
            <a:off x="3123951" y="1973461"/>
            <a:ext cx="160896" cy="8931"/>
          </a:xfrm>
          <a:custGeom>
            <a:avLst/>
            <a:gdLst/>
            <a:ahLst/>
            <a:cxnLst/>
            <a:rect l="0" t="0" r="0" b="0"/>
            <a:pathLst>
              <a:path w="160896" h="8931">
                <a:moveTo>
                  <a:pt x="0" y="0"/>
                </a:moveTo>
                <a:lnTo>
                  <a:pt x="4745" y="0"/>
                </a:lnTo>
                <a:lnTo>
                  <a:pt x="6143" y="992"/>
                </a:lnTo>
                <a:lnTo>
                  <a:pt x="7075" y="2646"/>
                </a:lnTo>
                <a:lnTo>
                  <a:pt x="8571" y="7688"/>
                </a:lnTo>
                <a:lnTo>
                  <a:pt x="10680" y="8102"/>
                </a:lnTo>
                <a:lnTo>
                  <a:pt x="14072" y="8378"/>
                </a:lnTo>
                <a:lnTo>
                  <a:pt x="22145" y="8684"/>
                </a:lnTo>
                <a:lnTo>
                  <a:pt x="29044" y="8821"/>
                </a:lnTo>
                <a:lnTo>
                  <a:pt x="16089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7"/>
          <p:cNvSpPr/>
          <p:nvPr/>
        </p:nvSpPr>
        <p:spPr>
          <a:xfrm>
            <a:off x="3338477" y="1875248"/>
            <a:ext cx="125095" cy="212900"/>
          </a:xfrm>
          <a:custGeom>
            <a:avLst/>
            <a:gdLst/>
            <a:ahLst/>
            <a:cxnLst/>
            <a:rect l="0" t="0" r="0" b="0"/>
            <a:pathLst>
              <a:path w="125095" h="212900">
                <a:moveTo>
                  <a:pt x="8938" y="53565"/>
                </a:moveTo>
                <a:lnTo>
                  <a:pt x="56622" y="5929"/>
                </a:lnTo>
                <a:lnTo>
                  <a:pt x="60591" y="3948"/>
                </a:lnTo>
                <a:lnTo>
                  <a:pt x="65223" y="2627"/>
                </a:lnTo>
                <a:lnTo>
                  <a:pt x="70298" y="1747"/>
                </a:lnTo>
                <a:lnTo>
                  <a:pt x="74674" y="1160"/>
                </a:lnTo>
                <a:lnTo>
                  <a:pt x="78585" y="769"/>
                </a:lnTo>
                <a:lnTo>
                  <a:pt x="82186" y="508"/>
                </a:lnTo>
                <a:lnTo>
                  <a:pt x="85578" y="334"/>
                </a:lnTo>
                <a:lnTo>
                  <a:pt x="91997" y="141"/>
                </a:lnTo>
                <a:lnTo>
                  <a:pt x="107214" y="7"/>
                </a:lnTo>
                <a:lnTo>
                  <a:pt x="110210" y="0"/>
                </a:lnTo>
                <a:lnTo>
                  <a:pt x="113200" y="988"/>
                </a:lnTo>
                <a:lnTo>
                  <a:pt x="116187" y="2638"/>
                </a:lnTo>
                <a:lnTo>
                  <a:pt x="123371" y="7676"/>
                </a:lnTo>
                <a:lnTo>
                  <a:pt x="123961" y="9082"/>
                </a:lnTo>
                <a:lnTo>
                  <a:pt x="124616" y="13289"/>
                </a:lnTo>
                <a:lnTo>
                  <a:pt x="124907" y="18466"/>
                </a:lnTo>
                <a:lnTo>
                  <a:pt x="125037" y="24075"/>
                </a:lnTo>
                <a:lnTo>
                  <a:pt x="125094" y="29875"/>
                </a:lnTo>
                <a:lnTo>
                  <a:pt x="124116" y="33803"/>
                </a:lnTo>
                <a:lnTo>
                  <a:pt x="122471" y="38406"/>
                </a:lnTo>
                <a:lnTo>
                  <a:pt x="120381" y="43459"/>
                </a:lnTo>
                <a:lnTo>
                  <a:pt x="117995" y="47819"/>
                </a:lnTo>
                <a:lnTo>
                  <a:pt x="115411" y="51719"/>
                </a:lnTo>
                <a:lnTo>
                  <a:pt x="112695" y="55311"/>
                </a:lnTo>
                <a:lnTo>
                  <a:pt x="109891" y="59690"/>
                </a:lnTo>
                <a:lnTo>
                  <a:pt x="107029" y="64593"/>
                </a:lnTo>
                <a:lnTo>
                  <a:pt x="104127" y="69847"/>
                </a:lnTo>
                <a:lnTo>
                  <a:pt x="98255" y="80975"/>
                </a:lnTo>
                <a:lnTo>
                  <a:pt x="95298" y="86722"/>
                </a:lnTo>
                <a:lnTo>
                  <a:pt x="91341" y="92536"/>
                </a:lnTo>
                <a:lnTo>
                  <a:pt x="86717" y="98397"/>
                </a:lnTo>
                <a:lnTo>
                  <a:pt x="81647" y="104289"/>
                </a:lnTo>
                <a:lnTo>
                  <a:pt x="77275" y="110201"/>
                </a:lnTo>
                <a:lnTo>
                  <a:pt x="73366" y="116127"/>
                </a:lnTo>
                <a:lnTo>
                  <a:pt x="69767" y="122062"/>
                </a:lnTo>
                <a:lnTo>
                  <a:pt x="66375" y="127011"/>
                </a:lnTo>
                <a:lnTo>
                  <a:pt x="63120" y="131302"/>
                </a:lnTo>
                <a:lnTo>
                  <a:pt x="59957" y="135155"/>
                </a:lnTo>
                <a:lnTo>
                  <a:pt x="56855" y="139708"/>
                </a:lnTo>
                <a:lnTo>
                  <a:pt x="53795" y="144728"/>
                </a:lnTo>
                <a:lnTo>
                  <a:pt x="50760" y="150059"/>
                </a:lnTo>
                <a:lnTo>
                  <a:pt x="44741" y="161274"/>
                </a:lnTo>
                <a:lnTo>
                  <a:pt x="41745" y="167042"/>
                </a:lnTo>
                <a:lnTo>
                  <a:pt x="39748" y="171881"/>
                </a:lnTo>
                <a:lnTo>
                  <a:pt x="38417" y="176098"/>
                </a:lnTo>
                <a:lnTo>
                  <a:pt x="37530" y="179902"/>
                </a:lnTo>
                <a:lnTo>
                  <a:pt x="36938" y="183430"/>
                </a:lnTo>
                <a:lnTo>
                  <a:pt x="36280" y="189996"/>
                </a:lnTo>
                <a:lnTo>
                  <a:pt x="35988" y="196221"/>
                </a:lnTo>
                <a:lnTo>
                  <a:pt x="35800" y="203562"/>
                </a:lnTo>
                <a:lnTo>
                  <a:pt x="38423" y="207212"/>
                </a:lnTo>
                <a:lnTo>
                  <a:pt x="40513" y="209574"/>
                </a:lnTo>
                <a:lnTo>
                  <a:pt x="42900" y="211149"/>
                </a:lnTo>
                <a:lnTo>
                  <a:pt x="45484" y="212199"/>
                </a:lnTo>
                <a:lnTo>
                  <a:pt x="48199" y="212899"/>
                </a:lnTo>
                <a:lnTo>
                  <a:pt x="51003" y="212373"/>
                </a:lnTo>
                <a:lnTo>
                  <a:pt x="53866" y="211031"/>
                </a:lnTo>
                <a:lnTo>
                  <a:pt x="56767" y="209144"/>
                </a:lnTo>
                <a:lnTo>
                  <a:pt x="59695" y="207886"/>
                </a:lnTo>
                <a:lnTo>
                  <a:pt x="62639" y="207047"/>
                </a:lnTo>
                <a:lnTo>
                  <a:pt x="65595" y="206487"/>
                </a:lnTo>
                <a:lnTo>
                  <a:pt x="68560" y="206115"/>
                </a:lnTo>
                <a:lnTo>
                  <a:pt x="71530" y="205866"/>
                </a:lnTo>
                <a:lnTo>
                  <a:pt x="74502" y="205701"/>
                </a:lnTo>
                <a:lnTo>
                  <a:pt x="77477" y="204598"/>
                </a:lnTo>
                <a:lnTo>
                  <a:pt x="80453" y="202871"/>
                </a:lnTo>
                <a:lnTo>
                  <a:pt x="83430" y="200727"/>
                </a:lnTo>
                <a:lnTo>
                  <a:pt x="86409" y="198305"/>
                </a:lnTo>
                <a:lnTo>
                  <a:pt x="89387" y="195699"/>
                </a:lnTo>
                <a:lnTo>
                  <a:pt x="92366" y="192969"/>
                </a:lnTo>
                <a:lnTo>
                  <a:pt x="94352" y="190157"/>
                </a:lnTo>
                <a:lnTo>
                  <a:pt x="96559" y="184387"/>
                </a:lnTo>
                <a:lnTo>
                  <a:pt x="97540" y="178515"/>
                </a:lnTo>
                <a:lnTo>
                  <a:pt x="97976" y="172598"/>
                </a:lnTo>
                <a:lnTo>
                  <a:pt x="98169" y="166661"/>
                </a:lnTo>
                <a:lnTo>
                  <a:pt x="98278" y="157740"/>
                </a:lnTo>
                <a:lnTo>
                  <a:pt x="97300" y="154765"/>
                </a:lnTo>
                <a:lnTo>
                  <a:pt x="93565" y="148813"/>
                </a:lnTo>
                <a:lnTo>
                  <a:pt x="91179" y="145837"/>
                </a:lnTo>
                <a:lnTo>
                  <a:pt x="88595" y="142861"/>
                </a:lnTo>
                <a:lnTo>
                  <a:pt x="85879" y="139885"/>
                </a:lnTo>
                <a:lnTo>
                  <a:pt x="82082" y="136908"/>
                </a:lnTo>
                <a:lnTo>
                  <a:pt x="77564" y="133932"/>
                </a:lnTo>
                <a:lnTo>
                  <a:pt x="72566" y="130955"/>
                </a:lnTo>
                <a:lnTo>
                  <a:pt x="67248" y="127979"/>
                </a:lnTo>
                <a:lnTo>
                  <a:pt x="56041" y="122025"/>
                </a:lnTo>
                <a:lnTo>
                  <a:pt x="51265" y="119049"/>
                </a:lnTo>
                <a:lnTo>
                  <a:pt x="47088" y="116072"/>
                </a:lnTo>
                <a:lnTo>
                  <a:pt x="43310" y="113096"/>
                </a:lnTo>
                <a:lnTo>
                  <a:pt x="38805" y="111111"/>
                </a:lnTo>
                <a:lnTo>
                  <a:pt x="33815" y="109789"/>
                </a:lnTo>
                <a:lnTo>
                  <a:pt x="28502" y="108906"/>
                </a:lnTo>
                <a:lnTo>
                  <a:pt x="23968" y="107326"/>
                </a:lnTo>
                <a:lnTo>
                  <a:pt x="19951" y="105281"/>
                </a:lnTo>
                <a:lnTo>
                  <a:pt x="16280" y="102925"/>
                </a:lnTo>
                <a:lnTo>
                  <a:pt x="12840" y="100362"/>
                </a:lnTo>
                <a:lnTo>
                  <a:pt x="9553" y="97661"/>
                </a:lnTo>
                <a:lnTo>
                  <a:pt x="0" y="892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8"/>
          <p:cNvSpPr/>
          <p:nvPr/>
        </p:nvSpPr>
        <p:spPr>
          <a:xfrm>
            <a:off x="3526187" y="2035969"/>
            <a:ext cx="8940" cy="8930"/>
          </a:xfrm>
          <a:custGeom>
            <a:avLst/>
            <a:gdLst/>
            <a:ahLst/>
            <a:cxnLst/>
            <a:rect l="0" t="0" r="0" b="0"/>
            <a:pathLst>
              <a:path w="8940" h="8930">
                <a:moveTo>
                  <a:pt x="0" y="0"/>
                </a:moveTo>
                <a:lnTo>
                  <a:pt x="0" y="4740"/>
                </a:lnTo>
                <a:lnTo>
                  <a:pt x="993" y="6137"/>
                </a:lnTo>
                <a:lnTo>
                  <a:pt x="2648" y="7068"/>
                </a:lnTo>
                <a:lnTo>
                  <a:pt x="8917" y="8923"/>
                </a:lnTo>
                <a:lnTo>
                  <a:pt x="8939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9"/>
          <p:cNvSpPr/>
          <p:nvPr/>
        </p:nvSpPr>
        <p:spPr>
          <a:xfrm>
            <a:off x="3624879" y="1866305"/>
            <a:ext cx="89019" cy="98214"/>
          </a:xfrm>
          <a:custGeom>
            <a:avLst/>
            <a:gdLst/>
            <a:ahLst/>
            <a:cxnLst/>
            <a:rect l="0" t="0" r="0" b="0"/>
            <a:pathLst>
              <a:path w="89019" h="98214">
                <a:moveTo>
                  <a:pt x="8571" y="0"/>
                </a:moveTo>
                <a:lnTo>
                  <a:pt x="8571" y="29888"/>
                </a:lnTo>
                <a:lnTo>
                  <a:pt x="7578" y="33816"/>
                </a:lnTo>
                <a:lnTo>
                  <a:pt x="5922" y="38419"/>
                </a:lnTo>
                <a:lnTo>
                  <a:pt x="3825" y="43472"/>
                </a:lnTo>
                <a:lnTo>
                  <a:pt x="2428" y="47832"/>
                </a:lnTo>
                <a:lnTo>
                  <a:pt x="1496" y="51732"/>
                </a:lnTo>
                <a:lnTo>
                  <a:pt x="875" y="55324"/>
                </a:lnTo>
                <a:lnTo>
                  <a:pt x="460" y="58710"/>
                </a:lnTo>
                <a:lnTo>
                  <a:pt x="184" y="61961"/>
                </a:lnTo>
                <a:lnTo>
                  <a:pt x="0" y="65120"/>
                </a:lnTo>
                <a:lnTo>
                  <a:pt x="871" y="68218"/>
                </a:lnTo>
                <a:lnTo>
                  <a:pt x="2444" y="71275"/>
                </a:lnTo>
                <a:lnTo>
                  <a:pt x="4486" y="74306"/>
                </a:lnTo>
                <a:lnTo>
                  <a:pt x="5848" y="77318"/>
                </a:lnTo>
                <a:lnTo>
                  <a:pt x="6755" y="80319"/>
                </a:lnTo>
                <a:lnTo>
                  <a:pt x="7361" y="83311"/>
                </a:lnTo>
                <a:lnTo>
                  <a:pt x="8757" y="86299"/>
                </a:lnTo>
                <a:lnTo>
                  <a:pt x="10681" y="89282"/>
                </a:lnTo>
                <a:lnTo>
                  <a:pt x="16160" y="96459"/>
                </a:lnTo>
                <a:lnTo>
                  <a:pt x="17603" y="97048"/>
                </a:lnTo>
                <a:lnTo>
                  <a:pt x="19558" y="97441"/>
                </a:lnTo>
                <a:lnTo>
                  <a:pt x="21855" y="97703"/>
                </a:lnTo>
                <a:lnTo>
                  <a:pt x="24379" y="97877"/>
                </a:lnTo>
                <a:lnTo>
                  <a:pt x="27055" y="97994"/>
                </a:lnTo>
                <a:lnTo>
                  <a:pt x="29832" y="98071"/>
                </a:lnTo>
                <a:lnTo>
                  <a:pt x="55036" y="98213"/>
                </a:lnTo>
                <a:lnTo>
                  <a:pt x="58418" y="97225"/>
                </a:lnTo>
                <a:lnTo>
                  <a:pt x="61666" y="95574"/>
                </a:lnTo>
                <a:lnTo>
                  <a:pt x="64824" y="93482"/>
                </a:lnTo>
                <a:lnTo>
                  <a:pt x="67923" y="92087"/>
                </a:lnTo>
                <a:lnTo>
                  <a:pt x="70982" y="91157"/>
                </a:lnTo>
                <a:lnTo>
                  <a:pt x="74015" y="90536"/>
                </a:lnTo>
                <a:lnTo>
                  <a:pt x="77030" y="90123"/>
                </a:lnTo>
                <a:lnTo>
                  <a:pt x="80032" y="89848"/>
                </a:lnTo>
                <a:lnTo>
                  <a:pt x="89018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30"/>
          <p:cNvSpPr/>
          <p:nvPr/>
        </p:nvSpPr>
        <p:spPr>
          <a:xfrm>
            <a:off x="3696020" y="1839516"/>
            <a:ext cx="26817" cy="223243"/>
          </a:xfrm>
          <a:custGeom>
            <a:avLst/>
            <a:gdLst/>
            <a:ahLst/>
            <a:cxnLst/>
            <a:rect l="0" t="0" r="0" b="0"/>
            <a:pathLst>
              <a:path w="26817" h="223243">
                <a:moveTo>
                  <a:pt x="26816" y="0"/>
                </a:moveTo>
                <a:lnTo>
                  <a:pt x="26816" y="8562"/>
                </a:lnTo>
                <a:lnTo>
                  <a:pt x="25823" y="9676"/>
                </a:lnTo>
                <a:lnTo>
                  <a:pt x="19120" y="16585"/>
                </a:lnTo>
                <a:lnTo>
                  <a:pt x="18429" y="22584"/>
                </a:lnTo>
                <a:lnTo>
                  <a:pt x="18123" y="30873"/>
                </a:lnTo>
                <a:lnTo>
                  <a:pt x="17986" y="37865"/>
                </a:lnTo>
                <a:lnTo>
                  <a:pt x="17887" y="68910"/>
                </a:lnTo>
                <a:lnTo>
                  <a:pt x="16890" y="74713"/>
                </a:lnTo>
                <a:lnTo>
                  <a:pt x="15233" y="80567"/>
                </a:lnTo>
                <a:lnTo>
                  <a:pt x="13135" y="86453"/>
                </a:lnTo>
                <a:lnTo>
                  <a:pt x="11736" y="92362"/>
                </a:lnTo>
                <a:lnTo>
                  <a:pt x="10804" y="98285"/>
                </a:lnTo>
                <a:lnTo>
                  <a:pt x="10182" y="104219"/>
                </a:lnTo>
                <a:lnTo>
                  <a:pt x="9768" y="110159"/>
                </a:lnTo>
                <a:lnTo>
                  <a:pt x="9491" y="116103"/>
                </a:lnTo>
                <a:lnTo>
                  <a:pt x="9307" y="122051"/>
                </a:lnTo>
                <a:lnTo>
                  <a:pt x="8191" y="128000"/>
                </a:lnTo>
                <a:lnTo>
                  <a:pt x="6454" y="133950"/>
                </a:lnTo>
                <a:lnTo>
                  <a:pt x="4303" y="139902"/>
                </a:lnTo>
                <a:lnTo>
                  <a:pt x="2869" y="145853"/>
                </a:lnTo>
                <a:lnTo>
                  <a:pt x="1912" y="151806"/>
                </a:lnTo>
                <a:lnTo>
                  <a:pt x="1275" y="157758"/>
                </a:lnTo>
                <a:lnTo>
                  <a:pt x="850" y="163711"/>
                </a:lnTo>
                <a:lnTo>
                  <a:pt x="566" y="169664"/>
                </a:lnTo>
                <a:lnTo>
                  <a:pt x="168" y="184877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31"/>
          <p:cNvSpPr/>
          <p:nvPr/>
        </p:nvSpPr>
        <p:spPr>
          <a:xfrm>
            <a:off x="3123951" y="2312789"/>
            <a:ext cx="98326" cy="8931"/>
          </a:xfrm>
          <a:custGeom>
            <a:avLst/>
            <a:gdLst/>
            <a:ahLst/>
            <a:cxnLst/>
            <a:rect l="0" t="0" r="0" b="0"/>
            <a:pathLst>
              <a:path w="98326" h="8931">
                <a:moveTo>
                  <a:pt x="0" y="8930"/>
                </a:moveTo>
                <a:lnTo>
                  <a:pt x="29841" y="8930"/>
                </a:lnTo>
                <a:lnTo>
                  <a:pt x="33799" y="7938"/>
                </a:lnTo>
                <a:lnTo>
                  <a:pt x="38423" y="6284"/>
                </a:lnTo>
                <a:lnTo>
                  <a:pt x="43493" y="4189"/>
                </a:lnTo>
                <a:lnTo>
                  <a:pt x="48859" y="2793"/>
                </a:lnTo>
                <a:lnTo>
                  <a:pt x="54422" y="1862"/>
                </a:lnTo>
                <a:lnTo>
                  <a:pt x="60118" y="1241"/>
                </a:lnTo>
                <a:lnTo>
                  <a:pt x="64908" y="827"/>
                </a:lnTo>
                <a:lnTo>
                  <a:pt x="69095" y="551"/>
                </a:lnTo>
                <a:lnTo>
                  <a:pt x="72879" y="367"/>
                </a:lnTo>
                <a:lnTo>
                  <a:pt x="82381" y="163"/>
                </a:lnTo>
                <a:lnTo>
                  <a:pt x="9832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32"/>
          <p:cNvSpPr/>
          <p:nvPr/>
        </p:nvSpPr>
        <p:spPr>
          <a:xfrm>
            <a:off x="3347975" y="2214681"/>
            <a:ext cx="124581" cy="205265"/>
          </a:xfrm>
          <a:custGeom>
            <a:avLst/>
            <a:gdLst/>
            <a:ahLst/>
            <a:cxnLst/>
            <a:rect l="0" t="0" r="0" b="0"/>
            <a:pathLst>
              <a:path w="124581" h="205265">
                <a:moveTo>
                  <a:pt x="8379" y="17741"/>
                </a:moveTo>
                <a:lnTo>
                  <a:pt x="16075" y="17741"/>
                </a:lnTo>
                <a:lnTo>
                  <a:pt x="19414" y="15095"/>
                </a:lnTo>
                <a:lnTo>
                  <a:pt x="21695" y="13000"/>
                </a:lnTo>
                <a:lnTo>
                  <a:pt x="25201" y="11604"/>
                </a:lnTo>
                <a:lnTo>
                  <a:pt x="29526" y="10673"/>
                </a:lnTo>
                <a:lnTo>
                  <a:pt x="34395" y="10052"/>
                </a:lnTo>
                <a:lnTo>
                  <a:pt x="38634" y="8646"/>
                </a:lnTo>
                <a:lnTo>
                  <a:pt x="42454" y="6717"/>
                </a:lnTo>
                <a:lnTo>
                  <a:pt x="45993" y="4439"/>
                </a:lnTo>
                <a:lnTo>
                  <a:pt x="50339" y="2919"/>
                </a:lnTo>
                <a:lnTo>
                  <a:pt x="55223" y="1907"/>
                </a:lnTo>
                <a:lnTo>
                  <a:pt x="60465" y="1232"/>
                </a:lnTo>
                <a:lnTo>
                  <a:pt x="64953" y="782"/>
                </a:lnTo>
                <a:lnTo>
                  <a:pt x="68938" y="482"/>
                </a:lnTo>
                <a:lnTo>
                  <a:pt x="72588" y="281"/>
                </a:lnTo>
                <a:lnTo>
                  <a:pt x="79291" y="59"/>
                </a:lnTo>
                <a:lnTo>
                  <a:pt x="82470" y="0"/>
                </a:lnTo>
                <a:lnTo>
                  <a:pt x="84588" y="953"/>
                </a:lnTo>
                <a:lnTo>
                  <a:pt x="86001" y="2580"/>
                </a:lnTo>
                <a:lnTo>
                  <a:pt x="86943" y="4657"/>
                </a:lnTo>
                <a:lnTo>
                  <a:pt x="88564" y="6042"/>
                </a:lnTo>
                <a:lnTo>
                  <a:pt x="90638" y="6965"/>
                </a:lnTo>
                <a:lnTo>
                  <a:pt x="93013" y="7580"/>
                </a:lnTo>
                <a:lnTo>
                  <a:pt x="94597" y="8983"/>
                </a:lnTo>
                <a:lnTo>
                  <a:pt x="95653" y="10910"/>
                </a:lnTo>
                <a:lnTo>
                  <a:pt x="96826" y="15697"/>
                </a:lnTo>
                <a:lnTo>
                  <a:pt x="97348" y="21132"/>
                </a:lnTo>
                <a:lnTo>
                  <a:pt x="97579" y="26855"/>
                </a:lnTo>
                <a:lnTo>
                  <a:pt x="97641" y="29770"/>
                </a:lnTo>
                <a:lnTo>
                  <a:pt x="96689" y="32706"/>
                </a:lnTo>
                <a:lnTo>
                  <a:pt x="92983" y="38613"/>
                </a:lnTo>
                <a:lnTo>
                  <a:pt x="90604" y="42570"/>
                </a:lnTo>
                <a:lnTo>
                  <a:pt x="88025" y="47192"/>
                </a:lnTo>
                <a:lnTo>
                  <a:pt x="85313" y="52258"/>
                </a:lnTo>
                <a:lnTo>
                  <a:pt x="81518" y="57619"/>
                </a:lnTo>
                <a:lnTo>
                  <a:pt x="77002" y="63178"/>
                </a:lnTo>
                <a:lnTo>
                  <a:pt x="72005" y="68868"/>
                </a:lnTo>
                <a:lnTo>
                  <a:pt x="66687" y="74646"/>
                </a:lnTo>
                <a:lnTo>
                  <a:pt x="55481" y="86358"/>
                </a:lnTo>
                <a:lnTo>
                  <a:pt x="50706" y="92259"/>
                </a:lnTo>
                <a:lnTo>
                  <a:pt x="46528" y="98177"/>
                </a:lnTo>
                <a:lnTo>
                  <a:pt x="42751" y="104108"/>
                </a:lnTo>
                <a:lnTo>
                  <a:pt x="38246" y="109053"/>
                </a:lnTo>
                <a:lnTo>
                  <a:pt x="33256" y="113342"/>
                </a:lnTo>
                <a:lnTo>
                  <a:pt x="27943" y="117194"/>
                </a:lnTo>
                <a:lnTo>
                  <a:pt x="23408" y="121746"/>
                </a:lnTo>
                <a:lnTo>
                  <a:pt x="19392" y="126765"/>
                </a:lnTo>
                <a:lnTo>
                  <a:pt x="15721" y="132095"/>
                </a:lnTo>
                <a:lnTo>
                  <a:pt x="12280" y="137634"/>
                </a:lnTo>
                <a:lnTo>
                  <a:pt x="8993" y="143310"/>
                </a:lnTo>
                <a:lnTo>
                  <a:pt x="5809" y="149078"/>
                </a:lnTo>
                <a:lnTo>
                  <a:pt x="3686" y="153916"/>
                </a:lnTo>
                <a:lnTo>
                  <a:pt x="2271" y="158134"/>
                </a:lnTo>
                <a:lnTo>
                  <a:pt x="1328" y="161938"/>
                </a:lnTo>
                <a:lnTo>
                  <a:pt x="699" y="165466"/>
                </a:lnTo>
                <a:lnTo>
                  <a:pt x="279" y="168810"/>
                </a:lnTo>
                <a:lnTo>
                  <a:pt x="0" y="172032"/>
                </a:lnTo>
                <a:lnTo>
                  <a:pt x="806" y="175172"/>
                </a:lnTo>
                <a:lnTo>
                  <a:pt x="4351" y="181306"/>
                </a:lnTo>
                <a:lnTo>
                  <a:pt x="6687" y="183339"/>
                </a:lnTo>
                <a:lnTo>
                  <a:pt x="9238" y="184694"/>
                </a:lnTo>
                <a:lnTo>
                  <a:pt x="11931" y="185598"/>
                </a:lnTo>
                <a:lnTo>
                  <a:pt x="14719" y="187193"/>
                </a:lnTo>
                <a:lnTo>
                  <a:pt x="17572" y="189247"/>
                </a:lnTo>
                <a:lnTo>
                  <a:pt x="20467" y="191610"/>
                </a:lnTo>
                <a:lnTo>
                  <a:pt x="24383" y="193185"/>
                </a:lnTo>
                <a:lnTo>
                  <a:pt x="28980" y="194234"/>
                </a:lnTo>
                <a:lnTo>
                  <a:pt x="34031" y="194935"/>
                </a:lnTo>
                <a:lnTo>
                  <a:pt x="39385" y="195401"/>
                </a:lnTo>
                <a:lnTo>
                  <a:pt x="44940" y="195712"/>
                </a:lnTo>
                <a:lnTo>
                  <a:pt x="56410" y="196058"/>
                </a:lnTo>
                <a:lnTo>
                  <a:pt x="85894" y="196298"/>
                </a:lnTo>
                <a:lnTo>
                  <a:pt x="90844" y="197302"/>
                </a:lnTo>
                <a:lnTo>
                  <a:pt x="95137" y="198964"/>
                </a:lnTo>
                <a:lnTo>
                  <a:pt x="98993" y="201064"/>
                </a:lnTo>
                <a:lnTo>
                  <a:pt x="103549" y="202464"/>
                </a:lnTo>
                <a:lnTo>
                  <a:pt x="108573" y="203397"/>
                </a:lnTo>
                <a:lnTo>
                  <a:pt x="124580" y="2052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570880" y="2384227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34"/>
          <p:cNvSpPr/>
          <p:nvPr/>
        </p:nvSpPr>
        <p:spPr>
          <a:xfrm>
            <a:off x="3678143" y="2196714"/>
            <a:ext cx="142571" cy="187514"/>
          </a:xfrm>
          <a:custGeom>
            <a:avLst/>
            <a:gdLst/>
            <a:ahLst/>
            <a:cxnLst/>
            <a:rect l="0" t="0" r="0" b="0"/>
            <a:pathLst>
              <a:path w="142571" h="187514">
                <a:moveTo>
                  <a:pt x="0" y="26778"/>
                </a:moveTo>
                <a:lnTo>
                  <a:pt x="0" y="10269"/>
                </a:lnTo>
                <a:lnTo>
                  <a:pt x="2648" y="6873"/>
                </a:lnTo>
                <a:lnTo>
                  <a:pt x="4745" y="4579"/>
                </a:lnTo>
                <a:lnTo>
                  <a:pt x="7136" y="3049"/>
                </a:lnTo>
                <a:lnTo>
                  <a:pt x="9723" y="2029"/>
                </a:lnTo>
                <a:lnTo>
                  <a:pt x="12441" y="1349"/>
                </a:lnTo>
                <a:lnTo>
                  <a:pt x="16239" y="896"/>
                </a:lnTo>
                <a:lnTo>
                  <a:pt x="20758" y="594"/>
                </a:lnTo>
                <a:lnTo>
                  <a:pt x="30083" y="258"/>
                </a:lnTo>
                <a:lnTo>
                  <a:pt x="41909" y="69"/>
                </a:lnTo>
                <a:lnTo>
                  <a:pt x="64202" y="0"/>
                </a:lnTo>
                <a:lnTo>
                  <a:pt x="67630" y="988"/>
                </a:lnTo>
                <a:lnTo>
                  <a:pt x="70909" y="2640"/>
                </a:lnTo>
                <a:lnTo>
                  <a:pt x="74089" y="4733"/>
                </a:lnTo>
                <a:lnTo>
                  <a:pt x="76208" y="7120"/>
                </a:lnTo>
                <a:lnTo>
                  <a:pt x="77621" y="9704"/>
                </a:lnTo>
                <a:lnTo>
                  <a:pt x="78563" y="12419"/>
                </a:lnTo>
                <a:lnTo>
                  <a:pt x="82258" y="18081"/>
                </a:lnTo>
                <a:lnTo>
                  <a:pt x="84634" y="20980"/>
                </a:lnTo>
                <a:lnTo>
                  <a:pt x="86218" y="23905"/>
                </a:lnTo>
                <a:lnTo>
                  <a:pt x="87274" y="26847"/>
                </a:lnTo>
                <a:lnTo>
                  <a:pt x="87978" y="29801"/>
                </a:lnTo>
                <a:lnTo>
                  <a:pt x="87454" y="32762"/>
                </a:lnTo>
                <a:lnTo>
                  <a:pt x="86111" y="35728"/>
                </a:lnTo>
                <a:lnTo>
                  <a:pt x="84223" y="38698"/>
                </a:lnTo>
                <a:lnTo>
                  <a:pt x="81971" y="41670"/>
                </a:lnTo>
                <a:lnTo>
                  <a:pt x="79477" y="44644"/>
                </a:lnTo>
                <a:lnTo>
                  <a:pt x="76820" y="47618"/>
                </a:lnTo>
                <a:lnTo>
                  <a:pt x="71221" y="53569"/>
                </a:lnTo>
                <a:lnTo>
                  <a:pt x="68337" y="56545"/>
                </a:lnTo>
                <a:lnTo>
                  <a:pt x="65422" y="58529"/>
                </a:lnTo>
                <a:lnTo>
                  <a:pt x="62484" y="59852"/>
                </a:lnTo>
                <a:lnTo>
                  <a:pt x="59534" y="60733"/>
                </a:lnTo>
                <a:lnTo>
                  <a:pt x="56573" y="62313"/>
                </a:lnTo>
                <a:lnTo>
                  <a:pt x="53606" y="64359"/>
                </a:lnTo>
                <a:lnTo>
                  <a:pt x="50635" y="66715"/>
                </a:lnTo>
                <a:lnTo>
                  <a:pt x="47661" y="68286"/>
                </a:lnTo>
                <a:lnTo>
                  <a:pt x="44685" y="69332"/>
                </a:lnTo>
                <a:lnTo>
                  <a:pt x="41708" y="70030"/>
                </a:lnTo>
                <a:lnTo>
                  <a:pt x="38730" y="71488"/>
                </a:lnTo>
                <a:lnTo>
                  <a:pt x="35752" y="73452"/>
                </a:lnTo>
                <a:lnTo>
                  <a:pt x="28581" y="78992"/>
                </a:lnTo>
                <a:lnTo>
                  <a:pt x="28985" y="79447"/>
                </a:lnTo>
                <a:lnTo>
                  <a:pt x="32084" y="79952"/>
                </a:lnTo>
                <a:lnTo>
                  <a:pt x="34300" y="80087"/>
                </a:lnTo>
                <a:lnTo>
                  <a:pt x="39411" y="80237"/>
                </a:lnTo>
                <a:lnTo>
                  <a:pt x="65245" y="80352"/>
                </a:lnTo>
                <a:lnTo>
                  <a:pt x="86935" y="80355"/>
                </a:lnTo>
                <a:lnTo>
                  <a:pt x="91724" y="81348"/>
                </a:lnTo>
                <a:lnTo>
                  <a:pt x="95911" y="83002"/>
                </a:lnTo>
                <a:lnTo>
                  <a:pt x="99695" y="85097"/>
                </a:lnTo>
                <a:lnTo>
                  <a:pt x="103211" y="86493"/>
                </a:lnTo>
                <a:lnTo>
                  <a:pt x="106548" y="87424"/>
                </a:lnTo>
                <a:lnTo>
                  <a:pt x="109765" y="88044"/>
                </a:lnTo>
                <a:lnTo>
                  <a:pt x="113897" y="89451"/>
                </a:lnTo>
                <a:lnTo>
                  <a:pt x="118638" y="91380"/>
                </a:lnTo>
                <a:lnTo>
                  <a:pt x="123785" y="93659"/>
                </a:lnTo>
                <a:lnTo>
                  <a:pt x="127216" y="96170"/>
                </a:lnTo>
                <a:lnTo>
                  <a:pt x="129503" y="98836"/>
                </a:lnTo>
                <a:lnTo>
                  <a:pt x="133038" y="104444"/>
                </a:lnTo>
                <a:lnTo>
                  <a:pt x="135371" y="107329"/>
                </a:lnTo>
                <a:lnTo>
                  <a:pt x="137920" y="110244"/>
                </a:lnTo>
                <a:lnTo>
                  <a:pt x="139619" y="113180"/>
                </a:lnTo>
                <a:lnTo>
                  <a:pt x="140751" y="116130"/>
                </a:lnTo>
                <a:lnTo>
                  <a:pt x="141506" y="119088"/>
                </a:lnTo>
                <a:lnTo>
                  <a:pt x="142010" y="122052"/>
                </a:lnTo>
                <a:lnTo>
                  <a:pt x="142346" y="125021"/>
                </a:lnTo>
                <a:lnTo>
                  <a:pt x="142570" y="127992"/>
                </a:lnTo>
                <a:lnTo>
                  <a:pt x="141726" y="130965"/>
                </a:lnTo>
                <a:lnTo>
                  <a:pt x="140170" y="133939"/>
                </a:lnTo>
                <a:lnTo>
                  <a:pt x="138139" y="136914"/>
                </a:lnTo>
                <a:lnTo>
                  <a:pt x="135792" y="139890"/>
                </a:lnTo>
                <a:lnTo>
                  <a:pt x="133235" y="142865"/>
                </a:lnTo>
                <a:lnTo>
                  <a:pt x="130537" y="145841"/>
                </a:lnTo>
                <a:lnTo>
                  <a:pt x="124890" y="151794"/>
                </a:lnTo>
                <a:lnTo>
                  <a:pt x="121993" y="154771"/>
                </a:lnTo>
                <a:lnTo>
                  <a:pt x="118076" y="157747"/>
                </a:lnTo>
                <a:lnTo>
                  <a:pt x="113479" y="160724"/>
                </a:lnTo>
                <a:lnTo>
                  <a:pt x="108427" y="163700"/>
                </a:lnTo>
                <a:lnTo>
                  <a:pt x="104066" y="166677"/>
                </a:lnTo>
                <a:lnTo>
                  <a:pt x="100166" y="169653"/>
                </a:lnTo>
                <a:lnTo>
                  <a:pt x="96572" y="172630"/>
                </a:lnTo>
                <a:lnTo>
                  <a:pt x="93184" y="175606"/>
                </a:lnTo>
                <a:lnTo>
                  <a:pt x="86770" y="181559"/>
                </a:lnTo>
                <a:lnTo>
                  <a:pt x="82676" y="183544"/>
                </a:lnTo>
                <a:lnTo>
                  <a:pt x="77960" y="184867"/>
                </a:lnTo>
                <a:lnTo>
                  <a:pt x="72830" y="185749"/>
                </a:lnTo>
                <a:lnTo>
                  <a:pt x="68416" y="186337"/>
                </a:lnTo>
                <a:lnTo>
                  <a:pt x="64481" y="186729"/>
                </a:lnTo>
                <a:lnTo>
                  <a:pt x="60864" y="186990"/>
                </a:lnTo>
                <a:lnTo>
                  <a:pt x="57460" y="187164"/>
                </a:lnTo>
                <a:lnTo>
                  <a:pt x="51029" y="187358"/>
                </a:lnTo>
                <a:lnTo>
                  <a:pt x="35804" y="187492"/>
                </a:lnTo>
                <a:lnTo>
                  <a:pt x="26815" y="1875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35"/>
          <p:cNvSpPr/>
          <p:nvPr/>
        </p:nvSpPr>
        <p:spPr>
          <a:xfrm>
            <a:off x="3213337" y="2598575"/>
            <a:ext cx="151801" cy="221953"/>
          </a:xfrm>
          <a:custGeom>
            <a:avLst/>
            <a:gdLst/>
            <a:ahLst/>
            <a:cxnLst/>
            <a:rect l="0" t="0" r="0" b="0"/>
            <a:pathLst>
              <a:path w="151801" h="221953">
                <a:moveTo>
                  <a:pt x="0" y="26753"/>
                </a:moveTo>
                <a:lnTo>
                  <a:pt x="4745" y="22013"/>
                </a:lnTo>
                <a:lnTo>
                  <a:pt x="7136" y="20616"/>
                </a:lnTo>
                <a:lnTo>
                  <a:pt x="9723" y="19685"/>
                </a:lnTo>
                <a:lnTo>
                  <a:pt x="12441" y="19065"/>
                </a:lnTo>
                <a:lnTo>
                  <a:pt x="15246" y="17659"/>
                </a:lnTo>
                <a:lnTo>
                  <a:pt x="18110" y="15729"/>
                </a:lnTo>
                <a:lnTo>
                  <a:pt x="21012" y="13451"/>
                </a:lnTo>
                <a:lnTo>
                  <a:pt x="24933" y="11932"/>
                </a:lnTo>
                <a:lnTo>
                  <a:pt x="29533" y="10919"/>
                </a:lnTo>
                <a:lnTo>
                  <a:pt x="34586" y="10244"/>
                </a:lnTo>
                <a:lnTo>
                  <a:pt x="38948" y="8802"/>
                </a:lnTo>
                <a:lnTo>
                  <a:pt x="42850" y="6848"/>
                </a:lnTo>
                <a:lnTo>
                  <a:pt x="46443" y="4554"/>
                </a:lnTo>
                <a:lnTo>
                  <a:pt x="49833" y="3024"/>
                </a:lnTo>
                <a:lnTo>
                  <a:pt x="53086" y="2003"/>
                </a:lnTo>
                <a:lnTo>
                  <a:pt x="56247" y="1324"/>
                </a:lnTo>
                <a:lnTo>
                  <a:pt x="60341" y="870"/>
                </a:lnTo>
                <a:lnTo>
                  <a:pt x="65057" y="568"/>
                </a:lnTo>
                <a:lnTo>
                  <a:pt x="74600" y="233"/>
                </a:lnTo>
                <a:lnTo>
                  <a:pt x="85557" y="44"/>
                </a:lnTo>
                <a:lnTo>
                  <a:pt x="91988" y="0"/>
                </a:lnTo>
                <a:lnTo>
                  <a:pt x="95093" y="980"/>
                </a:lnTo>
                <a:lnTo>
                  <a:pt x="98157" y="2626"/>
                </a:lnTo>
                <a:lnTo>
                  <a:pt x="101192" y="4715"/>
                </a:lnTo>
                <a:lnTo>
                  <a:pt x="104209" y="6108"/>
                </a:lnTo>
                <a:lnTo>
                  <a:pt x="107213" y="7036"/>
                </a:lnTo>
                <a:lnTo>
                  <a:pt x="110209" y="7656"/>
                </a:lnTo>
                <a:lnTo>
                  <a:pt x="112207" y="9060"/>
                </a:lnTo>
                <a:lnTo>
                  <a:pt x="113538" y="10989"/>
                </a:lnTo>
                <a:lnTo>
                  <a:pt x="115018" y="15778"/>
                </a:lnTo>
                <a:lnTo>
                  <a:pt x="115676" y="21214"/>
                </a:lnTo>
                <a:lnTo>
                  <a:pt x="115968" y="26937"/>
                </a:lnTo>
                <a:lnTo>
                  <a:pt x="116046" y="29852"/>
                </a:lnTo>
                <a:lnTo>
                  <a:pt x="115104" y="33780"/>
                </a:lnTo>
                <a:lnTo>
                  <a:pt x="113484" y="38383"/>
                </a:lnTo>
                <a:lnTo>
                  <a:pt x="111410" y="43436"/>
                </a:lnTo>
                <a:lnTo>
                  <a:pt x="109035" y="47797"/>
                </a:lnTo>
                <a:lnTo>
                  <a:pt x="106458" y="51696"/>
                </a:lnTo>
                <a:lnTo>
                  <a:pt x="103747" y="55288"/>
                </a:lnTo>
                <a:lnTo>
                  <a:pt x="99953" y="58675"/>
                </a:lnTo>
                <a:lnTo>
                  <a:pt x="95437" y="61925"/>
                </a:lnTo>
                <a:lnTo>
                  <a:pt x="90441" y="65084"/>
                </a:lnTo>
                <a:lnTo>
                  <a:pt x="86116" y="68182"/>
                </a:lnTo>
                <a:lnTo>
                  <a:pt x="82240" y="71239"/>
                </a:lnTo>
                <a:lnTo>
                  <a:pt x="78664" y="74270"/>
                </a:lnTo>
                <a:lnTo>
                  <a:pt x="74292" y="77283"/>
                </a:lnTo>
                <a:lnTo>
                  <a:pt x="69391" y="80283"/>
                </a:lnTo>
                <a:lnTo>
                  <a:pt x="64138" y="83276"/>
                </a:lnTo>
                <a:lnTo>
                  <a:pt x="59643" y="86263"/>
                </a:lnTo>
                <a:lnTo>
                  <a:pt x="55652" y="89247"/>
                </a:lnTo>
                <a:lnTo>
                  <a:pt x="46858" y="96424"/>
                </a:lnTo>
                <a:lnTo>
                  <a:pt x="45143" y="97013"/>
                </a:lnTo>
                <a:lnTo>
                  <a:pt x="40590" y="97667"/>
                </a:lnTo>
                <a:lnTo>
                  <a:pt x="37187" y="98036"/>
                </a:lnTo>
                <a:lnTo>
                  <a:pt x="40924" y="98145"/>
                </a:lnTo>
                <a:lnTo>
                  <a:pt x="49108" y="98187"/>
                </a:lnTo>
                <a:lnTo>
                  <a:pt x="52602" y="97196"/>
                </a:lnTo>
                <a:lnTo>
                  <a:pt x="56918" y="95543"/>
                </a:lnTo>
                <a:lnTo>
                  <a:pt x="61782" y="93449"/>
                </a:lnTo>
                <a:lnTo>
                  <a:pt x="67010" y="93045"/>
                </a:lnTo>
                <a:lnTo>
                  <a:pt x="72483" y="93768"/>
                </a:lnTo>
                <a:lnTo>
                  <a:pt x="78117" y="95242"/>
                </a:lnTo>
                <a:lnTo>
                  <a:pt x="82866" y="96225"/>
                </a:lnTo>
                <a:lnTo>
                  <a:pt x="87026" y="96880"/>
                </a:lnTo>
                <a:lnTo>
                  <a:pt x="90792" y="97317"/>
                </a:lnTo>
                <a:lnTo>
                  <a:pt x="95289" y="97608"/>
                </a:lnTo>
                <a:lnTo>
                  <a:pt x="100274" y="97802"/>
                </a:lnTo>
                <a:lnTo>
                  <a:pt x="105583" y="97932"/>
                </a:lnTo>
                <a:lnTo>
                  <a:pt x="110116" y="99010"/>
                </a:lnTo>
                <a:lnTo>
                  <a:pt x="114130" y="100721"/>
                </a:lnTo>
                <a:lnTo>
                  <a:pt x="117800" y="102854"/>
                </a:lnTo>
                <a:lnTo>
                  <a:pt x="121240" y="105268"/>
                </a:lnTo>
                <a:lnTo>
                  <a:pt x="124526" y="107870"/>
                </a:lnTo>
                <a:lnTo>
                  <a:pt x="127711" y="110597"/>
                </a:lnTo>
                <a:lnTo>
                  <a:pt x="130826" y="113407"/>
                </a:lnTo>
                <a:lnTo>
                  <a:pt x="136937" y="119175"/>
                </a:lnTo>
                <a:lnTo>
                  <a:pt x="145961" y="128000"/>
                </a:lnTo>
                <a:lnTo>
                  <a:pt x="147959" y="130962"/>
                </a:lnTo>
                <a:lnTo>
                  <a:pt x="150180" y="136899"/>
                </a:lnTo>
                <a:lnTo>
                  <a:pt x="150772" y="140863"/>
                </a:lnTo>
                <a:lnTo>
                  <a:pt x="151166" y="145491"/>
                </a:lnTo>
                <a:lnTo>
                  <a:pt x="151605" y="154932"/>
                </a:lnTo>
                <a:lnTo>
                  <a:pt x="151800" y="162435"/>
                </a:lnTo>
                <a:lnTo>
                  <a:pt x="150858" y="165825"/>
                </a:lnTo>
                <a:lnTo>
                  <a:pt x="147164" y="172237"/>
                </a:lnTo>
                <a:lnTo>
                  <a:pt x="144789" y="175336"/>
                </a:lnTo>
                <a:lnTo>
                  <a:pt x="142212" y="178395"/>
                </a:lnTo>
                <a:lnTo>
                  <a:pt x="139501" y="181425"/>
                </a:lnTo>
                <a:lnTo>
                  <a:pt x="133840" y="187439"/>
                </a:lnTo>
                <a:lnTo>
                  <a:pt x="116181" y="205343"/>
                </a:lnTo>
                <a:lnTo>
                  <a:pt x="113208" y="208321"/>
                </a:lnTo>
                <a:lnTo>
                  <a:pt x="109240" y="210306"/>
                </a:lnTo>
                <a:lnTo>
                  <a:pt x="104608" y="211629"/>
                </a:lnTo>
                <a:lnTo>
                  <a:pt x="99534" y="212512"/>
                </a:lnTo>
                <a:lnTo>
                  <a:pt x="95158" y="213100"/>
                </a:lnTo>
                <a:lnTo>
                  <a:pt x="91248" y="213492"/>
                </a:lnTo>
                <a:lnTo>
                  <a:pt x="87648" y="213754"/>
                </a:lnTo>
                <a:lnTo>
                  <a:pt x="83261" y="213928"/>
                </a:lnTo>
                <a:lnTo>
                  <a:pt x="73091" y="214122"/>
                </a:lnTo>
                <a:lnTo>
                  <a:pt x="67597" y="215165"/>
                </a:lnTo>
                <a:lnTo>
                  <a:pt x="61949" y="216854"/>
                </a:lnTo>
                <a:lnTo>
                  <a:pt x="56197" y="218971"/>
                </a:lnTo>
                <a:lnTo>
                  <a:pt x="50376" y="220383"/>
                </a:lnTo>
                <a:lnTo>
                  <a:pt x="44509" y="221324"/>
                </a:lnTo>
                <a:lnTo>
                  <a:pt x="38611" y="221952"/>
                </a:lnTo>
                <a:lnTo>
                  <a:pt x="33686" y="221377"/>
                </a:lnTo>
                <a:lnTo>
                  <a:pt x="29410" y="220003"/>
                </a:lnTo>
                <a:lnTo>
                  <a:pt x="25565" y="218094"/>
                </a:lnTo>
                <a:lnTo>
                  <a:pt x="22010" y="216822"/>
                </a:lnTo>
                <a:lnTo>
                  <a:pt x="18646" y="215973"/>
                </a:lnTo>
                <a:lnTo>
                  <a:pt x="15410" y="215408"/>
                </a:lnTo>
                <a:lnTo>
                  <a:pt x="12260" y="215031"/>
                </a:lnTo>
                <a:lnTo>
                  <a:pt x="9166" y="214779"/>
                </a:lnTo>
                <a:lnTo>
                  <a:pt x="0" y="2142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490433" y="2768203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37"/>
          <p:cNvSpPr/>
          <p:nvPr/>
        </p:nvSpPr>
        <p:spPr>
          <a:xfrm>
            <a:off x="3588757" y="2562820"/>
            <a:ext cx="169306" cy="214314"/>
          </a:xfrm>
          <a:custGeom>
            <a:avLst/>
            <a:gdLst/>
            <a:ahLst/>
            <a:cxnLst/>
            <a:rect l="0" t="0" r="0" b="0"/>
            <a:pathLst>
              <a:path w="169306" h="214314">
                <a:moveTo>
                  <a:pt x="89386" y="0"/>
                </a:moveTo>
                <a:lnTo>
                  <a:pt x="89386" y="4741"/>
                </a:lnTo>
                <a:lnTo>
                  <a:pt x="88393" y="6137"/>
                </a:lnTo>
                <a:lnTo>
                  <a:pt x="86737" y="7068"/>
                </a:lnTo>
                <a:lnTo>
                  <a:pt x="84640" y="7689"/>
                </a:lnTo>
                <a:lnTo>
                  <a:pt x="79662" y="11024"/>
                </a:lnTo>
                <a:lnTo>
                  <a:pt x="76944" y="13303"/>
                </a:lnTo>
                <a:lnTo>
                  <a:pt x="74140" y="15814"/>
                </a:lnTo>
                <a:lnTo>
                  <a:pt x="68374" y="21250"/>
                </a:lnTo>
                <a:lnTo>
                  <a:pt x="64453" y="24089"/>
                </a:lnTo>
                <a:lnTo>
                  <a:pt x="59852" y="26973"/>
                </a:lnTo>
                <a:lnTo>
                  <a:pt x="54799" y="29888"/>
                </a:lnTo>
                <a:lnTo>
                  <a:pt x="50438" y="32824"/>
                </a:lnTo>
                <a:lnTo>
                  <a:pt x="46536" y="35774"/>
                </a:lnTo>
                <a:lnTo>
                  <a:pt x="42942" y="38732"/>
                </a:lnTo>
                <a:lnTo>
                  <a:pt x="39553" y="42688"/>
                </a:lnTo>
                <a:lnTo>
                  <a:pt x="36300" y="47310"/>
                </a:lnTo>
                <a:lnTo>
                  <a:pt x="33139" y="52376"/>
                </a:lnTo>
                <a:lnTo>
                  <a:pt x="29045" y="56746"/>
                </a:lnTo>
                <a:lnTo>
                  <a:pt x="24329" y="60651"/>
                </a:lnTo>
                <a:lnTo>
                  <a:pt x="19199" y="64247"/>
                </a:lnTo>
                <a:lnTo>
                  <a:pt x="15779" y="67636"/>
                </a:lnTo>
                <a:lnTo>
                  <a:pt x="13499" y="70887"/>
                </a:lnTo>
                <a:lnTo>
                  <a:pt x="11979" y="74047"/>
                </a:lnTo>
                <a:lnTo>
                  <a:pt x="9972" y="76154"/>
                </a:lnTo>
                <a:lnTo>
                  <a:pt x="7641" y="77558"/>
                </a:lnTo>
                <a:lnTo>
                  <a:pt x="5094" y="78495"/>
                </a:lnTo>
                <a:lnTo>
                  <a:pt x="3396" y="80111"/>
                </a:lnTo>
                <a:lnTo>
                  <a:pt x="2264" y="82181"/>
                </a:lnTo>
                <a:lnTo>
                  <a:pt x="1510" y="84553"/>
                </a:lnTo>
                <a:lnTo>
                  <a:pt x="2000" y="86134"/>
                </a:lnTo>
                <a:lnTo>
                  <a:pt x="3319" y="87189"/>
                </a:lnTo>
                <a:lnTo>
                  <a:pt x="5193" y="87891"/>
                </a:lnTo>
                <a:lnTo>
                  <a:pt x="9922" y="88672"/>
                </a:lnTo>
                <a:lnTo>
                  <a:pt x="12574" y="88881"/>
                </a:lnTo>
                <a:lnTo>
                  <a:pt x="15335" y="89019"/>
                </a:lnTo>
                <a:lnTo>
                  <a:pt x="21051" y="89174"/>
                </a:lnTo>
                <a:lnTo>
                  <a:pt x="51192" y="89286"/>
                </a:lnTo>
                <a:lnTo>
                  <a:pt x="56971" y="90282"/>
                </a:lnTo>
                <a:lnTo>
                  <a:pt x="62810" y="91938"/>
                </a:lnTo>
                <a:lnTo>
                  <a:pt x="68689" y="94034"/>
                </a:lnTo>
                <a:lnTo>
                  <a:pt x="74595" y="95432"/>
                </a:lnTo>
                <a:lnTo>
                  <a:pt x="80518" y="96364"/>
                </a:lnTo>
                <a:lnTo>
                  <a:pt x="86454" y="96985"/>
                </a:lnTo>
                <a:lnTo>
                  <a:pt x="92397" y="98391"/>
                </a:lnTo>
                <a:lnTo>
                  <a:pt x="98345" y="100321"/>
                </a:lnTo>
                <a:lnTo>
                  <a:pt x="104297" y="102599"/>
                </a:lnTo>
                <a:lnTo>
                  <a:pt x="110252" y="105110"/>
                </a:lnTo>
                <a:lnTo>
                  <a:pt x="116208" y="107777"/>
                </a:lnTo>
                <a:lnTo>
                  <a:pt x="122165" y="110546"/>
                </a:lnTo>
                <a:lnTo>
                  <a:pt x="127129" y="112393"/>
                </a:lnTo>
                <a:lnTo>
                  <a:pt x="131432" y="113624"/>
                </a:lnTo>
                <a:lnTo>
                  <a:pt x="135294" y="114445"/>
                </a:lnTo>
                <a:lnTo>
                  <a:pt x="138861" y="115984"/>
                </a:lnTo>
                <a:lnTo>
                  <a:pt x="142233" y="118003"/>
                </a:lnTo>
                <a:lnTo>
                  <a:pt x="145474" y="120340"/>
                </a:lnTo>
                <a:lnTo>
                  <a:pt x="148627" y="123883"/>
                </a:lnTo>
                <a:lnTo>
                  <a:pt x="151723" y="128230"/>
                </a:lnTo>
                <a:lnTo>
                  <a:pt x="154780" y="133111"/>
                </a:lnTo>
                <a:lnTo>
                  <a:pt x="157812" y="137358"/>
                </a:lnTo>
                <a:lnTo>
                  <a:pt x="160825" y="141182"/>
                </a:lnTo>
                <a:lnTo>
                  <a:pt x="163828" y="144722"/>
                </a:lnTo>
                <a:lnTo>
                  <a:pt x="167164" y="151303"/>
                </a:lnTo>
                <a:lnTo>
                  <a:pt x="168647" y="157535"/>
                </a:lnTo>
                <a:lnTo>
                  <a:pt x="169305" y="163612"/>
                </a:lnTo>
                <a:lnTo>
                  <a:pt x="168488" y="166622"/>
                </a:lnTo>
                <a:lnTo>
                  <a:pt x="164931" y="172611"/>
                </a:lnTo>
                <a:lnTo>
                  <a:pt x="162688" y="178581"/>
                </a:lnTo>
                <a:lnTo>
                  <a:pt x="162090" y="181562"/>
                </a:lnTo>
                <a:lnTo>
                  <a:pt x="159705" y="184541"/>
                </a:lnTo>
                <a:lnTo>
                  <a:pt x="156129" y="187520"/>
                </a:lnTo>
                <a:lnTo>
                  <a:pt x="151758" y="190498"/>
                </a:lnTo>
                <a:lnTo>
                  <a:pt x="147851" y="193475"/>
                </a:lnTo>
                <a:lnTo>
                  <a:pt x="144254" y="196452"/>
                </a:lnTo>
                <a:lnTo>
                  <a:pt x="140862" y="199429"/>
                </a:lnTo>
                <a:lnTo>
                  <a:pt x="137607" y="201414"/>
                </a:lnTo>
                <a:lnTo>
                  <a:pt x="134445" y="202737"/>
                </a:lnTo>
                <a:lnTo>
                  <a:pt x="131343" y="203619"/>
                </a:lnTo>
                <a:lnTo>
                  <a:pt x="127289" y="205199"/>
                </a:lnTo>
                <a:lnTo>
                  <a:pt x="122600" y="207245"/>
                </a:lnTo>
                <a:lnTo>
                  <a:pt x="117488" y="209601"/>
                </a:lnTo>
                <a:lnTo>
                  <a:pt x="112093" y="211172"/>
                </a:lnTo>
                <a:lnTo>
                  <a:pt x="106510" y="212219"/>
                </a:lnTo>
                <a:lnTo>
                  <a:pt x="100802" y="212917"/>
                </a:lnTo>
                <a:lnTo>
                  <a:pt x="95010" y="213382"/>
                </a:lnTo>
                <a:lnTo>
                  <a:pt x="89163" y="213693"/>
                </a:lnTo>
                <a:lnTo>
                  <a:pt x="77368" y="214037"/>
                </a:lnTo>
                <a:lnTo>
                  <a:pt x="35562" y="214288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38"/>
          <p:cNvSpPr/>
          <p:nvPr/>
        </p:nvSpPr>
        <p:spPr>
          <a:xfrm>
            <a:off x="4232334" y="1669851"/>
            <a:ext cx="554193" cy="1500189"/>
          </a:xfrm>
          <a:custGeom>
            <a:avLst/>
            <a:gdLst/>
            <a:ahLst/>
            <a:cxnLst/>
            <a:rect l="0" t="0" r="0" b="0"/>
            <a:pathLst>
              <a:path w="554193" h="1500189">
                <a:moveTo>
                  <a:pt x="0" y="17860"/>
                </a:moveTo>
                <a:lnTo>
                  <a:pt x="21011" y="17860"/>
                </a:lnTo>
                <a:lnTo>
                  <a:pt x="34586" y="13119"/>
                </a:lnTo>
                <a:lnTo>
                  <a:pt x="46444" y="10171"/>
                </a:lnTo>
                <a:lnTo>
                  <a:pt x="60341" y="9175"/>
                </a:lnTo>
                <a:lnTo>
                  <a:pt x="82152" y="8962"/>
                </a:lnTo>
                <a:lnTo>
                  <a:pt x="113633" y="8933"/>
                </a:lnTo>
                <a:lnTo>
                  <a:pt x="125323" y="6286"/>
                </a:lnTo>
                <a:lnTo>
                  <a:pt x="140423" y="1863"/>
                </a:lnTo>
                <a:lnTo>
                  <a:pt x="153835" y="552"/>
                </a:lnTo>
                <a:lnTo>
                  <a:pt x="170390" y="164"/>
                </a:lnTo>
                <a:lnTo>
                  <a:pt x="284268" y="0"/>
                </a:lnTo>
                <a:lnTo>
                  <a:pt x="287897" y="2646"/>
                </a:lnTo>
                <a:lnTo>
                  <a:pt x="290256" y="4741"/>
                </a:lnTo>
                <a:lnTo>
                  <a:pt x="292822" y="5145"/>
                </a:lnTo>
                <a:lnTo>
                  <a:pt x="295525" y="4422"/>
                </a:lnTo>
                <a:lnTo>
                  <a:pt x="298320" y="2948"/>
                </a:lnTo>
                <a:lnTo>
                  <a:pt x="301177" y="2958"/>
                </a:lnTo>
                <a:lnTo>
                  <a:pt x="304075" y="3957"/>
                </a:lnTo>
                <a:lnTo>
                  <a:pt x="311117" y="7948"/>
                </a:lnTo>
                <a:lnTo>
                  <a:pt x="320394" y="8844"/>
                </a:lnTo>
                <a:lnTo>
                  <a:pt x="335437" y="8930"/>
                </a:lnTo>
                <a:lnTo>
                  <a:pt x="336846" y="9922"/>
                </a:lnTo>
                <a:lnTo>
                  <a:pt x="337786" y="11576"/>
                </a:lnTo>
                <a:lnTo>
                  <a:pt x="339556" y="17492"/>
                </a:lnTo>
                <a:lnTo>
                  <a:pt x="348233" y="17850"/>
                </a:lnTo>
                <a:lnTo>
                  <a:pt x="348572" y="25547"/>
                </a:lnTo>
                <a:lnTo>
                  <a:pt x="354741" y="33673"/>
                </a:lnTo>
                <a:lnTo>
                  <a:pt x="356298" y="39109"/>
                </a:lnTo>
                <a:lnTo>
                  <a:pt x="357174" y="47748"/>
                </a:lnTo>
                <a:lnTo>
                  <a:pt x="358290" y="50684"/>
                </a:lnTo>
                <a:lnTo>
                  <a:pt x="363613" y="59556"/>
                </a:lnTo>
                <a:lnTo>
                  <a:pt x="365207" y="65496"/>
                </a:lnTo>
                <a:lnTo>
                  <a:pt x="367223" y="78385"/>
                </a:lnTo>
                <a:lnTo>
                  <a:pt x="372550" y="93450"/>
                </a:lnTo>
                <a:lnTo>
                  <a:pt x="380053" y="136997"/>
                </a:lnTo>
                <a:lnTo>
                  <a:pt x="390250" y="187538"/>
                </a:lnTo>
                <a:lnTo>
                  <a:pt x="394023" y="233088"/>
                </a:lnTo>
                <a:lnTo>
                  <a:pt x="400958" y="276941"/>
                </a:lnTo>
                <a:lnTo>
                  <a:pt x="401984" y="318700"/>
                </a:lnTo>
                <a:lnTo>
                  <a:pt x="404835" y="359287"/>
                </a:lnTo>
                <a:lnTo>
                  <a:pt x="409922" y="400487"/>
                </a:lnTo>
                <a:lnTo>
                  <a:pt x="417071" y="438281"/>
                </a:lnTo>
                <a:lnTo>
                  <a:pt x="419512" y="482935"/>
                </a:lnTo>
                <a:lnTo>
                  <a:pt x="422583" y="518139"/>
                </a:lnTo>
                <a:lnTo>
                  <a:pt x="427774" y="560850"/>
                </a:lnTo>
                <a:lnTo>
                  <a:pt x="428799" y="605079"/>
                </a:lnTo>
                <a:lnTo>
                  <a:pt x="429018" y="663884"/>
                </a:lnTo>
                <a:lnTo>
                  <a:pt x="436122" y="720674"/>
                </a:lnTo>
                <a:lnTo>
                  <a:pt x="442366" y="763245"/>
                </a:lnTo>
                <a:lnTo>
                  <a:pt x="446027" y="809871"/>
                </a:lnTo>
                <a:lnTo>
                  <a:pt x="449399" y="854653"/>
                </a:lnTo>
                <a:lnTo>
                  <a:pt x="453951" y="885916"/>
                </a:lnTo>
                <a:lnTo>
                  <a:pt x="457948" y="917669"/>
                </a:lnTo>
                <a:lnTo>
                  <a:pt x="462774" y="945928"/>
                </a:lnTo>
                <a:lnTo>
                  <a:pt x="464405" y="986884"/>
                </a:lnTo>
                <a:lnTo>
                  <a:pt x="471828" y="1035276"/>
                </a:lnTo>
                <a:lnTo>
                  <a:pt x="475825" y="1062465"/>
                </a:lnTo>
                <a:lnTo>
                  <a:pt x="480651" y="1089372"/>
                </a:lnTo>
                <a:lnTo>
                  <a:pt x="484730" y="1116197"/>
                </a:lnTo>
                <a:lnTo>
                  <a:pt x="489580" y="1142996"/>
                </a:lnTo>
                <a:lnTo>
                  <a:pt x="491442" y="1189511"/>
                </a:lnTo>
                <a:lnTo>
                  <a:pt x="492535" y="1205343"/>
                </a:lnTo>
                <a:lnTo>
                  <a:pt x="499307" y="1237837"/>
                </a:lnTo>
                <a:lnTo>
                  <a:pt x="501306" y="1262974"/>
                </a:lnTo>
                <a:lnTo>
                  <a:pt x="508649" y="1304884"/>
                </a:lnTo>
                <a:lnTo>
                  <a:pt x="509121" y="1313506"/>
                </a:lnTo>
                <a:lnTo>
                  <a:pt x="517587" y="1350591"/>
                </a:lnTo>
                <a:lnTo>
                  <a:pt x="518059" y="1358625"/>
                </a:lnTo>
                <a:lnTo>
                  <a:pt x="526526" y="1389130"/>
                </a:lnTo>
                <a:lnTo>
                  <a:pt x="526998" y="1395598"/>
                </a:lnTo>
                <a:lnTo>
                  <a:pt x="528117" y="1398711"/>
                </a:lnTo>
                <a:lnTo>
                  <a:pt x="533444" y="1407833"/>
                </a:lnTo>
                <a:lnTo>
                  <a:pt x="535039" y="1413832"/>
                </a:lnTo>
                <a:lnTo>
                  <a:pt x="536203" y="1434672"/>
                </a:lnTo>
                <a:lnTo>
                  <a:pt x="537233" y="1436667"/>
                </a:lnTo>
                <a:lnTo>
                  <a:pt x="542435" y="1444215"/>
                </a:lnTo>
                <a:lnTo>
                  <a:pt x="545411" y="1452736"/>
                </a:lnTo>
                <a:lnTo>
                  <a:pt x="552839" y="1462728"/>
                </a:lnTo>
                <a:lnTo>
                  <a:pt x="553591" y="1466341"/>
                </a:lnTo>
                <a:lnTo>
                  <a:pt x="554192" y="1482318"/>
                </a:lnTo>
                <a:lnTo>
                  <a:pt x="546495" y="1490016"/>
                </a:lnTo>
                <a:lnTo>
                  <a:pt x="543157" y="1490706"/>
                </a:lnTo>
                <a:lnTo>
                  <a:pt x="527191" y="1491210"/>
                </a:lnTo>
                <a:lnTo>
                  <a:pt x="147765" y="1491258"/>
                </a:lnTo>
                <a:lnTo>
                  <a:pt x="134865" y="1493904"/>
                </a:lnTo>
                <a:lnTo>
                  <a:pt x="119083" y="1498326"/>
                </a:lnTo>
                <a:lnTo>
                  <a:pt x="107263" y="1500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39"/>
          <p:cNvSpPr/>
          <p:nvPr/>
        </p:nvSpPr>
        <p:spPr>
          <a:xfrm>
            <a:off x="4017808" y="1848449"/>
            <a:ext cx="125096" cy="169661"/>
          </a:xfrm>
          <a:custGeom>
            <a:avLst/>
            <a:gdLst/>
            <a:ahLst/>
            <a:cxnLst/>
            <a:rect l="0" t="0" r="0" b="0"/>
            <a:pathLst>
              <a:path w="125096" h="169661">
                <a:moveTo>
                  <a:pt x="17877" y="26785"/>
                </a:moveTo>
                <a:lnTo>
                  <a:pt x="17877" y="13224"/>
                </a:lnTo>
                <a:lnTo>
                  <a:pt x="18870" y="10799"/>
                </a:lnTo>
                <a:lnTo>
                  <a:pt x="20526" y="8191"/>
                </a:lnTo>
                <a:lnTo>
                  <a:pt x="22623" y="5459"/>
                </a:lnTo>
                <a:lnTo>
                  <a:pt x="25014" y="3638"/>
                </a:lnTo>
                <a:lnTo>
                  <a:pt x="27600" y="2424"/>
                </a:lnTo>
                <a:lnTo>
                  <a:pt x="30319" y="1615"/>
                </a:lnTo>
                <a:lnTo>
                  <a:pt x="34117" y="1076"/>
                </a:lnTo>
                <a:lnTo>
                  <a:pt x="38635" y="716"/>
                </a:lnTo>
                <a:lnTo>
                  <a:pt x="47960" y="316"/>
                </a:lnTo>
                <a:lnTo>
                  <a:pt x="55415" y="138"/>
                </a:lnTo>
                <a:lnTo>
                  <a:pt x="91966" y="0"/>
                </a:lnTo>
                <a:lnTo>
                  <a:pt x="94086" y="991"/>
                </a:lnTo>
                <a:lnTo>
                  <a:pt x="95499" y="2644"/>
                </a:lnTo>
                <a:lnTo>
                  <a:pt x="96441" y="4738"/>
                </a:lnTo>
                <a:lnTo>
                  <a:pt x="98062" y="6134"/>
                </a:lnTo>
                <a:lnTo>
                  <a:pt x="100136" y="7065"/>
                </a:lnTo>
                <a:lnTo>
                  <a:pt x="102512" y="7685"/>
                </a:lnTo>
                <a:lnTo>
                  <a:pt x="104096" y="10083"/>
                </a:lnTo>
                <a:lnTo>
                  <a:pt x="105152" y="13666"/>
                </a:lnTo>
                <a:lnTo>
                  <a:pt x="105855" y="18039"/>
                </a:lnTo>
                <a:lnTo>
                  <a:pt x="106325" y="21947"/>
                </a:lnTo>
                <a:lnTo>
                  <a:pt x="106638" y="25544"/>
                </a:lnTo>
                <a:lnTo>
                  <a:pt x="106846" y="28934"/>
                </a:lnTo>
                <a:lnTo>
                  <a:pt x="105992" y="32187"/>
                </a:lnTo>
                <a:lnTo>
                  <a:pt x="104429" y="35347"/>
                </a:lnTo>
                <a:lnTo>
                  <a:pt x="102394" y="38446"/>
                </a:lnTo>
                <a:lnTo>
                  <a:pt x="100045" y="41505"/>
                </a:lnTo>
                <a:lnTo>
                  <a:pt x="97485" y="44536"/>
                </a:lnTo>
                <a:lnTo>
                  <a:pt x="94785" y="47549"/>
                </a:lnTo>
                <a:lnTo>
                  <a:pt x="89137" y="53542"/>
                </a:lnTo>
                <a:lnTo>
                  <a:pt x="86240" y="56529"/>
                </a:lnTo>
                <a:lnTo>
                  <a:pt x="82323" y="59513"/>
                </a:lnTo>
                <a:lnTo>
                  <a:pt x="77726" y="62495"/>
                </a:lnTo>
                <a:lnTo>
                  <a:pt x="72673" y="65474"/>
                </a:lnTo>
                <a:lnTo>
                  <a:pt x="68313" y="68453"/>
                </a:lnTo>
                <a:lnTo>
                  <a:pt x="64412" y="71431"/>
                </a:lnTo>
                <a:lnTo>
                  <a:pt x="60819" y="74408"/>
                </a:lnTo>
                <a:lnTo>
                  <a:pt x="57430" y="76393"/>
                </a:lnTo>
                <a:lnTo>
                  <a:pt x="54177" y="77717"/>
                </a:lnTo>
                <a:lnTo>
                  <a:pt x="46567" y="79841"/>
                </a:lnTo>
                <a:lnTo>
                  <a:pt x="42877" y="80131"/>
                </a:lnTo>
                <a:lnTo>
                  <a:pt x="37162" y="80318"/>
                </a:lnTo>
                <a:lnTo>
                  <a:pt x="40917" y="80350"/>
                </a:lnTo>
                <a:lnTo>
                  <a:pt x="83096" y="80364"/>
                </a:lnTo>
                <a:lnTo>
                  <a:pt x="86186" y="81356"/>
                </a:lnTo>
                <a:lnTo>
                  <a:pt x="89239" y="83009"/>
                </a:lnTo>
                <a:lnTo>
                  <a:pt x="92267" y="85104"/>
                </a:lnTo>
                <a:lnTo>
                  <a:pt x="95280" y="86500"/>
                </a:lnTo>
                <a:lnTo>
                  <a:pt x="98281" y="87431"/>
                </a:lnTo>
                <a:lnTo>
                  <a:pt x="101275" y="88052"/>
                </a:lnTo>
                <a:lnTo>
                  <a:pt x="104264" y="89458"/>
                </a:lnTo>
                <a:lnTo>
                  <a:pt x="107250" y="91387"/>
                </a:lnTo>
                <a:lnTo>
                  <a:pt x="110234" y="93666"/>
                </a:lnTo>
                <a:lnTo>
                  <a:pt x="113217" y="96177"/>
                </a:lnTo>
                <a:lnTo>
                  <a:pt x="116198" y="98843"/>
                </a:lnTo>
                <a:lnTo>
                  <a:pt x="119179" y="101613"/>
                </a:lnTo>
                <a:lnTo>
                  <a:pt x="121166" y="104452"/>
                </a:lnTo>
                <a:lnTo>
                  <a:pt x="122491" y="107336"/>
                </a:lnTo>
                <a:lnTo>
                  <a:pt x="123374" y="110252"/>
                </a:lnTo>
                <a:lnTo>
                  <a:pt x="123963" y="113187"/>
                </a:lnTo>
                <a:lnTo>
                  <a:pt x="124355" y="116137"/>
                </a:lnTo>
                <a:lnTo>
                  <a:pt x="124617" y="119095"/>
                </a:lnTo>
                <a:lnTo>
                  <a:pt x="124791" y="122060"/>
                </a:lnTo>
                <a:lnTo>
                  <a:pt x="124985" y="127999"/>
                </a:lnTo>
                <a:lnTo>
                  <a:pt x="125095" y="136921"/>
                </a:lnTo>
                <a:lnTo>
                  <a:pt x="124117" y="139897"/>
                </a:lnTo>
                <a:lnTo>
                  <a:pt x="122472" y="142873"/>
                </a:lnTo>
                <a:lnTo>
                  <a:pt x="117440" y="150037"/>
                </a:lnTo>
                <a:lnTo>
                  <a:pt x="114104" y="153663"/>
                </a:lnTo>
                <a:lnTo>
                  <a:pt x="111824" y="156019"/>
                </a:lnTo>
                <a:lnTo>
                  <a:pt x="108317" y="157589"/>
                </a:lnTo>
                <a:lnTo>
                  <a:pt x="103993" y="158637"/>
                </a:lnTo>
                <a:lnTo>
                  <a:pt x="99124" y="159334"/>
                </a:lnTo>
                <a:lnTo>
                  <a:pt x="94885" y="159800"/>
                </a:lnTo>
                <a:lnTo>
                  <a:pt x="91065" y="160110"/>
                </a:lnTo>
                <a:lnTo>
                  <a:pt x="87526" y="160317"/>
                </a:lnTo>
                <a:lnTo>
                  <a:pt x="83180" y="161447"/>
                </a:lnTo>
                <a:lnTo>
                  <a:pt x="78297" y="163192"/>
                </a:lnTo>
                <a:lnTo>
                  <a:pt x="73055" y="165348"/>
                </a:lnTo>
                <a:lnTo>
                  <a:pt x="68567" y="166786"/>
                </a:lnTo>
                <a:lnTo>
                  <a:pt x="64581" y="167744"/>
                </a:lnTo>
                <a:lnTo>
                  <a:pt x="60932" y="168383"/>
                </a:lnTo>
                <a:lnTo>
                  <a:pt x="56512" y="168808"/>
                </a:lnTo>
                <a:lnTo>
                  <a:pt x="51579" y="169093"/>
                </a:lnTo>
                <a:lnTo>
                  <a:pt x="41795" y="169408"/>
                </a:lnTo>
                <a:lnTo>
                  <a:pt x="27420" y="169610"/>
                </a:lnTo>
                <a:lnTo>
                  <a:pt x="0" y="1696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241273" y="1982391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41"/>
          <p:cNvSpPr/>
          <p:nvPr/>
        </p:nvSpPr>
        <p:spPr>
          <a:xfrm>
            <a:off x="4357484" y="1803797"/>
            <a:ext cx="169300" cy="232173"/>
          </a:xfrm>
          <a:custGeom>
            <a:avLst/>
            <a:gdLst/>
            <a:ahLst/>
            <a:cxnLst/>
            <a:rect l="0" t="0" r="0" b="0"/>
            <a:pathLst>
              <a:path w="169300" h="232173">
                <a:moveTo>
                  <a:pt x="26806" y="0"/>
                </a:moveTo>
                <a:lnTo>
                  <a:pt x="26806" y="4740"/>
                </a:lnTo>
                <a:lnTo>
                  <a:pt x="25813" y="7129"/>
                </a:lnTo>
                <a:lnTo>
                  <a:pt x="20663" y="14239"/>
                </a:lnTo>
                <a:lnTo>
                  <a:pt x="19110" y="16250"/>
                </a:lnTo>
                <a:lnTo>
                  <a:pt x="15771" y="22436"/>
                </a:lnTo>
                <a:lnTo>
                  <a:pt x="13490" y="26863"/>
                </a:lnTo>
                <a:lnTo>
                  <a:pt x="11970" y="30807"/>
                </a:lnTo>
                <a:lnTo>
                  <a:pt x="8837" y="43083"/>
                </a:lnTo>
                <a:lnTo>
                  <a:pt x="4584" y="56851"/>
                </a:lnTo>
                <a:lnTo>
                  <a:pt x="3053" y="62705"/>
                </a:lnTo>
                <a:lnTo>
                  <a:pt x="2032" y="67600"/>
                </a:lnTo>
                <a:lnTo>
                  <a:pt x="1351" y="71856"/>
                </a:lnTo>
                <a:lnTo>
                  <a:pt x="897" y="77670"/>
                </a:lnTo>
                <a:lnTo>
                  <a:pt x="595" y="84522"/>
                </a:lnTo>
                <a:lnTo>
                  <a:pt x="169" y="105741"/>
                </a:lnTo>
                <a:lnTo>
                  <a:pt x="0" y="141057"/>
                </a:lnTo>
                <a:lnTo>
                  <a:pt x="990" y="146624"/>
                </a:lnTo>
                <a:lnTo>
                  <a:pt x="2643" y="152319"/>
                </a:lnTo>
                <a:lnTo>
                  <a:pt x="4738" y="158101"/>
                </a:lnTo>
                <a:lnTo>
                  <a:pt x="7129" y="162947"/>
                </a:lnTo>
                <a:lnTo>
                  <a:pt x="9715" y="167170"/>
                </a:lnTo>
                <a:lnTo>
                  <a:pt x="12433" y="170978"/>
                </a:lnTo>
                <a:lnTo>
                  <a:pt x="15237" y="175501"/>
                </a:lnTo>
                <a:lnTo>
                  <a:pt x="18100" y="180500"/>
                </a:lnTo>
                <a:lnTo>
                  <a:pt x="21002" y="185818"/>
                </a:lnTo>
                <a:lnTo>
                  <a:pt x="24923" y="190355"/>
                </a:lnTo>
                <a:lnTo>
                  <a:pt x="29523" y="194372"/>
                </a:lnTo>
                <a:lnTo>
                  <a:pt x="34577" y="198042"/>
                </a:lnTo>
                <a:lnTo>
                  <a:pt x="39932" y="200489"/>
                </a:lnTo>
                <a:lnTo>
                  <a:pt x="45488" y="202120"/>
                </a:lnTo>
                <a:lnTo>
                  <a:pt x="51179" y="203208"/>
                </a:lnTo>
                <a:lnTo>
                  <a:pt x="55966" y="204925"/>
                </a:lnTo>
                <a:lnTo>
                  <a:pt x="60151" y="207062"/>
                </a:lnTo>
                <a:lnTo>
                  <a:pt x="63933" y="209479"/>
                </a:lnTo>
                <a:lnTo>
                  <a:pt x="68441" y="211090"/>
                </a:lnTo>
                <a:lnTo>
                  <a:pt x="73434" y="212164"/>
                </a:lnTo>
                <a:lnTo>
                  <a:pt x="78748" y="212880"/>
                </a:lnTo>
                <a:lnTo>
                  <a:pt x="84277" y="213358"/>
                </a:lnTo>
                <a:lnTo>
                  <a:pt x="89949" y="213676"/>
                </a:lnTo>
                <a:lnTo>
                  <a:pt x="101549" y="214029"/>
                </a:lnTo>
                <a:lnTo>
                  <a:pt x="113326" y="214187"/>
                </a:lnTo>
                <a:lnTo>
                  <a:pt x="118254" y="213236"/>
                </a:lnTo>
                <a:lnTo>
                  <a:pt x="122532" y="211611"/>
                </a:lnTo>
                <a:lnTo>
                  <a:pt x="126377" y="209535"/>
                </a:lnTo>
                <a:lnTo>
                  <a:pt x="129935" y="208151"/>
                </a:lnTo>
                <a:lnTo>
                  <a:pt x="133298" y="207228"/>
                </a:lnTo>
                <a:lnTo>
                  <a:pt x="136535" y="206613"/>
                </a:lnTo>
                <a:lnTo>
                  <a:pt x="139686" y="205211"/>
                </a:lnTo>
                <a:lnTo>
                  <a:pt x="142779" y="203284"/>
                </a:lnTo>
                <a:lnTo>
                  <a:pt x="145835" y="201007"/>
                </a:lnTo>
                <a:lnTo>
                  <a:pt x="148865" y="198497"/>
                </a:lnTo>
                <a:lnTo>
                  <a:pt x="151878" y="195831"/>
                </a:lnTo>
                <a:lnTo>
                  <a:pt x="157875" y="190224"/>
                </a:lnTo>
                <a:lnTo>
                  <a:pt x="163851" y="184424"/>
                </a:lnTo>
                <a:lnTo>
                  <a:pt x="165841" y="181488"/>
                </a:lnTo>
                <a:lnTo>
                  <a:pt x="168054" y="175581"/>
                </a:lnTo>
                <a:lnTo>
                  <a:pt x="169037" y="169648"/>
                </a:lnTo>
                <a:lnTo>
                  <a:pt x="169299" y="166676"/>
                </a:lnTo>
                <a:lnTo>
                  <a:pt x="168480" y="163703"/>
                </a:lnTo>
                <a:lnTo>
                  <a:pt x="164923" y="157754"/>
                </a:lnTo>
                <a:lnTo>
                  <a:pt x="160031" y="151803"/>
                </a:lnTo>
                <a:lnTo>
                  <a:pt x="157336" y="148827"/>
                </a:lnTo>
                <a:lnTo>
                  <a:pt x="154546" y="146843"/>
                </a:lnTo>
                <a:lnTo>
                  <a:pt x="151693" y="145520"/>
                </a:lnTo>
                <a:lnTo>
                  <a:pt x="148798" y="144638"/>
                </a:lnTo>
                <a:lnTo>
                  <a:pt x="145874" y="143058"/>
                </a:lnTo>
                <a:lnTo>
                  <a:pt x="142932" y="141013"/>
                </a:lnTo>
                <a:lnTo>
                  <a:pt x="139978" y="138657"/>
                </a:lnTo>
                <a:lnTo>
                  <a:pt x="136022" y="138078"/>
                </a:lnTo>
                <a:lnTo>
                  <a:pt x="131398" y="138685"/>
                </a:lnTo>
                <a:lnTo>
                  <a:pt x="126330" y="140082"/>
                </a:lnTo>
                <a:lnTo>
                  <a:pt x="121957" y="141013"/>
                </a:lnTo>
                <a:lnTo>
                  <a:pt x="118049" y="141633"/>
                </a:lnTo>
                <a:lnTo>
                  <a:pt x="114450" y="142047"/>
                </a:lnTo>
                <a:lnTo>
                  <a:pt x="111058" y="142323"/>
                </a:lnTo>
                <a:lnTo>
                  <a:pt x="107804" y="142507"/>
                </a:lnTo>
                <a:lnTo>
                  <a:pt x="104641" y="142630"/>
                </a:lnTo>
                <a:lnTo>
                  <a:pt x="101539" y="143704"/>
                </a:lnTo>
                <a:lnTo>
                  <a:pt x="98477" y="145412"/>
                </a:lnTo>
                <a:lnTo>
                  <a:pt x="95444" y="147543"/>
                </a:lnTo>
                <a:lnTo>
                  <a:pt x="92428" y="148963"/>
                </a:lnTo>
                <a:lnTo>
                  <a:pt x="89424" y="149910"/>
                </a:lnTo>
                <a:lnTo>
                  <a:pt x="86429" y="150542"/>
                </a:lnTo>
                <a:lnTo>
                  <a:pt x="84432" y="152947"/>
                </a:lnTo>
                <a:lnTo>
                  <a:pt x="83100" y="156535"/>
                </a:lnTo>
                <a:lnTo>
                  <a:pt x="82213" y="160911"/>
                </a:lnTo>
                <a:lnTo>
                  <a:pt x="80628" y="164821"/>
                </a:lnTo>
                <a:lnTo>
                  <a:pt x="76218" y="171811"/>
                </a:lnTo>
                <a:lnTo>
                  <a:pt x="73596" y="178225"/>
                </a:lnTo>
                <a:lnTo>
                  <a:pt x="72431" y="184383"/>
                </a:lnTo>
                <a:lnTo>
                  <a:pt x="71913" y="190427"/>
                </a:lnTo>
                <a:lnTo>
                  <a:pt x="71683" y="196421"/>
                </a:lnTo>
                <a:lnTo>
                  <a:pt x="71581" y="204376"/>
                </a:lnTo>
                <a:lnTo>
                  <a:pt x="71499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42"/>
          <p:cNvSpPr/>
          <p:nvPr/>
        </p:nvSpPr>
        <p:spPr>
          <a:xfrm>
            <a:off x="4036064" y="2169914"/>
            <a:ext cx="115824" cy="114713"/>
          </a:xfrm>
          <a:custGeom>
            <a:avLst/>
            <a:gdLst/>
            <a:ahLst/>
            <a:cxnLst/>
            <a:rect l="0" t="0" r="0" b="0"/>
            <a:pathLst>
              <a:path w="115824" h="114713">
                <a:moveTo>
                  <a:pt x="26437" y="0"/>
                </a:moveTo>
                <a:lnTo>
                  <a:pt x="26437" y="4740"/>
                </a:lnTo>
                <a:lnTo>
                  <a:pt x="25444" y="6137"/>
                </a:lnTo>
                <a:lnTo>
                  <a:pt x="23789" y="7068"/>
                </a:lnTo>
                <a:lnTo>
                  <a:pt x="21692" y="7689"/>
                </a:lnTo>
                <a:lnTo>
                  <a:pt x="20294" y="10087"/>
                </a:lnTo>
                <a:lnTo>
                  <a:pt x="19362" y="13670"/>
                </a:lnTo>
                <a:lnTo>
                  <a:pt x="18741" y="18043"/>
                </a:lnTo>
                <a:lnTo>
                  <a:pt x="17334" y="21950"/>
                </a:lnTo>
                <a:lnTo>
                  <a:pt x="15403" y="25548"/>
                </a:lnTo>
                <a:lnTo>
                  <a:pt x="13121" y="28938"/>
                </a:lnTo>
                <a:lnTo>
                  <a:pt x="11601" y="32191"/>
                </a:lnTo>
                <a:lnTo>
                  <a:pt x="10587" y="35351"/>
                </a:lnTo>
                <a:lnTo>
                  <a:pt x="9912" y="38450"/>
                </a:lnTo>
                <a:lnTo>
                  <a:pt x="9461" y="42501"/>
                </a:lnTo>
                <a:lnTo>
                  <a:pt x="9160" y="47186"/>
                </a:lnTo>
                <a:lnTo>
                  <a:pt x="8961" y="52293"/>
                </a:lnTo>
                <a:lnTo>
                  <a:pt x="7834" y="56690"/>
                </a:lnTo>
                <a:lnTo>
                  <a:pt x="6089" y="60614"/>
                </a:lnTo>
                <a:lnTo>
                  <a:pt x="3934" y="64222"/>
                </a:lnTo>
                <a:lnTo>
                  <a:pt x="2496" y="67619"/>
                </a:lnTo>
                <a:lnTo>
                  <a:pt x="1538" y="70876"/>
                </a:lnTo>
                <a:lnTo>
                  <a:pt x="899" y="74040"/>
                </a:lnTo>
                <a:lnTo>
                  <a:pt x="473" y="78133"/>
                </a:lnTo>
                <a:lnTo>
                  <a:pt x="190" y="82847"/>
                </a:lnTo>
                <a:lnTo>
                  <a:pt x="0" y="87973"/>
                </a:lnTo>
                <a:lnTo>
                  <a:pt x="867" y="91391"/>
                </a:lnTo>
                <a:lnTo>
                  <a:pt x="2438" y="93670"/>
                </a:lnTo>
                <a:lnTo>
                  <a:pt x="4479" y="95188"/>
                </a:lnTo>
                <a:lnTo>
                  <a:pt x="6832" y="97193"/>
                </a:lnTo>
                <a:lnTo>
                  <a:pt x="9394" y="99522"/>
                </a:lnTo>
                <a:lnTo>
                  <a:pt x="12096" y="102067"/>
                </a:lnTo>
                <a:lnTo>
                  <a:pt x="14890" y="103763"/>
                </a:lnTo>
                <a:lnTo>
                  <a:pt x="17746" y="104894"/>
                </a:lnTo>
                <a:lnTo>
                  <a:pt x="20643" y="105648"/>
                </a:lnTo>
                <a:lnTo>
                  <a:pt x="23568" y="107143"/>
                </a:lnTo>
                <a:lnTo>
                  <a:pt x="26510" y="109132"/>
                </a:lnTo>
                <a:lnTo>
                  <a:pt x="29466" y="111450"/>
                </a:lnTo>
                <a:lnTo>
                  <a:pt x="32429" y="112995"/>
                </a:lnTo>
                <a:lnTo>
                  <a:pt x="35398" y="114025"/>
                </a:lnTo>
                <a:lnTo>
                  <a:pt x="38370" y="114712"/>
                </a:lnTo>
                <a:lnTo>
                  <a:pt x="42338" y="114178"/>
                </a:lnTo>
                <a:lnTo>
                  <a:pt x="46969" y="112830"/>
                </a:lnTo>
                <a:lnTo>
                  <a:pt x="52043" y="110938"/>
                </a:lnTo>
                <a:lnTo>
                  <a:pt x="56419" y="109678"/>
                </a:lnTo>
                <a:lnTo>
                  <a:pt x="60330" y="108837"/>
                </a:lnTo>
                <a:lnTo>
                  <a:pt x="63930" y="108277"/>
                </a:lnTo>
                <a:lnTo>
                  <a:pt x="67323" y="107903"/>
                </a:lnTo>
                <a:lnTo>
                  <a:pt x="70579" y="107654"/>
                </a:lnTo>
                <a:lnTo>
                  <a:pt x="73742" y="107488"/>
                </a:lnTo>
                <a:lnTo>
                  <a:pt x="76844" y="106385"/>
                </a:lnTo>
                <a:lnTo>
                  <a:pt x="79905" y="104658"/>
                </a:lnTo>
                <a:lnTo>
                  <a:pt x="82939" y="102514"/>
                </a:lnTo>
                <a:lnTo>
                  <a:pt x="85955" y="100093"/>
                </a:lnTo>
                <a:lnTo>
                  <a:pt x="88958" y="97486"/>
                </a:lnTo>
                <a:lnTo>
                  <a:pt x="91954" y="94757"/>
                </a:lnTo>
                <a:lnTo>
                  <a:pt x="97931" y="89078"/>
                </a:lnTo>
                <a:lnTo>
                  <a:pt x="100916" y="86174"/>
                </a:lnTo>
                <a:lnTo>
                  <a:pt x="103898" y="84239"/>
                </a:lnTo>
                <a:lnTo>
                  <a:pt x="106880" y="82948"/>
                </a:lnTo>
                <a:lnTo>
                  <a:pt x="115823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43"/>
          <p:cNvSpPr/>
          <p:nvPr/>
        </p:nvSpPr>
        <p:spPr>
          <a:xfrm>
            <a:off x="4169764" y="2143125"/>
            <a:ext cx="35755" cy="223243"/>
          </a:xfrm>
          <a:custGeom>
            <a:avLst/>
            <a:gdLst/>
            <a:ahLst/>
            <a:cxnLst/>
            <a:rect l="0" t="0" r="0" b="0"/>
            <a:pathLst>
              <a:path w="35755" h="223243">
                <a:moveTo>
                  <a:pt x="35754" y="0"/>
                </a:moveTo>
                <a:lnTo>
                  <a:pt x="35754" y="7689"/>
                </a:lnTo>
                <a:lnTo>
                  <a:pt x="34761" y="9094"/>
                </a:lnTo>
                <a:lnTo>
                  <a:pt x="33106" y="11024"/>
                </a:lnTo>
                <a:lnTo>
                  <a:pt x="31009" y="13302"/>
                </a:lnTo>
                <a:lnTo>
                  <a:pt x="29612" y="15813"/>
                </a:lnTo>
                <a:lnTo>
                  <a:pt x="28680" y="18480"/>
                </a:lnTo>
                <a:lnTo>
                  <a:pt x="27644" y="25080"/>
                </a:lnTo>
                <a:lnTo>
                  <a:pt x="27368" y="29619"/>
                </a:lnTo>
                <a:lnTo>
                  <a:pt x="27184" y="34629"/>
                </a:lnTo>
                <a:lnTo>
                  <a:pt x="26068" y="39953"/>
                </a:lnTo>
                <a:lnTo>
                  <a:pt x="24331" y="45487"/>
                </a:lnTo>
                <a:lnTo>
                  <a:pt x="22180" y="51160"/>
                </a:lnTo>
                <a:lnTo>
                  <a:pt x="20746" y="56927"/>
                </a:lnTo>
                <a:lnTo>
                  <a:pt x="19790" y="62756"/>
                </a:lnTo>
                <a:lnTo>
                  <a:pt x="19152" y="68626"/>
                </a:lnTo>
                <a:lnTo>
                  <a:pt x="17734" y="74524"/>
                </a:lnTo>
                <a:lnTo>
                  <a:pt x="15795" y="80441"/>
                </a:lnTo>
                <a:lnTo>
                  <a:pt x="13510" y="86369"/>
                </a:lnTo>
                <a:lnTo>
                  <a:pt x="11986" y="92306"/>
                </a:lnTo>
                <a:lnTo>
                  <a:pt x="10970" y="98248"/>
                </a:lnTo>
                <a:lnTo>
                  <a:pt x="10293" y="104194"/>
                </a:lnTo>
                <a:lnTo>
                  <a:pt x="9841" y="110143"/>
                </a:lnTo>
                <a:lnTo>
                  <a:pt x="9540" y="116093"/>
                </a:lnTo>
                <a:lnTo>
                  <a:pt x="9340" y="122044"/>
                </a:lnTo>
                <a:lnTo>
                  <a:pt x="8213" y="128987"/>
                </a:lnTo>
                <a:lnTo>
                  <a:pt x="6468" y="136593"/>
                </a:lnTo>
                <a:lnTo>
                  <a:pt x="4312" y="144640"/>
                </a:lnTo>
                <a:lnTo>
                  <a:pt x="2875" y="150997"/>
                </a:lnTo>
                <a:lnTo>
                  <a:pt x="1917" y="156227"/>
                </a:lnTo>
                <a:lnTo>
                  <a:pt x="1278" y="160706"/>
                </a:lnTo>
                <a:lnTo>
                  <a:pt x="852" y="165676"/>
                </a:lnTo>
                <a:lnTo>
                  <a:pt x="568" y="170974"/>
                </a:lnTo>
                <a:lnTo>
                  <a:pt x="252" y="182153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44"/>
          <p:cNvSpPr/>
          <p:nvPr/>
        </p:nvSpPr>
        <p:spPr>
          <a:xfrm>
            <a:off x="4303843" y="2321719"/>
            <a:ext cx="8940" cy="1"/>
          </a:xfrm>
          <a:custGeom>
            <a:avLst/>
            <a:gdLst/>
            <a:ahLst/>
            <a:cxnLst/>
            <a:rect l="0" t="0" r="0" b="0"/>
            <a:pathLst>
              <a:path w="8940" h="1">
                <a:moveTo>
                  <a:pt x="8939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45"/>
          <p:cNvSpPr/>
          <p:nvPr/>
        </p:nvSpPr>
        <p:spPr>
          <a:xfrm>
            <a:off x="4464849" y="2125265"/>
            <a:ext cx="26705" cy="232174"/>
          </a:xfrm>
          <a:custGeom>
            <a:avLst/>
            <a:gdLst/>
            <a:ahLst/>
            <a:cxnLst/>
            <a:rect l="0" t="0" r="0" b="0"/>
            <a:pathLst>
              <a:path w="26705" h="232174">
                <a:moveTo>
                  <a:pt x="26704" y="0"/>
                </a:moveTo>
                <a:lnTo>
                  <a:pt x="26704" y="7689"/>
                </a:lnTo>
                <a:lnTo>
                  <a:pt x="25710" y="9095"/>
                </a:lnTo>
                <a:lnTo>
                  <a:pt x="24056" y="11024"/>
                </a:lnTo>
                <a:lnTo>
                  <a:pt x="21959" y="13303"/>
                </a:lnTo>
                <a:lnTo>
                  <a:pt x="20561" y="15814"/>
                </a:lnTo>
                <a:lnTo>
                  <a:pt x="19629" y="18480"/>
                </a:lnTo>
                <a:lnTo>
                  <a:pt x="19008" y="21250"/>
                </a:lnTo>
                <a:lnTo>
                  <a:pt x="18593" y="25081"/>
                </a:lnTo>
                <a:lnTo>
                  <a:pt x="18318" y="29619"/>
                </a:lnTo>
                <a:lnTo>
                  <a:pt x="18011" y="38961"/>
                </a:lnTo>
                <a:lnTo>
                  <a:pt x="17838" y="50791"/>
                </a:lnTo>
                <a:lnTo>
                  <a:pt x="17775" y="82548"/>
                </a:lnTo>
                <a:lnTo>
                  <a:pt x="16779" y="89759"/>
                </a:lnTo>
                <a:lnTo>
                  <a:pt x="15121" y="96551"/>
                </a:lnTo>
                <a:lnTo>
                  <a:pt x="13023" y="103063"/>
                </a:lnTo>
                <a:lnTo>
                  <a:pt x="11624" y="109388"/>
                </a:lnTo>
                <a:lnTo>
                  <a:pt x="10691" y="115590"/>
                </a:lnTo>
                <a:lnTo>
                  <a:pt x="10070" y="121708"/>
                </a:lnTo>
                <a:lnTo>
                  <a:pt x="9656" y="127772"/>
                </a:lnTo>
                <a:lnTo>
                  <a:pt x="9379" y="133798"/>
                </a:lnTo>
                <a:lnTo>
                  <a:pt x="9195" y="139801"/>
                </a:lnTo>
                <a:lnTo>
                  <a:pt x="8079" y="146779"/>
                </a:lnTo>
                <a:lnTo>
                  <a:pt x="6342" y="154408"/>
                </a:lnTo>
                <a:lnTo>
                  <a:pt x="4190" y="162470"/>
                </a:lnTo>
                <a:lnTo>
                  <a:pt x="2757" y="169829"/>
                </a:lnTo>
                <a:lnTo>
                  <a:pt x="1800" y="176719"/>
                </a:lnTo>
                <a:lnTo>
                  <a:pt x="1163" y="183298"/>
                </a:lnTo>
                <a:lnTo>
                  <a:pt x="738" y="188675"/>
                </a:lnTo>
                <a:lnTo>
                  <a:pt x="454" y="193252"/>
                </a:lnTo>
                <a:lnTo>
                  <a:pt x="266" y="197296"/>
                </a:lnTo>
                <a:lnTo>
                  <a:pt x="56" y="207081"/>
                </a:lnTo>
                <a:lnTo>
                  <a:pt x="0" y="212468"/>
                </a:lnTo>
                <a:lnTo>
                  <a:pt x="956" y="217052"/>
                </a:lnTo>
                <a:lnTo>
                  <a:pt x="2586" y="221100"/>
                </a:lnTo>
                <a:lnTo>
                  <a:pt x="8827" y="2321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46"/>
          <p:cNvSpPr/>
          <p:nvPr/>
        </p:nvSpPr>
        <p:spPr>
          <a:xfrm>
            <a:off x="3990992" y="2616398"/>
            <a:ext cx="89387" cy="8822"/>
          </a:xfrm>
          <a:custGeom>
            <a:avLst/>
            <a:gdLst/>
            <a:ahLst/>
            <a:cxnLst/>
            <a:rect l="0" t="0" r="0" b="0"/>
            <a:pathLst>
              <a:path w="89387" h="8822">
                <a:moveTo>
                  <a:pt x="0" y="0"/>
                </a:moveTo>
                <a:lnTo>
                  <a:pt x="0" y="8821"/>
                </a:lnTo>
                <a:lnTo>
                  <a:pt x="0" y="4157"/>
                </a:lnTo>
                <a:lnTo>
                  <a:pt x="994" y="2771"/>
                </a:lnTo>
                <a:lnTo>
                  <a:pt x="2649" y="1848"/>
                </a:lnTo>
                <a:lnTo>
                  <a:pt x="4746" y="1232"/>
                </a:lnTo>
                <a:lnTo>
                  <a:pt x="7137" y="822"/>
                </a:lnTo>
                <a:lnTo>
                  <a:pt x="9723" y="548"/>
                </a:lnTo>
                <a:lnTo>
                  <a:pt x="12442" y="365"/>
                </a:lnTo>
                <a:lnTo>
                  <a:pt x="15247" y="244"/>
                </a:lnTo>
                <a:lnTo>
                  <a:pt x="21012" y="109"/>
                </a:lnTo>
                <a:lnTo>
                  <a:pt x="893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47"/>
          <p:cNvSpPr/>
          <p:nvPr/>
        </p:nvSpPr>
        <p:spPr>
          <a:xfrm>
            <a:off x="4169801" y="2500312"/>
            <a:ext cx="107227" cy="142863"/>
          </a:xfrm>
          <a:custGeom>
            <a:avLst/>
            <a:gdLst/>
            <a:ahLst/>
            <a:cxnLst/>
            <a:rect l="0" t="0" r="0" b="0"/>
            <a:pathLst>
              <a:path w="107227" h="142863">
                <a:moveTo>
                  <a:pt x="35717" y="0"/>
                </a:moveTo>
                <a:lnTo>
                  <a:pt x="35717" y="12429"/>
                </a:lnTo>
                <a:lnTo>
                  <a:pt x="34724" y="15232"/>
                </a:lnTo>
                <a:lnTo>
                  <a:pt x="33069" y="18092"/>
                </a:lnTo>
                <a:lnTo>
                  <a:pt x="30972" y="20991"/>
                </a:lnTo>
                <a:lnTo>
                  <a:pt x="28581" y="24908"/>
                </a:lnTo>
                <a:lnTo>
                  <a:pt x="25994" y="29504"/>
                </a:lnTo>
                <a:lnTo>
                  <a:pt x="23276" y="34552"/>
                </a:lnTo>
                <a:lnTo>
                  <a:pt x="20471" y="38910"/>
                </a:lnTo>
                <a:lnTo>
                  <a:pt x="17608" y="42807"/>
                </a:lnTo>
                <a:lnTo>
                  <a:pt x="14706" y="46398"/>
                </a:lnTo>
                <a:lnTo>
                  <a:pt x="12771" y="50776"/>
                </a:lnTo>
                <a:lnTo>
                  <a:pt x="11481" y="55679"/>
                </a:lnTo>
                <a:lnTo>
                  <a:pt x="10621" y="60932"/>
                </a:lnTo>
                <a:lnTo>
                  <a:pt x="9055" y="65426"/>
                </a:lnTo>
                <a:lnTo>
                  <a:pt x="7018" y="69414"/>
                </a:lnTo>
                <a:lnTo>
                  <a:pt x="4666" y="73065"/>
                </a:lnTo>
                <a:lnTo>
                  <a:pt x="3099" y="77484"/>
                </a:lnTo>
                <a:lnTo>
                  <a:pt x="2053" y="82414"/>
                </a:lnTo>
                <a:lnTo>
                  <a:pt x="1356" y="87685"/>
                </a:lnTo>
                <a:lnTo>
                  <a:pt x="892" y="93183"/>
                </a:lnTo>
                <a:lnTo>
                  <a:pt x="582" y="98833"/>
                </a:lnTo>
                <a:lnTo>
                  <a:pt x="146" y="113620"/>
                </a:lnTo>
                <a:lnTo>
                  <a:pt x="0" y="127505"/>
                </a:lnTo>
                <a:lnTo>
                  <a:pt x="1973" y="130644"/>
                </a:lnTo>
                <a:lnTo>
                  <a:pt x="5276" y="133729"/>
                </a:lnTo>
                <a:lnTo>
                  <a:pt x="9464" y="136778"/>
                </a:lnTo>
                <a:lnTo>
                  <a:pt x="13249" y="138810"/>
                </a:lnTo>
                <a:lnTo>
                  <a:pt x="16766" y="140165"/>
                </a:lnTo>
                <a:lnTo>
                  <a:pt x="20104" y="141069"/>
                </a:lnTo>
                <a:lnTo>
                  <a:pt x="23322" y="141671"/>
                </a:lnTo>
                <a:lnTo>
                  <a:pt x="26461" y="142072"/>
                </a:lnTo>
                <a:lnTo>
                  <a:pt x="29546" y="142340"/>
                </a:lnTo>
                <a:lnTo>
                  <a:pt x="33590" y="142518"/>
                </a:lnTo>
                <a:lnTo>
                  <a:pt x="43379" y="142717"/>
                </a:lnTo>
                <a:lnTo>
                  <a:pt x="77580" y="142862"/>
                </a:lnTo>
                <a:lnTo>
                  <a:pt x="82496" y="141874"/>
                </a:lnTo>
                <a:lnTo>
                  <a:pt x="86767" y="140223"/>
                </a:lnTo>
                <a:lnTo>
                  <a:pt x="90607" y="138131"/>
                </a:lnTo>
                <a:lnTo>
                  <a:pt x="94160" y="136736"/>
                </a:lnTo>
                <a:lnTo>
                  <a:pt x="97522" y="135806"/>
                </a:lnTo>
                <a:lnTo>
                  <a:pt x="107226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48"/>
          <p:cNvSpPr/>
          <p:nvPr/>
        </p:nvSpPr>
        <p:spPr>
          <a:xfrm>
            <a:off x="4268089" y="2491383"/>
            <a:ext cx="80448" cy="250032"/>
          </a:xfrm>
          <a:custGeom>
            <a:avLst/>
            <a:gdLst/>
            <a:ahLst/>
            <a:cxnLst/>
            <a:rect l="0" t="0" r="0" b="0"/>
            <a:pathLst>
              <a:path w="80448" h="250032">
                <a:moveTo>
                  <a:pt x="80447" y="0"/>
                </a:moveTo>
                <a:lnTo>
                  <a:pt x="75702" y="0"/>
                </a:lnTo>
                <a:lnTo>
                  <a:pt x="74304" y="992"/>
                </a:lnTo>
                <a:lnTo>
                  <a:pt x="73372" y="2646"/>
                </a:lnTo>
                <a:lnTo>
                  <a:pt x="72336" y="7129"/>
                </a:lnTo>
                <a:lnTo>
                  <a:pt x="71876" y="12429"/>
                </a:lnTo>
                <a:lnTo>
                  <a:pt x="71672" y="18091"/>
                </a:lnTo>
                <a:lnTo>
                  <a:pt x="71617" y="20991"/>
                </a:lnTo>
                <a:lnTo>
                  <a:pt x="70587" y="24908"/>
                </a:lnTo>
                <a:lnTo>
                  <a:pt x="68908" y="29504"/>
                </a:lnTo>
                <a:lnTo>
                  <a:pt x="66796" y="34552"/>
                </a:lnTo>
                <a:lnTo>
                  <a:pt x="65386" y="39901"/>
                </a:lnTo>
                <a:lnTo>
                  <a:pt x="64447" y="45453"/>
                </a:lnTo>
                <a:lnTo>
                  <a:pt x="63821" y="51138"/>
                </a:lnTo>
                <a:lnTo>
                  <a:pt x="62411" y="56912"/>
                </a:lnTo>
                <a:lnTo>
                  <a:pt x="60477" y="62746"/>
                </a:lnTo>
                <a:lnTo>
                  <a:pt x="58195" y="68619"/>
                </a:lnTo>
                <a:lnTo>
                  <a:pt x="55680" y="74519"/>
                </a:lnTo>
                <a:lnTo>
                  <a:pt x="50238" y="86367"/>
                </a:lnTo>
                <a:lnTo>
                  <a:pt x="47396" y="93297"/>
                </a:lnTo>
                <a:lnTo>
                  <a:pt x="44509" y="100893"/>
                </a:lnTo>
                <a:lnTo>
                  <a:pt x="41590" y="108934"/>
                </a:lnTo>
                <a:lnTo>
                  <a:pt x="38652" y="116279"/>
                </a:lnTo>
                <a:lnTo>
                  <a:pt x="35699" y="123160"/>
                </a:lnTo>
                <a:lnTo>
                  <a:pt x="32738" y="129731"/>
                </a:lnTo>
                <a:lnTo>
                  <a:pt x="29771" y="137089"/>
                </a:lnTo>
                <a:lnTo>
                  <a:pt x="23825" y="153202"/>
                </a:lnTo>
                <a:lnTo>
                  <a:pt x="21842" y="160674"/>
                </a:lnTo>
                <a:lnTo>
                  <a:pt x="20520" y="167639"/>
                </a:lnTo>
                <a:lnTo>
                  <a:pt x="19640" y="174267"/>
                </a:lnTo>
                <a:lnTo>
                  <a:pt x="18058" y="180670"/>
                </a:lnTo>
                <a:lnTo>
                  <a:pt x="16012" y="186923"/>
                </a:lnTo>
                <a:lnTo>
                  <a:pt x="13654" y="193076"/>
                </a:lnTo>
                <a:lnTo>
                  <a:pt x="11089" y="199163"/>
                </a:lnTo>
                <a:lnTo>
                  <a:pt x="8385" y="205205"/>
                </a:lnTo>
                <a:lnTo>
                  <a:pt x="5590" y="211217"/>
                </a:lnTo>
                <a:lnTo>
                  <a:pt x="3727" y="217210"/>
                </a:lnTo>
                <a:lnTo>
                  <a:pt x="2484" y="223189"/>
                </a:lnTo>
                <a:lnTo>
                  <a:pt x="490" y="237563"/>
                </a:lnTo>
                <a:lnTo>
                  <a:pt x="218" y="242175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4411106" y="2696766"/>
            <a:ext cx="2648" cy="1"/>
          </a:xfrm>
          <a:custGeom>
            <a:avLst/>
            <a:gdLst/>
            <a:ahLst/>
            <a:cxnLst/>
            <a:rect l="0" t="0" r="0" b="0"/>
            <a:pathLst>
              <a:path w="2648" h="1">
                <a:moveTo>
                  <a:pt x="0" y="0"/>
                </a:moveTo>
                <a:lnTo>
                  <a:pt x="2647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50"/>
          <p:cNvSpPr/>
          <p:nvPr/>
        </p:nvSpPr>
        <p:spPr>
          <a:xfrm>
            <a:off x="4501888" y="2509242"/>
            <a:ext cx="159339" cy="250032"/>
          </a:xfrm>
          <a:custGeom>
            <a:avLst/>
            <a:gdLst/>
            <a:ahLst/>
            <a:cxnLst/>
            <a:rect l="0" t="0" r="0" b="0"/>
            <a:pathLst>
              <a:path w="159339" h="250032">
                <a:moveTo>
                  <a:pt x="61173" y="0"/>
                </a:moveTo>
                <a:lnTo>
                  <a:pt x="61173" y="4741"/>
                </a:lnTo>
                <a:lnTo>
                  <a:pt x="60180" y="6137"/>
                </a:lnTo>
                <a:lnTo>
                  <a:pt x="58525" y="7068"/>
                </a:lnTo>
                <a:lnTo>
                  <a:pt x="56428" y="7688"/>
                </a:lnTo>
                <a:lnTo>
                  <a:pt x="55030" y="10087"/>
                </a:lnTo>
                <a:lnTo>
                  <a:pt x="54098" y="13670"/>
                </a:lnTo>
                <a:lnTo>
                  <a:pt x="53477" y="18043"/>
                </a:lnTo>
                <a:lnTo>
                  <a:pt x="50138" y="25548"/>
                </a:lnTo>
                <a:lnTo>
                  <a:pt x="45344" y="33183"/>
                </a:lnTo>
                <a:lnTo>
                  <a:pt x="42675" y="37997"/>
                </a:lnTo>
                <a:lnTo>
                  <a:pt x="37061" y="48638"/>
                </a:lnTo>
                <a:lnTo>
                  <a:pt x="22403" y="77524"/>
                </a:lnTo>
                <a:lnTo>
                  <a:pt x="19436" y="84425"/>
                </a:lnTo>
                <a:lnTo>
                  <a:pt x="16464" y="92002"/>
                </a:lnTo>
                <a:lnTo>
                  <a:pt x="13490" y="100030"/>
                </a:lnTo>
                <a:lnTo>
                  <a:pt x="11507" y="107367"/>
                </a:lnTo>
                <a:lnTo>
                  <a:pt x="10185" y="114242"/>
                </a:lnTo>
                <a:lnTo>
                  <a:pt x="9304" y="120809"/>
                </a:lnTo>
                <a:lnTo>
                  <a:pt x="7724" y="127173"/>
                </a:lnTo>
                <a:lnTo>
                  <a:pt x="5677" y="133399"/>
                </a:lnTo>
                <a:lnTo>
                  <a:pt x="3319" y="139534"/>
                </a:lnTo>
                <a:lnTo>
                  <a:pt x="1747" y="146601"/>
                </a:lnTo>
                <a:lnTo>
                  <a:pt x="700" y="154289"/>
                </a:lnTo>
                <a:lnTo>
                  <a:pt x="0" y="162390"/>
                </a:lnTo>
                <a:lnTo>
                  <a:pt x="528" y="169776"/>
                </a:lnTo>
                <a:lnTo>
                  <a:pt x="1873" y="176684"/>
                </a:lnTo>
                <a:lnTo>
                  <a:pt x="3762" y="183274"/>
                </a:lnTo>
                <a:lnTo>
                  <a:pt x="6016" y="188659"/>
                </a:lnTo>
                <a:lnTo>
                  <a:pt x="8511" y="193241"/>
                </a:lnTo>
                <a:lnTo>
                  <a:pt x="11168" y="197289"/>
                </a:lnTo>
                <a:lnTo>
                  <a:pt x="13931" y="201971"/>
                </a:lnTo>
                <a:lnTo>
                  <a:pt x="16768" y="207077"/>
                </a:lnTo>
                <a:lnTo>
                  <a:pt x="19651" y="212466"/>
                </a:lnTo>
                <a:lnTo>
                  <a:pt x="22567" y="216058"/>
                </a:lnTo>
                <a:lnTo>
                  <a:pt x="25504" y="218453"/>
                </a:lnTo>
                <a:lnTo>
                  <a:pt x="28455" y="220049"/>
                </a:lnTo>
                <a:lnTo>
                  <a:pt x="42099" y="227037"/>
                </a:lnTo>
                <a:lnTo>
                  <a:pt x="46471" y="229741"/>
                </a:lnTo>
                <a:lnTo>
                  <a:pt x="50378" y="232535"/>
                </a:lnTo>
                <a:lnTo>
                  <a:pt x="53977" y="235391"/>
                </a:lnTo>
                <a:lnTo>
                  <a:pt x="58362" y="237295"/>
                </a:lnTo>
                <a:lnTo>
                  <a:pt x="63272" y="238564"/>
                </a:lnTo>
                <a:lnTo>
                  <a:pt x="68531" y="239410"/>
                </a:lnTo>
                <a:lnTo>
                  <a:pt x="74024" y="239974"/>
                </a:lnTo>
                <a:lnTo>
                  <a:pt x="79673" y="240350"/>
                </a:lnTo>
                <a:lnTo>
                  <a:pt x="85424" y="240600"/>
                </a:lnTo>
                <a:lnTo>
                  <a:pt x="91245" y="239775"/>
                </a:lnTo>
                <a:lnTo>
                  <a:pt x="97112" y="238233"/>
                </a:lnTo>
                <a:lnTo>
                  <a:pt x="103010" y="236213"/>
                </a:lnTo>
                <a:lnTo>
                  <a:pt x="108927" y="234866"/>
                </a:lnTo>
                <a:lnTo>
                  <a:pt x="114859" y="233968"/>
                </a:lnTo>
                <a:lnTo>
                  <a:pt x="120801" y="233369"/>
                </a:lnTo>
                <a:lnTo>
                  <a:pt x="125754" y="231978"/>
                </a:lnTo>
                <a:lnTo>
                  <a:pt x="130049" y="230058"/>
                </a:lnTo>
                <a:lnTo>
                  <a:pt x="133907" y="227786"/>
                </a:lnTo>
                <a:lnTo>
                  <a:pt x="137471" y="225279"/>
                </a:lnTo>
                <a:lnTo>
                  <a:pt x="140841" y="222616"/>
                </a:lnTo>
                <a:lnTo>
                  <a:pt x="144080" y="219848"/>
                </a:lnTo>
                <a:lnTo>
                  <a:pt x="147233" y="217011"/>
                </a:lnTo>
                <a:lnTo>
                  <a:pt x="153384" y="211212"/>
                </a:lnTo>
                <a:lnTo>
                  <a:pt x="155422" y="208277"/>
                </a:lnTo>
                <a:lnTo>
                  <a:pt x="157686" y="202370"/>
                </a:lnTo>
                <a:lnTo>
                  <a:pt x="158692" y="196437"/>
                </a:lnTo>
                <a:lnTo>
                  <a:pt x="159140" y="190493"/>
                </a:lnTo>
                <a:lnTo>
                  <a:pt x="159338" y="184544"/>
                </a:lnTo>
                <a:lnTo>
                  <a:pt x="158398" y="181568"/>
                </a:lnTo>
                <a:lnTo>
                  <a:pt x="154705" y="175617"/>
                </a:lnTo>
                <a:lnTo>
                  <a:pt x="152330" y="173632"/>
                </a:lnTo>
                <a:lnTo>
                  <a:pt x="149754" y="172310"/>
                </a:lnTo>
                <a:lnTo>
                  <a:pt x="147043" y="171428"/>
                </a:lnTo>
                <a:lnTo>
                  <a:pt x="144242" y="169848"/>
                </a:lnTo>
                <a:lnTo>
                  <a:pt x="141382" y="167802"/>
                </a:lnTo>
                <a:lnTo>
                  <a:pt x="138482" y="165446"/>
                </a:lnTo>
                <a:lnTo>
                  <a:pt x="134563" y="164868"/>
                </a:lnTo>
                <a:lnTo>
                  <a:pt x="129963" y="165475"/>
                </a:lnTo>
                <a:lnTo>
                  <a:pt x="124910" y="166871"/>
                </a:lnTo>
                <a:lnTo>
                  <a:pt x="119555" y="167802"/>
                </a:lnTo>
                <a:lnTo>
                  <a:pt x="113999" y="168423"/>
                </a:lnTo>
                <a:lnTo>
                  <a:pt x="108309" y="168837"/>
                </a:lnTo>
                <a:lnTo>
                  <a:pt x="99337" y="169296"/>
                </a:lnTo>
                <a:lnTo>
                  <a:pt x="95554" y="169419"/>
                </a:lnTo>
                <a:lnTo>
                  <a:pt x="92039" y="170493"/>
                </a:lnTo>
                <a:lnTo>
                  <a:pt x="88703" y="172201"/>
                </a:lnTo>
                <a:lnTo>
                  <a:pt x="85485" y="174332"/>
                </a:lnTo>
                <a:lnTo>
                  <a:pt x="81354" y="175753"/>
                </a:lnTo>
                <a:lnTo>
                  <a:pt x="76614" y="176700"/>
                </a:lnTo>
                <a:lnTo>
                  <a:pt x="71467" y="177331"/>
                </a:lnTo>
                <a:lnTo>
                  <a:pt x="68036" y="179736"/>
                </a:lnTo>
                <a:lnTo>
                  <a:pt x="65749" y="183324"/>
                </a:lnTo>
                <a:lnTo>
                  <a:pt x="64224" y="187700"/>
                </a:lnTo>
                <a:lnTo>
                  <a:pt x="59880" y="195209"/>
                </a:lnTo>
                <a:lnTo>
                  <a:pt x="57332" y="198600"/>
                </a:lnTo>
                <a:lnTo>
                  <a:pt x="54639" y="202846"/>
                </a:lnTo>
                <a:lnTo>
                  <a:pt x="51852" y="207660"/>
                </a:lnTo>
                <a:lnTo>
                  <a:pt x="49000" y="212854"/>
                </a:lnTo>
                <a:lnTo>
                  <a:pt x="47098" y="217309"/>
                </a:lnTo>
                <a:lnTo>
                  <a:pt x="44986" y="224905"/>
                </a:lnTo>
                <a:lnTo>
                  <a:pt x="45416" y="228320"/>
                </a:lnTo>
                <a:lnTo>
                  <a:pt x="46696" y="231588"/>
                </a:lnTo>
                <a:lnTo>
                  <a:pt x="48542" y="234759"/>
                </a:lnTo>
                <a:lnTo>
                  <a:pt x="50593" y="240929"/>
                </a:lnTo>
                <a:lnTo>
                  <a:pt x="52234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51"/>
          <p:cNvSpPr/>
          <p:nvPr/>
        </p:nvSpPr>
        <p:spPr>
          <a:xfrm>
            <a:off x="326178" y="3741542"/>
            <a:ext cx="312851" cy="1562693"/>
          </a:xfrm>
          <a:custGeom>
            <a:avLst/>
            <a:gdLst/>
            <a:ahLst/>
            <a:cxnLst/>
            <a:rect l="0" t="0" r="0" b="0"/>
            <a:pathLst>
              <a:path w="312851" h="1562693">
                <a:moveTo>
                  <a:pt x="214526" y="8927"/>
                </a:moveTo>
                <a:lnTo>
                  <a:pt x="206830" y="8927"/>
                </a:lnTo>
                <a:lnTo>
                  <a:pt x="198697" y="2790"/>
                </a:lnTo>
                <a:lnTo>
                  <a:pt x="193255" y="1238"/>
                </a:lnTo>
                <a:lnTo>
                  <a:pt x="184608" y="364"/>
                </a:lnTo>
                <a:lnTo>
                  <a:pt x="176069" y="160"/>
                </a:lnTo>
                <a:lnTo>
                  <a:pt x="132450" y="0"/>
                </a:lnTo>
                <a:lnTo>
                  <a:pt x="123092" y="2644"/>
                </a:lnTo>
                <a:lnTo>
                  <a:pt x="117816" y="4739"/>
                </a:lnTo>
                <a:lnTo>
                  <a:pt x="112312" y="6134"/>
                </a:lnTo>
                <a:lnTo>
                  <a:pt x="106656" y="7065"/>
                </a:lnTo>
                <a:lnTo>
                  <a:pt x="100900" y="7686"/>
                </a:lnTo>
                <a:lnTo>
                  <a:pt x="91855" y="8375"/>
                </a:lnTo>
                <a:lnTo>
                  <a:pt x="88052" y="8559"/>
                </a:lnTo>
                <a:lnTo>
                  <a:pt x="78530" y="11409"/>
                </a:lnTo>
                <a:lnTo>
                  <a:pt x="73210" y="13558"/>
                </a:lnTo>
                <a:lnTo>
                  <a:pt x="64651" y="15946"/>
                </a:lnTo>
                <a:lnTo>
                  <a:pt x="57536" y="17008"/>
                </a:lnTo>
                <a:lnTo>
                  <a:pt x="51063" y="17479"/>
                </a:lnTo>
                <a:lnTo>
                  <a:pt x="48940" y="18597"/>
                </a:lnTo>
                <a:lnTo>
                  <a:pt x="47524" y="20335"/>
                </a:lnTo>
                <a:lnTo>
                  <a:pt x="46581" y="22485"/>
                </a:lnTo>
                <a:lnTo>
                  <a:pt x="40507" y="30252"/>
                </a:lnTo>
                <a:lnTo>
                  <a:pt x="37930" y="32073"/>
                </a:lnTo>
                <a:lnTo>
                  <a:pt x="28476" y="35236"/>
                </a:lnTo>
                <a:lnTo>
                  <a:pt x="22563" y="40314"/>
                </a:lnTo>
                <a:lnTo>
                  <a:pt x="21001" y="42750"/>
                </a:lnTo>
                <a:lnTo>
                  <a:pt x="18289" y="51954"/>
                </a:lnTo>
                <a:lnTo>
                  <a:pt x="17999" y="57835"/>
                </a:lnTo>
                <a:lnTo>
                  <a:pt x="18952" y="60384"/>
                </a:lnTo>
                <a:lnTo>
                  <a:pt x="22659" y="65861"/>
                </a:lnTo>
                <a:lnTo>
                  <a:pt x="24968" y="74249"/>
                </a:lnTo>
                <a:lnTo>
                  <a:pt x="26451" y="91062"/>
                </a:lnTo>
                <a:lnTo>
                  <a:pt x="24005" y="100333"/>
                </a:lnTo>
                <a:lnTo>
                  <a:pt x="21963" y="105582"/>
                </a:lnTo>
                <a:lnTo>
                  <a:pt x="19088" y="127193"/>
                </a:lnTo>
                <a:lnTo>
                  <a:pt x="17984" y="171094"/>
                </a:lnTo>
                <a:lnTo>
                  <a:pt x="10817" y="214498"/>
                </a:lnTo>
                <a:lnTo>
                  <a:pt x="6847" y="241154"/>
                </a:lnTo>
                <a:lnTo>
                  <a:pt x="3043" y="259975"/>
                </a:lnTo>
                <a:lnTo>
                  <a:pt x="601" y="301750"/>
                </a:lnTo>
                <a:lnTo>
                  <a:pt x="79" y="349002"/>
                </a:lnTo>
                <a:lnTo>
                  <a:pt x="1" y="468602"/>
                </a:lnTo>
                <a:lnTo>
                  <a:pt x="7075" y="527018"/>
                </a:lnTo>
                <a:lnTo>
                  <a:pt x="13316" y="574507"/>
                </a:lnTo>
                <a:lnTo>
                  <a:pt x="16976" y="622105"/>
                </a:lnTo>
                <a:lnTo>
                  <a:pt x="20348" y="669725"/>
                </a:lnTo>
                <a:lnTo>
                  <a:pt x="25538" y="717349"/>
                </a:lnTo>
                <a:lnTo>
                  <a:pt x="26564" y="764973"/>
                </a:lnTo>
                <a:lnTo>
                  <a:pt x="26816" y="994537"/>
                </a:lnTo>
                <a:lnTo>
                  <a:pt x="19741" y="1044035"/>
                </a:lnTo>
                <a:lnTo>
                  <a:pt x="18246" y="1085084"/>
                </a:lnTo>
                <a:lnTo>
                  <a:pt x="10851" y="1133496"/>
                </a:lnTo>
                <a:lnTo>
                  <a:pt x="8197" y="1178641"/>
                </a:lnTo>
                <a:lnTo>
                  <a:pt x="3864" y="1205482"/>
                </a:lnTo>
                <a:lnTo>
                  <a:pt x="6001" y="1232287"/>
                </a:lnTo>
                <a:lnTo>
                  <a:pt x="658" y="1279734"/>
                </a:lnTo>
                <a:lnTo>
                  <a:pt x="58" y="1323636"/>
                </a:lnTo>
                <a:lnTo>
                  <a:pt x="0" y="1400220"/>
                </a:lnTo>
                <a:lnTo>
                  <a:pt x="994" y="1404768"/>
                </a:lnTo>
                <a:lnTo>
                  <a:pt x="7075" y="1419196"/>
                </a:lnTo>
                <a:lnTo>
                  <a:pt x="8571" y="1431600"/>
                </a:lnTo>
                <a:lnTo>
                  <a:pt x="8938" y="1476372"/>
                </a:lnTo>
                <a:lnTo>
                  <a:pt x="9931" y="1479348"/>
                </a:lnTo>
                <a:lnTo>
                  <a:pt x="13684" y="1485301"/>
                </a:lnTo>
                <a:lnTo>
                  <a:pt x="23192" y="1497208"/>
                </a:lnTo>
                <a:lnTo>
                  <a:pt x="25205" y="1503161"/>
                </a:lnTo>
                <a:lnTo>
                  <a:pt x="26604" y="1518044"/>
                </a:lnTo>
                <a:lnTo>
                  <a:pt x="26812" y="1534507"/>
                </a:lnTo>
                <a:lnTo>
                  <a:pt x="27807" y="1534972"/>
                </a:lnTo>
                <a:lnTo>
                  <a:pt x="34512" y="1535780"/>
                </a:lnTo>
                <a:lnTo>
                  <a:pt x="34926" y="1536814"/>
                </a:lnTo>
                <a:lnTo>
                  <a:pt x="35386" y="1540608"/>
                </a:lnTo>
                <a:lnTo>
                  <a:pt x="36502" y="1542016"/>
                </a:lnTo>
                <a:lnTo>
                  <a:pt x="38239" y="1542956"/>
                </a:lnTo>
                <a:lnTo>
                  <a:pt x="43418" y="1544462"/>
                </a:lnTo>
                <a:lnTo>
                  <a:pt x="51577" y="1544760"/>
                </a:lnTo>
                <a:lnTo>
                  <a:pt x="65672" y="1544823"/>
                </a:lnTo>
                <a:lnTo>
                  <a:pt x="74211" y="1547474"/>
                </a:lnTo>
                <a:lnTo>
                  <a:pt x="83635" y="1550968"/>
                </a:lnTo>
                <a:lnTo>
                  <a:pt x="91134" y="1552521"/>
                </a:lnTo>
                <a:lnTo>
                  <a:pt x="100426" y="1553211"/>
                </a:lnTo>
                <a:lnTo>
                  <a:pt x="111176" y="1553517"/>
                </a:lnTo>
                <a:lnTo>
                  <a:pt x="162697" y="1553753"/>
                </a:lnTo>
                <a:lnTo>
                  <a:pt x="170041" y="1554749"/>
                </a:lnTo>
                <a:lnTo>
                  <a:pt x="176924" y="1556404"/>
                </a:lnTo>
                <a:lnTo>
                  <a:pt x="183499" y="1558500"/>
                </a:lnTo>
                <a:lnTo>
                  <a:pt x="190862" y="1559898"/>
                </a:lnTo>
                <a:lnTo>
                  <a:pt x="198750" y="1560829"/>
                </a:lnTo>
                <a:lnTo>
                  <a:pt x="206988" y="1561450"/>
                </a:lnTo>
                <a:lnTo>
                  <a:pt x="214467" y="1561865"/>
                </a:lnTo>
                <a:lnTo>
                  <a:pt x="228073" y="1562324"/>
                </a:lnTo>
                <a:lnTo>
                  <a:pt x="266116" y="1562644"/>
                </a:lnTo>
                <a:lnTo>
                  <a:pt x="312850" y="15626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52"/>
          <p:cNvSpPr/>
          <p:nvPr/>
        </p:nvSpPr>
        <p:spPr>
          <a:xfrm>
            <a:off x="504950" y="3884428"/>
            <a:ext cx="259219" cy="267861"/>
          </a:xfrm>
          <a:custGeom>
            <a:avLst/>
            <a:gdLst/>
            <a:ahLst/>
            <a:cxnLst/>
            <a:rect l="0" t="0" r="0" b="0"/>
            <a:pathLst>
              <a:path w="259219" h="267861">
                <a:moveTo>
                  <a:pt x="0" y="71424"/>
                </a:moveTo>
                <a:lnTo>
                  <a:pt x="0" y="41247"/>
                </a:lnTo>
                <a:lnTo>
                  <a:pt x="993" y="38407"/>
                </a:lnTo>
                <a:lnTo>
                  <a:pt x="4745" y="32607"/>
                </a:lnTo>
                <a:lnTo>
                  <a:pt x="9723" y="26722"/>
                </a:lnTo>
                <a:lnTo>
                  <a:pt x="15246" y="20798"/>
                </a:lnTo>
                <a:lnTo>
                  <a:pt x="21011" y="14858"/>
                </a:lnTo>
                <a:lnTo>
                  <a:pt x="24932" y="11886"/>
                </a:lnTo>
                <a:lnTo>
                  <a:pt x="29533" y="8911"/>
                </a:lnTo>
                <a:lnTo>
                  <a:pt x="34586" y="5936"/>
                </a:lnTo>
                <a:lnTo>
                  <a:pt x="39941" y="3953"/>
                </a:lnTo>
                <a:lnTo>
                  <a:pt x="45498" y="2631"/>
                </a:lnTo>
                <a:lnTo>
                  <a:pt x="51188" y="1749"/>
                </a:lnTo>
                <a:lnTo>
                  <a:pt x="57962" y="1162"/>
                </a:lnTo>
                <a:lnTo>
                  <a:pt x="65457" y="770"/>
                </a:lnTo>
                <a:lnTo>
                  <a:pt x="80737" y="334"/>
                </a:lnTo>
                <a:lnTo>
                  <a:pt x="112868" y="32"/>
                </a:lnTo>
                <a:lnTo>
                  <a:pt x="130994" y="0"/>
                </a:lnTo>
                <a:lnTo>
                  <a:pt x="136988" y="988"/>
                </a:lnTo>
                <a:lnTo>
                  <a:pt x="142970" y="2638"/>
                </a:lnTo>
                <a:lnTo>
                  <a:pt x="148945" y="4731"/>
                </a:lnTo>
                <a:lnTo>
                  <a:pt x="153921" y="7118"/>
                </a:lnTo>
                <a:lnTo>
                  <a:pt x="158232" y="9702"/>
                </a:lnTo>
                <a:lnTo>
                  <a:pt x="162099" y="12416"/>
                </a:lnTo>
                <a:lnTo>
                  <a:pt x="164677" y="15218"/>
                </a:lnTo>
                <a:lnTo>
                  <a:pt x="166395" y="18078"/>
                </a:lnTo>
                <a:lnTo>
                  <a:pt x="167541" y="20977"/>
                </a:lnTo>
                <a:lnTo>
                  <a:pt x="168305" y="24895"/>
                </a:lnTo>
                <a:lnTo>
                  <a:pt x="168814" y="29490"/>
                </a:lnTo>
                <a:lnTo>
                  <a:pt x="169154" y="34538"/>
                </a:lnTo>
                <a:lnTo>
                  <a:pt x="169380" y="39888"/>
                </a:lnTo>
                <a:lnTo>
                  <a:pt x="169631" y="51124"/>
                </a:lnTo>
                <a:lnTo>
                  <a:pt x="168705" y="56899"/>
                </a:lnTo>
                <a:lnTo>
                  <a:pt x="167095" y="62733"/>
                </a:lnTo>
                <a:lnTo>
                  <a:pt x="157374" y="91094"/>
                </a:lnTo>
                <a:lnTo>
                  <a:pt x="153581" y="98428"/>
                </a:lnTo>
                <a:lnTo>
                  <a:pt x="149067" y="105302"/>
                </a:lnTo>
                <a:lnTo>
                  <a:pt x="144070" y="111868"/>
                </a:lnTo>
                <a:lnTo>
                  <a:pt x="133222" y="127102"/>
                </a:lnTo>
                <a:lnTo>
                  <a:pt x="127549" y="135332"/>
                </a:lnTo>
                <a:lnTo>
                  <a:pt x="122773" y="142803"/>
                </a:lnTo>
                <a:lnTo>
                  <a:pt x="118596" y="149768"/>
                </a:lnTo>
                <a:lnTo>
                  <a:pt x="114818" y="156395"/>
                </a:lnTo>
                <a:lnTo>
                  <a:pt x="110313" y="163790"/>
                </a:lnTo>
                <a:lnTo>
                  <a:pt x="100011" y="179944"/>
                </a:lnTo>
                <a:lnTo>
                  <a:pt x="95476" y="187427"/>
                </a:lnTo>
                <a:lnTo>
                  <a:pt x="91459" y="194400"/>
                </a:lnTo>
                <a:lnTo>
                  <a:pt x="84348" y="207439"/>
                </a:lnTo>
                <a:lnTo>
                  <a:pt x="77877" y="219849"/>
                </a:lnTo>
                <a:lnTo>
                  <a:pt x="74761" y="224944"/>
                </a:lnTo>
                <a:lnTo>
                  <a:pt x="68650" y="233252"/>
                </a:lnTo>
                <a:lnTo>
                  <a:pt x="66623" y="237848"/>
                </a:lnTo>
                <a:lnTo>
                  <a:pt x="65272" y="242897"/>
                </a:lnTo>
                <a:lnTo>
                  <a:pt x="64371" y="248247"/>
                </a:lnTo>
                <a:lnTo>
                  <a:pt x="63771" y="252806"/>
                </a:lnTo>
                <a:lnTo>
                  <a:pt x="63103" y="260517"/>
                </a:lnTo>
                <a:lnTo>
                  <a:pt x="63919" y="262970"/>
                </a:lnTo>
                <a:lnTo>
                  <a:pt x="65455" y="264606"/>
                </a:lnTo>
                <a:lnTo>
                  <a:pt x="67473" y="265697"/>
                </a:lnTo>
                <a:lnTo>
                  <a:pt x="72363" y="266908"/>
                </a:lnTo>
                <a:lnTo>
                  <a:pt x="79834" y="267446"/>
                </a:lnTo>
                <a:lnTo>
                  <a:pt x="99798" y="267749"/>
                </a:lnTo>
                <a:lnTo>
                  <a:pt x="135646" y="267860"/>
                </a:lnTo>
                <a:lnTo>
                  <a:pt x="144062" y="266874"/>
                </a:lnTo>
                <a:lnTo>
                  <a:pt x="152652" y="265223"/>
                </a:lnTo>
                <a:lnTo>
                  <a:pt x="161358" y="263131"/>
                </a:lnTo>
                <a:lnTo>
                  <a:pt x="169149" y="261737"/>
                </a:lnTo>
                <a:lnTo>
                  <a:pt x="176329" y="260807"/>
                </a:lnTo>
                <a:lnTo>
                  <a:pt x="183102" y="260187"/>
                </a:lnTo>
                <a:lnTo>
                  <a:pt x="190597" y="259774"/>
                </a:lnTo>
                <a:lnTo>
                  <a:pt x="206870" y="259314"/>
                </a:lnTo>
                <a:lnTo>
                  <a:pt x="228316" y="259020"/>
                </a:lnTo>
                <a:lnTo>
                  <a:pt x="259218" y="2589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53"/>
          <p:cNvSpPr/>
          <p:nvPr/>
        </p:nvSpPr>
        <p:spPr>
          <a:xfrm>
            <a:off x="542589" y="4348793"/>
            <a:ext cx="193244" cy="223039"/>
          </a:xfrm>
          <a:custGeom>
            <a:avLst/>
            <a:gdLst/>
            <a:ahLst/>
            <a:cxnLst/>
            <a:rect l="0" t="0" r="0" b="0"/>
            <a:pathLst>
              <a:path w="193244" h="223039">
                <a:moveTo>
                  <a:pt x="141132" y="35683"/>
                </a:moveTo>
                <a:lnTo>
                  <a:pt x="141132" y="19174"/>
                </a:lnTo>
                <a:lnTo>
                  <a:pt x="136387" y="13484"/>
                </a:lnTo>
                <a:lnTo>
                  <a:pt x="132029" y="8809"/>
                </a:lnTo>
                <a:lnTo>
                  <a:pt x="127817" y="4556"/>
                </a:lnTo>
                <a:lnTo>
                  <a:pt x="125303" y="3026"/>
                </a:lnTo>
                <a:lnTo>
                  <a:pt x="119862" y="1325"/>
                </a:lnTo>
                <a:lnTo>
                  <a:pt x="114132" y="569"/>
                </a:lnTo>
                <a:lnTo>
                  <a:pt x="108276" y="233"/>
                </a:lnTo>
                <a:lnTo>
                  <a:pt x="102362" y="84"/>
                </a:lnTo>
                <a:lnTo>
                  <a:pt x="93449" y="0"/>
                </a:lnTo>
                <a:lnTo>
                  <a:pt x="89480" y="981"/>
                </a:lnTo>
                <a:lnTo>
                  <a:pt x="84848" y="2626"/>
                </a:lnTo>
                <a:lnTo>
                  <a:pt x="79773" y="4716"/>
                </a:lnTo>
                <a:lnTo>
                  <a:pt x="75397" y="7100"/>
                </a:lnTo>
                <a:lnTo>
                  <a:pt x="71486" y="9683"/>
                </a:lnTo>
                <a:lnTo>
                  <a:pt x="67886" y="12397"/>
                </a:lnTo>
                <a:lnTo>
                  <a:pt x="63499" y="16190"/>
                </a:lnTo>
                <a:lnTo>
                  <a:pt x="58588" y="20703"/>
                </a:lnTo>
                <a:lnTo>
                  <a:pt x="53328" y="25697"/>
                </a:lnTo>
                <a:lnTo>
                  <a:pt x="48828" y="31010"/>
                </a:lnTo>
                <a:lnTo>
                  <a:pt x="44835" y="36537"/>
                </a:lnTo>
                <a:lnTo>
                  <a:pt x="41180" y="42205"/>
                </a:lnTo>
                <a:lnTo>
                  <a:pt x="36757" y="47969"/>
                </a:lnTo>
                <a:lnTo>
                  <a:pt x="31822" y="53796"/>
                </a:lnTo>
                <a:lnTo>
                  <a:pt x="26545" y="59665"/>
                </a:lnTo>
                <a:lnTo>
                  <a:pt x="22034" y="66554"/>
                </a:lnTo>
                <a:lnTo>
                  <a:pt x="18034" y="74123"/>
                </a:lnTo>
                <a:lnTo>
                  <a:pt x="14374" y="82145"/>
                </a:lnTo>
                <a:lnTo>
                  <a:pt x="10941" y="90471"/>
                </a:lnTo>
                <a:lnTo>
                  <a:pt x="7659" y="98997"/>
                </a:lnTo>
                <a:lnTo>
                  <a:pt x="4478" y="107659"/>
                </a:lnTo>
                <a:lnTo>
                  <a:pt x="2357" y="115417"/>
                </a:lnTo>
                <a:lnTo>
                  <a:pt x="943" y="122573"/>
                </a:lnTo>
                <a:lnTo>
                  <a:pt x="0" y="129329"/>
                </a:lnTo>
                <a:lnTo>
                  <a:pt x="365" y="136809"/>
                </a:lnTo>
                <a:lnTo>
                  <a:pt x="1601" y="144772"/>
                </a:lnTo>
                <a:lnTo>
                  <a:pt x="3419" y="153058"/>
                </a:lnTo>
                <a:lnTo>
                  <a:pt x="4630" y="160566"/>
                </a:lnTo>
                <a:lnTo>
                  <a:pt x="5438" y="167556"/>
                </a:lnTo>
                <a:lnTo>
                  <a:pt x="5977" y="174200"/>
                </a:lnTo>
                <a:lnTo>
                  <a:pt x="8322" y="180614"/>
                </a:lnTo>
                <a:lnTo>
                  <a:pt x="11872" y="186874"/>
                </a:lnTo>
                <a:lnTo>
                  <a:pt x="16225" y="193032"/>
                </a:lnTo>
                <a:lnTo>
                  <a:pt x="20120" y="198129"/>
                </a:lnTo>
                <a:lnTo>
                  <a:pt x="23710" y="202520"/>
                </a:lnTo>
                <a:lnTo>
                  <a:pt x="27097" y="206439"/>
                </a:lnTo>
                <a:lnTo>
                  <a:pt x="31340" y="210044"/>
                </a:lnTo>
                <a:lnTo>
                  <a:pt x="36156" y="213440"/>
                </a:lnTo>
                <a:lnTo>
                  <a:pt x="41353" y="216695"/>
                </a:lnTo>
                <a:lnTo>
                  <a:pt x="46804" y="218866"/>
                </a:lnTo>
                <a:lnTo>
                  <a:pt x="52424" y="220313"/>
                </a:lnTo>
                <a:lnTo>
                  <a:pt x="58157" y="221278"/>
                </a:lnTo>
                <a:lnTo>
                  <a:pt x="63966" y="221921"/>
                </a:lnTo>
                <a:lnTo>
                  <a:pt x="69824" y="222350"/>
                </a:lnTo>
                <a:lnTo>
                  <a:pt x="75717" y="222635"/>
                </a:lnTo>
                <a:lnTo>
                  <a:pt x="87560" y="222953"/>
                </a:lnTo>
                <a:lnTo>
                  <a:pt x="93500" y="223038"/>
                </a:lnTo>
                <a:lnTo>
                  <a:pt x="99445" y="222102"/>
                </a:lnTo>
                <a:lnTo>
                  <a:pt x="105396" y="220485"/>
                </a:lnTo>
                <a:lnTo>
                  <a:pt x="111349" y="218416"/>
                </a:lnTo>
                <a:lnTo>
                  <a:pt x="117304" y="216045"/>
                </a:lnTo>
                <a:lnTo>
                  <a:pt x="123260" y="213471"/>
                </a:lnTo>
                <a:lnTo>
                  <a:pt x="135175" y="207966"/>
                </a:lnTo>
                <a:lnTo>
                  <a:pt x="147092" y="202212"/>
                </a:lnTo>
                <a:lnTo>
                  <a:pt x="152058" y="198296"/>
                </a:lnTo>
                <a:lnTo>
                  <a:pt x="156361" y="193701"/>
                </a:lnTo>
                <a:lnTo>
                  <a:pt x="160224" y="188654"/>
                </a:lnTo>
                <a:lnTo>
                  <a:pt x="164785" y="183304"/>
                </a:lnTo>
                <a:lnTo>
                  <a:pt x="169812" y="177754"/>
                </a:lnTo>
                <a:lnTo>
                  <a:pt x="175150" y="172069"/>
                </a:lnTo>
                <a:lnTo>
                  <a:pt x="178708" y="166295"/>
                </a:lnTo>
                <a:lnTo>
                  <a:pt x="181081" y="160461"/>
                </a:lnTo>
                <a:lnTo>
                  <a:pt x="182662" y="154587"/>
                </a:lnTo>
                <a:lnTo>
                  <a:pt x="184710" y="148687"/>
                </a:lnTo>
                <a:lnTo>
                  <a:pt x="187068" y="142769"/>
                </a:lnTo>
                <a:lnTo>
                  <a:pt x="189633" y="136840"/>
                </a:lnTo>
                <a:lnTo>
                  <a:pt x="191343" y="130902"/>
                </a:lnTo>
                <a:lnTo>
                  <a:pt x="192483" y="124960"/>
                </a:lnTo>
                <a:lnTo>
                  <a:pt x="193243" y="119013"/>
                </a:lnTo>
                <a:lnTo>
                  <a:pt x="192757" y="113064"/>
                </a:lnTo>
                <a:lnTo>
                  <a:pt x="191440" y="107115"/>
                </a:lnTo>
                <a:lnTo>
                  <a:pt x="189568" y="101163"/>
                </a:lnTo>
                <a:lnTo>
                  <a:pt x="188320" y="95212"/>
                </a:lnTo>
                <a:lnTo>
                  <a:pt x="187489" y="89260"/>
                </a:lnTo>
                <a:lnTo>
                  <a:pt x="186934" y="83307"/>
                </a:lnTo>
                <a:lnTo>
                  <a:pt x="184578" y="78347"/>
                </a:lnTo>
                <a:lnTo>
                  <a:pt x="181021" y="74047"/>
                </a:lnTo>
                <a:lnTo>
                  <a:pt x="176663" y="70189"/>
                </a:lnTo>
                <a:lnTo>
                  <a:pt x="173758" y="66625"/>
                </a:lnTo>
                <a:lnTo>
                  <a:pt x="168676" y="56868"/>
                </a:lnTo>
                <a:lnTo>
                  <a:pt x="163968" y="50721"/>
                </a:lnTo>
                <a:lnTo>
                  <a:pt x="158565" y="44682"/>
                </a:lnTo>
                <a:lnTo>
                  <a:pt x="152853" y="38691"/>
                </a:lnTo>
                <a:lnTo>
                  <a:pt x="138127" y="23781"/>
                </a:lnTo>
                <a:lnTo>
                  <a:pt x="135156" y="21795"/>
                </a:lnTo>
                <a:lnTo>
                  <a:pt x="132182" y="20472"/>
                </a:lnTo>
                <a:lnTo>
                  <a:pt x="123255" y="178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54"/>
          <p:cNvSpPr/>
          <p:nvPr/>
        </p:nvSpPr>
        <p:spPr>
          <a:xfrm>
            <a:off x="612215" y="4750739"/>
            <a:ext cx="142969" cy="303429"/>
          </a:xfrm>
          <a:custGeom>
            <a:avLst/>
            <a:gdLst/>
            <a:ahLst/>
            <a:cxnLst/>
            <a:rect l="0" t="0" r="0" b="0"/>
            <a:pathLst>
              <a:path w="142969" h="303429">
                <a:moveTo>
                  <a:pt x="8936" y="98081"/>
                </a:moveTo>
                <a:lnTo>
                  <a:pt x="1240" y="90393"/>
                </a:lnTo>
                <a:lnTo>
                  <a:pt x="549" y="84411"/>
                </a:lnTo>
                <a:lnTo>
                  <a:pt x="243" y="76131"/>
                </a:lnTo>
                <a:lnTo>
                  <a:pt x="70" y="65891"/>
                </a:lnTo>
                <a:lnTo>
                  <a:pt x="0" y="41548"/>
                </a:lnTo>
                <a:lnTo>
                  <a:pt x="992" y="38564"/>
                </a:lnTo>
                <a:lnTo>
                  <a:pt x="4743" y="32604"/>
                </a:lnTo>
                <a:lnTo>
                  <a:pt x="7134" y="29625"/>
                </a:lnTo>
                <a:lnTo>
                  <a:pt x="9721" y="26647"/>
                </a:lnTo>
                <a:lnTo>
                  <a:pt x="12439" y="23669"/>
                </a:lnTo>
                <a:lnTo>
                  <a:pt x="15244" y="21684"/>
                </a:lnTo>
                <a:lnTo>
                  <a:pt x="18107" y="20361"/>
                </a:lnTo>
                <a:lnTo>
                  <a:pt x="21009" y="19478"/>
                </a:lnTo>
                <a:lnTo>
                  <a:pt x="23937" y="17899"/>
                </a:lnTo>
                <a:lnTo>
                  <a:pt x="26882" y="15852"/>
                </a:lnTo>
                <a:lnTo>
                  <a:pt x="29838" y="13496"/>
                </a:lnTo>
                <a:lnTo>
                  <a:pt x="33796" y="10934"/>
                </a:lnTo>
                <a:lnTo>
                  <a:pt x="38421" y="8233"/>
                </a:lnTo>
                <a:lnTo>
                  <a:pt x="43490" y="5440"/>
                </a:lnTo>
                <a:lnTo>
                  <a:pt x="48856" y="3578"/>
                </a:lnTo>
                <a:lnTo>
                  <a:pt x="54420" y="2338"/>
                </a:lnTo>
                <a:lnTo>
                  <a:pt x="60115" y="1509"/>
                </a:lnTo>
                <a:lnTo>
                  <a:pt x="64905" y="958"/>
                </a:lnTo>
                <a:lnTo>
                  <a:pt x="69092" y="590"/>
                </a:lnTo>
                <a:lnTo>
                  <a:pt x="72876" y="345"/>
                </a:lnTo>
                <a:lnTo>
                  <a:pt x="77385" y="181"/>
                </a:lnTo>
                <a:lnTo>
                  <a:pt x="87693" y="0"/>
                </a:lnTo>
                <a:lnTo>
                  <a:pt x="93222" y="943"/>
                </a:lnTo>
                <a:lnTo>
                  <a:pt x="98895" y="2565"/>
                </a:lnTo>
                <a:lnTo>
                  <a:pt x="104663" y="4638"/>
                </a:lnTo>
                <a:lnTo>
                  <a:pt x="109501" y="6021"/>
                </a:lnTo>
                <a:lnTo>
                  <a:pt x="113720" y="6942"/>
                </a:lnTo>
                <a:lnTo>
                  <a:pt x="117526" y="7556"/>
                </a:lnTo>
                <a:lnTo>
                  <a:pt x="121056" y="8958"/>
                </a:lnTo>
                <a:lnTo>
                  <a:pt x="124403" y="10884"/>
                </a:lnTo>
                <a:lnTo>
                  <a:pt x="127628" y="13161"/>
                </a:lnTo>
                <a:lnTo>
                  <a:pt x="130770" y="15671"/>
                </a:lnTo>
                <a:lnTo>
                  <a:pt x="133859" y="18336"/>
                </a:lnTo>
                <a:lnTo>
                  <a:pt x="136911" y="21105"/>
                </a:lnTo>
                <a:lnTo>
                  <a:pt x="138946" y="23944"/>
                </a:lnTo>
                <a:lnTo>
                  <a:pt x="141206" y="29744"/>
                </a:lnTo>
                <a:lnTo>
                  <a:pt x="142479" y="38586"/>
                </a:lnTo>
                <a:lnTo>
                  <a:pt x="142944" y="46370"/>
                </a:lnTo>
                <a:lnTo>
                  <a:pt x="142968" y="48724"/>
                </a:lnTo>
                <a:lnTo>
                  <a:pt x="141990" y="51286"/>
                </a:lnTo>
                <a:lnTo>
                  <a:pt x="138256" y="56778"/>
                </a:lnTo>
                <a:lnTo>
                  <a:pt x="135870" y="59632"/>
                </a:lnTo>
                <a:lnTo>
                  <a:pt x="133285" y="62526"/>
                </a:lnTo>
                <a:lnTo>
                  <a:pt x="130569" y="65448"/>
                </a:lnTo>
                <a:lnTo>
                  <a:pt x="127766" y="69381"/>
                </a:lnTo>
                <a:lnTo>
                  <a:pt x="124903" y="73986"/>
                </a:lnTo>
                <a:lnTo>
                  <a:pt x="122002" y="79041"/>
                </a:lnTo>
                <a:lnTo>
                  <a:pt x="119075" y="83404"/>
                </a:lnTo>
                <a:lnTo>
                  <a:pt x="116130" y="87304"/>
                </a:lnTo>
                <a:lnTo>
                  <a:pt x="113173" y="90896"/>
                </a:lnTo>
                <a:lnTo>
                  <a:pt x="109216" y="94284"/>
                </a:lnTo>
                <a:lnTo>
                  <a:pt x="104591" y="97534"/>
                </a:lnTo>
                <a:lnTo>
                  <a:pt x="99522" y="100693"/>
                </a:lnTo>
                <a:lnTo>
                  <a:pt x="95149" y="104784"/>
                </a:lnTo>
                <a:lnTo>
                  <a:pt x="91241" y="109495"/>
                </a:lnTo>
                <a:lnTo>
                  <a:pt x="87642" y="114620"/>
                </a:lnTo>
                <a:lnTo>
                  <a:pt x="83257" y="120021"/>
                </a:lnTo>
                <a:lnTo>
                  <a:pt x="78347" y="125606"/>
                </a:lnTo>
                <a:lnTo>
                  <a:pt x="73087" y="131314"/>
                </a:lnTo>
                <a:lnTo>
                  <a:pt x="68587" y="137104"/>
                </a:lnTo>
                <a:lnTo>
                  <a:pt x="64594" y="142948"/>
                </a:lnTo>
                <a:lnTo>
                  <a:pt x="60939" y="148828"/>
                </a:lnTo>
                <a:lnTo>
                  <a:pt x="56516" y="154733"/>
                </a:lnTo>
                <a:lnTo>
                  <a:pt x="51581" y="160653"/>
                </a:lnTo>
                <a:lnTo>
                  <a:pt x="46304" y="166585"/>
                </a:lnTo>
                <a:lnTo>
                  <a:pt x="41794" y="173516"/>
                </a:lnTo>
                <a:lnTo>
                  <a:pt x="37793" y="181113"/>
                </a:lnTo>
                <a:lnTo>
                  <a:pt x="34133" y="189155"/>
                </a:lnTo>
                <a:lnTo>
                  <a:pt x="30700" y="197492"/>
                </a:lnTo>
                <a:lnTo>
                  <a:pt x="27418" y="206027"/>
                </a:lnTo>
                <a:lnTo>
                  <a:pt x="24237" y="214694"/>
                </a:lnTo>
                <a:lnTo>
                  <a:pt x="21123" y="221464"/>
                </a:lnTo>
                <a:lnTo>
                  <a:pt x="18054" y="226969"/>
                </a:lnTo>
                <a:lnTo>
                  <a:pt x="15015" y="231631"/>
                </a:lnTo>
                <a:lnTo>
                  <a:pt x="12988" y="236724"/>
                </a:lnTo>
                <a:lnTo>
                  <a:pt x="11637" y="242104"/>
                </a:lnTo>
                <a:lnTo>
                  <a:pt x="10737" y="247674"/>
                </a:lnTo>
                <a:lnTo>
                  <a:pt x="10136" y="253373"/>
                </a:lnTo>
                <a:lnTo>
                  <a:pt x="9736" y="259156"/>
                </a:lnTo>
                <a:lnTo>
                  <a:pt x="9292" y="269881"/>
                </a:lnTo>
                <a:lnTo>
                  <a:pt x="9041" y="281497"/>
                </a:lnTo>
                <a:lnTo>
                  <a:pt x="8983" y="288079"/>
                </a:lnTo>
                <a:lnTo>
                  <a:pt x="9960" y="290231"/>
                </a:lnTo>
                <a:lnTo>
                  <a:pt x="11605" y="291665"/>
                </a:lnTo>
                <a:lnTo>
                  <a:pt x="13695" y="292622"/>
                </a:lnTo>
                <a:lnTo>
                  <a:pt x="16081" y="294252"/>
                </a:lnTo>
                <a:lnTo>
                  <a:pt x="18665" y="296330"/>
                </a:lnTo>
                <a:lnTo>
                  <a:pt x="25204" y="302055"/>
                </a:lnTo>
                <a:lnTo>
                  <a:pt x="28746" y="302838"/>
                </a:lnTo>
                <a:lnTo>
                  <a:pt x="31081" y="303047"/>
                </a:lnTo>
                <a:lnTo>
                  <a:pt x="33631" y="303185"/>
                </a:lnTo>
                <a:lnTo>
                  <a:pt x="39113" y="303340"/>
                </a:lnTo>
                <a:lnTo>
                  <a:pt x="47783" y="303428"/>
                </a:lnTo>
                <a:lnTo>
                  <a:pt x="51718" y="302448"/>
                </a:lnTo>
                <a:lnTo>
                  <a:pt x="56328" y="300802"/>
                </a:lnTo>
                <a:lnTo>
                  <a:pt x="61387" y="298712"/>
                </a:lnTo>
                <a:lnTo>
                  <a:pt x="65753" y="297320"/>
                </a:lnTo>
                <a:lnTo>
                  <a:pt x="69657" y="296391"/>
                </a:lnTo>
                <a:lnTo>
                  <a:pt x="73253" y="295772"/>
                </a:lnTo>
                <a:lnTo>
                  <a:pt x="76644" y="294368"/>
                </a:lnTo>
                <a:lnTo>
                  <a:pt x="79897" y="292439"/>
                </a:lnTo>
                <a:lnTo>
                  <a:pt x="83059" y="290161"/>
                </a:lnTo>
                <a:lnTo>
                  <a:pt x="86160" y="287650"/>
                </a:lnTo>
                <a:lnTo>
                  <a:pt x="89221" y="284983"/>
                </a:lnTo>
                <a:lnTo>
                  <a:pt x="92255" y="282214"/>
                </a:lnTo>
                <a:lnTo>
                  <a:pt x="98274" y="276491"/>
                </a:lnTo>
                <a:lnTo>
                  <a:pt x="111480" y="263517"/>
                </a:lnTo>
                <a:lnTo>
                  <a:pt x="113053" y="260958"/>
                </a:lnTo>
                <a:lnTo>
                  <a:pt x="114801" y="255468"/>
                </a:lnTo>
                <a:lnTo>
                  <a:pt x="115578" y="247076"/>
                </a:lnTo>
                <a:lnTo>
                  <a:pt x="115923" y="237723"/>
                </a:lnTo>
                <a:lnTo>
                  <a:pt x="116076" y="230259"/>
                </a:lnTo>
                <a:lnTo>
                  <a:pt x="115124" y="226879"/>
                </a:lnTo>
                <a:lnTo>
                  <a:pt x="111417" y="220478"/>
                </a:lnTo>
                <a:lnTo>
                  <a:pt x="109108" y="214327"/>
                </a:lnTo>
                <a:lnTo>
                  <a:pt x="107089" y="207293"/>
                </a:lnTo>
                <a:lnTo>
                  <a:pt x="105159" y="202639"/>
                </a:lnTo>
                <a:lnTo>
                  <a:pt x="101361" y="193169"/>
                </a:lnTo>
                <a:lnTo>
                  <a:pt x="99672" y="185652"/>
                </a:lnTo>
                <a:lnTo>
                  <a:pt x="96274" y="179004"/>
                </a:lnTo>
                <a:lnTo>
                  <a:pt x="93977" y="175842"/>
                </a:lnTo>
                <a:lnTo>
                  <a:pt x="91452" y="171750"/>
                </a:lnTo>
                <a:lnTo>
                  <a:pt x="88776" y="167038"/>
                </a:lnTo>
                <a:lnTo>
                  <a:pt x="85999" y="161912"/>
                </a:lnTo>
                <a:lnTo>
                  <a:pt x="83155" y="157502"/>
                </a:lnTo>
                <a:lnTo>
                  <a:pt x="80265" y="153570"/>
                </a:lnTo>
                <a:lnTo>
                  <a:pt x="77345" y="149957"/>
                </a:lnTo>
                <a:lnTo>
                  <a:pt x="74406" y="146555"/>
                </a:lnTo>
                <a:lnTo>
                  <a:pt x="71453" y="143296"/>
                </a:lnTo>
                <a:lnTo>
                  <a:pt x="68491" y="140131"/>
                </a:lnTo>
                <a:lnTo>
                  <a:pt x="64530" y="137028"/>
                </a:lnTo>
                <a:lnTo>
                  <a:pt x="59903" y="133968"/>
                </a:lnTo>
                <a:lnTo>
                  <a:pt x="54832" y="130936"/>
                </a:lnTo>
                <a:lnTo>
                  <a:pt x="51452" y="127921"/>
                </a:lnTo>
                <a:lnTo>
                  <a:pt x="49198" y="124920"/>
                </a:lnTo>
                <a:lnTo>
                  <a:pt x="47695" y="121928"/>
                </a:lnTo>
                <a:lnTo>
                  <a:pt x="44707" y="118940"/>
                </a:lnTo>
                <a:lnTo>
                  <a:pt x="40729" y="115956"/>
                </a:lnTo>
                <a:lnTo>
                  <a:pt x="36090" y="112974"/>
                </a:lnTo>
                <a:lnTo>
                  <a:pt x="32005" y="109995"/>
                </a:lnTo>
                <a:lnTo>
                  <a:pt x="28288" y="107015"/>
                </a:lnTo>
                <a:lnTo>
                  <a:pt x="24817" y="104038"/>
                </a:lnTo>
                <a:lnTo>
                  <a:pt x="22503" y="101060"/>
                </a:lnTo>
                <a:lnTo>
                  <a:pt x="19931" y="95106"/>
                </a:lnTo>
                <a:lnTo>
                  <a:pt x="18253" y="93121"/>
                </a:lnTo>
                <a:lnTo>
                  <a:pt x="16140" y="91798"/>
                </a:lnTo>
                <a:lnTo>
                  <a:pt x="8936" y="891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55"/>
          <p:cNvSpPr/>
          <p:nvPr/>
        </p:nvSpPr>
        <p:spPr>
          <a:xfrm>
            <a:off x="1077151" y="3866587"/>
            <a:ext cx="213859" cy="258846"/>
          </a:xfrm>
          <a:custGeom>
            <a:avLst/>
            <a:gdLst/>
            <a:ahLst/>
            <a:cxnLst/>
            <a:rect l="0" t="0" r="0" b="0"/>
            <a:pathLst>
              <a:path w="213859" h="258846">
                <a:moveTo>
                  <a:pt x="125007" y="8897"/>
                </a:moveTo>
                <a:lnTo>
                  <a:pt x="117311" y="8897"/>
                </a:lnTo>
                <a:lnTo>
                  <a:pt x="116897" y="7905"/>
                </a:lnTo>
                <a:lnTo>
                  <a:pt x="116178" y="1209"/>
                </a:lnTo>
                <a:lnTo>
                  <a:pt x="115148" y="795"/>
                </a:lnTo>
                <a:lnTo>
                  <a:pt x="109008" y="131"/>
                </a:lnTo>
                <a:lnTo>
                  <a:pt x="102756" y="0"/>
                </a:lnTo>
                <a:lnTo>
                  <a:pt x="100241" y="981"/>
                </a:lnTo>
                <a:lnTo>
                  <a:pt x="94799" y="4717"/>
                </a:lnTo>
                <a:lnTo>
                  <a:pt x="90964" y="6111"/>
                </a:lnTo>
                <a:lnTo>
                  <a:pt x="86421" y="7040"/>
                </a:lnTo>
                <a:lnTo>
                  <a:pt x="81406" y="7659"/>
                </a:lnTo>
                <a:lnTo>
                  <a:pt x="77069" y="9064"/>
                </a:lnTo>
                <a:lnTo>
                  <a:pt x="73185" y="10993"/>
                </a:lnTo>
                <a:lnTo>
                  <a:pt x="69602" y="13271"/>
                </a:lnTo>
                <a:lnTo>
                  <a:pt x="65228" y="15781"/>
                </a:lnTo>
                <a:lnTo>
                  <a:pt x="55070" y="21217"/>
                </a:lnTo>
                <a:lnTo>
                  <a:pt x="50573" y="25048"/>
                </a:lnTo>
                <a:lnTo>
                  <a:pt x="46583" y="29586"/>
                </a:lnTo>
                <a:lnTo>
                  <a:pt x="42929" y="34597"/>
                </a:lnTo>
                <a:lnTo>
                  <a:pt x="39500" y="39921"/>
                </a:lnTo>
                <a:lnTo>
                  <a:pt x="36221" y="45454"/>
                </a:lnTo>
                <a:lnTo>
                  <a:pt x="33041" y="51128"/>
                </a:lnTo>
                <a:lnTo>
                  <a:pt x="28935" y="56895"/>
                </a:lnTo>
                <a:lnTo>
                  <a:pt x="24212" y="62724"/>
                </a:lnTo>
                <a:lnTo>
                  <a:pt x="19076" y="68594"/>
                </a:lnTo>
                <a:lnTo>
                  <a:pt x="15653" y="74492"/>
                </a:lnTo>
                <a:lnTo>
                  <a:pt x="13370" y="80409"/>
                </a:lnTo>
                <a:lnTo>
                  <a:pt x="11849" y="86337"/>
                </a:lnTo>
                <a:lnTo>
                  <a:pt x="9841" y="93266"/>
                </a:lnTo>
                <a:lnTo>
                  <a:pt x="4962" y="108902"/>
                </a:lnTo>
                <a:lnTo>
                  <a:pt x="3264" y="116247"/>
                </a:lnTo>
                <a:lnTo>
                  <a:pt x="2131" y="123128"/>
                </a:lnTo>
                <a:lnTo>
                  <a:pt x="1377" y="129699"/>
                </a:lnTo>
                <a:lnTo>
                  <a:pt x="873" y="137057"/>
                </a:lnTo>
                <a:lnTo>
                  <a:pt x="538" y="144939"/>
                </a:lnTo>
                <a:lnTo>
                  <a:pt x="66" y="167607"/>
                </a:lnTo>
                <a:lnTo>
                  <a:pt x="0" y="174235"/>
                </a:lnTo>
                <a:lnTo>
                  <a:pt x="949" y="181630"/>
                </a:lnTo>
                <a:lnTo>
                  <a:pt x="2574" y="189537"/>
                </a:lnTo>
                <a:lnTo>
                  <a:pt x="4651" y="197784"/>
                </a:lnTo>
                <a:lnTo>
                  <a:pt x="7029" y="205268"/>
                </a:lnTo>
                <a:lnTo>
                  <a:pt x="9608" y="212240"/>
                </a:lnTo>
                <a:lnTo>
                  <a:pt x="12320" y="218874"/>
                </a:lnTo>
                <a:lnTo>
                  <a:pt x="16114" y="224288"/>
                </a:lnTo>
                <a:lnTo>
                  <a:pt x="20630" y="228889"/>
                </a:lnTo>
                <a:lnTo>
                  <a:pt x="25628" y="232949"/>
                </a:lnTo>
                <a:lnTo>
                  <a:pt x="29952" y="237640"/>
                </a:lnTo>
                <a:lnTo>
                  <a:pt x="33828" y="242752"/>
                </a:lnTo>
                <a:lnTo>
                  <a:pt x="37405" y="248144"/>
                </a:lnTo>
                <a:lnTo>
                  <a:pt x="41777" y="251739"/>
                </a:lnTo>
                <a:lnTo>
                  <a:pt x="46677" y="254136"/>
                </a:lnTo>
                <a:lnTo>
                  <a:pt x="51930" y="255733"/>
                </a:lnTo>
                <a:lnTo>
                  <a:pt x="57419" y="256798"/>
                </a:lnTo>
                <a:lnTo>
                  <a:pt x="63064" y="257508"/>
                </a:lnTo>
                <a:lnTo>
                  <a:pt x="68814" y="257982"/>
                </a:lnTo>
                <a:lnTo>
                  <a:pt x="74634" y="258297"/>
                </a:lnTo>
                <a:lnTo>
                  <a:pt x="86397" y="258648"/>
                </a:lnTo>
                <a:lnTo>
                  <a:pt x="104187" y="258845"/>
                </a:lnTo>
                <a:lnTo>
                  <a:pt x="110134" y="257881"/>
                </a:lnTo>
                <a:lnTo>
                  <a:pt x="116085" y="256246"/>
                </a:lnTo>
                <a:lnTo>
                  <a:pt x="144653" y="246492"/>
                </a:lnTo>
                <a:lnTo>
                  <a:pt x="151016" y="243692"/>
                </a:lnTo>
                <a:lnTo>
                  <a:pt x="156251" y="240834"/>
                </a:lnTo>
                <a:lnTo>
                  <a:pt x="160734" y="237936"/>
                </a:lnTo>
                <a:lnTo>
                  <a:pt x="165709" y="234019"/>
                </a:lnTo>
                <a:lnTo>
                  <a:pt x="171012" y="229424"/>
                </a:lnTo>
                <a:lnTo>
                  <a:pt x="176534" y="224376"/>
                </a:lnTo>
                <a:lnTo>
                  <a:pt x="181208" y="219026"/>
                </a:lnTo>
                <a:lnTo>
                  <a:pt x="185318" y="213475"/>
                </a:lnTo>
                <a:lnTo>
                  <a:pt x="189050" y="207790"/>
                </a:lnTo>
                <a:lnTo>
                  <a:pt x="192532" y="202016"/>
                </a:lnTo>
                <a:lnTo>
                  <a:pt x="195846" y="196182"/>
                </a:lnTo>
                <a:lnTo>
                  <a:pt x="202178" y="184409"/>
                </a:lnTo>
                <a:lnTo>
                  <a:pt x="208302" y="172561"/>
                </a:lnTo>
                <a:lnTo>
                  <a:pt x="210332" y="166624"/>
                </a:lnTo>
                <a:lnTo>
                  <a:pt x="211686" y="160681"/>
                </a:lnTo>
                <a:lnTo>
                  <a:pt x="212588" y="154735"/>
                </a:lnTo>
                <a:lnTo>
                  <a:pt x="213190" y="147794"/>
                </a:lnTo>
                <a:lnTo>
                  <a:pt x="213591" y="140190"/>
                </a:lnTo>
                <a:lnTo>
                  <a:pt x="213858" y="132145"/>
                </a:lnTo>
                <a:lnTo>
                  <a:pt x="213043" y="124797"/>
                </a:lnTo>
                <a:lnTo>
                  <a:pt x="211507" y="117914"/>
                </a:lnTo>
                <a:lnTo>
                  <a:pt x="209489" y="111340"/>
                </a:lnTo>
                <a:lnTo>
                  <a:pt x="207151" y="104974"/>
                </a:lnTo>
                <a:lnTo>
                  <a:pt x="204599" y="98745"/>
                </a:lnTo>
                <a:lnTo>
                  <a:pt x="201905" y="92608"/>
                </a:lnTo>
                <a:lnTo>
                  <a:pt x="199115" y="87525"/>
                </a:lnTo>
                <a:lnTo>
                  <a:pt x="196263" y="83144"/>
                </a:lnTo>
                <a:lnTo>
                  <a:pt x="193368" y="79231"/>
                </a:lnTo>
                <a:lnTo>
                  <a:pt x="189451" y="74638"/>
                </a:lnTo>
                <a:lnTo>
                  <a:pt x="184854" y="69591"/>
                </a:lnTo>
                <a:lnTo>
                  <a:pt x="171542" y="55654"/>
                </a:lnTo>
                <a:lnTo>
                  <a:pt x="167948" y="51975"/>
                </a:lnTo>
                <a:lnTo>
                  <a:pt x="162573" y="48529"/>
                </a:lnTo>
                <a:lnTo>
                  <a:pt x="156010" y="45241"/>
                </a:lnTo>
                <a:lnTo>
                  <a:pt x="148655" y="42056"/>
                </a:lnTo>
                <a:lnTo>
                  <a:pt x="142759" y="38941"/>
                </a:lnTo>
                <a:lnTo>
                  <a:pt x="137835" y="35871"/>
                </a:lnTo>
                <a:lnTo>
                  <a:pt x="133559" y="32833"/>
                </a:lnTo>
                <a:lnTo>
                  <a:pt x="129715" y="30808"/>
                </a:lnTo>
                <a:lnTo>
                  <a:pt x="126160" y="29457"/>
                </a:lnTo>
                <a:lnTo>
                  <a:pt x="122796" y="28557"/>
                </a:lnTo>
                <a:lnTo>
                  <a:pt x="116410" y="24911"/>
                </a:lnTo>
                <a:lnTo>
                  <a:pt x="107130" y="178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56"/>
          <p:cNvSpPr/>
          <p:nvPr/>
        </p:nvSpPr>
        <p:spPr>
          <a:xfrm>
            <a:off x="1112772" y="4268391"/>
            <a:ext cx="185900" cy="285369"/>
          </a:xfrm>
          <a:custGeom>
            <a:avLst/>
            <a:gdLst/>
            <a:ahLst/>
            <a:cxnLst/>
            <a:rect l="0" t="0" r="0" b="0"/>
            <a:pathLst>
              <a:path w="185900" h="285369">
                <a:moveTo>
                  <a:pt x="44693" y="0"/>
                </a:moveTo>
                <a:lnTo>
                  <a:pt x="36997" y="0"/>
                </a:lnTo>
                <a:lnTo>
                  <a:pt x="41150" y="0"/>
                </a:lnTo>
                <a:lnTo>
                  <a:pt x="38788" y="0"/>
                </a:lnTo>
                <a:lnTo>
                  <a:pt x="44405" y="0"/>
                </a:lnTo>
                <a:lnTo>
                  <a:pt x="44668" y="7688"/>
                </a:lnTo>
                <a:lnTo>
                  <a:pt x="45670" y="8102"/>
                </a:lnTo>
                <a:lnTo>
                  <a:pt x="49431" y="8561"/>
                </a:lnTo>
                <a:lnTo>
                  <a:pt x="54413" y="8766"/>
                </a:lnTo>
                <a:lnTo>
                  <a:pt x="62802" y="8881"/>
                </a:lnTo>
                <a:lnTo>
                  <a:pt x="83441" y="8926"/>
                </a:lnTo>
                <a:lnTo>
                  <a:pt x="86416" y="9919"/>
                </a:lnTo>
                <a:lnTo>
                  <a:pt x="89392" y="11574"/>
                </a:lnTo>
                <a:lnTo>
                  <a:pt x="92370" y="13669"/>
                </a:lnTo>
                <a:lnTo>
                  <a:pt x="96341" y="15065"/>
                </a:lnTo>
                <a:lnTo>
                  <a:pt x="100975" y="15997"/>
                </a:lnTo>
                <a:lnTo>
                  <a:pt x="106051" y="16618"/>
                </a:lnTo>
                <a:lnTo>
                  <a:pt x="110428" y="18023"/>
                </a:lnTo>
                <a:lnTo>
                  <a:pt x="114339" y="19953"/>
                </a:lnTo>
                <a:lnTo>
                  <a:pt x="117939" y="22231"/>
                </a:lnTo>
                <a:lnTo>
                  <a:pt x="120340" y="25734"/>
                </a:lnTo>
                <a:lnTo>
                  <a:pt x="121940" y="30055"/>
                </a:lnTo>
                <a:lnTo>
                  <a:pt x="123007" y="34919"/>
                </a:lnTo>
                <a:lnTo>
                  <a:pt x="126841" y="42970"/>
                </a:lnTo>
                <a:lnTo>
                  <a:pt x="129253" y="46505"/>
                </a:lnTo>
                <a:lnTo>
                  <a:pt x="131934" y="53080"/>
                </a:lnTo>
                <a:lnTo>
                  <a:pt x="133126" y="59310"/>
                </a:lnTo>
                <a:lnTo>
                  <a:pt x="133655" y="65386"/>
                </a:lnTo>
                <a:lnTo>
                  <a:pt x="133891" y="74039"/>
                </a:lnTo>
                <a:lnTo>
                  <a:pt x="133954" y="79125"/>
                </a:lnTo>
                <a:lnTo>
                  <a:pt x="133002" y="83508"/>
                </a:lnTo>
                <a:lnTo>
                  <a:pt x="129297" y="91023"/>
                </a:lnTo>
                <a:lnTo>
                  <a:pt x="124339" y="100317"/>
                </a:lnTo>
                <a:lnTo>
                  <a:pt x="121627" y="105573"/>
                </a:lnTo>
                <a:lnTo>
                  <a:pt x="117832" y="110069"/>
                </a:lnTo>
                <a:lnTo>
                  <a:pt x="113316" y="114059"/>
                </a:lnTo>
                <a:lnTo>
                  <a:pt x="108319" y="117711"/>
                </a:lnTo>
                <a:lnTo>
                  <a:pt x="103994" y="121138"/>
                </a:lnTo>
                <a:lnTo>
                  <a:pt x="100118" y="124415"/>
                </a:lnTo>
                <a:lnTo>
                  <a:pt x="96541" y="127591"/>
                </a:lnTo>
                <a:lnTo>
                  <a:pt x="93163" y="129709"/>
                </a:lnTo>
                <a:lnTo>
                  <a:pt x="89918" y="131121"/>
                </a:lnTo>
                <a:lnTo>
                  <a:pt x="86761" y="132062"/>
                </a:lnTo>
                <a:lnTo>
                  <a:pt x="82670" y="133682"/>
                </a:lnTo>
                <a:lnTo>
                  <a:pt x="77957" y="135755"/>
                </a:lnTo>
                <a:lnTo>
                  <a:pt x="72828" y="138128"/>
                </a:lnTo>
                <a:lnTo>
                  <a:pt x="68415" y="139710"/>
                </a:lnTo>
                <a:lnTo>
                  <a:pt x="64481" y="140765"/>
                </a:lnTo>
                <a:lnTo>
                  <a:pt x="60864" y="141468"/>
                </a:lnTo>
                <a:lnTo>
                  <a:pt x="57460" y="141937"/>
                </a:lnTo>
                <a:lnTo>
                  <a:pt x="54198" y="142250"/>
                </a:lnTo>
                <a:lnTo>
                  <a:pt x="45250" y="142838"/>
                </a:lnTo>
                <a:lnTo>
                  <a:pt x="52438" y="142872"/>
                </a:lnTo>
                <a:lnTo>
                  <a:pt x="96780" y="142874"/>
                </a:lnTo>
                <a:lnTo>
                  <a:pt x="102260" y="143867"/>
                </a:lnTo>
                <a:lnTo>
                  <a:pt x="107901" y="145520"/>
                </a:lnTo>
                <a:lnTo>
                  <a:pt x="113647" y="147615"/>
                </a:lnTo>
                <a:lnTo>
                  <a:pt x="119465" y="150004"/>
                </a:lnTo>
                <a:lnTo>
                  <a:pt x="125329" y="152588"/>
                </a:lnTo>
                <a:lnTo>
                  <a:pt x="137143" y="158106"/>
                </a:lnTo>
                <a:lnTo>
                  <a:pt x="149014" y="163865"/>
                </a:lnTo>
                <a:lnTo>
                  <a:pt x="153967" y="166790"/>
                </a:lnTo>
                <a:lnTo>
                  <a:pt x="158263" y="169733"/>
                </a:lnTo>
                <a:lnTo>
                  <a:pt x="162120" y="172686"/>
                </a:lnTo>
                <a:lnTo>
                  <a:pt x="165684" y="175647"/>
                </a:lnTo>
                <a:lnTo>
                  <a:pt x="169054" y="178614"/>
                </a:lnTo>
                <a:lnTo>
                  <a:pt x="172293" y="181584"/>
                </a:lnTo>
                <a:lnTo>
                  <a:pt x="175446" y="185547"/>
                </a:lnTo>
                <a:lnTo>
                  <a:pt x="178541" y="190175"/>
                </a:lnTo>
                <a:lnTo>
                  <a:pt x="181597" y="195244"/>
                </a:lnTo>
                <a:lnTo>
                  <a:pt x="184994" y="203522"/>
                </a:lnTo>
                <a:lnTo>
                  <a:pt x="185899" y="207119"/>
                </a:lnTo>
                <a:lnTo>
                  <a:pt x="185510" y="210509"/>
                </a:lnTo>
                <a:lnTo>
                  <a:pt x="184257" y="213761"/>
                </a:lnTo>
                <a:lnTo>
                  <a:pt x="182429" y="216921"/>
                </a:lnTo>
                <a:lnTo>
                  <a:pt x="180397" y="225724"/>
                </a:lnTo>
                <a:lnTo>
                  <a:pt x="179855" y="230849"/>
                </a:lnTo>
                <a:lnTo>
                  <a:pt x="178501" y="235259"/>
                </a:lnTo>
                <a:lnTo>
                  <a:pt x="174348" y="242804"/>
                </a:lnTo>
                <a:lnTo>
                  <a:pt x="170857" y="246205"/>
                </a:lnTo>
                <a:lnTo>
                  <a:pt x="166543" y="249465"/>
                </a:lnTo>
                <a:lnTo>
                  <a:pt x="161681" y="252630"/>
                </a:lnTo>
                <a:lnTo>
                  <a:pt x="157446" y="255732"/>
                </a:lnTo>
                <a:lnTo>
                  <a:pt x="153630" y="258793"/>
                </a:lnTo>
                <a:lnTo>
                  <a:pt x="150092" y="261825"/>
                </a:lnTo>
                <a:lnTo>
                  <a:pt x="145748" y="264839"/>
                </a:lnTo>
                <a:lnTo>
                  <a:pt x="140865" y="267840"/>
                </a:lnTo>
                <a:lnTo>
                  <a:pt x="135624" y="270833"/>
                </a:lnTo>
                <a:lnTo>
                  <a:pt x="131136" y="272829"/>
                </a:lnTo>
                <a:lnTo>
                  <a:pt x="127151" y="274159"/>
                </a:lnTo>
                <a:lnTo>
                  <a:pt x="123502" y="275046"/>
                </a:lnTo>
                <a:lnTo>
                  <a:pt x="119082" y="275637"/>
                </a:lnTo>
                <a:lnTo>
                  <a:pt x="114149" y="276032"/>
                </a:lnTo>
                <a:lnTo>
                  <a:pt x="108874" y="276294"/>
                </a:lnTo>
                <a:lnTo>
                  <a:pt x="103372" y="277462"/>
                </a:lnTo>
                <a:lnTo>
                  <a:pt x="97716" y="279232"/>
                </a:lnTo>
                <a:lnTo>
                  <a:pt x="91960" y="281405"/>
                </a:lnTo>
                <a:lnTo>
                  <a:pt x="86136" y="282853"/>
                </a:lnTo>
                <a:lnTo>
                  <a:pt x="80267" y="283819"/>
                </a:lnTo>
                <a:lnTo>
                  <a:pt x="74369" y="284462"/>
                </a:lnTo>
                <a:lnTo>
                  <a:pt x="69443" y="284892"/>
                </a:lnTo>
                <a:lnTo>
                  <a:pt x="65166" y="285178"/>
                </a:lnTo>
                <a:lnTo>
                  <a:pt x="61321" y="285368"/>
                </a:lnTo>
                <a:lnTo>
                  <a:pt x="56772" y="284503"/>
                </a:lnTo>
                <a:lnTo>
                  <a:pt x="51753" y="282934"/>
                </a:lnTo>
                <a:lnTo>
                  <a:pt x="46420" y="280896"/>
                </a:lnTo>
                <a:lnTo>
                  <a:pt x="40878" y="278545"/>
                </a:lnTo>
                <a:lnTo>
                  <a:pt x="29425" y="273287"/>
                </a:lnTo>
                <a:lnTo>
                  <a:pt x="24582" y="271488"/>
                </a:lnTo>
                <a:lnTo>
                  <a:pt x="20361" y="270289"/>
                </a:lnTo>
                <a:lnTo>
                  <a:pt x="16554" y="269489"/>
                </a:lnTo>
                <a:lnTo>
                  <a:pt x="13022" y="268956"/>
                </a:lnTo>
                <a:lnTo>
                  <a:pt x="9675" y="268601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57"/>
          <p:cNvSpPr/>
          <p:nvPr/>
        </p:nvSpPr>
        <p:spPr>
          <a:xfrm>
            <a:off x="1112772" y="4866680"/>
            <a:ext cx="71510" cy="26790"/>
          </a:xfrm>
          <a:custGeom>
            <a:avLst/>
            <a:gdLst/>
            <a:ahLst/>
            <a:cxnLst/>
            <a:rect l="0" t="0" r="0" b="0"/>
            <a:pathLst>
              <a:path w="71510" h="26790">
                <a:moveTo>
                  <a:pt x="0" y="0"/>
                </a:moveTo>
                <a:lnTo>
                  <a:pt x="0" y="5144"/>
                </a:lnTo>
                <a:lnTo>
                  <a:pt x="0" y="2948"/>
                </a:lnTo>
                <a:lnTo>
                  <a:pt x="0" y="8843"/>
                </a:lnTo>
                <a:lnTo>
                  <a:pt x="994" y="8872"/>
                </a:lnTo>
                <a:lnTo>
                  <a:pt x="12442" y="8922"/>
                </a:lnTo>
                <a:lnTo>
                  <a:pt x="15247" y="9917"/>
                </a:lnTo>
                <a:lnTo>
                  <a:pt x="18110" y="11572"/>
                </a:lnTo>
                <a:lnTo>
                  <a:pt x="21012" y="13668"/>
                </a:lnTo>
                <a:lnTo>
                  <a:pt x="23940" y="15065"/>
                </a:lnTo>
                <a:lnTo>
                  <a:pt x="26885" y="15996"/>
                </a:lnTo>
                <a:lnTo>
                  <a:pt x="34003" y="17491"/>
                </a:lnTo>
                <a:lnTo>
                  <a:pt x="36573" y="17614"/>
                </a:lnTo>
                <a:lnTo>
                  <a:pt x="50993" y="17827"/>
                </a:lnTo>
                <a:lnTo>
                  <a:pt x="52866" y="18830"/>
                </a:lnTo>
                <a:lnTo>
                  <a:pt x="55108" y="20491"/>
                </a:lnTo>
                <a:lnTo>
                  <a:pt x="57595" y="22590"/>
                </a:lnTo>
                <a:lnTo>
                  <a:pt x="60247" y="23989"/>
                </a:lnTo>
                <a:lnTo>
                  <a:pt x="63008" y="24923"/>
                </a:lnTo>
                <a:lnTo>
                  <a:pt x="71509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58"/>
          <p:cNvSpPr/>
          <p:nvPr/>
        </p:nvSpPr>
        <p:spPr>
          <a:xfrm>
            <a:off x="1255790" y="4777383"/>
            <a:ext cx="116202" cy="169619"/>
          </a:xfrm>
          <a:custGeom>
            <a:avLst/>
            <a:gdLst/>
            <a:ahLst/>
            <a:cxnLst/>
            <a:rect l="0" t="0" r="0" b="0"/>
            <a:pathLst>
              <a:path w="116202" h="169619">
                <a:moveTo>
                  <a:pt x="0" y="0"/>
                </a:moveTo>
                <a:lnTo>
                  <a:pt x="0" y="20991"/>
                </a:lnTo>
                <a:lnTo>
                  <a:pt x="993" y="24908"/>
                </a:lnTo>
                <a:lnTo>
                  <a:pt x="2648" y="29503"/>
                </a:lnTo>
                <a:lnTo>
                  <a:pt x="4745" y="34552"/>
                </a:lnTo>
                <a:lnTo>
                  <a:pt x="6143" y="38909"/>
                </a:lnTo>
                <a:lnTo>
                  <a:pt x="7075" y="42807"/>
                </a:lnTo>
                <a:lnTo>
                  <a:pt x="7696" y="46397"/>
                </a:lnTo>
                <a:lnTo>
                  <a:pt x="8110" y="50775"/>
                </a:lnTo>
                <a:lnTo>
                  <a:pt x="8386" y="55678"/>
                </a:lnTo>
                <a:lnTo>
                  <a:pt x="8693" y="66418"/>
                </a:lnTo>
                <a:lnTo>
                  <a:pt x="8934" y="117964"/>
                </a:lnTo>
                <a:lnTo>
                  <a:pt x="8936" y="123291"/>
                </a:lnTo>
                <a:lnTo>
                  <a:pt x="9930" y="127834"/>
                </a:lnTo>
                <a:lnTo>
                  <a:pt x="11585" y="131856"/>
                </a:lnTo>
                <a:lnTo>
                  <a:pt x="13683" y="135529"/>
                </a:lnTo>
                <a:lnTo>
                  <a:pt x="16074" y="138970"/>
                </a:lnTo>
                <a:lnTo>
                  <a:pt x="18661" y="142256"/>
                </a:lnTo>
                <a:lnTo>
                  <a:pt x="21379" y="145439"/>
                </a:lnTo>
                <a:lnTo>
                  <a:pt x="23191" y="148553"/>
                </a:lnTo>
                <a:lnTo>
                  <a:pt x="24399" y="151621"/>
                </a:lnTo>
                <a:lnTo>
                  <a:pt x="25205" y="154659"/>
                </a:lnTo>
                <a:lnTo>
                  <a:pt x="26735" y="157676"/>
                </a:lnTo>
                <a:lnTo>
                  <a:pt x="28748" y="160680"/>
                </a:lnTo>
                <a:lnTo>
                  <a:pt x="31083" y="163675"/>
                </a:lnTo>
                <a:lnTo>
                  <a:pt x="34627" y="165671"/>
                </a:lnTo>
                <a:lnTo>
                  <a:pt x="38975" y="167002"/>
                </a:lnTo>
                <a:lnTo>
                  <a:pt x="43860" y="167890"/>
                </a:lnTo>
                <a:lnTo>
                  <a:pt x="48111" y="168481"/>
                </a:lnTo>
                <a:lnTo>
                  <a:pt x="51937" y="168876"/>
                </a:lnTo>
                <a:lnTo>
                  <a:pt x="55481" y="169138"/>
                </a:lnTo>
                <a:lnTo>
                  <a:pt x="58837" y="169314"/>
                </a:lnTo>
                <a:lnTo>
                  <a:pt x="65215" y="169508"/>
                </a:lnTo>
                <a:lnTo>
                  <a:pt x="74388" y="169618"/>
                </a:lnTo>
                <a:lnTo>
                  <a:pt x="78394" y="168641"/>
                </a:lnTo>
                <a:lnTo>
                  <a:pt x="83051" y="166998"/>
                </a:lnTo>
                <a:lnTo>
                  <a:pt x="88142" y="164910"/>
                </a:lnTo>
                <a:lnTo>
                  <a:pt x="92529" y="163518"/>
                </a:lnTo>
                <a:lnTo>
                  <a:pt x="96447" y="162590"/>
                </a:lnTo>
                <a:lnTo>
                  <a:pt x="100052" y="161971"/>
                </a:lnTo>
                <a:lnTo>
                  <a:pt x="103449" y="160567"/>
                </a:lnTo>
                <a:lnTo>
                  <a:pt x="106706" y="158639"/>
                </a:lnTo>
                <a:lnTo>
                  <a:pt x="116201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59"/>
          <p:cNvSpPr/>
          <p:nvPr/>
        </p:nvSpPr>
        <p:spPr>
          <a:xfrm>
            <a:off x="1380930" y="4741664"/>
            <a:ext cx="17878" cy="366118"/>
          </a:xfrm>
          <a:custGeom>
            <a:avLst/>
            <a:gdLst/>
            <a:ahLst/>
            <a:cxnLst/>
            <a:rect l="0" t="0" r="0" b="0"/>
            <a:pathLst>
              <a:path w="17878" h="366118">
                <a:moveTo>
                  <a:pt x="0" y="0"/>
                </a:moveTo>
                <a:lnTo>
                  <a:pt x="0" y="33419"/>
                </a:lnTo>
                <a:lnTo>
                  <a:pt x="993" y="39147"/>
                </a:lnTo>
                <a:lnTo>
                  <a:pt x="2648" y="44950"/>
                </a:lnTo>
                <a:lnTo>
                  <a:pt x="4745" y="50802"/>
                </a:lnTo>
                <a:lnTo>
                  <a:pt x="6143" y="57681"/>
                </a:lnTo>
                <a:lnTo>
                  <a:pt x="7075" y="65243"/>
                </a:lnTo>
                <a:lnTo>
                  <a:pt x="7696" y="73261"/>
                </a:lnTo>
                <a:lnTo>
                  <a:pt x="8110" y="82575"/>
                </a:lnTo>
                <a:lnTo>
                  <a:pt x="8570" y="103507"/>
                </a:lnTo>
                <a:lnTo>
                  <a:pt x="8938" y="324272"/>
                </a:lnTo>
                <a:lnTo>
                  <a:pt x="9931" y="331275"/>
                </a:lnTo>
                <a:lnTo>
                  <a:pt x="11587" y="337928"/>
                </a:lnTo>
                <a:lnTo>
                  <a:pt x="13684" y="344348"/>
                </a:lnTo>
                <a:lnTo>
                  <a:pt x="15081" y="349620"/>
                </a:lnTo>
                <a:lnTo>
                  <a:pt x="16013" y="354127"/>
                </a:lnTo>
                <a:lnTo>
                  <a:pt x="17877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60"/>
          <p:cNvSpPr/>
          <p:nvPr/>
        </p:nvSpPr>
        <p:spPr>
          <a:xfrm>
            <a:off x="1264728" y="3768331"/>
            <a:ext cx="455868" cy="1598379"/>
          </a:xfrm>
          <a:custGeom>
            <a:avLst/>
            <a:gdLst/>
            <a:ahLst/>
            <a:cxnLst/>
            <a:rect l="0" t="0" r="0" b="0"/>
            <a:pathLst>
              <a:path w="455868" h="1598379">
                <a:moveTo>
                  <a:pt x="0" y="8927"/>
                </a:moveTo>
                <a:lnTo>
                  <a:pt x="8830" y="8927"/>
                </a:lnTo>
                <a:lnTo>
                  <a:pt x="8906" y="4186"/>
                </a:lnTo>
                <a:lnTo>
                  <a:pt x="9910" y="2790"/>
                </a:lnTo>
                <a:lnTo>
                  <a:pt x="11573" y="1859"/>
                </a:lnTo>
                <a:lnTo>
                  <a:pt x="16632" y="365"/>
                </a:lnTo>
                <a:lnTo>
                  <a:pt x="19972" y="2806"/>
                </a:lnTo>
                <a:lnTo>
                  <a:pt x="22253" y="4846"/>
                </a:lnTo>
                <a:lnTo>
                  <a:pt x="24767" y="6206"/>
                </a:lnTo>
                <a:lnTo>
                  <a:pt x="30209" y="7718"/>
                </a:lnTo>
                <a:lnTo>
                  <a:pt x="41795" y="8688"/>
                </a:lnTo>
                <a:lnTo>
                  <a:pt x="51669" y="8856"/>
                </a:lnTo>
                <a:lnTo>
                  <a:pt x="144235" y="8927"/>
                </a:lnTo>
                <a:lnTo>
                  <a:pt x="153822" y="6281"/>
                </a:lnTo>
                <a:lnTo>
                  <a:pt x="167738" y="1859"/>
                </a:lnTo>
                <a:lnTo>
                  <a:pt x="181337" y="365"/>
                </a:lnTo>
                <a:lnTo>
                  <a:pt x="195312" y="106"/>
                </a:lnTo>
                <a:lnTo>
                  <a:pt x="217761" y="0"/>
                </a:lnTo>
                <a:lnTo>
                  <a:pt x="219663" y="991"/>
                </a:lnTo>
                <a:lnTo>
                  <a:pt x="220930" y="2644"/>
                </a:lnTo>
                <a:lnTo>
                  <a:pt x="222964" y="7686"/>
                </a:lnTo>
                <a:lnTo>
                  <a:pt x="224124" y="8099"/>
                </a:lnTo>
                <a:lnTo>
                  <a:pt x="228061" y="8559"/>
                </a:lnTo>
                <a:lnTo>
                  <a:pt x="229509" y="9674"/>
                </a:lnTo>
                <a:lnTo>
                  <a:pt x="230474" y="11409"/>
                </a:lnTo>
                <a:lnTo>
                  <a:pt x="232022" y="16583"/>
                </a:lnTo>
                <a:lnTo>
                  <a:pt x="232402" y="64251"/>
                </a:lnTo>
                <a:lnTo>
                  <a:pt x="235051" y="73534"/>
                </a:lnTo>
                <a:lnTo>
                  <a:pt x="238546" y="84273"/>
                </a:lnTo>
                <a:lnTo>
                  <a:pt x="241096" y="119141"/>
                </a:lnTo>
                <a:lnTo>
                  <a:pt x="242262" y="137935"/>
                </a:lnTo>
                <a:lnTo>
                  <a:pt x="252372" y="196684"/>
                </a:lnTo>
                <a:lnTo>
                  <a:pt x="256176" y="215406"/>
                </a:lnTo>
                <a:lnTo>
                  <a:pt x="261266" y="257117"/>
                </a:lnTo>
                <a:lnTo>
                  <a:pt x="266115" y="287848"/>
                </a:lnTo>
                <a:lnTo>
                  <a:pt x="267754" y="333787"/>
                </a:lnTo>
                <a:lnTo>
                  <a:pt x="274221" y="381079"/>
                </a:lnTo>
                <a:lnTo>
                  <a:pt x="276528" y="428638"/>
                </a:lnTo>
                <a:lnTo>
                  <a:pt x="276984" y="476250"/>
                </a:lnTo>
                <a:lnTo>
                  <a:pt x="284156" y="535779"/>
                </a:lnTo>
                <a:lnTo>
                  <a:pt x="290409" y="583403"/>
                </a:lnTo>
                <a:lnTo>
                  <a:pt x="293621" y="623863"/>
                </a:lnTo>
                <a:lnTo>
                  <a:pt x="294572" y="662529"/>
                </a:lnTo>
                <a:lnTo>
                  <a:pt x="301995" y="723138"/>
                </a:lnTo>
                <a:lnTo>
                  <a:pt x="305992" y="756327"/>
                </a:lnTo>
                <a:lnTo>
                  <a:pt x="310818" y="787658"/>
                </a:lnTo>
                <a:lnTo>
                  <a:pt x="317194" y="833800"/>
                </a:lnTo>
                <a:lnTo>
                  <a:pt x="321874" y="880140"/>
                </a:lnTo>
                <a:lnTo>
                  <a:pt x="331333" y="921632"/>
                </a:lnTo>
                <a:lnTo>
                  <a:pt x="337197" y="953384"/>
                </a:lnTo>
                <a:lnTo>
                  <a:pt x="339178" y="995520"/>
                </a:lnTo>
                <a:lnTo>
                  <a:pt x="346677" y="1044164"/>
                </a:lnTo>
                <a:lnTo>
                  <a:pt x="350682" y="1071380"/>
                </a:lnTo>
                <a:lnTo>
                  <a:pt x="355510" y="1098295"/>
                </a:lnTo>
                <a:lnTo>
                  <a:pt x="357633" y="1115192"/>
                </a:lnTo>
                <a:lnTo>
                  <a:pt x="371717" y="1160690"/>
                </a:lnTo>
                <a:lnTo>
                  <a:pt x="376088" y="1205413"/>
                </a:lnTo>
                <a:lnTo>
                  <a:pt x="386436" y="1249974"/>
                </a:lnTo>
                <a:lnTo>
                  <a:pt x="391264" y="1265314"/>
                </a:lnTo>
                <a:lnTo>
                  <a:pt x="394023" y="1288677"/>
                </a:lnTo>
                <a:lnTo>
                  <a:pt x="399361" y="1300815"/>
                </a:lnTo>
                <a:lnTo>
                  <a:pt x="402977" y="1326635"/>
                </a:lnTo>
                <a:lnTo>
                  <a:pt x="408304" y="1336204"/>
                </a:lnTo>
                <a:lnTo>
                  <a:pt x="409899" y="1342307"/>
                </a:lnTo>
                <a:lnTo>
                  <a:pt x="411141" y="1373035"/>
                </a:lnTo>
                <a:lnTo>
                  <a:pt x="413808" y="1376867"/>
                </a:lnTo>
                <a:lnTo>
                  <a:pt x="415910" y="1379277"/>
                </a:lnTo>
                <a:lnTo>
                  <a:pt x="417311" y="1382869"/>
                </a:lnTo>
                <a:lnTo>
                  <a:pt x="420276" y="1396412"/>
                </a:lnTo>
                <a:lnTo>
                  <a:pt x="426010" y="1407150"/>
                </a:lnTo>
                <a:lnTo>
                  <a:pt x="427700" y="1413526"/>
                </a:lnTo>
                <a:lnTo>
                  <a:pt x="429017" y="1432957"/>
                </a:lnTo>
                <a:lnTo>
                  <a:pt x="430021" y="1435522"/>
                </a:lnTo>
                <a:lnTo>
                  <a:pt x="435188" y="1443873"/>
                </a:lnTo>
                <a:lnTo>
                  <a:pt x="437621" y="1453805"/>
                </a:lnTo>
                <a:lnTo>
                  <a:pt x="437958" y="1467814"/>
                </a:lnTo>
                <a:lnTo>
                  <a:pt x="438962" y="1470666"/>
                </a:lnTo>
                <a:lnTo>
                  <a:pt x="444127" y="1479422"/>
                </a:lnTo>
                <a:lnTo>
                  <a:pt x="445684" y="1485334"/>
                </a:lnTo>
                <a:lnTo>
                  <a:pt x="446927" y="1532927"/>
                </a:lnTo>
                <a:lnTo>
                  <a:pt x="446929" y="1556739"/>
                </a:lnTo>
                <a:lnTo>
                  <a:pt x="447922" y="1559716"/>
                </a:lnTo>
                <a:lnTo>
                  <a:pt x="454625" y="1569859"/>
                </a:lnTo>
                <a:lnTo>
                  <a:pt x="455315" y="1573484"/>
                </a:lnTo>
                <a:lnTo>
                  <a:pt x="455867" y="1598299"/>
                </a:lnTo>
                <a:lnTo>
                  <a:pt x="451122" y="1598378"/>
                </a:lnTo>
                <a:lnTo>
                  <a:pt x="448731" y="1597397"/>
                </a:lnTo>
                <a:lnTo>
                  <a:pt x="440621" y="1592268"/>
                </a:lnTo>
                <a:lnTo>
                  <a:pt x="434856" y="1590720"/>
                </a:lnTo>
                <a:lnTo>
                  <a:pt x="421281" y="1589849"/>
                </a:lnTo>
                <a:lnTo>
                  <a:pt x="407721" y="1586999"/>
                </a:lnTo>
                <a:lnTo>
                  <a:pt x="399934" y="1584850"/>
                </a:lnTo>
                <a:lnTo>
                  <a:pt x="391763" y="1583417"/>
                </a:lnTo>
                <a:lnTo>
                  <a:pt x="383336" y="1582462"/>
                </a:lnTo>
                <a:lnTo>
                  <a:pt x="374738" y="1581826"/>
                </a:lnTo>
                <a:lnTo>
                  <a:pt x="366027" y="1581401"/>
                </a:lnTo>
                <a:lnTo>
                  <a:pt x="348403" y="1580929"/>
                </a:lnTo>
                <a:lnTo>
                  <a:pt x="321729" y="1580664"/>
                </a:lnTo>
                <a:lnTo>
                  <a:pt x="311817" y="1579634"/>
                </a:lnTo>
                <a:lnTo>
                  <a:pt x="301237" y="1577955"/>
                </a:lnTo>
                <a:lnTo>
                  <a:pt x="290210" y="1575845"/>
                </a:lnTo>
                <a:lnTo>
                  <a:pt x="278887" y="1574437"/>
                </a:lnTo>
                <a:lnTo>
                  <a:pt x="267365" y="1573499"/>
                </a:lnTo>
                <a:lnTo>
                  <a:pt x="255711" y="1572873"/>
                </a:lnTo>
                <a:lnTo>
                  <a:pt x="232168" y="1572178"/>
                </a:lnTo>
                <a:lnTo>
                  <a:pt x="189429" y="1571732"/>
                </a:lnTo>
                <a:lnTo>
                  <a:pt x="178925" y="1570704"/>
                </a:lnTo>
                <a:lnTo>
                  <a:pt x="167949" y="1569025"/>
                </a:lnTo>
                <a:lnTo>
                  <a:pt x="156659" y="1566914"/>
                </a:lnTo>
                <a:lnTo>
                  <a:pt x="147146" y="1565507"/>
                </a:lnTo>
                <a:lnTo>
                  <a:pt x="138817" y="1564569"/>
                </a:lnTo>
                <a:lnTo>
                  <a:pt x="131279" y="1563944"/>
                </a:lnTo>
                <a:lnTo>
                  <a:pt x="123274" y="1563526"/>
                </a:lnTo>
                <a:lnTo>
                  <a:pt x="89386" y="15626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61"/>
          <p:cNvSpPr/>
          <p:nvPr/>
        </p:nvSpPr>
        <p:spPr>
          <a:xfrm>
            <a:off x="1854675" y="4429125"/>
            <a:ext cx="241341" cy="8931"/>
          </a:xfrm>
          <a:custGeom>
            <a:avLst/>
            <a:gdLst/>
            <a:ahLst/>
            <a:cxnLst/>
            <a:rect l="0" t="0" r="0" b="0"/>
            <a:pathLst>
              <a:path w="241341" h="8931">
                <a:moveTo>
                  <a:pt x="8938" y="8930"/>
                </a:moveTo>
                <a:lnTo>
                  <a:pt x="0" y="8930"/>
                </a:lnTo>
                <a:lnTo>
                  <a:pt x="82262" y="8930"/>
                </a:lnTo>
                <a:lnTo>
                  <a:pt x="89602" y="7938"/>
                </a:lnTo>
                <a:lnTo>
                  <a:pt x="96482" y="6285"/>
                </a:lnTo>
                <a:lnTo>
                  <a:pt x="103055" y="4189"/>
                </a:lnTo>
                <a:lnTo>
                  <a:pt x="110416" y="2793"/>
                </a:lnTo>
                <a:lnTo>
                  <a:pt x="118303" y="1862"/>
                </a:lnTo>
                <a:lnTo>
                  <a:pt x="126541" y="1241"/>
                </a:lnTo>
                <a:lnTo>
                  <a:pt x="134019" y="827"/>
                </a:lnTo>
                <a:lnTo>
                  <a:pt x="147625" y="368"/>
                </a:lnTo>
                <a:lnTo>
                  <a:pt x="185667" y="49"/>
                </a:lnTo>
                <a:lnTo>
                  <a:pt x="2413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62"/>
          <p:cNvSpPr/>
          <p:nvPr/>
        </p:nvSpPr>
        <p:spPr>
          <a:xfrm>
            <a:off x="2185401" y="3687961"/>
            <a:ext cx="411176" cy="1678779"/>
          </a:xfrm>
          <a:custGeom>
            <a:avLst/>
            <a:gdLst/>
            <a:ahLst/>
            <a:cxnLst/>
            <a:rect l="0" t="0" r="0" b="0"/>
            <a:pathLst>
              <a:path w="411176" h="1678779">
                <a:moveTo>
                  <a:pt x="160895" y="8930"/>
                </a:moveTo>
                <a:lnTo>
                  <a:pt x="152324" y="8930"/>
                </a:lnTo>
                <a:lnTo>
                  <a:pt x="151988" y="1241"/>
                </a:lnTo>
                <a:lnTo>
                  <a:pt x="150984" y="827"/>
                </a:lnTo>
                <a:lnTo>
                  <a:pt x="139518" y="109"/>
                </a:lnTo>
                <a:lnTo>
                  <a:pt x="54964" y="0"/>
                </a:lnTo>
                <a:lnTo>
                  <a:pt x="50547" y="993"/>
                </a:lnTo>
                <a:lnTo>
                  <a:pt x="39586" y="6137"/>
                </a:lnTo>
                <a:lnTo>
                  <a:pt x="30048" y="8103"/>
                </a:lnTo>
                <a:lnTo>
                  <a:pt x="23949" y="8562"/>
                </a:lnTo>
                <a:lnTo>
                  <a:pt x="21925" y="9677"/>
                </a:lnTo>
                <a:lnTo>
                  <a:pt x="20576" y="11412"/>
                </a:lnTo>
                <a:lnTo>
                  <a:pt x="19676" y="13562"/>
                </a:lnTo>
                <a:lnTo>
                  <a:pt x="18083" y="14994"/>
                </a:lnTo>
                <a:lnTo>
                  <a:pt x="16028" y="15949"/>
                </a:lnTo>
                <a:lnTo>
                  <a:pt x="13665" y="16586"/>
                </a:lnTo>
                <a:lnTo>
                  <a:pt x="8391" y="19939"/>
                </a:lnTo>
                <a:lnTo>
                  <a:pt x="1658" y="25436"/>
                </a:lnTo>
                <a:lnTo>
                  <a:pt x="1105" y="26879"/>
                </a:lnTo>
                <a:lnTo>
                  <a:pt x="146" y="34359"/>
                </a:lnTo>
                <a:lnTo>
                  <a:pt x="0" y="86492"/>
                </a:lnTo>
                <a:lnTo>
                  <a:pt x="0" y="258998"/>
                </a:lnTo>
                <a:lnTo>
                  <a:pt x="7075" y="310682"/>
                </a:lnTo>
                <a:lnTo>
                  <a:pt x="8571" y="352632"/>
                </a:lnTo>
                <a:lnTo>
                  <a:pt x="16002" y="399135"/>
                </a:lnTo>
                <a:lnTo>
                  <a:pt x="24385" y="446539"/>
                </a:lnTo>
                <a:lnTo>
                  <a:pt x="31081" y="494120"/>
                </a:lnTo>
                <a:lnTo>
                  <a:pt x="41968" y="541737"/>
                </a:lnTo>
                <a:lnTo>
                  <a:pt x="51033" y="592005"/>
                </a:lnTo>
                <a:lnTo>
                  <a:pt x="55510" y="632146"/>
                </a:lnTo>
                <a:lnTo>
                  <a:pt x="65921" y="681265"/>
                </a:lnTo>
                <a:lnTo>
                  <a:pt x="74598" y="721983"/>
                </a:lnTo>
                <a:lnTo>
                  <a:pt x="80285" y="773057"/>
                </a:lnTo>
                <a:lnTo>
                  <a:pt x="89942" y="824009"/>
                </a:lnTo>
                <a:lnTo>
                  <a:pt x="98489" y="864268"/>
                </a:lnTo>
                <a:lnTo>
                  <a:pt x="104663" y="901332"/>
                </a:lnTo>
                <a:lnTo>
                  <a:pt x="109141" y="940095"/>
                </a:lnTo>
                <a:lnTo>
                  <a:pt x="114110" y="980354"/>
                </a:lnTo>
                <a:lnTo>
                  <a:pt x="120533" y="1029513"/>
                </a:lnTo>
                <a:lnTo>
                  <a:pt x="125223" y="1078433"/>
                </a:lnTo>
                <a:lnTo>
                  <a:pt x="131014" y="1119349"/>
                </a:lnTo>
                <a:lnTo>
                  <a:pt x="133473" y="1169233"/>
                </a:lnTo>
                <a:lnTo>
                  <a:pt x="136548" y="1205343"/>
                </a:lnTo>
                <a:lnTo>
                  <a:pt x="141740" y="1253100"/>
                </a:lnTo>
                <a:lnTo>
                  <a:pt x="148908" y="1299759"/>
                </a:lnTo>
                <a:lnTo>
                  <a:pt x="152681" y="1357955"/>
                </a:lnTo>
                <a:lnTo>
                  <a:pt x="159617" y="1409604"/>
                </a:lnTo>
                <a:lnTo>
                  <a:pt x="161635" y="1440219"/>
                </a:lnTo>
                <a:lnTo>
                  <a:pt x="168983" y="1484352"/>
                </a:lnTo>
                <a:lnTo>
                  <a:pt x="169811" y="1532721"/>
                </a:lnTo>
                <a:lnTo>
                  <a:pt x="169833" y="1628178"/>
                </a:lnTo>
                <a:lnTo>
                  <a:pt x="170826" y="1631155"/>
                </a:lnTo>
                <a:lnTo>
                  <a:pt x="175976" y="1640086"/>
                </a:lnTo>
                <a:lnTo>
                  <a:pt x="178936" y="1649016"/>
                </a:lnTo>
                <a:lnTo>
                  <a:pt x="184669" y="1657946"/>
                </a:lnTo>
                <a:lnTo>
                  <a:pt x="186358" y="1663898"/>
                </a:lnTo>
                <a:lnTo>
                  <a:pt x="187803" y="1665883"/>
                </a:lnTo>
                <a:lnTo>
                  <a:pt x="189758" y="1667206"/>
                </a:lnTo>
                <a:lnTo>
                  <a:pt x="194579" y="1668676"/>
                </a:lnTo>
                <a:lnTo>
                  <a:pt x="200033" y="1669329"/>
                </a:lnTo>
                <a:lnTo>
                  <a:pt x="208416" y="1672265"/>
                </a:lnTo>
                <a:lnTo>
                  <a:pt x="218763" y="1675885"/>
                </a:lnTo>
                <a:lnTo>
                  <a:pt x="229982" y="1677494"/>
                </a:lnTo>
                <a:lnTo>
                  <a:pt x="241590" y="1678209"/>
                </a:lnTo>
                <a:lnTo>
                  <a:pt x="253370" y="1678527"/>
                </a:lnTo>
                <a:lnTo>
                  <a:pt x="318811" y="1678778"/>
                </a:lnTo>
                <a:lnTo>
                  <a:pt x="325762" y="1677787"/>
                </a:lnTo>
                <a:lnTo>
                  <a:pt x="333376" y="1676134"/>
                </a:lnTo>
                <a:lnTo>
                  <a:pt x="341432" y="1674040"/>
                </a:lnTo>
                <a:lnTo>
                  <a:pt x="348789" y="1672644"/>
                </a:lnTo>
                <a:lnTo>
                  <a:pt x="355679" y="1671713"/>
                </a:lnTo>
                <a:lnTo>
                  <a:pt x="362260" y="1671093"/>
                </a:lnTo>
                <a:lnTo>
                  <a:pt x="374868" y="1670403"/>
                </a:lnTo>
                <a:lnTo>
                  <a:pt x="390486" y="1670015"/>
                </a:lnTo>
                <a:lnTo>
                  <a:pt x="411175" y="16698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63"/>
          <p:cNvSpPr/>
          <p:nvPr/>
        </p:nvSpPr>
        <p:spPr>
          <a:xfrm>
            <a:off x="2400082" y="3786188"/>
            <a:ext cx="178459" cy="321045"/>
          </a:xfrm>
          <a:custGeom>
            <a:avLst/>
            <a:gdLst/>
            <a:ahLst/>
            <a:cxnLst/>
            <a:rect l="0" t="0" r="0" b="0"/>
            <a:pathLst>
              <a:path w="178459" h="321045">
                <a:moveTo>
                  <a:pt x="98169" y="0"/>
                </a:moveTo>
                <a:lnTo>
                  <a:pt x="84853" y="0"/>
                </a:lnTo>
                <a:lnTo>
                  <a:pt x="83333" y="992"/>
                </a:lnTo>
                <a:lnTo>
                  <a:pt x="82319" y="2645"/>
                </a:lnTo>
                <a:lnTo>
                  <a:pt x="81643" y="4740"/>
                </a:lnTo>
                <a:lnTo>
                  <a:pt x="78244" y="9713"/>
                </a:lnTo>
                <a:lnTo>
                  <a:pt x="73423" y="15230"/>
                </a:lnTo>
                <a:lnTo>
                  <a:pt x="67969" y="20990"/>
                </a:lnTo>
                <a:lnTo>
                  <a:pt x="65125" y="24907"/>
                </a:lnTo>
                <a:lnTo>
                  <a:pt x="62235" y="29504"/>
                </a:lnTo>
                <a:lnTo>
                  <a:pt x="59316" y="34552"/>
                </a:lnTo>
                <a:lnTo>
                  <a:pt x="53423" y="45452"/>
                </a:lnTo>
                <a:lnTo>
                  <a:pt x="41548" y="68619"/>
                </a:lnTo>
                <a:lnTo>
                  <a:pt x="38571" y="75512"/>
                </a:lnTo>
                <a:lnTo>
                  <a:pt x="35594" y="83083"/>
                </a:lnTo>
                <a:lnTo>
                  <a:pt x="29638" y="99433"/>
                </a:lnTo>
                <a:lnTo>
                  <a:pt x="5804" y="169711"/>
                </a:lnTo>
                <a:lnTo>
                  <a:pt x="3817" y="178625"/>
                </a:lnTo>
                <a:lnTo>
                  <a:pt x="2493" y="187544"/>
                </a:lnTo>
                <a:lnTo>
                  <a:pt x="1610" y="196467"/>
                </a:lnTo>
                <a:lnTo>
                  <a:pt x="1022" y="205392"/>
                </a:lnTo>
                <a:lnTo>
                  <a:pt x="629" y="214319"/>
                </a:lnTo>
                <a:lnTo>
                  <a:pt x="77" y="238457"/>
                </a:lnTo>
                <a:lnTo>
                  <a:pt x="0" y="245292"/>
                </a:lnTo>
                <a:lnTo>
                  <a:pt x="941" y="251833"/>
                </a:lnTo>
                <a:lnTo>
                  <a:pt x="2562" y="258177"/>
                </a:lnTo>
                <a:lnTo>
                  <a:pt x="4636" y="264392"/>
                </a:lnTo>
                <a:lnTo>
                  <a:pt x="9589" y="273942"/>
                </a:lnTo>
                <a:lnTo>
                  <a:pt x="15100" y="282486"/>
                </a:lnTo>
                <a:lnTo>
                  <a:pt x="17961" y="287543"/>
                </a:lnTo>
                <a:lnTo>
                  <a:pt x="20861" y="292898"/>
                </a:lnTo>
                <a:lnTo>
                  <a:pt x="24780" y="297460"/>
                </a:lnTo>
                <a:lnTo>
                  <a:pt x="29380" y="301495"/>
                </a:lnTo>
                <a:lnTo>
                  <a:pt x="34432" y="305175"/>
                </a:lnTo>
                <a:lnTo>
                  <a:pt x="38794" y="307630"/>
                </a:lnTo>
                <a:lnTo>
                  <a:pt x="42695" y="309266"/>
                </a:lnTo>
                <a:lnTo>
                  <a:pt x="46289" y="310357"/>
                </a:lnTo>
                <a:lnTo>
                  <a:pt x="50671" y="312077"/>
                </a:lnTo>
                <a:lnTo>
                  <a:pt x="55579" y="314215"/>
                </a:lnTo>
                <a:lnTo>
                  <a:pt x="60837" y="316633"/>
                </a:lnTo>
                <a:lnTo>
                  <a:pt x="66329" y="318245"/>
                </a:lnTo>
                <a:lnTo>
                  <a:pt x="71977" y="319320"/>
                </a:lnTo>
                <a:lnTo>
                  <a:pt x="77728" y="320036"/>
                </a:lnTo>
                <a:lnTo>
                  <a:pt x="83549" y="320513"/>
                </a:lnTo>
                <a:lnTo>
                  <a:pt x="89415" y="320832"/>
                </a:lnTo>
                <a:lnTo>
                  <a:pt x="95312" y="321044"/>
                </a:lnTo>
                <a:lnTo>
                  <a:pt x="101230" y="320193"/>
                </a:lnTo>
                <a:lnTo>
                  <a:pt x="107162" y="318634"/>
                </a:lnTo>
                <a:lnTo>
                  <a:pt x="113103" y="316602"/>
                </a:lnTo>
                <a:lnTo>
                  <a:pt x="118057" y="315248"/>
                </a:lnTo>
                <a:lnTo>
                  <a:pt x="122353" y="314345"/>
                </a:lnTo>
                <a:lnTo>
                  <a:pt x="126209" y="313743"/>
                </a:lnTo>
                <a:lnTo>
                  <a:pt x="130767" y="312349"/>
                </a:lnTo>
                <a:lnTo>
                  <a:pt x="135792" y="310428"/>
                </a:lnTo>
                <a:lnTo>
                  <a:pt x="141128" y="308155"/>
                </a:lnTo>
                <a:lnTo>
                  <a:pt x="145679" y="305648"/>
                </a:lnTo>
                <a:lnTo>
                  <a:pt x="149706" y="302984"/>
                </a:lnTo>
                <a:lnTo>
                  <a:pt x="153384" y="300215"/>
                </a:lnTo>
                <a:lnTo>
                  <a:pt x="156829" y="297378"/>
                </a:lnTo>
                <a:lnTo>
                  <a:pt x="160119" y="294494"/>
                </a:lnTo>
                <a:lnTo>
                  <a:pt x="163305" y="291579"/>
                </a:lnTo>
                <a:lnTo>
                  <a:pt x="166422" y="287651"/>
                </a:lnTo>
                <a:lnTo>
                  <a:pt x="169493" y="283049"/>
                </a:lnTo>
                <a:lnTo>
                  <a:pt x="174562" y="273635"/>
                </a:lnTo>
                <a:lnTo>
                  <a:pt x="176814" y="266144"/>
                </a:lnTo>
                <a:lnTo>
                  <a:pt x="177815" y="256862"/>
                </a:lnTo>
                <a:lnTo>
                  <a:pt x="178260" y="247114"/>
                </a:lnTo>
                <a:lnTo>
                  <a:pt x="178458" y="239474"/>
                </a:lnTo>
                <a:lnTo>
                  <a:pt x="177518" y="236047"/>
                </a:lnTo>
                <a:lnTo>
                  <a:pt x="173824" y="229595"/>
                </a:lnTo>
                <a:lnTo>
                  <a:pt x="168872" y="223420"/>
                </a:lnTo>
                <a:lnTo>
                  <a:pt x="163361" y="217368"/>
                </a:lnTo>
                <a:lnTo>
                  <a:pt x="157600" y="211371"/>
                </a:lnTo>
                <a:lnTo>
                  <a:pt x="153681" y="209374"/>
                </a:lnTo>
                <a:lnTo>
                  <a:pt x="149081" y="208043"/>
                </a:lnTo>
                <a:lnTo>
                  <a:pt x="144029" y="207157"/>
                </a:lnTo>
                <a:lnTo>
                  <a:pt x="139667" y="206565"/>
                </a:lnTo>
                <a:lnTo>
                  <a:pt x="135766" y="206171"/>
                </a:lnTo>
                <a:lnTo>
                  <a:pt x="132172" y="205908"/>
                </a:lnTo>
                <a:lnTo>
                  <a:pt x="127790" y="205733"/>
                </a:lnTo>
                <a:lnTo>
                  <a:pt x="117624" y="205538"/>
                </a:lnTo>
                <a:lnTo>
                  <a:pt x="113126" y="206478"/>
                </a:lnTo>
                <a:lnTo>
                  <a:pt x="109133" y="208097"/>
                </a:lnTo>
                <a:lnTo>
                  <a:pt x="105478" y="210169"/>
                </a:lnTo>
                <a:lnTo>
                  <a:pt x="102049" y="212542"/>
                </a:lnTo>
                <a:lnTo>
                  <a:pt x="98769" y="215117"/>
                </a:lnTo>
                <a:lnTo>
                  <a:pt x="95590" y="217825"/>
                </a:lnTo>
                <a:lnTo>
                  <a:pt x="92477" y="220622"/>
                </a:lnTo>
                <a:lnTo>
                  <a:pt x="86369" y="226378"/>
                </a:lnTo>
                <a:lnTo>
                  <a:pt x="77348" y="235196"/>
                </a:lnTo>
                <a:lnTo>
                  <a:pt x="74356" y="239148"/>
                </a:lnTo>
                <a:lnTo>
                  <a:pt x="71369" y="243768"/>
                </a:lnTo>
                <a:lnTo>
                  <a:pt x="66394" y="253201"/>
                </a:lnTo>
                <a:lnTo>
                  <a:pt x="64183" y="260700"/>
                </a:lnTo>
                <a:lnTo>
                  <a:pt x="63201" y="269987"/>
                </a:lnTo>
                <a:lnTo>
                  <a:pt x="62570" y="282636"/>
                </a:lnTo>
                <a:lnTo>
                  <a:pt x="62484" y="287011"/>
                </a:lnTo>
                <a:lnTo>
                  <a:pt x="62415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64"/>
          <p:cNvSpPr/>
          <p:nvPr/>
        </p:nvSpPr>
        <p:spPr>
          <a:xfrm>
            <a:off x="2417804" y="4438055"/>
            <a:ext cx="80448" cy="8930"/>
          </a:xfrm>
          <a:custGeom>
            <a:avLst/>
            <a:gdLst/>
            <a:ahLst/>
            <a:cxnLst/>
            <a:rect l="0" t="0" r="0" b="0"/>
            <a:pathLst>
              <a:path w="80448" h="8930">
                <a:moveTo>
                  <a:pt x="0" y="8929"/>
                </a:moveTo>
                <a:lnTo>
                  <a:pt x="8571" y="367"/>
                </a:lnTo>
                <a:lnTo>
                  <a:pt x="9687" y="245"/>
                </a:lnTo>
                <a:lnTo>
                  <a:pt x="11423" y="163"/>
                </a:lnTo>
                <a:lnTo>
                  <a:pt x="16002" y="72"/>
                </a:lnTo>
                <a:lnTo>
                  <a:pt x="8044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65"/>
          <p:cNvSpPr/>
          <p:nvPr/>
        </p:nvSpPr>
        <p:spPr>
          <a:xfrm>
            <a:off x="2597220" y="4250643"/>
            <a:ext cx="186900" cy="267769"/>
          </a:xfrm>
          <a:custGeom>
            <a:avLst/>
            <a:gdLst/>
            <a:ahLst/>
            <a:cxnLst/>
            <a:rect l="0" t="0" r="0" b="0"/>
            <a:pathLst>
              <a:path w="186900" h="267769">
                <a:moveTo>
                  <a:pt x="124496" y="17748"/>
                </a:moveTo>
                <a:lnTo>
                  <a:pt x="124496" y="13007"/>
                </a:lnTo>
                <a:lnTo>
                  <a:pt x="123502" y="11611"/>
                </a:lnTo>
                <a:lnTo>
                  <a:pt x="121847" y="10679"/>
                </a:lnTo>
                <a:lnTo>
                  <a:pt x="116800" y="9186"/>
                </a:lnTo>
                <a:lnTo>
                  <a:pt x="116385" y="8071"/>
                </a:lnTo>
                <a:lnTo>
                  <a:pt x="115925" y="4186"/>
                </a:lnTo>
                <a:lnTo>
                  <a:pt x="114809" y="2754"/>
                </a:lnTo>
                <a:lnTo>
                  <a:pt x="113072" y="1799"/>
                </a:lnTo>
                <a:lnTo>
                  <a:pt x="107893" y="265"/>
                </a:lnTo>
                <a:lnTo>
                  <a:pt x="102251" y="0"/>
                </a:lnTo>
                <a:lnTo>
                  <a:pt x="98741" y="955"/>
                </a:lnTo>
                <a:lnTo>
                  <a:pt x="94414" y="2584"/>
                </a:lnTo>
                <a:lnTo>
                  <a:pt x="89544" y="4662"/>
                </a:lnTo>
                <a:lnTo>
                  <a:pt x="85304" y="6047"/>
                </a:lnTo>
                <a:lnTo>
                  <a:pt x="81484" y="6970"/>
                </a:lnTo>
                <a:lnTo>
                  <a:pt x="77943" y="7586"/>
                </a:lnTo>
                <a:lnTo>
                  <a:pt x="73597" y="8989"/>
                </a:lnTo>
                <a:lnTo>
                  <a:pt x="68714" y="10917"/>
                </a:lnTo>
                <a:lnTo>
                  <a:pt x="63471" y="13194"/>
                </a:lnTo>
                <a:lnTo>
                  <a:pt x="57990" y="16696"/>
                </a:lnTo>
                <a:lnTo>
                  <a:pt x="52350" y="21015"/>
                </a:lnTo>
                <a:lnTo>
                  <a:pt x="46603" y="25879"/>
                </a:lnTo>
                <a:lnTo>
                  <a:pt x="41779" y="30114"/>
                </a:lnTo>
                <a:lnTo>
                  <a:pt x="33770" y="37465"/>
                </a:lnTo>
                <a:lnTo>
                  <a:pt x="14393" y="56406"/>
                </a:lnTo>
                <a:lnTo>
                  <a:pt x="6701" y="64033"/>
                </a:lnTo>
                <a:lnTo>
                  <a:pt x="4252" y="68448"/>
                </a:lnTo>
                <a:lnTo>
                  <a:pt x="2620" y="73376"/>
                </a:lnTo>
                <a:lnTo>
                  <a:pt x="1532" y="78646"/>
                </a:lnTo>
                <a:lnTo>
                  <a:pt x="806" y="83151"/>
                </a:lnTo>
                <a:lnTo>
                  <a:pt x="0" y="90803"/>
                </a:lnTo>
                <a:lnTo>
                  <a:pt x="779" y="94232"/>
                </a:lnTo>
                <a:lnTo>
                  <a:pt x="4292" y="100689"/>
                </a:lnTo>
                <a:lnTo>
                  <a:pt x="6619" y="102807"/>
                </a:lnTo>
                <a:lnTo>
                  <a:pt x="9164" y="104219"/>
                </a:lnTo>
                <a:lnTo>
                  <a:pt x="11853" y="105161"/>
                </a:lnTo>
                <a:lnTo>
                  <a:pt x="17490" y="108853"/>
                </a:lnTo>
                <a:lnTo>
                  <a:pt x="20384" y="111227"/>
                </a:lnTo>
                <a:lnTo>
                  <a:pt x="24300" y="112810"/>
                </a:lnTo>
                <a:lnTo>
                  <a:pt x="28896" y="113864"/>
                </a:lnTo>
                <a:lnTo>
                  <a:pt x="33947" y="114568"/>
                </a:lnTo>
                <a:lnTo>
                  <a:pt x="39300" y="116029"/>
                </a:lnTo>
                <a:lnTo>
                  <a:pt x="44856" y="117995"/>
                </a:lnTo>
                <a:lnTo>
                  <a:pt x="50546" y="120298"/>
                </a:lnTo>
                <a:lnTo>
                  <a:pt x="56325" y="121833"/>
                </a:lnTo>
                <a:lnTo>
                  <a:pt x="62165" y="122857"/>
                </a:lnTo>
                <a:lnTo>
                  <a:pt x="68044" y="123539"/>
                </a:lnTo>
                <a:lnTo>
                  <a:pt x="73950" y="124986"/>
                </a:lnTo>
                <a:lnTo>
                  <a:pt x="79874" y="126943"/>
                </a:lnTo>
                <a:lnTo>
                  <a:pt x="85809" y="129240"/>
                </a:lnTo>
                <a:lnTo>
                  <a:pt x="91752" y="130771"/>
                </a:lnTo>
                <a:lnTo>
                  <a:pt x="97701" y="131792"/>
                </a:lnTo>
                <a:lnTo>
                  <a:pt x="103653" y="132473"/>
                </a:lnTo>
                <a:lnTo>
                  <a:pt x="110601" y="133918"/>
                </a:lnTo>
                <a:lnTo>
                  <a:pt x="118212" y="135875"/>
                </a:lnTo>
                <a:lnTo>
                  <a:pt x="126266" y="138171"/>
                </a:lnTo>
                <a:lnTo>
                  <a:pt x="132628" y="140694"/>
                </a:lnTo>
                <a:lnTo>
                  <a:pt x="137862" y="143368"/>
                </a:lnTo>
                <a:lnTo>
                  <a:pt x="142346" y="146143"/>
                </a:lnTo>
                <a:lnTo>
                  <a:pt x="147321" y="149977"/>
                </a:lnTo>
                <a:lnTo>
                  <a:pt x="152623" y="154518"/>
                </a:lnTo>
                <a:lnTo>
                  <a:pt x="162819" y="163862"/>
                </a:lnTo>
                <a:lnTo>
                  <a:pt x="174143" y="174701"/>
                </a:lnTo>
                <a:lnTo>
                  <a:pt x="180660" y="181102"/>
                </a:lnTo>
                <a:lnTo>
                  <a:pt x="182796" y="185189"/>
                </a:lnTo>
                <a:lnTo>
                  <a:pt x="184219" y="189899"/>
                </a:lnTo>
                <a:lnTo>
                  <a:pt x="185168" y="195023"/>
                </a:lnTo>
                <a:lnTo>
                  <a:pt x="186222" y="203362"/>
                </a:lnTo>
                <a:lnTo>
                  <a:pt x="186691" y="210376"/>
                </a:lnTo>
                <a:lnTo>
                  <a:pt x="186899" y="216801"/>
                </a:lnTo>
                <a:lnTo>
                  <a:pt x="185961" y="220895"/>
                </a:lnTo>
                <a:lnTo>
                  <a:pt x="184343" y="225609"/>
                </a:lnTo>
                <a:lnTo>
                  <a:pt x="182271" y="230736"/>
                </a:lnTo>
                <a:lnTo>
                  <a:pt x="177321" y="239078"/>
                </a:lnTo>
                <a:lnTo>
                  <a:pt x="174610" y="242692"/>
                </a:lnTo>
                <a:lnTo>
                  <a:pt x="170816" y="246093"/>
                </a:lnTo>
                <a:lnTo>
                  <a:pt x="166301" y="249353"/>
                </a:lnTo>
                <a:lnTo>
                  <a:pt x="161304" y="252518"/>
                </a:lnTo>
                <a:lnTo>
                  <a:pt x="156980" y="254629"/>
                </a:lnTo>
                <a:lnTo>
                  <a:pt x="153104" y="256035"/>
                </a:lnTo>
                <a:lnTo>
                  <a:pt x="149527" y="256973"/>
                </a:lnTo>
                <a:lnTo>
                  <a:pt x="146149" y="258591"/>
                </a:lnTo>
                <a:lnTo>
                  <a:pt x="142904" y="260661"/>
                </a:lnTo>
                <a:lnTo>
                  <a:pt x="139747" y="263033"/>
                </a:lnTo>
                <a:lnTo>
                  <a:pt x="135657" y="264616"/>
                </a:lnTo>
                <a:lnTo>
                  <a:pt x="130943" y="265670"/>
                </a:lnTo>
                <a:lnTo>
                  <a:pt x="125814" y="266373"/>
                </a:lnTo>
                <a:lnTo>
                  <a:pt x="120409" y="266842"/>
                </a:lnTo>
                <a:lnTo>
                  <a:pt x="114819" y="267154"/>
                </a:lnTo>
                <a:lnTo>
                  <a:pt x="104304" y="267501"/>
                </a:lnTo>
                <a:lnTo>
                  <a:pt x="91808" y="267697"/>
                </a:lnTo>
                <a:lnTo>
                  <a:pt x="69269" y="267768"/>
                </a:lnTo>
                <a:lnTo>
                  <a:pt x="65828" y="266780"/>
                </a:lnTo>
                <a:lnTo>
                  <a:pt x="62541" y="265128"/>
                </a:lnTo>
                <a:lnTo>
                  <a:pt x="52987" y="2588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66"/>
          <p:cNvSpPr/>
          <p:nvPr/>
        </p:nvSpPr>
        <p:spPr>
          <a:xfrm>
            <a:off x="2516128" y="4911360"/>
            <a:ext cx="80449" cy="8899"/>
          </a:xfrm>
          <a:custGeom>
            <a:avLst/>
            <a:gdLst/>
            <a:ahLst/>
            <a:cxnLst/>
            <a:rect l="0" t="0" r="0" b="0"/>
            <a:pathLst>
              <a:path w="80449" h="8899">
                <a:moveTo>
                  <a:pt x="0" y="8898"/>
                </a:moveTo>
                <a:lnTo>
                  <a:pt x="7696" y="1209"/>
                </a:lnTo>
                <a:lnTo>
                  <a:pt x="9104" y="796"/>
                </a:lnTo>
                <a:lnTo>
                  <a:pt x="11035" y="520"/>
                </a:lnTo>
                <a:lnTo>
                  <a:pt x="13316" y="336"/>
                </a:lnTo>
                <a:lnTo>
                  <a:pt x="16823" y="213"/>
                </a:lnTo>
                <a:lnTo>
                  <a:pt x="34075" y="17"/>
                </a:lnTo>
                <a:lnTo>
                  <a:pt x="37615" y="0"/>
                </a:lnTo>
                <a:lnTo>
                  <a:pt x="41960" y="982"/>
                </a:lnTo>
                <a:lnTo>
                  <a:pt x="46844" y="2628"/>
                </a:lnTo>
                <a:lnTo>
                  <a:pt x="52086" y="4718"/>
                </a:lnTo>
                <a:lnTo>
                  <a:pt x="56574" y="6112"/>
                </a:lnTo>
                <a:lnTo>
                  <a:pt x="60559" y="7041"/>
                </a:lnTo>
                <a:lnTo>
                  <a:pt x="64209" y="7660"/>
                </a:lnTo>
                <a:lnTo>
                  <a:pt x="67635" y="8072"/>
                </a:lnTo>
                <a:lnTo>
                  <a:pt x="70913" y="8347"/>
                </a:lnTo>
                <a:lnTo>
                  <a:pt x="80448" y="88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67"/>
          <p:cNvSpPr/>
          <p:nvPr/>
        </p:nvSpPr>
        <p:spPr>
          <a:xfrm>
            <a:off x="2704288" y="4768467"/>
            <a:ext cx="115742" cy="285693"/>
          </a:xfrm>
          <a:custGeom>
            <a:avLst/>
            <a:gdLst/>
            <a:ahLst/>
            <a:cxnLst/>
            <a:rect l="0" t="0" r="0" b="0"/>
            <a:pathLst>
              <a:path w="115742" h="285693">
                <a:moveTo>
                  <a:pt x="8489" y="53564"/>
                </a:moveTo>
                <a:lnTo>
                  <a:pt x="8489" y="48824"/>
                </a:lnTo>
                <a:lnTo>
                  <a:pt x="9482" y="46436"/>
                </a:lnTo>
                <a:lnTo>
                  <a:pt x="11137" y="43851"/>
                </a:lnTo>
                <a:lnTo>
                  <a:pt x="16185" y="37314"/>
                </a:lnTo>
                <a:lnTo>
                  <a:pt x="19524" y="33774"/>
                </a:lnTo>
                <a:lnTo>
                  <a:pt x="21804" y="31441"/>
                </a:lnTo>
                <a:lnTo>
                  <a:pt x="23325" y="28894"/>
                </a:lnTo>
                <a:lnTo>
                  <a:pt x="26458" y="20568"/>
                </a:lnTo>
                <a:lnTo>
                  <a:pt x="28414" y="17676"/>
                </a:lnTo>
                <a:lnTo>
                  <a:pt x="30711" y="14756"/>
                </a:lnTo>
                <a:lnTo>
                  <a:pt x="33235" y="11817"/>
                </a:lnTo>
                <a:lnTo>
                  <a:pt x="35911" y="8866"/>
                </a:lnTo>
                <a:lnTo>
                  <a:pt x="38688" y="5906"/>
                </a:lnTo>
                <a:lnTo>
                  <a:pt x="42526" y="3933"/>
                </a:lnTo>
                <a:lnTo>
                  <a:pt x="47071" y="2617"/>
                </a:lnTo>
                <a:lnTo>
                  <a:pt x="52087" y="1740"/>
                </a:lnTo>
                <a:lnTo>
                  <a:pt x="56425" y="1156"/>
                </a:lnTo>
                <a:lnTo>
                  <a:pt x="60310" y="766"/>
                </a:lnTo>
                <a:lnTo>
                  <a:pt x="63893" y="506"/>
                </a:lnTo>
                <a:lnTo>
                  <a:pt x="68267" y="333"/>
                </a:lnTo>
                <a:lnTo>
                  <a:pt x="82922" y="89"/>
                </a:lnTo>
                <a:lnTo>
                  <a:pt x="100454" y="0"/>
                </a:lnTo>
                <a:lnTo>
                  <a:pt x="102574" y="988"/>
                </a:lnTo>
                <a:lnTo>
                  <a:pt x="103987" y="2638"/>
                </a:lnTo>
                <a:lnTo>
                  <a:pt x="104929" y="4731"/>
                </a:lnTo>
                <a:lnTo>
                  <a:pt x="106550" y="7118"/>
                </a:lnTo>
                <a:lnTo>
                  <a:pt x="108624" y="9702"/>
                </a:lnTo>
                <a:lnTo>
                  <a:pt x="114344" y="16237"/>
                </a:lnTo>
                <a:lnTo>
                  <a:pt x="115126" y="19776"/>
                </a:lnTo>
                <a:lnTo>
                  <a:pt x="115566" y="27348"/>
                </a:lnTo>
                <a:lnTo>
                  <a:pt x="115628" y="30134"/>
                </a:lnTo>
                <a:lnTo>
                  <a:pt x="114676" y="32983"/>
                </a:lnTo>
                <a:lnTo>
                  <a:pt x="113048" y="35875"/>
                </a:lnTo>
                <a:lnTo>
                  <a:pt x="110970" y="38795"/>
                </a:lnTo>
                <a:lnTo>
                  <a:pt x="108660" y="44685"/>
                </a:lnTo>
                <a:lnTo>
                  <a:pt x="108045" y="47645"/>
                </a:lnTo>
                <a:lnTo>
                  <a:pt x="104712" y="53580"/>
                </a:lnTo>
                <a:lnTo>
                  <a:pt x="102433" y="56551"/>
                </a:lnTo>
                <a:lnTo>
                  <a:pt x="99920" y="59524"/>
                </a:lnTo>
                <a:lnTo>
                  <a:pt x="97252" y="62498"/>
                </a:lnTo>
                <a:lnTo>
                  <a:pt x="94480" y="65474"/>
                </a:lnTo>
                <a:lnTo>
                  <a:pt x="91639" y="69442"/>
                </a:lnTo>
                <a:lnTo>
                  <a:pt x="88752" y="74071"/>
                </a:lnTo>
                <a:lnTo>
                  <a:pt x="85833" y="79142"/>
                </a:lnTo>
                <a:lnTo>
                  <a:pt x="81901" y="83515"/>
                </a:lnTo>
                <a:lnTo>
                  <a:pt x="77294" y="87422"/>
                </a:lnTo>
                <a:lnTo>
                  <a:pt x="72236" y="91019"/>
                </a:lnTo>
                <a:lnTo>
                  <a:pt x="67871" y="95401"/>
                </a:lnTo>
                <a:lnTo>
                  <a:pt x="63968" y="100308"/>
                </a:lnTo>
                <a:lnTo>
                  <a:pt x="45822" y="127179"/>
                </a:lnTo>
                <a:lnTo>
                  <a:pt x="41323" y="134391"/>
                </a:lnTo>
                <a:lnTo>
                  <a:pt x="37331" y="141183"/>
                </a:lnTo>
                <a:lnTo>
                  <a:pt x="33675" y="147695"/>
                </a:lnTo>
                <a:lnTo>
                  <a:pt x="29253" y="154022"/>
                </a:lnTo>
                <a:lnTo>
                  <a:pt x="24318" y="160224"/>
                </a:lnTo>
                <a:lnTo>
                  <a:pt x="19042" y="166343"/>
                </a:lnTo>
                <a:lnTo>
                  <a:pt x="15524" y="172406"/>
                </a:lnTo>
                <a:lnTo>
                  <a:pt x="13179" y="178433"/>
                </a:lnTo>
                <a:lnTo>
                  <a:pt x="11616" y="184435"/>
                </a:lnTo>
                <a:lnTo>
                  <a:pt x="9580" y="190421"/>
                </a:lnTo>
                <a:lnTo>
                  <a:pt x="7230" y="196396"/>
                </a:lnTo>
                <a:lnTo>
                  <a:pt x="4670" y="202363"/>
                </a:lnTo>
                <a:lnTo>
                  <a:pt x="2964" y="208327"/>
                </a:lnTo>
                <a:lnTo>
                  <a:pt x="1826" y="214286"/>
                </a:lnTo>
                <a:lnTo>
                  <a:pt x="1067" y="220243"/>
                </a:lnTo>
                <a:lnTo>
                  <a:pt x="562" y="225207"/>
                </a:lnTo>
                <a:lnTo>
                  <a:pt x="0" y="233368"/>
                </a:lnTo>
                <a:lnTo>
                  <a:pt x="843" y="236934"/>
                </a:lnTo>
                <a:lnTo>
                  <a:pt x="4429" y="243541"/>
                </a:lnTo>
                <a:lnTo>
                  <a:pt x="6775" y="247684"/>
                </a:lnTo>
                <a:lnTo>
                  <a:pt x="12031" y="257579"/>
                </a:lnTo>
                <a:lnTo>
                  <a:pt x="14823" y="261012"/>
                </a:lnTo>
                <a:lnTo>
                  <a:pt x="17677" y="263300"/>
                </a:lnTo>
                <a:lnTo>
                  <a:pt x="20574" y="264826"/>
                </a:lnTo>
                <a:lnTo>
                  <a:pt x="23498" y="266835"/>
                </a:lnTo>
                <a:lnTo>
                  <a:pt x="26440" y="269167"/>
                </a:lnTo>
                <a:lnTo>
                  <a:pt x="29395" y="271713"/>
                </a:lnTo>
                <a:lnTo>
                  <a:pt x="32358" y="274403"/>
                </a:lnTo>
                <a:lnTo>
                  <a:pt x="38298" y="280038"/>
                </a:lnTo>
                <a:lnTo>
                  <a:pt x="41273" y="281938"/>
                </a:lnTo>
                <a:lnTo>
                  <a:pt x="44250" y="283204"/>
                </a:lnTo>
                <a:lnTo>
                  <a:pt x="47227" y="284048"/>
                </a:lnTo>
                <a:lnTo>
                  <a:pt x="50205" y="284611"/>
                </a:lnTo>
                <a:lnTo>
                  <a:pt x="53184" y="284986"/>
                </a:lnTo>
                <a:lnTo>
                  <a:pt x="56162" y="285236"/>
                </a:lnTo>
                <a:lnTo>
                  <a:pt x="59142" y="285402"/>
                </a:lnTo>
                <a:lnTo>
                  <a:pt x="65100" y="285588"/>
                </a:lnTo>
                <a:lnTo>
                  <a:pt x="74038" y="285692"/>
                </a:lnTo>
                <a:lnTo>
                  <a:pt x="77018" y="284715"/>
                </a:lnTo>
                <a:lnTo>
                  <a:pt x="79997" y="283070"/>
                </a:lnTo>
                <a:lnTo>
                  <a:pt x="82977" y="280983"/>
                </a:lnTo>
                <a:lnTo>
                  <a:pt x="85956" y="278599"/>
                </a:lnTo>
                <a:lnTo>
                  <a:pt x="88936" y="276017"/>
                </a:lnTo>
                <a:lnTo>
                  <a:pt x="91915" y="273304"/>
                </a:lnTo>
                <a:lnTo>
                  <a:pt x="94895" y="271495"/>
                </a:lnTo>
                <a:lnTo>
                  <a:pt x="97874" y="270289"/>
                </a:lnTo>
                <a:lnTo>
                  <a:pt x="100854" y="269485"/>
                </a:lnTo>
                <a:lnTo>
                  <a:pt x="102840" y="267957"/>
                </a:lnTo>
                <a:lnTo>
                  <a:pt x="104164" y="265946"/>
                </a:lnTo>
                <a:lnTo>
                  <a:pt x="105047" y="263613"/>
                </a:lnTo>
                <a:lnTo>
                  <a:pt x="106629" y="261066"/>
                </a:lnTo>
                <a:lnTo>
                  <a:pt x="108677" y="258375"/>
                </a:lnTo>
                <a:lnTo>
                  <a:pt x="111035" y="255590"/>
                </a:lnTo>
                <a:lnTo>
                  <a:pt x="112607" y="251748"/>
                </a:lnTo>
                <a:lnTo>
                  <a:pt x="113655" y="247202"/>
                </a:lnTo>
                <a:lnTo>
                  <a:pt x="114354" y="242188"/>
                </a:lnTo>
                <a:lnTo>
                  <a:pt x="115131" y="233970"/>
                </a:lnTo>
                <a:lnTo>
                  <a:pt x="115475" y="227010"/>
                </a:lnTo>
                <a:lnTo>
                  <a:pt x="115628" y="220610"/>
                </a:lnTo>
                <a:lnTo>
                  <a:pt x="115741" y="189995"/>
                </a:lnTo>
                <a:lnTo>
                  <a:pt x="114751" y="184206"/>
                </a:lnTo>
                <a:lnTo>
                  <a:pt x="113098" y="178362"/>
                </a:lnTo>
                <a:lnTo>
                  <a:pt x="111003" y="172481"/>
                </a:lnTo>
                <a:lnTo>
                  <a:pt x="108613" y="167569"/>
                </a:lnTo>
                <a:lnTo>
                  <a:pt x="106027" y="163302"/>
                </a:lnTo>
                <a:lnTo>
                  <a:pt x="103309" y="159465"/>
                </a:lnTo>
                <a:lnTo>
                  <a:pt x="100505" y="154923"/>
                </a:lnTo>
                <a:lnTo>
                  <a:pt x="97641" y="149910"/>
                </a:lnTo>
                <a:lnTo>
                  <a:pt x="91811" y="139049"/>
                </a:lnTo>
                <a:lnTo>
                  <a:pt x="85910" y="127607"/>
                </a:lnTo>
                <a:lnTo>
                  <a:pt x="81953" y="122770"/>
                </a:lnTo>
                <a:lnTo>
                  <a:pt x="77328" y="118553"/>
                </a:lnTo>
                <a:lnTo>
                  <a:pt x="72259" y="114750"/>
                </a:lnTo>
                <a:lnTo>
                  <a:pt x="67886" y="110230"/>
                </a:lnTo>
                <a:lnTo>
                  <a:pt x="63978" y="105232"/>
                </a:lnTo>
                <a:lnTo>
                  <a:pt x="60379" y="99915"/>
                </a:lnTo>
                <a:lnTo>
                  <a:pt x="56987" y="95379"/>
                </a:lnTo>
                <a:lnTo>
                  <a:pt x="53732" y="91363"/>
                </a:lnTo>
                <a:lnTo>
                  <a:pt x="50569" y="87694"/>
                </a:lnTo>
                <a:lnTo>
                  <a:pt x="47467" y="85247"/>
                </a:lnTo>
                <a:lnTo>
                  <a:pt x="44406" y="83616"/>
                </a:lnTo>
                <a:lnTo>
                  <a:pt x="35305" y="803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68"/>
          <p:cNvSpPr/>
          <p:nvPr/>
        </p:nvSpPr>
        <p:spPr>
          <a:xfrm>
            <a:off x="2946696" y="3768696"/>
            <a:ext cx="248228" cy="276295"/>
          </a:xfrm>
          <a:custGeom>
            <a:avLst/>
            <a:gdLst/>
            <a:ahLst/>
            <a:cxnLst/>
            <a:rect l="0" t="0" r="0" b="0"/>
            <a:pathLst>
              <a:path w="248228" h="276295">
                <a:moveTo>
                  <a:pt x="114685" y="8562"/>
                </a:moveTo>
                <a:lnTo>
                  <a:pt x="105856" y="8562"/>
                </a:lnTo>
                <a:lnTo>
                  <a:pt x="105779" y="3821"/>
                </a:lnTo>
                <a:lnTo>
                  <a:pt x="104775" y="2425"/>
                </a:lnTo>
                <a:lnTo>
                  <a:pt x="103113" y="1494"/>
                </a:lnTo>
                <a:lnTo>
                  <a:pt x="98617" y="460"/>
                </a:lnTo>
                <a:lnTo>
                  <a:pt x="93308" y="0"/>
                </a:lnTo>
                <a:lnTo>
                  <a:pt x="90502" y="869"/>
                </a:lnTo>
                <a:lnTo>
                  <a:pt x="84736" y="4481"/>
                </a:lnTo>
                <a:lnTo>
                  <a:pt x="78862" y="6748"/>
                </a:lnTo>
                <a:lnTo>
                  <a:pt x="75906" y="7353"/>
                </a:lnTo>
                <a:lnTo>
                  <a:pt x="69972" y="10670"/>
                </a:lnTo>
                <a:lnTo>
                  <a:pt x="64024" y="15452"/>
                </a:lnTo>
                <a:lnTo>
                  <a:pt x="58070" y="20885"/>
                </a:lnTo>
                <a:lnTo>
                  <a:pt x="54099" y="23722"/>
                </a:lnTo>
                <a:lnTo>
                  <a:pt x="49465" y="26606"/>
                </a:lnTo>
                <a:lnTo>
                  <a:pt x="44389" y="29521"/>
                </a:lnTo>
                <a:lnTo>
                  <a:pt x="40012" y="33449"/>
                </a:lnTo>
                <a:lnTo>
                  <a:pt x="36101" y="38051"/>
                </a:lnTo>
                <a:lnTo>
                  <a:pt x="32501" y="43104"/>
                </a:lnTo>
                <a:lnTo>
                  <a:pt x="17943" y="64437"/>
                </a:lnTo>
                <a:lnTo>
                  <a:pt x="14436" y="72601"/>
                </a:lnTo>
                <a:lnTo>
                  <a:pt x="12098" y="81021"/>
                </a:lnTo>
                <a:lnTo>
                  <a:pt x="10540" y="89610"/>
                </a:lnTo>
                <a:lnTo>
                  <a:pt x="8507" y="98313"/>
                </a:lnTo>
                <a:lnTo>
                  <a:pt x="6160" y="107091"/>
                </a:lnTo>
                <a:lnTo>
                  <a:pt x="3601" y="115920"/>
                </a:lnTo>
                <a:lnTo>
                  <a:pt x="1896" y="123790"/>
                </a:lnTo>
                <a:lnTo>
                  <a:pt x="758" y="131021"/>
                </a:lnTo>
                <a:lnTo>
                  <a:pt x="0" y="137827"/>
                </a:lnTo>
                <a:lnTo>
                  <a:pt x="488" y="145340"/>
                </a:lnTo>
                <a:lnTo>
                  <a:pt x="1806" y="153325"/>
                </a:lnTo>
                <a:lnTo>
                  <a:pt x="3678" y="161626"/>
                </a:lnTo>
                <a:lnTo>
                  <a:pt x="5919" y="169143"/>
                </a:lnTo>
                <a:lnTo>
                  <a:pt x="8407" y="176140"/>
                </a:lnTo>
                <a:lnTo>
                  <a:pt x="11058" y="182788"/>
                </a:lnTo>
                <a:lnTo>
                  <a:pt x="16653" y="198113"/>
                </a:lnTo>
                <a:lnTo>
                  <a:pt x="19535" y="206367"/>
                </a:lnTo>
                <a:lnTo>
                  <a:pt x="22450" y="212862"/>
                </a:lnTo>
                <a:lnTo>
                  <a:pt x="25386" y="218184"/>
                </a:lnTo>
                <a:lnTo>
                  <a:pt x="28337" y="222724"/>
                </a:lnTo>
                <a:lnTo>
                  <a:pt x="32290" y="227735"/>
                </a:lnTo>
                <a:lnTo>
                  <a:pt x="36912" y="233060"/>
                </a:lnTo>
                <a:lnTo>
                  <a:pt x="41980" y="238595"/>
                </a:lnTo>
                <a:lnTo>
                  <a:pt x="47345" y="243277"/>
                </a:lnTo>
                <a:lnTo>
                  <a:pt x="52908" y="247390"/>
                </a:lnTo>
                <a:lnTo>
                  <a:pt x="58603" y="251125"/>
                </a:lnTo>
                <a:lnTo>
                  <a:pt x="64386" y="254606"/>
                </a:lnTo>
                <a:lnTo>
                  <a:pt x="70227" y="257920"/>
                </a:lnTo>
                <a:lnTo>
                  <a:pt x="76108" y="261121"/>
                </a:lnTo>
                <a:lnTo>
                  <a:pt x="83008" y="264247"/>
                </a:lnTo>
                <a:lnTo>
                  <a:pt x="90588" y="267324"/>
                </a:lnTo>
                <a:lnTo>
                  <a:pt x="98620" y="270366"/>
                </a:lnTo>
                <a:lnTo>
                  <a:pt x="105961" y="272395"/>
                </a:lnTo>
                <a:lnTo>
                  <a:pt x="112842" y="273748"/>
                </a:lnTo>
                <a:lnTo>
                  <a:pt x="119415" y="274649"/>
                </a:lnTo>
                <a:lnTo>
                  <a:pt x="125784" y="275250"/>
                </a:lnTo>
                <a:lnTo>
                  <a:pt x="132016" y="275651"/>
                </a:lnTo>
                <a:lnTo>
                  <a:pt x="138157" y="275918"/>
                </a:lnTo>
                <a:lnTo>
                  <a:pt x="150278" y="276215"/>
                </a:lnTo>
                <a:lnTo>
                  <a:pt x="156291" y="276294"/>
                </a:lnTo>
                <a:lnTo>
                  <a:pt x="162286" y="275355"/>
                </a:lnTo>
                <a:lnTo>
                  <a:pt x="168269" y="273737"/>
                </a:lnTo>
                <a:lnTo>
                  <a:pt x="174244" y="271666"/>
                </a:lnTo>
                <a:lnTo>
                  <a:pt x="180214" y="269292"/>
                </a:lnTo>
                <a:lnTo>
                  <a:pt x="186180" y="266718"/>
                </a:lnTo>
                <a:lnTo>
                  <a:pt x="198105" y="261212"/>
                </a:lnTo>
                <a:lnTo>
                  <a:pt x="210027" y="255458"/>
                </a:lnTo>
                <a:lnTo>
                  <a:pt x="214994" y="251542"/>
                </a:lnTo>
                <a:lnTo>
                  <a:pt x="219298" y="246947"/>
                </a:lnTo>
                <a:lnTo>
                  <a:pt x="223161" y="241899"/>
                </a:lnTo>
                <a:lnTo>
                  <a:pt x="230101" y="233645"/>
                </a:lnTo>
                <a:lnTo>
                  <a:pt x="236497" y="225677"/>
                </a:lnTo>
                <a:lnTo>
                  <a:pt x="239593" y="220774"/>
                </a:lnTo>
                <a:lnTo>
                  <a:pt x="242650" y="215521"/>
                </a:lnTo>
                <a:lnTo>
                  <a:pt x="244688" y="210035"/>
                </a:lnTo>
                <a:lnTo>
                  <a:pt x="246046" y="204393"/>
                </a:lnTo>
                <a:lnTo>
                  <a:pt x="246952" y="198647"/>
                </a:lnTo>
                <a:lnTo>
                  <a:pt x="247557" y="191841"/>
                </a:lnTo>
                <a:lnTo>
                  <a:pt x="247959" y="184326"/>
                </a:lnTo>
                <a:lnTo>
                  <a:pt x="248227" y="176339"/>
                </a:lnTo>
                <a:lnTo>
                  <a:pt x="247413" y="169031"/>
                </a:lnTo>
                <a:lnTo>
                  <a:pt x="245877" y="162174"/>
                </a:lnTo>
                <a:lnTo>
                  <a:pt x="241522" y="148272"/>
                </a:lnTo>
                <a:lnTo>
                  <a:pt x="236276" y="132171"/>
                </a:lnTo>
                <a:lnTo>
                  <a:pt x="232493" y="124702"/>
                </a:lnTo>
                <a:lnTo>
                  <a:pt x="227985" y="117738"/>
                </a:lnTo>
                <a:lnTo>
                  <a:pt x="222993" y="111112"/>
                </a:lnTo>
                <a:lnTo>
                  <a:pt x="218672" y="104710"/>
                </a:lnTo>
                <a:lnTo>
                  <a:pt x="214798" y="98457"/>
                </a:lnTo>
                <a:lnTo>
                  <a:pt x="211222" y="92305"/>
                </a:lnTo>
                <a:lnTo>
                  <a:pt x="205859" y="86219"/>
                </a:lnTo>
                <a:lnTo>
                  <a:pt x="199304" y="80177"/>
                </a:lnTo>
                <a:lnTo>
                  <a:pt x="191954" y="74164"/>
                </a:lnTo>
                <a:lnTo>
                  <a:pt x="185068" y="69164"/>
                </a:lnTo>
                <a:lnTo>
                  <a:pt x="178491" y="64838"/>
                </a:lnTo>
                <a:lnTo>
                  <a:pt x="172120" y="60962"/>
                </a:lnTo>
                <a:lnTo>
                  <a:pt x="165886" y="56394"/>
                </a:lnTo>
                <a:lnTo>
                  <a:pt x="159744" y="51364"/>
                </a:lnTo>
                <a:lnTo>
                  <a:pt x="153663" y="46026"/>
                </a:lnTo>
                <a:lnTo>
                  <a:pt x="146630" y="42468"/>
                </a:lnTo>
                <a:lnTo>
                  <a:pt x="138961" y="40096"/>
                </a:lnTo>
                <a:lnTo>
                  <a:pt x="130869" y="38514"/>
                </a:lnTo>
                <a:lnTo>
                  <a:pt x="124482" y="36467"/>
                </a:lnTo>
                <a:lnTo>
                  <a:pt x="119230" y="34111"/>
                </a:lnTo>
                <a:lnTo>
                  <a:pt x="114736" y="31548"/>
                </a:lnTo>
                <a:lnTo>
                  <a:pt x="104445" y="26054"/>
                </a:lnTo>
                <a:lnTo>
                  <a:pt x="87870" y="1749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69"/>
          <p:cNvSpPr/>
          <p:nvPr/>
        </p:nvSpPr>
        <p:spPr>
          <a:xfrm>
            <a:off x="3088197" y="4339828"/>
            <a:ext cx="98325" cy="8931"/>
          </a:xfrm>
          <a:custGeom>
            <a:avLst/>
            <a:gdLst/>
            <a:ahLst/>
            <a:cxnLst/>
            <a:rect l="0" t="0" r="0" b="0"/>
            <a:pathLst>
              <a:path w="98325" h="8931">
                <a:moveTo>
                  <a:pt x="0" y="0"/>
                </a:moveTo>
                <a:lnTo>
                  <a:pt x="83049" y="0"/>
                </a:lnTo>
                <a:lnTo>
                  <a:pt x="86155" y="992"/>
                </a:lnTo>
                <a:lnTo>
                  <a:pt x="89218" y="2646"/>
                </a:lnTo>
                <a:lnTo>
                  <a:pt x="98324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70"/>
          <p:cNvSpPr/>
          <p:nvPr/>
        </p:nvSpPr>
        <p:spPr>
          <a:xfrm>
            <a:off x="3222276" y="4206264"/>
            <a:ext cx="223465" cy="294300"/>
          </a:xfrm>
          <a:custGeom>
            <a:avLst/>
            <a:gdLst/>
            <a:ahLst/>
            <a:cxnLst/>
            <a:rect l="0" t="0" r="0" b="0"/>
            <a:pathLst>
              <a:path w="223465" h="294300">
                <a:moveTo>
                  <a:pt x="0" y="44267"/>
                </a:moveTo>
                <a:lnTo>
                  <a:pt x="0" y="39527"/>
                </a:lnTo>
                <a:lnTo>
                  <a:pt x="993" y="38130"/>
                </a:lnTo>
                <a:lnTo>
                  <a:pt x="2648" y="37199"/>
                </a:lnTo>
                <a:lnTo>
                  <a:pt x="4745" y="36579"/>
                </a:lnTo>
                <a:lnTo>
                  <a:pt x="6142" y="35173"/>
                </a:lnTo>
                <a:lnTo>
                  <a:pt x="7075" y="33243"/>
                </a:lnTo>
                <a:lnTo>
                  <a:pt x="7696" y="30965"/>
                </a:lnTo>
                <a:lnTo>
                  <a:pt x="11034" y="25787"/>
                </a:lnTo>
                <a:lnTo>
                  <a:pt x="15829" y="20179"/>
                </a:lnTo>
                <a:lnTo>
                  <a:pt x="21270" y="14379"/>
                </a:lnTo>
                <a:lnTo>
                  <a:pt x="24112" y="12435"/>
                </a:lnTo>
                <a:lnTo>
                  <a:pt x="29917" y="10276"/>
                </a:lnTo>
                <a:lnTo>
                  <a:pt x="35808" y="9316"/>
                </a:lnTo>
                <a:lnTo>
                  <a:pt x="38770" y="9060"/>
                </a:lnTo>
                <a:lnTo>
                  <a:pt x="41737" y="7897"/>
                </a:lnTo>
                <a:lnTo>
                  <a:pt x="47683" y="3959"/>
                </a:lnTo>
                <a:lnTo>
                  <a:pt x="53636" y="1548"/>
                </a:lnTo>
                <a:lnTo>
                  <a:pt x="59592" y="476"/>
                </a:lnTo>
                <a:lnTo>
                  <a:pt x="65550" y="0"/>
                </a:lnTo>
                <a:lnTo>
                  <a:pt x="67536" y="865"/>
                </a:lnTo>
                <a:lnTo>
                  <a:pt x="68860" y="2434"/>
                </a:lnTo>
                <a:lnTo>
                  <a:pt x="69743" y="4472"/>
                </a:lnTo>
                <a:lnTo>
                  <a:pt x="75730" y="12081"/>
                </a:lnTo>
                <a:lnTo>
                  <a:pt x="80999" y="17725"/>
                </a:lnTo>
                <a:lnTo>
                  <a:pt x="83795" y="20619"/>
                </a:lnTo>
                <a:lnTo>
                  <a:pt x="85658" y="23541"/>
                </a:lnTo>
                <a:lnTo>
                  <a:pt x="87729" y="29433"/>
                </a:lnTo>
                <a:lnTo>
                  <a:pt x="88649" y="38005"/>
                </a:lnTo>
                <a:lnTo>
                  <a:pt x="88894" y="43069"/>
                </a:lnTo>
                <a:lnTo>
                  <a:pt x="89167" y="53987"/>
                </a:lnTo>
                <a:lnTo>
                  <a:pt x="89240" y="59677"/>
                </a:lnTo>
                <a:lnTo>
                  <a:pt x="88295" y="65454"/>
                </a:lnTo>
                <a:lnTo>
                  <a:pt x="86672" y="71290"/>
                </a:lnTo>
                <a:lnTo>
                  <a:pt x="84597" y="77165"/>
                </a:lnTo>
                <a:lnTo>
                  <a:pt x="83213" y="84059"/>
                </a:lnTo>
                <a:lnTo>
                  <a:pt x="82291" y="91631"/>
                </a:lnTo>
                <a:lnTo>
                  <a:pt x="81676" y="99655"/>
                </a:lnTo>
                <a:lnTo>
                  <a:pt x="80273" y="106989"/>
                </a:lnTo>
                <a:lnTo>
                  <a:pt x="78345" y="113863"/>
                </a:lnTo>
                <a:lnTo>
                  <a:pt x="76066" y="120430"/>
                </a:lnTo>
                <a:lnTo>
                  <a:pt x="74547" y="127785"/>
                </a:lnTo>
                <a:lnTo>
                  <a:pt x="73534" y="135664"/>
                </a:lnTo>
                <a:lnTo>
                  <a:pt x="72859" y="143894"/>
                </a:lnTo>
                <a:lnTo>
                  <a:pt x="71415" y="151365"/>
                </a:lnTo>
                <a:lnTo>
                  <a:pt x="69460" y="158329"/>
                </a:lnTo>
                <a:lnTo>
                  <a:pt x="67164" y="164957"/>
                </a:lnTo>
                <a:lnTo>
                  <a:pt x="64639" y="171360"/>
                </a:lnTo>
                <a:lnTo>
                  <a:pt x="61963" y="177613"/>
                </a:lnTo>
                <a:lnTo>
                  <a:pt x="56341" y="189852"/>
                </a:lnTo>
                <a:lnTo>
                  <a:pt x="44639" y="213879"/>
                </a:lnTo>
                <a:lnTo>
                  <a:pt x="41677" y="219849"/>
                </a:lnTo>
                <a:lnTo>
                  <a:pt x="39703" y="225814"/>
                </a:lnTo>
                <a:lnTo>
                  <a:pt x="38386" y="231775"/>
                </a:lnTo>
                <a:lnTo>
                  <a:pt x="37509" y="237733"/>
                </a:lnTo>
                <a:lnTo>
                  <a:pt x="37917" y="242698"/>
                </a:lnTo>
                <a:lnTo>
                  <a:pt x="39182" y="246999"/>
                </a:lnTo>
                <a:lnTo>
                  <a:pt x="42244" y="254425"/>
                </a:lnTo>
                <a:lnTo>
                  <a:pt x="43604" y="261033"/>
                </a:lnTo>
                <a:lnTo>
                  <a:pt x="44960" y="263192"/>
                </a:lnTo>
                <a:lnTo>
                  <a:pt x="46857" y="264631"/>
                </a:lnTo>
                <a:lnTo>
                  <a:pt x="49115" y="265591"/>
                </a:lnTo>
                <a:lnTo>
                  <a:pt x="54272" y="269303"/>
                </a:lnTo>
                <a:lnTo>
                  <a:pt x="57038" y="271682"/>
                </a:lnTo>
                <a:lnTo>
                  <a:pt x="59875" y="273267"/>
                </a:lnTo>
                <a:lnTo>
                  <a:pt x="69606" y="276491"/>
                </a:lnTo>
                <a:lnTo>
                  <a:pt x="74213" y="278458"/>
                </a:lnTo>
                <a:lnTo>
                  <a:pt x="79271" y="280762"/>
                </a:lnTo>
                <a:lnTo>
                  <a:pt x="84628" y="282297"/>
                </a:lnTo>
                <a:lnTo>
                  <a:pt x="90187" y="283321"/>
                </a:lnTo>
                <a:lnTo>
                  <a:pt x="95879" y="284004"/>
                </a:lnTo>
                <a:lnTo>
                  <a:pt x="102653" y="284459"/>
                </a:lnTo>
                <a:lnTo>
                  <a:pt x="110148" y="284762"/>
                </a:lnTo>
                <a:lnTo>
                  <a:pt x="132285" y="285189"/>
                </a:lnTo>
                <a:lnTo>
                  <a:pt x="138842" y="285249"/>
                </a:lnTo>
                <a:lnTo>
                  <a:pt x="145199" y="286281"/>
                </a:lnTo>
                <a:lnTo>
                  <a:pt x="151424" y="287961"/>
                </a:lnTo>
                <a:lnTo>
                  <a:pt x="157560" y="290074"/>
                </a:lnTo>
                <a:lnTo>
                  <a:pt x="163637" y="291482"/>
                </a:lnTo>
                <a:lnTo>
                  <a:pt x="169675" y="292421"/>
                </a:lnTo>
                <a:lnTo>
                  <a:pt x="175687" y="293047"/>
                </a:lnTo>
                <a:lnTo>
                  <a:pt x="180687" y="293464"/>
                </a:lnTo>
                <a:lnTo>
                  <a:pt x="185014" y="293742"/>
                </a:lnTo>
                <a:lnTo>
                  <a:pt x="192471" y="294051"/>
                </a:lnTo>
                <a:lnTo>
                  <a:pt x="202252" y="294225"/>
                </a:lnTo>
                <a:lnTo>
                  <a:pt x="223464" y="2942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71"/>
          <p:cNvSpPr/>
          <p:nvPr/>
        </p:nvSpPr>
        <p:spPr>
          <a:xfrm>
            <a:off x="3204520" y="4786313"/>
            <a:ext cx="160774" cy="169651"/>
          </a:xfrm>
          <a:custGeom>
            <a:avLst/>
            <a:gdLst/>
            <a:ahLst/>
            <a:cxnLst/>
            <a:rect l="0" t="0" r="0" b="0"/>
            <a:pathLst>
              <a:path w="160774" h="169651">
                <a:moveTo>
                  <a:pt x="35632" y="0"/>
                </a:moveTo>
                <a:lnTo>
                  <a:pt x="35632" y="21349"/>
                </a:lnTo>
                <a:lnTo>
                  <a:pt x="34639" y="24154"/>
                </a:lnTo>
                <a:lnTo>
                  <a:pt x="32984" y="27017"/>
                </a:lnTo>
                <a:lnTo>
                  <a:pt x="30887" y="29917"/>
                </a:lnTo>
                <a:lnTo>
                  <a:pt x="29490" y="32844"/>
                </a:lnTo>
                <a:lnTo>
                  <a:pt x="28558" y="35786"/>
                </a:lnTo>
                <a:lnTo>
                  <a:pt x="27936" y="38740"/>
                </a:lnTo>
                <a:lnTo>
                  <a:pt x="26529" y="41702"/>
                </a:lnTo>
                <a:lnTo>
                  <a:pt x="24598" y="44668"/>
                </a:lnTo>
                <a:lnTo>
                  <a:pt x="22317" y="47638"/>
                </a:lnTo>
                <a:lnTo>
                  <a:pt x="19803" y="50610"/>
                </a:lnTo>
                <a:lnTo>
                  <a:pt x="17135" y="53583"/>
                </a:lnTo>
                <a:lnTo>
                  <a:pt x="14362" y="56558"/>
                </a:lnTo>
                <a:lnTo>
                  <a:pt x="12513" y="60526"/>
                </a:lnTo>
                <a:lnTo>
                  <a:pt x="11282" y="65155"/>
                </a:lnTo>
                <a:lnTo>
                  <a:pt x="10460" y="70226"/>
                </a:lnTo>
                <a:lnTo>
                  <a:pt x="8919" y="75590"/>
                </a:lnTo>
                <a:lnTo>
                  <a:pt x="6899" y="81151"/>
                </a:lnTo>
                <a:lnTo>
                  <a:pt x="4559" y="86843"/>
                </a:lnTo>
                <a:lnTo>
                  <a:pt x="2998" y="92622"/>
                </a:lnTo>
                <a:lnTo>
                  <a:pt x="1959" y="98459"/>
                </a:lnTo>
                <a:lnTo>
                  <a:pt x="1265" y="104334"/>
                </a:lnTo>
                <a:lnTo>
                  <a:pt x="803" y="109244"/>
                </a:lnTo>
                <a:lnTo>
                  <a:pt x="495" y="113508"/>
                </a:lnTo>
                <a:lnTo>
                  <a:pt x="289" y="117344"/>
                </a:lnTo>
                <a:lnTo>
                  <a:pt x="61" y="126897"/>
                </a:lnTo>
                <a:lnTo>
                  <a:pt x="0" y="132223"/>
                </a:lnTo>
                <a:lnTo>
                  <a:pt x="1946" y="136766"/>
                </a:lnTo>
                <a:lnTo>
                  <a:pt x="5229" y="140787"/>
                </a:lnTo>
                <a:lnTo>
                  <a:pt x="9405" y="144459"/>
                </a:lnTo>
                <a:lnTo>
                  <a:pt x="16692" y="151185"/>
                </a:lnTo>
                <a:lnTo>
                  <a:pt x="20026" y="154368"/>
                </a:lnTo>
                <a:lnTo>
                  <a:pt x="24235" y="157483"/>
                </a:lnTo>
                <a:lnTo>
                  <a:pt x="29028" y="160551"/>
                </a:lnTo>
                <a:lnTo>
                  <a:pt x="34208" y="163588"/>
                </a:lnTo>
                <a:lnTo>
                  <a:pt x="39649" y="165613"/>
                </a:lnTo>
                <a:lnTo>
                  <a:pt x="45263" y="166964"/>
                </a:lnTo>
                <a:lnTo>
                  <a:pt x="50991" y="167863"/>
                </a:lnTo>
                <a:lnTo>
                  <a:pt x="56796" y="168463"/>
                </a:lnTo>
                <a:lnTo>
                  <a:pt x="62653" y="168864"/>
                </a:lnTo>
                <a:lnTo>
                  <a:pt x="68544" y="169131"/>
                </a:lnTo>
                <a:lnTo>
                  <a:pt x="80386" y="169426"/>
                </a:lnTo>
                <a:lnTo>
                  <a:pt x="114346" y="169650"/>
                </a:lnTo>
                <a:lnTo>
                  <a:pt x="119890" y="168662"/>
                </a:lnTo>
                <a:lnTo>
                  <a:pt x="125572" y="167011"/>
                </a:lnTo>
                <a:lnTo>
                  <a:pt x="131347" y="164919"/>
                </a:lnTo>
                <a:lnTo>
                  <a:pt x="136189" y="162532"/>
                </a:lnTo>
                <a:lnTo>
                  <a:pt x="140411" y="159948"/>
                </a:lnTo>
                <a:lnTo>
                  <a:pt x="144219" y="157233"/>
                </a:lnTo>
                <a:lnTo>
                  <a:pt x="147751" y="154432"/>
                </a:lnTo>
                <a:lnTo>
                  <a:pt x="151098" y="151570"/>
                </a:lnTo>
                <a:lnTo>
                  <a:pt x="160773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72"/>
          <p:cNvSpPr/>
          <p:nvPr/>
        </p:nvSpPr>
        <p:spPr>
          <a:xfrm>
            <a:off x="3347416" y="4750594"/>
            <a:ext cx="26816" cy="339329"/>
          </a:xfrm>
          <a:custGeom>
            <a:avLst/>
            <a:gdLst/>
            <a:ahLst/>
            <a:cxnLst/>
            <a:rect l="0" t="0" r="0" b="0"/>
            <a:pathLst>
              <a:path w="26816" h="339329">
                <a:moveTo>
                  <a:pt x="26815" y="0"/>
                </a:moveTo>
                <a:lnTo>
                  <a:pt x="22070" y="0"/>
                </a:lnTo>
                <a:lnTo>
                  <a:pt x="20672" y="992"/>
                </a:lnTo>
                <a:lnTo>
                  <a:pt x="19740" y="2645"/>
                </a:lnTo>
                <a:lnTo>
                  <a:pt x="18245" y="7689"/>
                </a:lnTo>
                <a:lnTo>
                  <a:pt x="17950" y="15814"/>
                </a:lnTo>
                <a:lnTo>
                  <a:pt x="17909" y="21249"/>
                </a:lnTo>
                <a:lnTo>
                  <a:pt x="18892" y="25080"/>
                </a:lnTo>
                <a:lnTo>
                  <a:pt x="20540" y="29619"/>
                </a:lnTo>
                <a:lnTo>
                  <a:pt x="22632" y="34629"/>
                </a:lnTo>
                <a:lnTo>
                  <a:pt x="24026" y="39953"/>
                </a:lnTo>
                <a:lnTo>
                  <a:pt x="24956" y="45487"/>
                </a:lnTo>
                <a:lnTo>
                  <a:pt x="25575" y="51160"/>
                </a:lnTo>
                <a:lnTo>
                  <a:pt x="25989" y="57920"/>
                </a:lnTo>
                <a:lnTo>
                  <a:pt x="26448" y="73367"/>
                </a:lnTo>
                <a:lnTo>
                  <a:pt x="26783" y="125185"/>
                </a:lnTo>
                <a:lnTo>
                  <a:pt x="25801" y="135050"/>
                </a:lnTo>
                <a:lnTo>
                  <a:pt x="24152" y="145596"/>
                </a:lnTo>
                <a:lnTo>
                  <a:pt x="22060" y="156595"/>
                </a:lnTo>
                <a:lnTo>
                  <a:pt x="20666" y="167897"/>
                </a:lnTo>
                <a:lnTo>
                  <a:pt x="19736" y="179400"/>
                </a:lnTo>
                <a:lnTo>
                  <a:pt x="19116" y="191037"/>
                </a:lnTo>
                <a:lnTo>
                  <a:pt x="17710" y="201773"/>
                </a:lnTo>
                <a:lnTo>
                  <a:pt x="15779" y="211905"/>
                </a:lnTo>
                <a:lnTo>
                  <a:pt x="13499" y="221638"/>
                </a:lnTo>
                <a:lnTo>
                  <a:pt x="11979" y="231102"/>
                </a:lnTo>
                <a:lnTo>
                  <a:pt x="10965" y="240389"/>
                </a:lnTo>
                <a:lnTo>
                  <a:pt x="10290" y="249556"/>
                </a:lnTo>
                <a:lnTo>
                  <a:pt x="8846" y="258644"/>
                </a:lnTo>
                <a:lnTo>
                  <a:pt x="6890" y="267679"/>
                </a:lnTo>
                <a:lnTo>
                  <a:pt x="4593" y="276680"/>
                </a:lnTo>
                <a:lnTo>
                  <a:pt x="3062" y="284664"/>
                </a:lnTo>
                <a:lnTo>
                  <a:pt x="2042" y="291971"/>
                </a:lnTo>
                <a:lnTo>
                  <a:pt x="1361" y="298826"/>
                </a:lnTo>
                <a:lnTo>
                  <a:pt x="907" y="305382"/>
                </a:lnTo>
                <a:lnTo>
                  <a:pt x="605" y="311736"/>
                </a:lnTo>
                <a:lnTo>
                  <a:pt x="179" y="327515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73"/>
          <p:cNvSpPr/>
          <p:nvPr/>
        </p:nvSpPr>
        <p:spPr>
          <a:xfrm>
            <a:off x="3222276" y="3661172"/>
            <a:ext cx="616762" cy="1777009"/>
          </a:xfrm>
          <a:custGeom>
            <a:avLst/>
            <a:gdLst/>
            <a:ahLst/>
            <a:cxnLst/>
            <a:rect l="0" t="0" r="0" b="0"/>
            <a:pathLst>
              <a:path w="616762" h="1777009">
                <a:moveTo>
                  <a:pt x="0" y="0"/>
                </a:moveTo>
                <a:lnTo>
                  <a:pt x="7696" y="7689"/>
                </a:lnTo>
                <a:lnTo>
                  <a:pt x="21972" y="8685"/>
                </a:lnTo>
                <a:lnTo>
                  <a:pt x="38034" y="8881"/>
                </a:lnTo>
                <a:lnTo>
                  <a:pt x="258804" y="8930"/>
                </a:lnTo>
                <a:lnTo>
                  <a:pt x="259096" y="13670"/>
                </a:lnTo>
                <a:lnTo>
                  <a:pt x="260130" y="16059"/>
                </a:lnTo>
                <a:lnTo>
                  <a:pt x="265337" y="24161"/>
                </a:lnTo>
                <a:lnTo>
                  <a:pt x="266904" y="29921"/>
                </a:lnTo>
                <a:lnTo>
                  <a:pt x="267786" y="38741"/>
                </a:lnTo>
                <a:lnTo>
                  <a:pt x="268902" y="41703"/>
                </a:lnTo>
                <a:lnTo>
                  <a:pt x="272792" y="47638"/>
                </a:lnTo>
                <a:lnTo>
                  <a:pt x="275183" y="56230"/>
                </a:lnTo>
                <a:lnTo>
                  <a:pt x="277837" y="83693"/>
                </a:lnTo>
                <a:lnTo>
                  <a:pt x="283164" y="102299"/>
                </a:lnTo>
                <a:lnTo>
                  <a:pt x="286177" y="125230"/>
                </a:lnTo>
                <a:lnTo>
                  <a:pt x="301445" y="179216"/>
                </a:lnTo>
                <a:lnTo>
                  <a:pt x="308169" y="219176"/>
                </a:lnTo>
                <a:lnTo>
                  <a:pt x="324880" y="281204"/>
                </a:lnTo>
                <a:lnTo>
                  <a:pt x="332605" y="339513"/>
                </a:lnTo>
                <a:lnTo>
                  <a:pt x="343016" y="386990"/>
                </a:lnTo>
                <a:lnTo>
                  <a:pt x="353643" y="440722"/>
                </a:lnTo>
                <a:lnTo>
                  <a:pt x="359421" y="493229"/>
                </a:lnTo>
                <a:lnTo>
                  <a:pt x="369831" y="546338"/>
                </a:lnTo>
                <a:lnTo>
                  <a:pt x="387370" y="631435"/>
                </a:lnTo>
                <a:lnTo>
                  <a:pt x="391541" y="675799"/>
                </a:lnTo>
                <a:lnTo>
                  <a:pt x="397522" y="720364"/>
                </a:lnTo>
                <a:lnTo>
                  <a:pt x="405584" y="764987"/>
                </a:lnTo>
                <a:lnTo>
                  <a:pt x="414262" y="809628"/>
                </a:lnTo>
                <a:lnTo>
                  <a:pt x="432040" y="891233"/>
                </a:lnTo>
                <a:lnTo>
                  <a:pt x="436227" y="935009"/>
                </a:lnTo>
                <a:lnTo>
                  <a:pt x="444778" y="988107"/>
                </a:lnTo>
                <a:lnTo>
                  <a:pt x="456030" y="1042694"/>
                </a:lnTo>
                <a:lnTo>
                  <a:pt x="462205" y="1079876"/>
                </a:lnTo>
                <a:lnTo>
                  <a:pt x="469037" y="1132735"/>
                </a:lnTo>
                <a:lnTo>
                  <a:pt x="479950" y="1177683"/>
                </a:lnTo>
                <a:lnTo>
                  <a:pt x="494633" y="1235529"/>
                </a:lnTo>
                <a:lnTo>
                  <a:pt x="512481" y="1299045"/>
                </a:lnTo>
                <a:lnTo>
                  <a:pt x="520301" y="1347765"/>
                </a:lnTo>
                <a:lnTo>
                  <a:pt x="533580" y="1399087"/>
                </a:lnTo>
                <a:lnTo>
                  <a:pt x="542652" y="1434466"/>
                </a:lnTo>
                <a:lnTo>
                  <a:pt x="547130" y="1457233"/>
                </a:lnTo>
                <a:lnTo>
                  <a:pt x="560646" y="1509266"/>
                </a:lnTo>
                <a:lnTo>
                  <a:pt x="563019" y="1526051"/>
                </a:lnTo>
                <a:lnTo>
                  <a:pt x="569986" y="1552995"/>
                </a:lnTo>
                <a:lnTo>
                  <a:pt x="572136" y="1565330"/>
                </a:lnTo>
                <a:lnTo>
                  <a:pt x="577937" y="1584422"/>
                </a:lnTo>
                <a:lnTo>
                  <a:pt x="581730" y="1626351"/>
                </a:lnTo>
                <a:lnTo>
                  <a:pt x="587070" y="1639654"/>
                </a:lnTo>
                <a:lnTo>
                  <a:pt x="589377" y="1661425"/>
                </a:lnTo>
                <a:lnTo>
                  <a:pt x="589833" y="1680093"/>
                </a:lnTo>
                <a:lnTo>
                  <a:pt x="590864" y="1683625"/>
                </a:lnTo>
                <a:lnTo>
                  <a:pt x="596066" y="1694327"/>
                </a:lnTo>
                <a:lnTo>
                  <a:pt x="599042" y="1708633"/>
                </a:lnTo>
                <a:lnTo>
                  <a:pt x="606470" y="1721285"/>
                </a:lnTo>
                <a:lnTo>
                  <a:pt x="607221" y="1725122"/>
                </a:lnTo>
                <a:lnTo>
                  <a:pt x="607703" y="1735670"/>
                </a:lnTo>
                <a:lnTo>
                  <a:pt x="608736" y="1737543"/>
                </a:lnTo>
                <a:lnTo>
                  <a:pt x="610418" y="1738792"/>
                </a:lnTo>
                <a:lnTo>
                  <a:pt x="612533" y="1739624"/>
                </a:lnTo>
                <a:lnTo>
                  <a:pt x="613942" y="1741172"/>
                </a:lnTo>
                <a:lnTo>
                  <a:pt x="614881" y="1743195"/>
                </a:lnTo>
                <a:lnTo>
                  <a:pt x="616390" y="1748831"/>
                </a:lnTo>
                <a:lnTo>
                  <a:pt x="616761" y="1768078"/>
                </a:lnTo>
                <a:lnTo>
                  <a:pt x="464649" y="1768078"/>
                </a:lnTo>
                <a:lnTo>
                  <a:pt x="446859" y="1770724"/>
                </a:lnTo>
                <a:lnTo>
                  <a:pt x="430013" y="1774215"/>
                </a:lnTo>
                <a:lnTo>
                  <a:pt x="415905" y="1775767"/>
                </a:lnTo>
                <a:lnTo>
                  <a:pt x="400366" y="1776456"/>
                </a:lnTo>
                <a:lnTo>
                  <a:pt x="375420" y="17770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profit made</a:t>
            </a:r>
            <a:endParaRPr lang="en-US" dirty="0"/>
          </a:p>
        </p:txBody>
      </p:sp>
      <p:sp>
        <p:nvSpPr>
          <p:cNvPr id="5" name="SMARTInkAnnotation81"/>
          <p:cNvSpPr/>
          <p:nvPr/>
        </p:nvSpPr>
        <p:spPr>
          <a:xfrm>
            <a:off x="1389905" y="1609121"/>
            <a:ext cx="232367" cy="382200"/>
          </a:xfrm>
          <a:custGeom>
            <a:avLst/>
            <a:gdLst/>
            <a:ahLst/>
            <a:cxnLst/>
            <a:rect l="0" t="0" r="0" b="0"/>
            <a:pathLst>
              <a:path w="232367" h="382200">
                <a:moveTo>
                  <a:pt x="44656" y="382199"/>
                </a:moveTo>
                <a:lnTo>
                  <a:pt x="44656" y="338750"/>
                </a:lnTo>
                <a:lnTo>
                  <a:pt x="42008" y="327831"/>
                </a:lnTo>
                <a:lnTo>
                  <a:pt x="38513" y="316364"/>
                </a:lnTo>
                <a:lnTo>
                  <a:pt x="36960" y="304653"/>
                </a:lnTo>
                <a:lnTo>
                  <a:pt x="35553" y="297759"/>
                </a:lnTo>
                <a:lnTo>
                  <a:pt x="33621" y="290187"/>
                </a:lnTo>
                <a:lnTo>
                  <a:pt x="31341" y="282163"/>
                </a:lnTo>
                <a:lnTo>
                  <a:pt x="26158" y="265309"/>
                </a:lnTo>
                <a:lnTo>
                  <a:pt x="23385" y="256647"/>
                </a:lnTo>
                <a:lnTo>
                  <a:pt x="20544" y="248889"/>
                </a:lnTo>
                <a:lnTo>
                  <a:pt x="17657" y="241732"/>
                </a:lnTo>
                <a:lnTo>
                  <a:pt x="14738" y="234976"/>
                </a:lnTo>
                <a:lnTo>
                  <a:pt x="12793" y="227496"/>
                </a:lnTo>
                <a:lnTo>
                  <a:pt x="11496" y="219532"/>
                </a:lnTo>
                <a:lnTo>
                  <a:pt x="10631" y="211247"/>
                </a:lnTo>
                <a:lnTo>
                  <a:pt x="9061" y="202747"/>
                </a:lnTo>
                <a:lnTo>
                  <a:pt x="7022" y="194103"/>
                </a:lnTo>
                <a:lnTo>
                  <a:pt x="4669" y="185364"/>
                </a:lnTo>
                <a:lnTo>
                  <a:pt x="3100" y="177554"/>
                </a:lnTo>
                <a:lnTo>
                  <a:pt x="2055" y="170363"/>
                </a:lnTo>
                <a:lnTo>
                  <a:pt x="1358" y="163584"/>
                </a:lnTo>
                <a:lnTo>
                  <a:pt x="893" y="156089"/>
                </a:lnTo>
                <a:lnTo>
                  <a:pt x="377" y="139823"/>
                </a:lnTo>
                <a:lnTo>
                  <a:pt x="18" y="105995"/>
                </a:lnTo>
                <a:lnTo>
                  <a:pt x="0" y="99837"/>
                </a:lnTo>
                <a:lnTo>
                  <a:pt x="981" y="93747"/>
                </a:lnTo>
                <a:lnTo>
                  <a:pt x="2628" y="87702"/>
                </a:lnTo>
                <a:lnTo>
                  <a:pt x="4719" y="81688"/>
                </a:lnTo>
                <a:lnTo>
                  <a:pt x="7106" y="75694"/>
                </a:lnTo>
                <a:lnTo>
                  <a:pt x="9691" y="69714"/>
                </a:lnTo>
                <a:lnTo>
                  <a:pt x="16205" y="57778"/>
                </a:lnTo>
                <a:lnTo>
                  <a:pt x="20723" y="51817"/>
                </a:lnTo>
                <a:lnTo>
                  <a:pt x="25721" y="45859"/>
                </a:lnTo>
                <a:lnTo>
                  <a:pt x="30047" y="40894"/>
                </a:lnTo>
                <a:lnTo>
                  <a:pt x="37501" y="32732"/>
                </a:lnTo>
                <a:lnTo>
                  <a:pt x="41872" y="29166"/>
                </a:lnTo>
                <a:lnTo>
                  <a:pt x="46773" y="25797"/>
                </a:lnTo>
                <a:lnTo>
                  <a:pt x="52026" y="22559"/>
                </a:lnTo>
                <a:lnTo>
                  <a:pt x="57515" y="19408"/>
                </a:lnTo>
                <a:lnTo>
                  <a:pt x="68910" y="13261"/>
                </a:lnTo>
                <a:lnTo>
                  <a:pt x="86493" y="4222"/>
                </a:lnTo>
                <a:lnTo>
                  <a:pt x="92411" y="2222"/>
                </a:lnTo>
                <a:lnTo>
                  <a:pt x="98343" y="889"/>
                </a:lnTo>
                <a:lnTo>
                  <a:pt x="104283" y="0"/>
                </a:lnTo>
                <a:lnTo>
                  <a:pt x="109237" y="400"/>
                </a:lnTo>
                <a:lnTo>
                  <a:pt x="113533" y="1659"/>
                </a:lnTo>
                <a:lnTo>
                  <a:pt x="117390" y="3490"/>
                </a:lnTo>
                <a:lnTo>
                  <a:pt x="121947" y="4711"/>
                </a:lnTo>
                <a:lnTo>
                  <a:pt x="126972" y="5525"/>
                </a:lnTo>
                <a:lnTo>
                  <a:pt x="132308" y="6067"/>
                </a:lnTo>
                <a:lnTo>
                  <a:pt x="137852" y="8413"/>
                </a:lnTo>
                <a:lnTo>
                  <a:pt x="143534" y="11962"/>
                </a:lnTo>
                <a:lnTo>
                  <a:pt x="149309" y="16312"/>
                </a:lnTo>
                <a:lnTo>
                  <a:pt x="154151" y="20204"/>
                </a:lnTo>
                <a:lnTo>
                  <a:pt x="158373" y="23791"/>
                </a:lnTo>
                <a:lnTo>
                  <a:pt x="162181" y="27175"/>
                </a:lnTo>
                <a:lnTo>
                  <a:pt x="169060" y="36226"/>
                </a:lnTo>
                <a:lnTo>
                  <a:pt x="175428" y="45871"/>
                </a:lnTo>
                <a:lnTo>
                  <a:pt x="181569" y="53465"/>
                </a:lnTo>
                <a:lnTo>
                  <a:pt x="187609" y="62793"/>
                </a:lnTo>
                <a:lnTo>
                  <a:pt x="190610" y="68059"/>
                </a:lnTo>
                <a:lnTo>
                  <a:pt x="193944" y="79201"/>
                </a:lnTo>
                <a:lnTo>
                  <a:pt x="195426" y="90768"/>
                </a:lnTo>
                <a:lnTo>
                  <a:pt x="196085" y="102523"/>
                </a:lnTo>
                <a:lnTo>
                  <a:pt x="196378" y="114362"/>
                </a:lnTo>
                <a:lnTo>
                  <a:pt x="196456" y="120298"/>
                </a:lnTo>
                <a:lnTo>
                  <a:pt x="193894" y="132184"/>
                </a:lnTo>
                <a:lnTo>
                  <a:pt x="189445" y="144081"/>
                </a:lnTo>
                <a:lnTo>
                  <a:pt x="184157" y="155984"/>
                </a:lnTo>
                <a:lnTo>
                  <a:pt x="181356" y="162928"/>
                </a:lnTo>
                <a:lnTo>
                  <a:pt x="175596" y="178581"/>
                </a:lnTo>
                <a:lnTo>
                  <a:pt x="172670" y="185930"/>
                </a:lnTo>
                <a:lnTo>
                  <a:pt x="169725" y="192814"/>
                </a:lnTo>
                <a:lnTo>
                  <a:pt x="166769" y="199388"/>
                </a:lnTo>
                <a:lnTo>
                  <a:pt x="162812" y="205755"/>
                </a:lnTo>
                <a:lnTo>
                  <a:pt x="158188" y="211984"/>
                </a:lnTo>
                <a:lnTo>
                  <a:pt x="153119" y="218121"/>
                </a:lnTo>
                <a:lnTo>
                  <a:pt x="147753" y="223204"/>
                </a:lnTo>
                <a:lnTo>
                  <a:pt x="142189" y="227585"/>
                </a:lnTo>
                <a:lnTo>
                  <a:pt x="136494" y="231498"/>
                </a:lnTo>
                <a:lnTo>
                  <a:pt x="130711" y="236091"/>
                </a:lnTo>
                <a:lnTo>
                  <a:pt x="124869" y="241138"/>
                </a:lnTo>
                <a:lnTo>
                  <a:pt x="118988" y="246486"/>
                </a:lnTo>
                <a:lnTo>
                  <a:pt x="113081" y="251044"/>
                </a:lnTo>
                <a:lnTo>
                  <a:pt x="107157" y="255075"/>
                </a:lnTo>
                <a:lnTo>
                  <a:pt x="101221" y="258755"/>
                </a:lnTo>
                <a:lnTo>
                  <a:pt x="95277" y="261207"/>
                </a:lnTo>
                <a:lnTo>
                  <a:pt x="89329" y="262843"/>
                </a:lnTo>
                <a:lnTo>
                  <a:pt x="83376" y="263933"/>
                </a:lnTo>
                <a:lnTo>
                  <a:pt x="78415" y="264660"/>
                </a:lnTo>
                <a:lnTo>
                  <a:pt x="74114" y="265144"/>
                </a:lnTo>
                <a:lnTo>
                  <a:pt x="70254" y="265467"/>
                </a:lnTo>
                <a:lnTo>
                  <a:pt x="65694" y="266675"/>
                </a:lnTo>
                <a:lnTo>
                  <a:pt x="60668" y="268472"/>
                </a:lnTo>
                <a:lnTo>
                  <a:pt x="47819" y="273745"/>
                </a:lnTo>
                <a:lnTo>
                  <a:pt x="40848" y="274658"/>
                </a:lnTo>
                <a:lnTo>
                  <a:pt x="39138" y="273794"/>
                </a:lnTo>
                <a:lnTo>
                  <a:pt x="37998" y="272226"/>
                </a:lnTo>
                <a:lnTo>
                  <a:pt x="35851" y="266471"/>
                </a:lnTo>
                <a:lnTo>
                  <a:pt x="40502" y="266219"/>
                </a:lnTo>
                <a:lnTo>
                  <a:pt x="52916" y="266145"/>
                </a:lnTo>
                <a:lnTo>
                  <a:pt x="58108" y="267126"/>
                </a:lnTo>
                <a:lnTo>
                  <a:pt x="63556" y="268773"/>
                </a:lnTo>
                <a:lnTo>
                  <a:pt x="69174" y="270863"/>
                </a:lnTo>
                <a:lnTo>
                  <a:pt x="73913" y="272256"/>
                </a:lnTo>
                <a:lnTo>
                  <a:pt x="78065" y="273185"/>
                </a:lnTo>
                <a:lnTo>
                  <a:pt x="81826" y="273805"/>
                </a:lnTo>
                <a:lnTo>
                  <a:pt x="86320" y="275210"/>
                </a:lnTo>
                <a:lnTo>
                  <a:pt x="91302" y="277138"/>
                </a:lnTo>
                <a:lnTo>
                  <a:pt x="96610" y="279417"/>
                </a:lnTo>
                <a:lnTo>
                  <a:pt x="107805" y="284593"/>
                </a:lnTo>
                <a:lnTo>
                  <a:pt x="143031" y="301887"/>
                </a:lnTo>
                <a:lnTo>
                  <a:pt x="148973" y="304845"/>
                </a:lnTo>
                <a:lnTo>
                  <a:pt x="153928" y="307809"/>
                </a:lnTo>
                <a:lnTo>
                  <a:pt x="158224" y="310778"/>
                </a:lnTo>
                <a:lnTo>
                  <a:pt x="162081" y="313749"/>
                </a:lnTo>
                <a:lnTo>
                  <a:pt x="169016" y="319696"/>
                </a:lnTo>
                <a:lnTo>
                  <a:pt x="172255" y="322671"/>
                </a:lnTo>
                <a:lnTo>
                  <a:pt x="176402" y="325647"/>
                </a:lnTo>
                <a:lnTo>
                  <a:pt x="181152" y="328623"/>
                </a:lnTo>
                <a:lnTo>
                  <a:pt x="186305" y="331599"/>
                </a:lnTo>
                <a:lnTo>
                  <a:pt x="190734" y="334575"/>
                </a:lnTo>
                <a:lnTo>
                  <a:pt x="194680" y="337551"/>
                </a:lnTo>
                <a:lnTo>
                  <a:pt x="201712" y="343504"/>
                </a:lnTo>
                <a:lnTo>
                  <a:pt x="208148" y="349457"/>
                </a:lnTo>
                <a:lnTo>
                  <a:pt x="210262" y="352434"/>
                </a:lnTo>
                <a:lnTo>
                  <a:pt x="212610" y="358387"/>
                </a:lnTo>
                <a:lnTo>
                  <a:pt x="214230" y="360371"/>
                </a:lnTo>
                <a:lnTo>
                  <a:pt x="216302" y="361694"/>
                </a:lnTo>
                <a:lnTo>
                  <a:pt x="222020" y="363817"/>
                </a:lnTo>
                <a:lnTo>
                  <a:pt x="225450" y="366753"/>
                </a:lnTo>
                <a:lnTo>
                  <a:pt x="232366" y="3732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82"/>
          <p:cNvSpPr/>
          <p:nvPr/>
        </p:nvSpPr>
        <p:spPr>
          <a:xfrm>
            <a:off x="1641917" y="1821808"/>
            <a:ext cx="132311" cy="160580"/>
          </a:xfrm>
          <a:custGeom>
            <a:avLst/>
            <a:gdLst/>
            <a:ahLst/>
            <a:cxnLst/>
            <a:rect l="0" t="0" r="0" b="0"/>
            <a:pathLst>
              <a:path w="132311" h="160580">
                <a:moveTo>
                  <a:pt x="16109" y="80215"/>
                </a:moveTo>
                <a:lnTo>
                  <a:pt x="32375" y="80215"/>
                </a:lnTo>
                <a:lnTo>
                  <a:pt x="35918" y="77569"/>
                </a:lnTo>
                <a:lnTo>
                  <a:pt x="38254" y="75475"/>
                </a:lnTo>
                <a:lnTo>
                  <a:pt x="40804" y="74078"/>
                </a:lnTo>
                <a:lnTo>
                  <a:pt x="43497" y="73148"/>
                </a:lnTo>
                <a:lnTo>
                  <a:pt x="46286" y="72527"/>
                </a:lnTo>
                <a:lnTo>
                  <a:pt x="49138" y="71121"/>
                </a:lnTo>
                <a:lnTo>
                  <a:pt x="52033" y="69191"/>
                </a:lnTo>
                <a:lnTo>
                  <a:pt x="54955" y="66913"/>
                </a:lnTo>
                <a:lnTo>
                  <a:pt x="57897" y="65394"/>
                </a:lnTo>
                <a:lnTo>
                  <a:pt x="60852" y="64381"/>
                </a:lnTo>
                <a:lnTo>
                  <a:pt x="63815" y="63706"/>
                </a:lnTo>
                <a:lnTo>
                  <a:pt x="67776" y="62264"/>
                </a:lnTo>
                <a:lnTo>
                  <a:pt x="72403" y="60310"/>
                </a:lnTo>
                <a:lnTo>
                  <a:pt x="77475" y="58016"/>
                </a:lnTo>
                <a:lnTo>
                  <a:pt x="80855" y="55493"/>
                </a:lnTo>
                <a:lnTo>
                  <a:pt x="83109" y="52820"/>
                </a:lnTo>
                <a:lnTo>
                  <a:pt x="84612" y="50046"/>
                </a:lnTo>
                <a:lnTo>
                  <a:pt x="86607" y="47204"/>
                </a:lnTo>
                <a:lnTo>
                  <a:pt x="88930" y="44317"/>
                </a:lnTo>
                <a:lnTo>
                  <a:pt x="91472" y="41400"/>
                </a:lnTo>
                <a:lnTo>
                  <a:pt x="94160" y="38464"/>
                </a:lnTo>
                <a:lnTo>
                  <a:pt x="103805" y="28391"/>
                </a:lnTo>
                <a:lnTo>
                  <a:pt x="104368" y="26814"/>
                </a:lnTo>
                <a:lnTo>
                  <a:pt x="104994" y="22416"/>
                </a:lnTo>
                <a:lnTo>
                  <a:pt x="105160" y="19855"/>
                </a:lnTo>
                <a:lnTo>
                  <a:pt x="105272" y="17154"/>
                </a:lnTo>
                <a:lnTo>
                  <a:pt x="105346" y="14362"/>
                </a:lnTo>
                <a:lnTo>
                  <a:pt x="104402" y="11509"/>
                </a:lnTo>
                <a:lnTo>
                  <a:pt x="102780" y="8614"/>
                </a:lnTo>
                <a:lnTo>
                  <a:pt x="97785" y="1580"/>
                </a:lnTo>
                <a:lnTo>
                  <a:pt x="95389" y="1002"/>
                </a:lnTo>
                <a:lnTo>
                  <a:pt x="91805" y="618"/>
                </a:lnTo>
                <a:lnTo>
                  <a:pt x="87430" y="361"/>
                </a:lnTo>
                <a:lnTo>
                  <a:pt x="79920" y="76"/>
                </a:lnTo>
                <a:lnTo>
                  <a:pt x="76526" y="0"/>
                </a:lnTo>
                <a:lnTo>
                  <a:pt x="73271" y="942"/>
                </a:lnTo>
                <a:lnTo>
                  <a:pt x="70108" y="2561"/>
                </a:lnTo>
                <a:lnTo>
                  <a:pt x="67006" y="4634"/>
                </a:lnTo>
                <a:lnTo>
                  <a:pt x="62951" y="7007"/>
                </a:lnTo>
                <a:lnTo>
                  <a:pt x="58262" y="9582"/>
                </a:lnTo>
                <a:lnTo>
                  <a:pt x="53149" y="12290"/>
                </a:lnTo>
                <a:lnTo>
                  <a:pt x="48748" y="15088"/>
                </a:lnTo>
                <a:lnTo>
                  <a:pt x="44820" y="17946"/>
                </a:lnTo>
                <a:lnTo>
                  <a:pt x="41209" y="20843"/>
                </a:lnTo>
                <a:lnTo>
                  <a:pt x="37808" y="23767"/>
                </a:lnTo>
                <a:lnTo>
                  <a:pt x="34548" y="26708"/>
                </a:lnTo>
                <a:lnTo>
                  <a:pt x="31381" y="29661"/>
                </a:lnTo>
                <a:lnTo>
                  <a:pt x="28276" y="33614"/>
                </a:lnTo>
                <a:lnTo>
                  <a:pt x="25214" y="38234"/>
                </a:lnTo>
                <a:lnTo>
                  <a:pt x="22179" y="43298"/>
                </a:lnTo>
                <a:lnTo>
                  <a:pt x="19162" y="47666"/>
                </a:lnTo>
                <a:lnTo>
                  <a:pt x="16158" y="51571"/>
                </a:lnTo>
                <a:lnTo>
                  <a:pt x="13162" y="55166"/>
                </a:lnTo>
                <a:lnTo>
                  <a:pt x="10171" y="59547"/>
                </a:lnTo>
                <a:lnTo>
                  <a:pt x="7185" y="64452"/>
                </a:lnTo>
                <a:lnTo>
                  <a:pt x="4200" y="69706"/>
                </a:lnTo>
                <a:lnTo>
                  <a:pt x="2211" y="75194"/>
                </a:lnTo>
                <a:lnTo>
                  <a:pt x="884" y="80837"/>
                </a:lnTo>
                <a:lnTo>
                  <a:pt x="0" y="86582"/>
                </a:lnTo>
                <a:lnTo>
                  <a:pt x="404" y="92398"/>
                </a:lnTo>
                <a:lnTo>
                  <a:pt x="1666" y="98259"/>
                </a:lnTo>
                <a:lnTo>
                  <a:pt x="3501" y="104151"/>
                </a:lnTo>
                <a:lnTo>
                  <a:pt x="4724" y="109071"/>
                </a:lnTo>
                <a:lnTo>
                  <a:pt x="5539" y="113343"/>
                </a:lnTo>
                <a:lnTo>
                  <a:pt x="6083" y="117183"/>
                </a:lnTo>
                <a:lnTo>
                  <a:pt x="7438" y="121728"/>
                </a:lnTo>
                <a:lnTo>
                  <a:pt x="9336" y="126742"/>
                </a:lnTo>
                <a:lnTo>
                  <a:pt x="11593" y="132069"/>
                </a:lnTo>
                <a:lnTo>
                  <a:pt x="14091" y="136613"/>
                </a:lnTo>
                <a:lnTo>
                  <a:pt x="16750" y="140634"/>
                </a:lnTo>
                <a:lnTo>
                  <a:pt x="19516" y="144307"/>
                </a:lnTo>
                <a:lnTo>
                  <a:pt x="23346" y="147748"/>
                </a:lnTo>
                <a:lnTo>
                  <a:pt x="27886" y="151034"/>
                </a:lnTo>
                <a:lnTo>
                  <a:pt x="32899" y="154217"/>
                </a:lnTo>
                <a:lnTo>
                  <a:pt x="38227" y="156339"/>
                </a:lnTo>
                <a:lnTo>
                  <a:pt x="43765" y="157754"/>
                </a:lnTo>
                <a:lnTo>
                  <a:pt x="49444" y="158696"/>
                </a:lnTo>
                <a:lnTo>
                  <a:pt x="54223" y="159325"/>
                </a:lnTo>
                <a:lnTo>
                  <a:pt x="58402" y="159744"/>
                </a:lnTo>
                <a:lnTo>
                  <a:pt x="62181" y="160024"/>
                </a:lnTo>
                <a:lnTo>
                  <a:pt x="66687" y="160210"/>
                </a:lnTo>
                <a:lnTo>
                  <a:pt x="76991" y="160417"/>
                </a:lnTo>
                <a:lnTo>
                  <a:pt x="124619" y="160579"/>
                </a:lnTo>
                <a:lnTo>
                  <a:pt x="127183" y="159588"/>
                </a:lnTo>
                <a:lnTo>
                  <a:pt x="128892" y="157935"/>
                </a:lnTo>
                <a:lnTo>
                  <a:pt x="132310" y="1516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83"/>
          <p:cNvSpPr/>
          <p:nvPr/>
        </p:nvSpPr>
        <p:spPr>
          <a:xfrm>
            <a:off x="1822536" y="1848445"/>
            <a:ext cx="138004" cy="142343"/>
          </a:xfrm>
          <a:custGeom>
            <a:avLst/>
            <a:gdLst/>
            <a:ahLst/>
            <a:cxnLst/>
            <a:rect l="0" t="0" r="0" b="0"/>
            <a:pathLst>
              <a:path w="138004" h="142343">
                <a:moveTo>
                  <a:pt x="5322" y="17860"/>
                </a:moveTo>
                <a:lnTo>
                  <a:pt x="577" y="13119"/>
                </a:lnTo>
                <a:lnTo>
                  <a:pt x="173" y="11723"/>
                </a:lnTo>
                <a:lnTo>
                  <a:pt x="896" y="10792"/>
                </a:lnTo>
                <a:lnTo>
                  <a:pt x="4448" y="9298"/>
                </a:lnTo>
                <a:lnTo>
                  <a:pt x="318" y="9039"/>
                </a:lnTo>
                <a:lnTo>
                  <a:pt x="0" y="9995"/>
                </a:lnTo>
                <a:lnTo>
                  <a:pt x="781" y="11624"/>
                </a:lnTo>
                <a:lnTo>
                  <a:pt x="2294" y="13703"/>
                </a:lnTo>
                <a:lnTo>
                  <a:pt x="3304" y="16081"/>
                </a:lnTo>
                <a:lnTo>
                  <a:pt x="3977" y="18658"/>
                </a:lnTo>
                <a:lnTo>
                  <a:pt x="4425" y="21368"/>
                </a:lnTo>
                <a:lnTo>
                  <a:pt x="4724" y="24168"/>
                </a:lnTo>
                <a:lnTo>
                  <a:pt x="4924" y="27026"/>
                </a:lnTo>
                <a:lnTo>
                  <a:pt x="5057" y="29924"/>
                </a:lnTo>
                <a:lnTo>
                  <a:pt x="5204" y="35789"/>
                </a:lnTo>
                <a:lnTo>
                  <a:pt x="5244" y="38742"/>
                </a:lnTo>
                <a:lnTo>
                  <a:pt x="6263" y="41703"/>
                </a:lnTo>
                <a:lnTo>
                  <a:pt x="7936" y="44669"/>
                </a:lnTo>
                <a:lnTo>
                  <a:pt x="10044" y="47639"/>
                </a:lnTo>
                <a:lnTo>
                  <a:pt x="12443" y="51603"/>
                </a:lnTo>
                <a:lnTo>
                  <a:pt x="15035" y="56230"/>
                </a:lnTo>
                <a:lnTo>
                  <a:pt x="17757" y="61299"/>
                </a:lnTo>
                <a:lnTo>
                  <a:pt x="19571" y="66663"/>
                </a:lnTo>
                <a:lnTo>
                  <a:pt x="20781" y="72223"/>
                </a:lnTo>
                <a:lnTo>
                  <a:pt x="21587" y="77915"/>
                </a:lnTo>
                <a:lnTo>
                  <a:pt x="23117" y="82701"/>
                </a:lnTo>
                <a:lnTo>
                  <a:pt x="25131" y="86884"/>
                </a:lnTo>
                <a:lnTo>
                  <a:pt x="27467" y="90665"/>
                </a:lnTo>
                <a:lnTo>
                  <a:pt x="30017" y="95170"/>
                </a:lnTo>
                <a:lnTo>
                  <a:pt x="35499" y="105467"/>
                </a:lnTo>
                <a:lnTo>
                  <a:pt x="38351" y="109999"/>
                </a:lnTo>
                <a:lnTo>
                  <a:pt x="41246" y="114012"/>
                </a:lnTo>
                <a:lnTo>
                  <a:pt x="44169" y="117680"/>
                </a:lnTo>
                <a:lnTo>
                  <a:pt x="48104" y="121118"/>
                </a:lnTo>
                <a:lnTo>
                  <a:pt x="52714" y="124401"/>
                </a:lnTo>
                <a:lnTo>
                  <a:pt x="57773" y="127583"/>
                </a:lnTo>
                <a:lnTo>
                  <a:pt x="62140" y="130696"/>
                </a:lnTo>
                <a:lnTo>
                  <a:pt x="66043" y="133764"/>
                </a:lnTo>
                <a:lnTo>
                  <a:pt x="69639" y="136801"/>
                </a:lnTo>
                <a:lnTo>
                  <a:pt x="73030" y="138826"/>
                </a:lnTo>
                <a:lnTo>
                  <a:pt x="76283" y="140175"/>
                </a:lnTo>
                <a:lnTo>
                  <a:pt x="79445" y="141075"/>
                </a:lnTo>
                <a:lnTo>
                  <a:pt x="82546" y="141675"/>
                </a:lnTo>
                <a:lnTo>
                  <a:pt x="85607" y="142075"/>
                </a:lnTo>
                <a:lnTo>
                  <a:pt x="88641" y="142342"/>
                </a:lnTo>
                <a:lnTo>
                  <a:pt x="91656" y="141528"/>
                </a:lnTo>
                <a:lnTo>
                  <a:pt x="94660" y="139993"/>
                </a:lnTo>
                <a:lnTo>
                  <a:pt x="97655" y="137977"/>
                </a:lnTo>
                <a:lnTo>
                  <a:pt x="100646" y="136633"/>
                </a:lnTo>
                <a:lnTo>
                  <a:pt x="103632" y="135737"/>
                </a:lnTo>
                <a:lnTo>
                  <a:pt x="106617" y="135140"/>
                </a:lnTo>
                <a:lnTo>
                  <a:pt x="109599" y="132758"/>
                </a:lnTo>
                <a:lnTo>
                  <a:pt x="112581" y="129185"/>
                </a:lnTo>
                <a:lnTo>
                  <a:pt x="115562" y="124819"/>
                </a:lnTo>
                <a:lnTo>
                  <a:pt x="118542" y="120916"/>
                </a:lnTo>
                <a:lnTo>
                  <a:pt x="121522" y="117321"/>
                </a:lnTo>
                <a:lnTo>
                  <a:pt x="124502" y="113933"/>
                </a:lnTo>
                <a:lnTo>
                  <a:pt x="126489" y="109690"/>
                </a:lnTo>
                <a:lnTo>
                  <a:pt x="127814" y="104877"/>
                </a:lnTo>
                <a:lnTo>
                  <a:pt x="128696" y="99684"/>
                </a:lnTo>
                <a:lnTo>
                  <a:pt x="130278" y="95229"/>
                </a:lnTo>
                <a:lnTo>
                  <a:pt x="132326" y="91267"/>
                </a:lnTo>
                <a:lnTo>
                  <a:pt x="134684" y="87634"/>
                </a:lnTo>
                <a:lnTo>
                  <a:pt x="136256" y="83227"/>
                </a:lnTo>
                <a:lnTo>
                  <a:pt x="137305" y="78306"/>
                </a:lnTo>
                <a:lnTo>
                  <a:pt x="138003" y="73040"/>
                </a:lnTo>
                <a:lnTo>
                  <a:pt x="137476" y="67545"/>
                </a:lnTo>
                <a:lnTo>
                  <a:pt x="136131" y="61897"/>
                </a:lnTo>
                <a:lnTo>
                  <a:pt x="134242" y="56148"/>
                </a:lnTo>
                <a:lnTo>
                  <a:pt x="132982" y="51323"/>
                </a:lnTo>
                <a:lnTo>
                  <a:pt x="132142" y="47114"/>
                </a:lnTo>
                <a:lnTo>
                  <a:pt x="131582" y="43315"/>
                </a:lnTo>
                <a:lnTo>
                  <a:pt x="130216" y="39791"/>
                </a:lnTo>
                <a:lnTo>
                  <a:pt x="128312" y="36449"/>
                </a:lnTo>
                <a:lnTo>
                  <a:pt x="126049" y="33229"/>
                </a:lnTo>
                <a:lnTo>
                  <a:pt x="124541" y="30091"/>
                </a:lnTo>
                <a:lnTo>
                  <a:pt x="123535" y="27006"/>
                </a:lnTo>
                <a:lnTo>
                  <a:pt x="122865" y="23957"/>
                </a:lnTo>
                <a:lnTo>
                  <a:pt x="121424" y="20932"/>
                </a:lnTo>
                <a:lnTo>
                  <a:pt x="119471" y="17924"/>
                </a:lnTo>
                <a:lnTo>
                  <a:pt x="117176" y="14926"/>
                </a:lnTo>
                <a:lnTo>
                  <a:pt x="114652" y="11935"/>
                </a:lnTo>
                <a:lnTo>
                  <a:pt x="111977" y="8949"/>
                </a:lnTo>
                <a:lnTo>
                  <a:pt x="109200" y="5966"/>
                </a:lnTo>
                <a:lnTo>
                  <a:pt x="106356" y="3977"/>
                </a:lnTo>
                <a:lnTo>
                  <a:pt x="103466" y="2652"/>
                </a:lnTo>
                <a:lnTo>
                  <a:pt x="947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84"/>
          <p:cNvSpPr/>
          <p:nvPr/>
        </p:nvSpPr>
        <p:spPr>
          <a:xfrm>
            <a:off x="2015568" y="1830999"/>
            <a:ext cx="123733" cy="169252"/>
          </a:xfrm>
          <a:custGeom>
            <a:avLst/>
            <a:gdLst/>
            <a:ahLst/>
            <a:cxnLst/>
            <a:rect l="0" t="0" r="0" b="0"/>
            <a:pathLst>
              <a:path w="123733" h="169252">
                <a:moveTo>
                  <a:pt x="0" y="62095"/>
                </a:moveTo>
                <a:lnTo>
                  <a:pt x="59859" y="62095"/>
                </a:lnTo>
                <a:lnTo>
                  <a:pt x="64735" y="61103"/>
                </a:lnTo>
                <a:lnTo>
                  <a:pt x="68979" y="59449"/>
                </a:lnTo>
                <a:lnTo>
                  <a:pt x="72802" y="57354"/>
                </a:lnTo>
                <a:lnTo>
                  <a:pt x="77337" y="55958"/>
                </a:lnTo>
                <a:lnTo>
                  <a:pt x="82346" y="55027"/>
                </a:lnTo>
                <a:lnTo>
                  <a:pt x="87672" y="54406"/>
                </a:lnTo>
                <a:lnTo>
                  <a:pt x="92216" y="53001"/>
                </a:lnTo>
                <a:lnTo>
                  <a:pt x="96239" y="51071"/>
                </a:lnTo>
                <a:lnTo>
                  <a:pt x="99913" y="48792"/>
                </a:lnTo>
                <a:lnTo>
                  <a:pt x="103356" y="47273"/>
                </a:lnTo>
                <a:lnTo>
                  <a:pt x="106645" y="46261"/>
                </a:lnTo>
                <a:lnTo>
                  <a:pt x="109830" y="45585"/>
                </a:lnTo>
                <a:lnTo>
                  <a:pt x="111954" y="44143"/>
                </a:lnTo>
                <a:lnTo>
                  <a:pt x="113370" y="42190"/>
                </a:lnTo>
                <a:lnTo>
                  <a:pt x="114314" y="39895"/>
                </a:lnTo>
                <a:lnTo>
                  <a:pt x="118011" y="34700"/>
                </a:lnTo>
                <a:lnTo>
                  <a:pt x="120387" y="31925"/>
                </a:lnTo>
                <a:lnTo>
                  <a:pt x="121972" y="29083"/>
                </a:lnTo>
                <a:lnTo>
                  <a:pt x="123028" y="26197"/>
                </a:lnTo>
                <a:lnTo>
                  <a:pt x="123732" y="23280"/>
                </a:lnTo>
                <a:lnTo>
                  <a:pt x="123208" y="20343"/>
                </a:lnTo>
                <a:lnTo>
                  <a:pt x="121866" y="17393"/>
                </a:lnTo>
                <a:lnTo>
                  <a:pt x="119978" y="14434"/>
                </a:lnTo>
                <a:lnTo>
                  <a:pt x="117726" y="12462"/>
                </a:lnTo>
                <a:lnTo>
                  <a:pt x="115231" y="11147"/>
                </a:lnTo>
                <a:lnTo>
                  <a:pt x="112575" y="10270"/>
                </a:lnTo>
                <a:lnTo>
                  <a:pt x="109811" y="8693"/>
                </a:lnTo>
                <a:lnTo>
                  <a:pt x="106976" y="6650"/>
                </a:lnTo>
                <a:lnTo>
                  <a:pt x="104092" y="4296"/>
                </a:lnTo>
                <a:lnTo>
                  <a:pt x="101176" y="2726"/>
                </a:lnTo>
                <a:lnTo>
                  <a:pt x="98239" y="1680"/>
                </a:lnTo>
                <a:lnTo>
                  <a:pt x="95288" y="982"/>
                </a:lnTo>
                <a:lnTo>
                  <a:pt x="91334" y="517"/>
                </a:lnTo>
                <a:lnTo>
                  <a:pt x="86712" y="207"/>
                </a:lnTo>
                <a:lnTo>
                  <a:pt x="81644" y="0"/>
                </a:lnTo>
                <a:lnTo>
                  <a:pt x="76279" y="855"/>
                </a:lnTo>
                <a:lnTo>
                  <a:pt x="70717" y="2417"/>
                </a:lnTo>
                <a:lnTo>
                  <a:pt x="65021" y="4450"/>
                </a:lnTo>
                <a:lnTo>
                  <a:pt x="60232" y="6798"/>
                </a:lnTo>
                <a:lnTo>
                  <a:pt x="56045" y="9355"/>
                </a:lnTo>
                <a:lnTo>
                  <a:pt x="52261" y="12052"/>
                </a:lnTo>
                <a:lnTo>
                  <a:pt x="48745" y="14842"/>
                </a:lnTo>
                <a:lnTo>
                  <a:pt x="45408" y="17695"/>
                </a:lnTo>
                <a:lnTo>
                  <a:pt x="42190" y="20589"/>
                </a:lnTo>
                <a:lnTo>
                  <a:pt x="35966" y="26449"/>
                </a:lnTo>
                <a:lnTo>
                  <a:pt x="32916" y="29402"/>
                </a:lnTo>
                <a:lnTo>
                  <a:pt x="29890" y="33354"/>
                </a:lnTo>
                <a:lnTo>
                  <a:pt x="26878" y="37973"/>
                </a:lnTo>
                <a:lnTo>
                  <a:pt x="23878" y="43037"/>
                </a:lnTo>
                <a:lnTo>
                  <a:pt x="20885" y="48398"/>
                </a:lnTo>
                <a:lnTo>
                  <a:pt x="14910" y="59645"/>
                </a:lnTo>
                <a:lnTo>
                  <a:pt x="5963" y="77134"/>
                </a:lnTo>
                <a:lnTo>
                  <a:pt x="3975" y="83035"/>
                </a:lnTo>
                <a:lnTo>
                  <a:pt x="2650" y="88953"/>
                </a:lnTo>
                <a:lnTo>
                  <a:pt x="1767" y="94883"/>
                </a:lnTo>
                <a:lnTo>
                  <a:pt x="2171" y="100821"/>
                </a:lnTo>
                <a:lnTo>
                  <a:pt x="3434" y="106764"/>
                </a:lnTo>
                <a:lnTo>
                  <a:pt x="5269" y="112710"/>
                </a:lnTo>
                <a:lnTo>
                  <a:pt x="7485" y="117667"/>
                </a:lnTo>
                <a:lnTo>
                  <a:pt x="9956" y="121963"/>
                </a:lnTo>
                <a:lnTo>
                  <a:pt x="12596" y="125819"/>
                </a:lnTo>
                <a:lnTo>
                  <a:pt x="15350" y="129382"/>
                </a:lnTo>
                <a:lnTo>
                  <a:pt x="18179" y="132750"/>
                </a:lnTo>
                <a:lnTo>
                  <a:pt x="21058" y="135987"/>
                </a:lnTo>
                <a:lnTo>
                  <a:pt x="26905" y="142230"/>
                </a:lnTo>
                <a:lnTo>
                  <a:pt x="29855" y="145284"/>
                </a:lnTo>
                <a:lnTo>
                  <a:pt x="33808" y="148312"/>
                </a:lnTo>
                <a:lnTo>
                  <a:pt x="38429" y="151323"/>
                </a:lnTo>
                <a:lnTo>
                  <a:pt x="43497" y="154322"/>
                </a:lnTo>
                <a:lnTo>
                  <a:pt x="48861" y="157314"/>
                </a:lnTo>
                <a:lnTo>
                  <a:pt x="60119" y="163284"/>
                </a:lnTo>
                <a:lnTo>
                  <a:pt x="65902" y="165273"/>
                </a:lnTo>
                <a:lnTo>
                  <a:pt x="71744" y="166599"/>
                </a:lnTo>
                <a:lnTo>
                  <a:pt x="77624" y="167483"/>
                </a:lnTo>
                <a:lnTo>
                  <a:pt x="83531" y="168072"/>
                </a:lnTo>
                <a:lnTo>
                  <a:pt x="89455" y="168465"/>
                </a:lnTo>
                <a:lnTo>
                  <a:pt x="100342" y="168902"/>
                </a:lnTo>
                <a:lnTo>
                  <a:pt x="116201" y="16925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85"/>
          <p:cNvSpPr/>
          <p:nvPr/>
        </p:nvSpPr>
        <p:spPr>
          <a:xfrm>
            <a:off x="2176582" y="1848598"/>
            <a:ext cx="160776" cy="142723"/>
          </a:xfrm>
          <a:custGeom>
            <a:avLst/>
            <a:gdLst/>
            <a:ahLst/>
            <a:cxnLst/>
            <a:rect l="0" t="0" r="0" b="0"/>
            <a:pathLst>
              <a:path w="160776" h="142723">
                <a:moveTo>
                  <a:pt x="17758" y="142722"/>
                </a:moveTo>
                <a:lnTo>
                  <a:pt x="26587" y="142722"/>
                </a:lnTo>
                <a:lnTo>
                  <a:pt x="26648" y="140076"/>
                </a:lnTo>
                <a:lnTo>
                  <a:pt x="26687" y="135034"/>
                </a:lnTo>
                <a:lnTo>
                  <a:pt x="25697" y="132636"/>
                </a:lnTo>
                <a:lnTo>
                  <a:pt x="24044" y="129052"/>
                </a:lnTo>
                <a:lnTo>
                  <a:pt x="21949" y="124679"/>
                </a:lnTo>
                <a:lnTo>
                  <a:pt x="20552" y="120772"/>
                </a:lnTo>
                <a:lnTo>
                  <a:pt x="19620" y="117174"/>
                </a:lnTo>
                <a:lnTo>
                  <a:pt x="18999" y="113784"/>
                </a:lnTo>
                <a:lnTo>
                  <a:pt x="17592" y="110532"/>
                </a:lnTo>
                <a:lnTo>
                  <a:pt x="15661" y="107371"/>
                </a:lnTo>
                <a:lnTo>
                  <a:pt x="13380" y="104272"/>
                </a:lnTo>
                <a:lnTo>
                  <a:pt x="11860" y="100222"/>
                </a:lnTo>
                <a:lnTo>
                  <a:pt x="10846" y="95537"/>
                </a:lnTo>
                <a:lnTo>
                  <a:pt x="10171" y="90429"/>
                </a:lnTo>
                <a:lnTo>
                  <a:pt x="8727" y="86032"/>
                </a:lnTo>
                <a:lnTo>
                  <a:pt x="6772" y="82109"/>
                </a:lnTo>
                <a:lnTo>
                  <a:pt x="4475" y="78500"/>
                </a:lnTo>
                <a:lnTo>
                  <a:pt x="2943" y="74111"/>
                </a:lnTo>
                <a:lnTo>
                  <a:pt x="1922" y="69200"/>
                </a:lnTo>
                <a:lnTo>
                  <a:pt x="1242" y="63942"/>
                </a:lnTo>
                <a:lnTo>
                  <a:pt x="788" y="59444"/>
                </a:lnTo>
                <a:lnTo>
                  <a:pt x="486" y="55453"/>
                </a:lnTo>
                <a:lnTo>
                  <a:pt x="284" y="51801"/>
                </a:lnTo>
                <a:lnTo>
                  <a:pt x="60" y="42451"/>
                </a:lnTo>
                <a:lnTo>
                  <a:pt x="0" y="37179"/>
                </a:lnTo>
                <a:lnTo>
                  <a:pt x="953" y="33665"/>
                </a:lnTo>
                <a:lnTo>
                  <a:pt x="2582" y="31322"/>
                </a:lnTo>
                <a:lnTo>
                  <a:pt x="7040" y="27726"/>
                </a:lnTo>
                <a:lnTo>
                  <a:pt x="9619" y="25379"/>
                </a:lnTo>
                <a:lnTo>
                  <a:pt x="15134" y="20124"/>
                </a:lnTo>
                <a:lnTo>
                  <a:pt x="20895" y="14481"/>
                </a:lnTo>
                <a:lnTo>
                  <a:pt x="24815" y="11588"/>
                </a:lnTo>
                <a:lnTo>
                  <a:pt x="29415" y="8666"/>
                </a:lnTo>
                <a:lnTo>
                  <a:pt x="34468" y="5727"/>
                </a:lnTo>
                <a:lnTo>
                  <a:pt x="39823" y="3767"/>
                </a:lnTo>
                <a:lnTo>
                  <a:pt x="45379" y="2460"/>
                </a:lnTo>
                <a:lnTo>
                  <a:pt x="51069" y="1589"/>
                </a:lnTo>
                <a:lnTo>
                  <a:pt x="56849" y="1008"/>
                </a:lnTo>
                <a:lnTo>
                  <a:pt x="62689" y="621"/>
                </a:lnTo>
                <a:lnTo>
                  <a:pt x="73481" y="191"/>
                </a:lnTo>
                <a:lnTo>
                  <a:pt x="81589" y="0"/>
                </a:lnTo>
                <a:lnTo>
                  <a:pt x="86134" y="941"/>
                </a:lnTo>
                <a:lnTo>
                  <a:pt x="91151" y="2561"/>
                </a:lnTo>
                <a:lnTo>
                  <a:pt x="96482" y="4633"/>
                </a:lnTo>
                <a:lnTo>
                  <a:pt x="102022" y="7006"/>
                </a:lnTo>
                <a:lnTo>
                  <a:pt x="113474" y="12289"/>
                </a:lnTo>
                <a:lnTo>
                  <a:pt x="118316" y="15087"/>
                </a:lnTo>
                <a:lnTo>
                  <a:pt x="122537" y="17945"/>
                </a:lnTo>
                <a:lnTo>
                  <a:pt x="126344" y="20842"/>
                </a:lnTo>
                <a:lnTo>
                  <a:pt x="129876" y="24758"/>
                </a:lnTo>
                <a:lnTo>
                  <a:pt x="133223" y="29352"/>
                </a:lnTo>
                <a:lnTo>
                  <a:pt x="136448" y="34400"/>
                </a:lnTo>
                <a:lnTo>
                  <a:pt x="139591" y="38758"/>
                </a:lnTo>
                <a:lnTo>
                  <a:pt x="142679" y="42655"/>
                </a:lnTo>
                <a:lnTo>
                  <a:pt x="145731" y="46245"/>
                </a:lnTo>
                <a:lnTo>
                  <a:pt x="148759" y="50623"/>
                </a:lnTo>
                <a:lnTo>
                  <a:pt x="151771" y="55526"/>
                </a:lnTo>
                <a:lnTo>
                  <a:pt x="154772" y="60779"/>
                </a:lnTo>
                <a:lnTo>
                  <a:pt x="156773" y="65273"/>
                </a:lnTo>
                <a:lnTo>
                  <a:pt x="158107" y="69261"/>
                </a:lnTo>
                <a:lnTo>
                  <a:pt x="158996" y="72912"/>
                </a:lnTo>
                <a:lnTo>
                  <a:pt x="159589" y="77331"/>
                </a:lnTo>
                <a:lnTo>
                  <a:pt x="159984" y="82260"/>
                </a:lnTo>
                <a:lnTo>
                  <a:pt x="160423" y="92038"/>
                </a:lnTo>
                <a:lnTo>
                  <a:pt x="160728" y="104837"/>
                </a:lnTo>
                <a:lnTo>
                  <a:pt x="160775" y="1248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86"/>
          <p:cNvSpPr/>
          <p:nvPr/>
        </p:nvSpPr>
        <p:spPr>
          <a:xfrm>
            <a:off x="2417804" y="1821656"/>
            <a:ext cx="124983" cy="158927"/>
          </a:xfrm>
          <a:custGeom>
            <a:avLst/>
            <a:gdLst/>
            <a:ahLst/>
            <a:cxnLst/>
            <a:rect l="0" t="0" r="0" b="0"/>
            <a:pathLst>
              <a:path w="124983" h="158927">
                <a:moveTo>
                  <a:pt x="0" y="35719"/>
                </a:moveTo>
                <a:lnTo>
                  <a:pt x="0" y="73296"/>
                </a:lnTo>
                <a:lnTo>
                  <a:pt x="993" y="77637"/>
                </a:lnTo>
                <a:lnTo>
                  <a:pt x="2648" y="82516"/>
                </a:lnTo>
                <a:lnTo>
                  <a:pt x="4745" y="87753"/>
                </a:lnTo>
                <a:lnTo>
                  <a:pt x="6143" y="93229"/>
                </a:lnTo>
                <a:lnTo>
                  <a:pt x="7075" y="98864"/>
                </a:lnTo>
                <a:lnTo>
                  <a:pt x="7696" y="104604"/>
                </a:lnTo>
                <a:lnTo>
                  <a:pt x="9103" y="110416"/>
                </a:lnTo>
                <a:lnTo>
                  <a:pt x="11035" y="116275"/>
                </a:lnTo>
                <a:lnTo>
                  <a:pt x="13316" y="122165"/>
                </a:lnTo>
                <a:lnTo>
                  <a:pt x="15829" y="127084"/>
                </a:lnTo>
                <a:lnTo>
                  <a:pt x="18498" y="131356"/>
                </a:lnTo>
                <a:lnTo>
                  <a:pt x="21271" y="135195"/>
                </a:lnTo>
                <a:lnTo>
                  <a:pt x="24112" y="138748"/>
                </a:lnTo>
                <a:lnTo>
                  <a:pt x="27000" y="142108"/>
                </a:lnTo>
                <a:lnTo>
                  <a:pt x="29918" y="145340"/>
                </a:lnTo>
                <a:lnTo>
                  <a:pt x="35809" y="151578"/>
                </a:lnTo>
                <a:lnTo>
                  <a:pt x="38770" y="154630"/>
                </a:lnTo>
                <a:lnTo>
                  <a:pt x="41738" y="156665"/>
                </a:lnTo>
                <a:lnTo>
                  <a:pt x="44709" y="158022"/>
                </a:lnTo>
                <a:lnTo>
                  <a:pt x="47683" y="158926"/>
                </a:lnTo>
                <a:lnTo>
                  <a:pt x="51652" y="158537"/>
                </a:lnTo>
                <a:lnTo>
                  <a:pt x="56285" y="157285"/>
                </a:lnTo>
                <a:lnTo>
                  <a:pt x="61360" y="155458"/>
                </a:lnTo>
                <a:lnTo>
                  <a:pt x="65736" y="154241"/>
                </a:lnTo>
                <a:lnTo>
                  <a:pt x="69646" y="153429"/>
                </a:lnTo>
                <a:lnTo>
                  <a:pt x="73247" y="152887"/>
                </a:lnTo>
                <a:lnTo>
                  <a:pt x="77633" y="151534"/>
                </a:lnTo>
                <a:lnTo>
                  <a:pt x="82544" y="149640"/>
                </a:lnTo>
                <a:lnTo>
                  <a:pt x="87804" y="147385"/>
                </a:lnTo>
                <a:lnTo>
                  <a:pt x="92304" y="144890"/>
                </a:lnTo>
                <a:lnTo>
                  <a:pt x="96297" y="142234"/>
                </a:lnTo>
                <a:lnTo>
                  <a:pt x="99953" y="139471"/>
                </a:lnTo>
                <a:lnTo>
                  <a:pt x="103382" y="135645"/>
                </a:lnTo>
                <a:lnTo>
                  <a:pt x="106662" y="131110"/>
                </a:lnTo>
                <a:lnTo>
                  <a:pt x="109842" y="126102"/>
                </a:lnTo>
                <a:lnTo>
                  <a:pt x="112955" y="120779"/>
                </a:lnTo>
                <a:lnTo>
                  <a:pt x="116024" y="115246"/>
                </a:lnTo>
                <a:lnTo>
                  <a:pt x="119063" y="109573"/>
                </a:lnTo>
                <a:lnTo>
                  <a:pt x="121088" y="104799"/>
                </a:lnTo>
                <a:lnTo>
                  <a:pt x="122439" y="100624"/>
                </a:lnTo>
                <a:lnTo>
                  <a:pt x="123340" y="96848"/>
                </a:lnTo>
                <a:lnTo>
                  <a:pt x="123939" y="92347"/>
                </a:lnTo>
                <a:lnTo>
                  <a:pt x="124340" y="87362"/>
                </a:lnTo>
                <a:lnTo>
                  <a:pt x="124607" y="82054"/>
                </a:lnTo>
                <a:lnTo>
                  <a:pt x="124903" y="70864"/>
                </a:lnTo>
                <a:lnTo>
                  <a:pt x="124982" y="65102"/>
                </a:lnTo>
                <a:lnTo>
                  <a:pt x="124041" y="60269"/>
                </a:lnTo>
                <a:lnTo>
                  <a:pt x="122422" y="56054"/>
                </a:lnTo>
                <a:lnTo>
                  <a:pt x="120348" y="52252"/>
                </a:lnTo>
                <a:lnTo>
                  <a:pt x="112685" y="37421"/>
                </a:lnTo>
                <a:lnTo>
                  <a:pt x="109884" y="32885"/>
                </a:lnTo>
                <a:lnTo>
                  <a:pt x="107024" y="28869"/>
                </a:lnTo>
                <a:lnTo>
                  <a:pt x="104124" y="25199"/>
                </a:lnTo>
                <a:lnTo>
                  <a:pt x="102191" y="21760"/>
                </a:lnTo>
                <a:lnTo>
                  <a:pt x="100902" y="18476"/>
                </a:lnTo>
                <a:lnTo>
                  <a:pt x="98834" y="10816"/>
                </a:lnTo>
                <a:lnTo>
                  <a:pt x="95902" y="7122"/>
                </a:lnTo>
                <a:lnTo>
                  <a:pt x="893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87"/>
          <p:cNvSpPr/>
          <p:nvPr/>
        </p:nvSpPr>
        <p:spPr>
          <a:xfrm>
            <a:off x="2614453" y="1786083"/>
            <a:ext cx="303913" cy="160576"/>
          </a:xfrm>
          <a:custGeom>
            <a:avLst/>
            <a:gdLst/>
            <a:ahLst/>
            <a:cxnLst/>
            <a:rect l="0" t="0" r="0" b="0"/>
            <a:pathLst>
              <a:path w="303913" h="160576">
                <a:moveTo>
                  <a:pt x="0" y="80222"/>
                </a:moveTo>
                <a:lnTo>
                  <a:pt x="4745" y="75481"/>
                </a:lnTo>
                <a:lnTo>
                  <a:pt x="8129" y="75077"/>
                </a:lnTo>
                <a:lnTo>
                  <a:pt x="17186" y="77274"/>
                </a:lnTo>
                <a:lnTo>
                  <a:pt x="20396" y="77264"/>
                </a:lnTo>
                <a:lnTo>
                  <a:pt x="22536" y="76266"/>
                </a:lnTo>
                <a:lnTo>
                  <a:pt x="23963" y="74608"/>
                </a:lnTo>
                <a:lnTo>
                  <a:pt x="26900" y="73503"/>
                </a:lnTo>
                <a:lnTo>
                  <a:pt x="35461" y="72274"/>
                </a:lnTo>
                <a:lnTo>
                  <a:pt x="40525" y="71947"/>
                </a:lnTo>
                <a:lnTo>
                  <a:pt x="45887" y="71729"/>
                </a:lnTo>
                <a:lnTo>
                  <a:pt x="57141" y="71486"/>
                </a:lnTo>
                <a:lnTo>
                  <a:pt x="86476" y="71317"/>
                </a:lnTo>
                <a:lnTo>
                  <a:pt x="92412" y="70317"/>
                </a:lnTo>
                <a:lnTo>
                  <a:pt x="98356" y="68657"/>
                </a:lnTo>
                <a:lnTo>
                  <a:pt x="104304" y="66559"/>
                </a:lnTo>
                <a:lnTo>
                  <a:pt x="110256" y="65160"/>
                </a:lnTo>
                <a:lnTo>
                  <a:pt x="116211" y="64228"/>
                </a:lnTo>
                <a:lnTo>
                  <a:pt x="122167" y="63606"/>
                </a:lnTo>
                <a:lnTo>
                  <a:pt x="131433" y="60269"/>
                </a:lnTo>
                <a:lnTo>
                  <a:pt x="138862" y="55479"/>
                </a:lnTo>
                <a:lnTo>
                  <a:pt x="142233" y="52812"/>
                </a:lnTo>
                <a:lnTo>
                  <a:pt x="145474" y="50043"/>
                </a:lnTo>
                <a:lnTo>
                  <a:pt x="148628" y="47204"/>
                </a:lnTo>
                <a:lnTo>
                  <a:pt x="154780" y="41404"/>
                </a:lnTo>
                <a:lnTo>
                  <a:pt x="177002" y="19475"/>
                </a:lnTo>
                <a:lnTo>
                  <a:pt x="177591" y="17896"/>
                </a:lnTo>
                <a:lnTo>
                  <a:pt x="178247" y="13495"/>
                </a:lnTo>
                <a:lnTo>
                  <a:pt x="177429" y="10933"/>
                </a:lnTo>
                <a:lnTo>
                  <a:pt x="175890" y="8232"/>
                </a:lnTo>
                <a:lnTo>
                  <a:pt x="173871" y="5440"/>
                </a:lnTo>
                <a:lnTo>
                  <a:pt x="171532" y="3578"/>
                </a:lnTo>
                <a:lnTo>
                  <a:pt x="168979" y="2337"/>
                </a:lnTo>
                <a:lnTo>
                  <a:pt x="163494" y="958"/>
                </a:lnTo>
                <a:lnTo>
                  <a:pt x="154823" y="181"/>
                </a:lnTo>
                <a:lnTo>
                  <a:pt x="148926" y="0"/>
                </a:lnTo>
                <a:lnTo>
                  <a:pt x="145964" y="944"/>
                </a:lnTo>
                <a:lnTo>
                  <a:pt x="140023" y="4638"/>
                </a:lnTo>
                <a:lnTo>
                  <a:pt x="131424" y="6941"/>
                </a:lnTo>
                <a:lnTo>
                  <a:pt x="126349" y="7556"/>
                </a:lnTo>
                <a:lnTo>
                  <a:pt x="120980" y="8957"/>
                </a:lnTo>
                <a:lnTo>
                  <a:pt x="115415" y="10884"/>
                </a:lnTo>
                <a:lnTo>
                  <a:pt x="109718" y="13161"/>
                </a:lnTo>
                <a:lnTo>
                  <a:pt x="104927" y="16663"/>
                </a:lnTo>
                <a:lnTo>
                  <a:pt x="100740" y="20982"/>
                </a:lnTo>
                <a:lnTo>
                  <a:pt x="96955" y="25846"/>
                </a:lnTo>
                <a:lnTo>
                  <a:pt x="92446" y="31073"/>
                </a:lnTo>
                <a:lnTo>
                  <a:pt x="87453" y="36542"/>
                </a:lnTo>
                <a:lnTo>
                  <a:pt x="82138" y="42172"/>
                </a:lnTo>
                <a:lnTo>
                  <a:pt x="77601" y="47910"/>
                </a:lnTo>
                <a:lnTo>
                  <a:pt x="73584" y="53720"/>
                </a:lnTo>
                <a:lnTo>
                  <a:pt x="69913" y="59577"/>
                </a:lnTo>
                <a:lnTo>
                  <a:pt x="67465" y="65466"/>
                </a:lnTo>
                <a:lnTo>
                  <a:pt x="65833" y="71377"/>
                </a:lnTo>
                <a:lnTo>
                  <a:pt x="64745" y="77302"/>
                </a:lnTo>
                <a:lnTo>
                  <a:pt x="63027" y="83236"/>
                </a:lnTo>
                <a:lnTo>
                  <a:pt x="60888" y="89177"/>
                </a:lnTo>
                <a:lnTo>
                  <a:pt x="58469" y="95121"/>
                </a:lnTo>
                <a:lnTo>
                  <a:pt x="57850" y="100077"/>
                </a:lnTo>
                <a:lnTo>
                  <a:pt x="58430" y="104372"/>
                </a:lnTo>
                <a:lnTo>
                  <a:pt x="59810" y="108228"/>
                </a:lnTo>
                <a:lnTo>
                  <a:pt x="61723" y="112783"/>
                </a:lnTo>
                <a:lnTo>
                  <a:pt x="63992" y="117804"/>
                </a:lnTo>
                <a:lnTo>
                  <a:pt x="66497" y="123136"/>
                </a:lnTo>
                <a:lnTo>
                  <a:pt x="69161" y="127683"/>
                </a:lnTo>
                <a:lnTo>
                  <a:pt x="71930" y="131706"/>
                </a:lnTo>
                <a:lnTo>
                  <a:pt x="74769" y="135381"/>
                </a:lnTo>
                <a:lnTo>
                  <a:pt x="78648" y="138823"/>
                </a:lnTo>
                <a:lnTo>
                  <a:pt x="83220" y="142109"/>
                </a:lnTo>
                <a:lnTo>
                  <a:pt x="88255" y="145293"/>
                </a:lnTo>
                <a:lnTo>
                  <a:pt x="93598" y="148407"/>
                </a:lnTo>
                <a:lnTo>
                  <a:pt x="99146" y="151475"/>
                </a:lnTo>
                <a:lnTo>
                  <a:pt x="104831" y="154513"/>
                </a:lnTo>
                <a:lnTo>
                  <a:pt x="111601" y="156539"/>
                </a:lnTo>
                <a:lnTo>
                  <a:pt x="119093" y="157888"/>
                </a:lnTo>
                <a:lnTo>
                  <a:pt x="127068" y="158789"/>
                </a:lnTo>
                <a:lnTo>
                  <a:pt x="134371" y="159389"/>
                </a:lnTo>
                <a:lnTo>
                  <a:pt x="141226" y="159789"/>
                </a:lnTo>
                <a:lnTo>
                  <a:pt x="147782" y="160055"/>
                </a:lnTo>
                <a:lnTo>
                  <a:pt x="175990" y="160431"/>
                </a:lnTo>
                <a:lnTo>
                  <a:pt x="232159" y="160575"/>
                </a:lnTo>
                <a:lnTo>
                  <a:pt x="241179" y="159587"/>
                </a:lnTo>
                <a:lnTo>
                  <a:pt x="250172" y="157937"/>
                </a:lnTo>
                <a:lnTo>
                  <a:pt x="259147" y="155844"/>
                </a:lnTo>
                <a:lnTo>
                  <a:pt x="268109" y="154449"/>
                </a:lnTo>
                <a:lnTo>
                  <a:pt x="277064" y="153519"/>
                </a:lnTo>
                <a:lnTo>
                  <a:pt x="303912" y="1516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88"/>
          <p:cNvSpPr/>
          <p:nvPr/>
        </p:nvSpPr>
        <p:spPr>
          <a:xfrm>
            <a:off x="1157465" y="2330648"/>
            <a:ext cx="250113" cy="249999"/>
          </a:xfrm>
          <a:custGeom>
            <a:avLst/>
            <a:gdLst/>
            <a:ahLst/>
            <a:cxnLst/>
            <a:rect l="0" t="0" r="0" b="0"/>
            <a:pathLst>
              <a:path w="250113" h="249999">
                <a:moveTo>
                  <a:pt x="196649" y="0"/>
                </a:moveTo>
                <a:lnTo>
                  <a:pt x="184208" y="0"/>
                </a:lnTo>
                <a:lnTo>
                  <a:pt x="181403" y="993"/>
                </a:lnTo>
                <a:lnTo>
                  <a:pt x="175637" y="4741"/>
                </a:lnTo>
                <a:lnTo>
                  <a:pt x="171716" y="8121"/>
                </a:lnTo>
                <a:lnTo>
                  <a:pt x="167116" y="12360"/>
                </a:lnTo>
                <a:lnTo>
                  <a:pt x="162063" y="17170"/>
                </a:lnTo>
                <a:lnTo>
                  <a:pt x="156707" y="21368"/>
                </a:lnTo>
                <a:lnTo>
                  <a:pt x="151151" y="25160"/>
                </a:lnTo>
                <a:lnTo>
                  <a:pt x="145460" y="28680"/>
                </a:lnTo>
                <a:lnTo>
                  <a:pt x="139680" y="32018"/>
                </a:lnTo>
                <a:lnTo>
                  <a:pt x="127961" y="38374"/>
                </a:lnTo>
                <a:lnTo>
                  <a:pt x="121062" y="41458"/>
                </a:lnTo>
                <a:lnTo>
                  <a:pt x="113483" y="44506"/>
                </a:lnTo>
                <a:lnTo>
                  <a:pt x="105450" y="47530"/>
                </a:lnTo>
                <a:lnTo>
                  <a:pt x="98109" y="51531"/>
                </a:lnTo>
                <a:lnTo>
                  <a:pt x="91229" y="56182"/>
                </a:lnTo>
                <a:lnTo>
                  <a:pt x="84656" y="61268"/>
                </a:lnTo>
                <a:lnTo>
                  <a:pt x="77294" y="66642"/>
                </a:lnTo>
                <a:lnTo>
                  <a:pt x="61169" y="77905"/>
                </a:lnTo>
                <a:lnTo>
                  <a:pt x="53690" y="82695"/>
                </a:lnTo>
                <a:lnTo>
                  <a:pt x="46719" y="86880"/>
                </a:lnTo>
                <a:lnTo>
                  <a:pt x="40085" y="90662"/>
                </a:lnTo>
                <a:lnTo>
                  <a:pt x="34668" y="94176"/>
                </a:lnTo>
                <a:lnTo>
                  <a:pt x="30065" y="97511"/>
                </a:lnTo>
                <a:lnTo>
                  <a:pt x="22301" y="103862"/>
                </a:lnTo>
                <a:lnTo>
                  <a:pt x="15540" y="109992"/>
                </a:lnTo>
                <a:lnTo>
                  <a:pt x="13339" y="113016"/>
                </a:lnTo>
                <a:lnTo>
                  <a:pt x="10895" y="119021"/>
                </a:lnTo>
                <a:lnTo>
                  <a:pt x="9519" y="123240"/>
                </a:lnTo>
                <a:lnTo>
                  <a:pt x="10318" y="124824"/>
                </a:lnTo>
                <a:lnTo>
                  <a:pt x="13856" y="129230"/>
                </a:lnTo>
                <a:lnTo>
                  <a:pt x="16190" y="130802"/>
                </a:lnTo>
                <a:lnTo>
                  <a:pt x="21431" y="132549"/>
                </a:lnTo>
                <a:lnTo>
                  <a:pt x="25212" y="133014"/>
                </a:lnTo>
                <a:lnTo>
                  <a:pt x="29720" y="133325"/>
                </a:lnTo>
                <a:lnTo>
                  <a:pt x="34711" y="133532"/>
                </a:lnTo>
                <a:lnTo>
                  <a:pt x="55971" y="133823"/>
                </a:lnTo>
                <a:lnTo>
                  <a:pt x="120824" y="133942"/>
                </a:lnTo>
                <a:lnTo>
                  <a:pt x="128222" y="134936"/>
                </a:lnTo>
                <a:lnTo>
                  <a:pt x="136133" y="136590"/>
                </a:lnTo>
                <a:lnTo>
                  <a:pt x="144387" y="138685"/>
                </a:lnTo>
                <a:lnTo>
                  <a:pt x="151876" y="140082"/>
                </a:lnTo>
                <a:lnTo>
                  <a:pt x="158855" y="141013"/>
                </a:lnTo>
                <a:lnTo>
                  <a:pt x="165494" y="141634"/>
                </a:lnTo>
                <a:lnTo>
                  <a:pt x="171906" y="143040"/>
                </a:lnTo>
                <a:lnTo>
                  <a:pt x="178168" y="144969"/>
                </a:lnTo>
                <a:lnTo>
                  <a:pt x="184328" y="147248"/>
                </a:lnTo>
                <a:lnTo>
                  <a:pt x="190421" y="148767"/>
                </a:lnTo>
                <a:lnTo>
                  <a:pt x="196470" y="149780"/>
                </a:lnTo>
                <a:lnTo>
                  <a:pt x="202489" y="150455"/>
                </a:lnTo>
                <a:lnTo>
                  <a:pt x="208487" y="151897"/>
                </a:lnTo>
                <a:lnTo>
                  <a:pt x="214473" y="153851"/>
                </a:lnTo>
                <a:lnTo>
                  <a:pt x="220450" y="156145"/>
                </a:lnTo>
                <a:lnTo>
                  <a:pt x="225427" y="158667"/>
                </a:lnTo>
                <a:lnTo>
                  <a:pt x="229739" y="161341"/>
                </a:lnTo>
                <a:lnTo>
                  <a:pt x="237178" y="166957"/>
                </a:lnTo>
                <a:lnTo>
                  <a:pt x="243795" y="172761"/>
                </a:lnTo>
                <a:lnTo>
                  <a:pt x="245957" y="175697"/>
                </a:lnTo>
                <a:lnTo>
                  <a:pt x="248359" y="181606"/>
                </a:lnTo>
                <a:lnTo>
                  <a:pt x="249426" y="187540"/>
                </a:lnTo>
                <a:lnTo>
                  <a:pt x="249901" y="193484"/>
                </a:lnTo>
                <a:lnTo>
                  <a:pt x="250112" y="199433"/>
                </a:lnTo>
                <a:lnTo>
                  <a:pt x="249175" y="202409"/>
                </a:lnTo>
                <a:lnTo>
                  <a:pt x="245485" y="208361"/>
                </a:lnTo>
                <a:lnTo>
                  <a:pt x="243183" y="214314"/>
                </a:lnTo>
                <a:lnTo>
                  <a:pt x="242570" y="217290"/>
                </a:lnTo>
                <a:lnTo>
                  <a:pt x="240174" y="220266"/>
                </a:lnTo>
                <a:lnTo>
                  <a:pt x="236591" y="223243"/>
                </a:lnTo>
                <a:lnTo>
                  <a:pt x="232215" y="226219"/>
                </a:lnTo>
                <a:lnTo>
                  <a:pt x="227312" y="229196"/>
                </a:lnTo>
                <a:lnTo>
                  <a:pt x="222057" y="232173"/>
                </a:lnTo>
                <a:lnTo>
                  <a:pt x="216567" y="235149"/>
                </a:lnTo>
                <a:lnTo>
                  <a:pt x="211914" y="237133"/>
                </a:lnTo>
                <a:lnTo>
                  <a:pt x="207819" y="238456"/>
                </a:lnTo>
                <a:lnTo>
                  <a:pt x="204095" y="239338"/>
                </a:lnTo>
                <a:lnTo>
                  <a:pt x="198634" y="239926"/>
                </a:lnTo>
                <a:lnTo>
                  <a:pt x="192013" y="240318"/>
                </a:lnTo>
                <a:lnTo>
                  <a:pt x="184620" y="240579"/>
                </a:lnTo>
                <a:lnTo>
                  <a:pt x="177705" y="241746"/>
                </a:lnTo>
                <a:lnTo>
                  <a:pt x="171108" y="243516"/>
                </a:lnTo>
                <a:lnTo>
                  <a:pt x="164724" y="245688"/>
                </a:lnTo>
                <a:lnTo>
                  <a:pt x="157489" y="247136"/>
                </a:lnTo>
                <a:lnTo>
                  <a:pt x="149685" y="248101"/>
                </a:lnTo>
                <a:lnTo>
                  <a:pt x="141504" y="248745"/>
                </a:lnTo>
                <a:lnTo>
                  <a:pt x="133070" y="249174"/>
                </a:lnTo>
                <a:lnTo>
                  <a:pt x="115753" y="249651"/>
                </a:lnTo>
                <a:lnTo>
                  <a:pt x="67276" y="249998"/>
                </a:lnTo>
                <a:lnTo>
                  <a:pt x="60742" y="249017"/>
                </a:lnTo>
                <a:lnTo>
                  <a:pt x="54399" y="247371"/>
                </a:lnTo>
                <a:lnTo>
                  <a:pt x="48184" y="245281"/>
                </a:lnTo>
                <a:lnTo>
                  <a:pt x="43048" y="243888"/>
                </a:lnTo>
                <a:lnTo>
                  <a:pt x="38630" y="242960"/>
                </a:lnTo>
                <a:lnTo>
                  <a:pt x="34692" y="242340"/>
                </a:lnTo>
                <a:lnTo>
                  <a:pt x="30081" y="241928"/>
                </a:lnTo>
                <a:lnTo>
                  <a:pt x="25020" y="241653"/>
                </a:lnTo>
                <a:lnTo>
                  <a:pt x="19659" y="241469"/>
                </a:lnTo>
                <a:lnTo>
                  <a:pt x="15093" y="240355"/>
                </a:lnTo>
                <a:lnTo>
                  <a:pt x="7370" y="236470"/>
                </a:lnTo>
                <a:lnTo>
                  <a:pt x="0" y="23217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89"/>
          <p:cNvSpPr/>
          <p:nvPr/>
        </p:nvSpPr>
        <p:spPr>
          <a:xfrm>
            <a:off x="1568640" y="2348508"/>
            <a:ext cx="35755" cy="232172"/>
          </a:xfrm>
          <a:custGeom>
            <a:avLst/>
            <a:gdLst/>
            <a:ahLst/>
            <a:cxnLst/>
            <a:rect l="0" t="0" r="0" b="0"/>
            <a:pathLst>
              <a:path w="35755" h="232172">
                <a:moveTo>
                  <a:pt x="0" y="0"/>
                </a:moveTo>
                <a:lnTo>
                  <a:pt x="0" y="43548"/>
                </a:lnTo>
                <a:lnTo>
                  <a:pt x="993" y="48876"/>
                </a:lnTo>
                <a:lnTo>
                  <a:pt x="2648" y="54412"/>
                </a:lnTo>
                <a:lnTo>
                  <a:pt x="4745" y="60087"/>
                </a:lnTo>
                <a:lnTo>
                  <a:pt x="6143" y="64863"/>
                </a:lnTo>
                <a:lnTo>
                  <a:pt x="7075" y="69039"/>
                </a:lnTo>
                <a:lnTo>
                  <a:pt x="7696" y="72815"/>
                </a:lnTo>
                <a:lnTo>
                  <a:pt x="8110" y="77316"/>
                </a:lnTo>
                <a:lnTo>
                  <a:pt x="8386" y="82302"/>
                </a:lnTo>
                <a:lnTo>
                  <a:pt x="8570" y="87610"/>
                </a:lnTo>
                <a:lnTo>
                  <a:pt x="9686" y="93133"/>
                </a:lnTo>
                <a:lnTo>
                  <a:pt x="11423" y="98800"/>
                </a:lnTo>
                <a:lnTo>
                  <a:pt x="13575" y="104562"/>
                </a:lnTo>
                <a:lnTo>
                  <a:pt x="15009" y="110387"/>
                </a:lnTo>
                <a:lnTo>
                  <a:pt x="15965" y="116256"/>
                </a:lnTo>
                <a:lnTo>
                  <a:pt x="16602" y="122152"/>
                </a:lnTo>
                <a:lnTo>
                  <a:pt x="17027" y="128067"/>
                </a:lnTo>
                <a:lnTo>
                  <a:pt x="17311" y="133995"/>
                </a:lnTo>
                <a:lnTo>
                  <a:pt x="17625" y="145874"/>
                </a:lnTo>
                <a:lnTo>
                  <a:pt x="17765" y="157768"/>
                </a:lnTo>
                <a:lnTo>
                  <a:pt x="18796" y="163717"/>
                </a:lnTo>
                <a:lnTo>
                  <a:pt x="20476" y="169668"/>
                </a:lnTo>
                <a:lnTo>
                  <a:pt x="22589" y="175620"/>
                </a:lnTo>
                <a:lnTo>
                  <a:pt x="23998" y="180580"/>
                </a:lnTo>
                <a:lnTo>
                  <a:pt x="24937" y="184879"/>
                </a:lnTo>
                <a:lnTo>
                  <a:pt x="25563" y="188737"/>
                </a:lnTo>
                <a:lnTo>
                  <a:pt x="26259" y="195669"/>
                </a:lnTo>
                <a:lnTo>
                  <a:pt x="26568" y="202058"/>
                </a:lnTo>
                <a:lnTo>
                  <a:pt x="26706" y="208204"/>
                </a:lnTo>
                <a:lnTo>
                  <a:pt x="27735" y="211232"/>
                </a:lnTo>
                <a:lnTo>
                  <a:pt x="29415" y="214244"/>
                </a:lnTo>
                <a:lnTo>
                  <a:pt x="35383" y="222715"/>
                </a:lnTo>
                <a:lnTo>
                  <a:pt x="35589" y="225654"/>
                </a:lnTo>
                <a:lnTo>
                  <a:pt x="35754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90"/>
          <p:cNvSpPr/>
          <p:nvPr/>
        </p:nvSpPr>
        <p:spPr>
          <a:xfrm>
            <a:off x="1506070" y="2446734"/>
            <a:ext cx="160895" cy="17861"/>
          </a:xfrm>
          <a:custGeom>
            <a:avLst/>
            <a:gdLst/>
            <a:ahLst/>
            <a:cxnLst/>
            <a:rect l="0" t="0" r="0" b="0"/>
            <a:pathLst>
              <a:path w="160895" h="17861">
                <a:moveTo>
                  <a:pt x="0" y="17860"/>
                </a:moveTo>
                <a:lnTo>
                  <a:pt x="13574" y="17860"/>
                </a:lnTo>
                <a:lnTo>
                  <a:pt x="15008" y="16867"/>
                </a:lnTo>
                <a:lnTo>
                  <a:pt x="15965" y="15214"/>
                </a:lnTo>
                <a:lnTo>
                  <a:pt x="16602" y="13119"/>
                </a:lnTo>
                <a:lnTo>
                  <a:pt x="18020" y="11723"/>
                </a:lnTo>
                <a:lnTo>
                  <a:pt x="19959" y="10792"/>
                </a:lnTo>
                <a:lnTo>
                  <a:pt x="22244" y="10171"/>
                </a:lnTo>
                <a:lnTo>
                  <a:pt x="24761" y="9757"/>
                </a:lnTo>
                <a:lnTo>
                  <a:pt x="27432" y="9482"/>
                </a:lnTo>
                <a:lnTo>
                  <a:pt x="30206" y="9298"/>
                </a:lnTo>
                <a:lnTo>
                  <a:pt x="34042" y="8183"/>
                </a:lnTo>
                <a:lnTo>
                  <a:pt x="38585" y="6448"/>
                </a:lnTo>
                <a:lnTo>
                  <a:pt x="43600" y="4298"/>
                </a:lnTo>
                <a:lnTo>
                  <a:pt x="48930" y="2866"/>
                </a:lnTo>
                <a:lnTo>
                  <a:pt x="54470" y="1911"/>
                </a:lnTo>
                <a:lnTo>
                  <a:pt x="60149" y="1274"/>
                </a:lnTo>
                <a:lnTo>
                  <a:pt x="65922" y="849"/>
                </a:lnTo>
                <a:lnTo>
                  <a:pt x="71757" y="566"/>
                </a:lnTo>
                <a:lnTo>
                  <a:pt x="83537" y="252"/>
                </a:lnTo>
                <a:lnTo>
                  <a:pt x="16089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774227" y="2527101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92"/>
          <p:cNvSpPr/>
          <p:nvPr/>
        </p:nvSpPr>
        <p:spPr>
          <a:xfrm>
            <a:off x="2006739" y="2312789"/>
            <a:ext cx="44585" cy="241102"/>
          </a:xfrm>
          <a:custGeom>
            <a:avLst/>
            <a:gdLst/>
            <a:ahLst/>
            <a:cxnLst/>
            <a:rect l="0" t="0" r="0" b="0"/>
            <a:pathLst>
              <a:path w="44585" h="241102">
                <a:moveTo>
                  <a:pt x="8829" y="0"/>
                </a:moveTo>
                <a:lnTo>
                  <a:pt x="4084" y="0"/>
                </a:lnTo>
                <a:lnTo>
                  <a:pt x="2687" y="992"/>
                </a:lnTo>
                <a:lnTo>
                  <a:pt x="1755" y="2646"/>
                </a:lnTo>
                <a:lnTo>
                  <a:pt x="719" y="7129"/>
                </a:lnTo>
                <a:lnTo>
                  <a:pt x="259" y="12429"/>
                </a:lnTo>
                <a:lnTo>
                  <a:pt x="55" y="18091"/>
                </a:lnTo>
                <a:lnTo>
                  <a:pt x="0" y="20991"/>
                </a:lnTo>
                <a:lnTo>
                  <a:pt x="957" y="24908"/>
                </a:lnTo>
                <a:lnTo>
                  <a:pt x="2588" y="29504"/>
                </a:lnTo>
                <a:lnTo>
                  <a:pt x="4668" y="34552"/>
                </a:lnTo>
                <a:lnTo>
                  <a:pt x="6055" y="38910"/>
                </a:lnTo>
                <a:lnTo>
                  <a:pt x="6980" y="42807"/>
                </a:lnTo>
                <a:lnTo>
                  <a:pt x="7597" y="46397"/>
                </a:lnTo>
                <a:lnTo>
                  <a:pt x="8008" y="50775"/>
                </a:lnTo>
                <a:lnTo>
                  <a:pt x="8281" y="55678"/>
                </a:lnTo>
                <a:lnTo>
                  <a:pt x="8464" y="60931"/>
                </a:lnTo>
                <a:lnTo>
                  <a:pt x="9579" y="66418"/>
                </a:lnTo>
                <a:lnTo>
                  <a:pt x="11316" y="72060"/>
                </a:lnTo>
                <a:lnTo>
                  <a:pt x="13466" y="77806"/>
                </a:lnTo>
                <a:lnTo>
                  <a:pt x="14900" y="84612"/>
                </a:lnTo>
                <a:lnTo>
                  <a:pt x="15856" y="92127"/>
                </a:lnTo>
                <a:lnTo>
                  <a:pt x="16918" y="106430"/>
                </a:lnTo>
                <a:lnTo>
                  <a:pt x="17390" y="116094"/>
                </a:lnTo>
                <a:lnTo>
                  <a:pt x="18509" y="122044"/>
                </a:lnTo>
                <a:lnTo>
                  <a:pt x="20249" y="128988"/>
                </a:lnTo>
                <a:lnTo>
                  <a:pt x="22401" y="136594"/>
                </a:lnTo>
                <a:lnTo>
                  <a:pt x="23836" y="143648"/>
                </a:lnTo>
                <a:lnTo>
                  <a:pt x="24793" y="150336"/>
                </a:lnTo>
                <a:lnTo>
                  <a:pt x="25431" y="156779"/>
                </a:lnTo>
                <a:lnTo>
                  <a:pt x="25856" y="162066"/>
                </a:lnTo>
                <a:lnTo>
                  <a:pt x="26140" y="166583"/>
                </a:lnTo>
                <a:lnTo>
                  <a:pt x="26329" y="170587"/>
                </a:lnTo>
                <a:lnTo>
                  <a:pt x="27448" y="175240"/>
                </a:lnTo>
                <a:lnTo>
                  <a:pt x="29187" y="180327"/>
                </a:lnTo>
                <a:lnTo>
                  <a:pt x="31340" y="185702"/>
                </a:lnTo>
                <a:lnTo>
                  <a:pt x="32775" y="190278"/>
                </a:lnTo>
                <a:lnTo>
                  <a:pt x="33732" y="194321"/>
                </a:lnTo>
                <a:lnTo>
                  <a:pt x="34795" y="201459"/>
                </a:lnTo>
                <a:lnTo>
                  <a:pt x="35267" y="207938"/>
                </a:lnTo>
                <a:lnTo>
                  <a:pt x="36386" y="211055"/>
                </a:lnTo>
                <a:lnTo>
                  <a:pt x="38126" y="214125"/>
                </a:lnTo>
                <a:lnTo>
                  <a:pt x="40278" y="217164"/>
                </a:lnTo>
                <a:lnTo>
                  <a:pt x="41713" y="220182"/>
                </a:lnTo>
                <a:lnTo>
                  <a:pt x="42670" y="223187"/>
                </a:lnTo>
                <a:lnTo>
                  <a:pt x="44206" y="230397"/>
                </a:lnTo>
                <a:lnTo>
                  <a:pt x="44416" y="234029"/>
                </a:lnTo>
                <a:lnTo>
                  <a:pt x="44584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93"/>
          <p:cNvSpPr/>
          <p:nvPr/>
        </p:nvSpPr>
        <p:spPr>
          <a:xfrm>
            <a:off x="2548093" y="2268250"/>
            <a:ext cx="216505" cy="223123"/>
          </a:xfrm>
          <a:custGeom>
            <a:avLst/>
            <a:gdLst/>
            <a:ahLst/>
            <a:cxnLst/>
            <a:rect l="0" t="0" r="0" b="0"/>
            <a:pathLst>
              <a:path w="216505" h="223123">
                <a:moveTo>
                  <a:pt x="182562" y="8820"/>
                </a:moveTo>
                <a:lnTo>
                  <a:pt x="177816" y="8820"/>
                </a:lnTo>
                <a:lnTo>
                  <a:pt x="176419" y="7828"/>
                </a:lnTo>
                <a:lnTo>
                  <a:pt x="175487" y="6174"/>
                </a:lnTo>
                <a:lnTo>
                  <a:pt x="173732" y="258"/>
                </a:lnTo>
                <a:lnTo>
                  <a:pt x="168910" y="0"/>
                </a:lnTo>
                <a:lnTo>
                  <a:pt x="166508" y="955"/>
                </a:lnTo>
                <a:lnTo>
                  <a:pt x="161192" y="4663"/>
                </a:lnTo>
                <a:lnTo>
                  <a:pt x="157390" y="6049"/>
                </a:lnTo>
                <a:lnTo>
                  <a:pt x="152869" y="6973"/>
                </a:lnTo>
                <a:lnTo>
                  <a:pt x="147869" y="7589"/>
                </a:lnTo>
                <a:lnTo>
                  <a:pt x="141556" y="8991"/>
                </a:lnTo>
                <a:lnTo>
                  <a:pt x="134368" y="10919"/>
                </a:lnTo>
                <a:lnTo>
                  <a:pt x="126596" y="13196"/>
                </a:lnTo>
                <a:lnTo>
                  <a:pt x="119429" y="15706"/>
                </a:lnTo>
                <a:lnTo>
                  <a:pt x="112664" y="18372"/>
                </a:lnTo>
                <a:lnTo>
                  <a:pt x="106168" y="21141"/>
                </a:lnTo>
                <a:lnTo>
                  <a:pt x="98858" y="24972"/>
                </a:lnTo>
                <a:lnTo>
                  <a:pt x="91005" y="29510"/>
                </a:lnTo>
                <a:lnTo>
                  <a:pt x="82790" y="34520"/>
                </a:lnTo>
                <a:lnTo>
                  <a:pt x="75327" y="38851"/>
                </a:lnTo>
                <a:lnTo>
                  <a:pt x="61738" y="46311"/>
                </a:lnTo>
                <a:lnTo>
                  <a:pt x="54340" y="49689"/>
                </a:lnTo>
                <a:lnTo>
                  <a:pt x="46429" y="52933"/>
                </a:lnTo>
                <a:lnTo>
                  <a:pt x="38175" y="56088"/>
                </a:lnTo>
                <a:lnTo>
                  <a:pt x="31679" y="59184"/>
                </a:lnTo>
                <a:lnTo>
                  <a:pt x="26355" y="62240"/>
                </a:lnTo>
                <a:lnTo>
                  <a:pt x="21813" y="65269"/>
                </a:lnTo>
                <a:lnTo>
                  <a:pt x="17792" y="67289"/>
                </a:lnTo>
                <a:lnTo>
                  <a:pt x="14118" y="68635"/>
                </a:lnTo>
                <a:lnTo>
                  <a:pt x="10675" y="69533"/>
                </a:lnTo>
                <a:lnTo>
                  <a:pt x="4202" y="73176"/>
                </a:lnTo>
                <a:lnTo>
                  <a:pt x="1085" y="75537"/>
                </a:lnTo>
                <a:lnTo>
                  <a:pt x="0" y="77110"/>
                </a:lnTo>
                <a:lnTo>
                  <a:pt x="270" y="78159"/>
                </a:lnTo>
                <a:lnTo>
                  <a:pt x="1443" y="78859"/>
                </a:lnTo>
                <a:lnTo>
                  <a:pt x="5396" y="79636"/>
                </a:lnTo>
                <a:lnTo>
                  <a:pt x="10463" y="79981"/>
                </a:lnTo>
                <a:lnTo>
                  <a:pt x="16025" y="80135"/>
                </a:lnTo>
                <a:lnTo>
                  <a:pt x="20885" y="81168"/>
                </a:lnTo>
                <a:lnTo>
                  <a:pt x="27105" y="82849"/>
                </a:lnTo>
                <a:lnTo>
                  <a:pt x="34231" y="84962"/>
                </a:lnTo>
                <a:lnTo>
                  <a:pt x="40968" y="86370"/>
                </a:lnTo>
                <a:lnTo>
                  <a:pt x="47445" y="87309"/>
                </a:lnTo>
                <a:lnTo>
                  <a:pt x="53751" y="87935"/>
                </a:lnTo>
                <a:lnTo>
                  <a:pt x="60933" y="88353"/>
                </a:lnTo>
                <a:lnTo>
                  <a:pt x="76859" y="88817"/>
                </a:lnTo>
                <a:lnTo>
                  <a:pt x="84285" y="89932"/>
                </a:lnTo>
                <a:lnTo>
                  <a:pt x="91221" y="91668"/>
                </a:lnTo>
                <a:lnTo>
                  <a:pt x="121371" y="101584"/>
                </a:lnTo>
                <a:lnTo>
                  <a:pt x="128857" y="104397"/>
                </a:lnTo>
                <a:lnTo>
                  <a:pt x="135834" y="107265"/>
                </a:lnTo>
                <a:lnTo>
                  <a:pt x="142471" y="110168"/>
                </a:lnTo>
                <a:lnTo>
                  <a:pt x="148882" y="112105"/>
                </a:lnTo>
                <a:lnTo>
                  <a:pt x="155143" y="113395"/>
                </a:lnTo>
                <a:lnTo>
                  <a:pt x="161303" y="114256"/>
                </a:lnTo>
                <a:lnTo>
                  <a:pt x="167396" y="115821"/>
                </a:lnTo>
                <a:lnTo>
                  <a:pt x="173445" y="117857"/>
                </a:lnTo>
                <a:lnTo>
                  <a:pt x="179463" y="120207"/>
                </a:lnTo>
                <a:lnTo>
                  <a:pt x="184469" y="123758"/>
                </a:lnTo>
                <a:lnTo>
                  <a:pt x="188799" y="128109"/>
                </a:lnTo>
                <a:lnTo>
                  <a:pt x="192679" y="132995"/>
                </a:lnTo>
                <a:lnTo>
                  <a:pt x="196258" y="137244"/>
                </a:lnTo>
                <a:lnTo>
                  <a:pt x="199638" y="141069"/>
                </a:lnTo>
                <a:lnTo>
                  <a:pt x="206042" y="147965"/>
                </a:lnTo>
                <a:lnTo>
                  <a:pt x="212199" y="154336"/>
                </a:lnTo>
                <a:lnTo>
                  <a:pt x="214238" y="158417"/>
                </a:lnTo>
                <a:lnTo>
                  <a:pt x="215597" y="163122"/>
                </a:lnTo>
                <a:lnTo>
                  <a:pt x="216504" y="168243"/>
                </a:lnTo>
                <a:lnTo>
                  <a:pt x="216115" y="172649"/>
                </a:lnTo>
                <a:lnTo>
                  <a:pt x="214862" y="176578"/>
                </a:lnTo>
                <a:lnTo>
                  <a:pt x="213034" y="180190"/>
                </a:lnTo>
                <a:lnTo>
                  <a:pt x="211003" y="186849"/>
                </a:lnTo>
                <a:lnTo>
                  <a:pt x="210461" y="190014"/>
                </a:lnTo>
                <a:lnTo>
                  <a:pt x="208113" y="193116"/>
                </a:lnTo>
                <a:lnTo>
                  <a:pt x="204562" y="196176"/>
                </a:lnTo>
                <a:lnTo>
                  <a:pt x="200208" y="199208"/>
                </a:lnTo>
                <a:lnTo>
                  <a:pt x="196312" y="202222"/>
                </a:lnTo>
                <a:lnTo>
                  <a:pt x="192722" y="205224"/>
                </a:lnTo>
                <a:lnTo>
                  <a:pt x="189335" y="208217"/>
                </a:lnTo>
                <a:lnTo>
                  <a:pt x="185091" y="210212"/>
                </a:lnTo>
                <a:lnTo>
                  <a:pt x="180275" y="211542"/>
                </a:lnTo>
                <a:lnTo>
                  <a:pt x="175078" y="212430"/>
                </a:lnTo>
                <a:lnTo>
                  <a:pt x="169627" y="214013"/>
                </a:lnTo>
                <a:lnTo>
                  <a:pt x="164007" y="216060"/>
                </a:lnTo>
                <a:lnTo>
                  <a:pt x="158274" y="218418"/>
                </a:lnTo>
                <a:lnTo>
                  <a:pt x="152466" y="219990"/>
                </a:lnTo>
                <a:lnTo>
                  <a:pt x="146607" y="221037"/>
                </a:lnTo>
                <a:lnTo>
                  <a:pt x="140715" y="221736"/>
                </a:lnTo>
                <a:lnTo>
                  <a:pt x="134800" y="222201"/>
                </a:lnTo>
                <a:lnTo>
                  <a:pt x="128871" y="222512"/>
                </a:lnTo>
                <a:lnTo>
                  <a:pt x="122931" y="222719"/>
                </a:lnTo>
                <a:lnTo>
                  <a:pt x="100337" y="223010"/>
                </a:lnTo>
                <a:lnTo>
                  <a:pt x="60768" y="223122"/>
                </a:lnTo>
                <a:lnTo>
                  <a:pt x="53694" y="222133"/>
                </a:lnTo>
                <a:lnTo>
                  <a:pt x="45998" y="220482"/>
                </a:lnTo>
                <a:lnTo>
                  <a:pt x="37887" y="218389"/>
                </a:lnTo>
                <a:lnTo>
                  <a:pt x="30495" y="216993"/>
                </a:lnTo>
                <a:lnTo>
                  <a:pt x="23579" y="216063"/>
                </a:lnTo>
                <a:lnTo>
                  <a:pt x="3790" y="2142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94"/>
          <p:cNvSpPr/>
          <p:nvPr/>
        </p:nvSpPr>
        <p:spPr>
          <a:xfrm>
            <a:off x="2891549" y="2259211"/>
            <a:ext cx="26817" cy="241102"/>
          </a:xfrm>
          <a:custGeom>
            <a:avLst/>
            <a:gdLst/>
            <a:ahLst/>
            <a:cxnLst/>
            <a:rect l="0" t="0" r="0" b="0"/>
            <a:pathLst>
              <a:path w="26817" h="241102">
                <a:moveTo>
                  <a:pt x="0" y="0"/>
                </a:moveTo>
                <a:lnTo>
                  <a:pt x="4745" y="4740"/>
                </a:lnTo>
                <a:lnTo>
                  <a:pt x="6143" y="7129"/>
                </a:lnTo>
                <a:lnTo>
                  <a:pt x="7075" y="9713"/>
                </a:lnTo>
                <a:lnTo>
                  <a:pt x="7696" y="12429"/>
                </a:lnTo>
                <a:lnTo>
                  <a:pt x="8387" y="18091"/>
                </a:lnTo>
                <a:lnTo>
                  <a:pt x="8693" y="23915"/>
                </a:lnTo>
                <a:lnTo>
                  <a:pt x="8829" y="29811"/>
                </a:lnTo>
                <a:lnTo>
                  <a:pt x="8938" y="175508"/>
                </a:lnTo>
                <a:lnTo>
                  <a:pt x="9932" y="181498"/>
                </a:lnTo>
                <a:lnTo>
                  <a:pt x="11587" y="187475"/>
                </a:lnTo>
                <a:lnTo>
                  <a:pt x="13684" y="193444"/>
                </a:lnTo>
                <a:lnTo>
                  <a:pt x="15082" y="198416"/>
                </a:lnTo>
                <a:lnTo>
                  <a:pt x="16013" y="202722"/>
                </a:lnTo>
                <a:lnTo>
                  <a:pt x="16634" y="206586"/>
                </a:lnTo>
                <a:lnTo>
                  <a:pt x="17325" y="213524"/>
                </a:lnTo>
                <a:lnTo>
                  <a:pt x="17509" y="216763"/>
                </a:lnTo>
                <a:lnTo>
                  <a:pt x="18625" y="219915"/>
                </a:lnTo>
                <a:lnTo>
                  <a:pt x="20362" y="223008"/>
                </a:lnTo>
                <a:lnTo>
                  <a:pt x="25541" y="230361"/>
                </a:lnTo>
                <a:lnTo>
                  <a:pt x="26249" y="234013"/>
                </a:lnTo>
                <a:lnTo>
                  <a:pt x="26816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95"/>
          <p:cNvSpPr/>
          <p:nvPr/>
        </p:nvSpPr>
        <p:spPr>
          <a:xfrm>
            <a:off x="2882610" y="2393189"/>
            <a:ext cx="98326" cy="8898"/>
          </a:xfrm>
          <a:custGeom>
            <a:avLst/>
            <a:gdLst/>
            <a:ahLst/>
            <a:cxnLst/>
            <a:rect l="0" t="0" r="0" b="0"/>
            <a:pathLst>
              <a:path w="98326" h="8898">
                <a:moveTo>
                  <a:pt x="0" y="8897"/>
                </a:moveTo>
                <a:lnTo>
                  <a:pt x="16266" y="8897"/>
                </a:lnTo>
                <a:lnTo>
                  <a:pt x="17796" y="7905"/>
                </a:lnTo>
                <a:lnTo>
                  <a:pt x="19810" y="6251"/>
                </a:lnTo>
                <a:lnTo>
                  <a:pt x="22145" y="4156"/>
                </a:lnTo>
                <a:lnTo>
                  <a:pt x="25688" y="2760"/>
                </a:lnTo>
                <a:lnTo>
                  <a:pt x="30037" y="1829"/>
                </a:lnTo>
                <a:lnTo>
                  <a:pt x="34922" y="1208"/>
                </a:lnTo>
                <a:lnTo>
                  <a:pt x="40166" y="795"/>
                </a:lnTo>
                <a:lnTo>
                  <a:pt x="45647" y="519"/>
                </a:lnTo>
                <a:lnTo>
                  <a:pt x="60205" y="131"/>
                </a:lnTo>
                <a:lnTo>
                  <a:pt x="78766" y="0"/>
                </a:lnTo>
                <a:lnTo>
                  <a:pt x="82306" y="981"/>
                </a:lnTo>
                <a:lnTo>
                  <a:pt x="84666" y="2627"/>
                </a:lnTo>
                <a:lnTo>
                  <a:pt x="86239" y="4717"/>
                </a:lnTo>
                <a:lnTo>
                  <a:pt x="88282" y="6110"/>
                </a:lnTo>
                <a:lnTo>
                  <a:pt x="90636" y="7039"/>
                </a:lnTo>
                <a:lnTo>
                  <a:pt x="98325" y="88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96"/>
          <p:cNvSpPr/>
          <p:nvPr/>
        </p:nvSpPr>
        <p:spPr>
          <a:xfrm>
            <a:off x="3079259" y="2455664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0"/>
                </a:move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97"/>
          <p:cNvSpPr/>
          <p:nvPr/>
        </p:nvSpPr>
        <p:spPr>
          <a:xfrm>
            <a:off x="174223" y="2786063"/>
            <a:ext cx="160782" cy="366078"/>
          </a:xfrm>
          <a:custGeom>
            <a:avLst/>
            <a:gdLst/>
            <a:ahLst/>
            <a:cxnLst/>
            <a:rect l="0" t="0" r="0" b="0"/>
            <a:pathLst>
              <a:path w="160782" h="366078">
                <a:moveTo>
                  <a:pt x="98324" y="0"/>
                </a:moveTo>
                <a:lnTo>
                  <a:pt x="98324" y="4740"/>
                </a:lnTo>
                <a:lnTo>
                  <a:pt x="99317" y="6137"/>
                </a:lnTo>
                <a:lnTo>
                  <a:pt x="100972" y="7067"/>
                </a:lnTo>
                <a:lnTo>
                  <a:pt x="103069" y="7688"/>
                </a:lnTo>
                <a:lnTo>
                  <a:pt x="104467" y="9094"/>
                </a:lnTo>
                <a:lnTo>
                  <a:pt x="105399" y="11023"/>
                </a:lnTo>
                <a:lnTo>
                  <a:pt x="106020" y="13302"/>
                </a:lnTo>
                <a:lnTo>
                  <a:pt x="109359" y="18479"/>
                </a:lnTo>
                <a:lnTo>
                  <a:pt x="111639" y="21249"/>
                </a:lnTo>
                <a:lnTo>
                  <a:pt x="113160" y="24088"/>
                </a:lnTo>
                <a:lnTo>
                  <a:pt x="114849" y="29888"/>
                </a:lnTo>
                <a:lnTo>
                  <a:pt x="115600" y="38418"/>
                </a:lnTo>
                <a:lnTo>
                  <a:pt x="115800" y="43472"/>
                </a:lnTo>
                <a:lnTo>
                  <a:pt x="118671" y="54378"/>
                </a:lnTo>
                <a:lnTo>
                  <a:pt x="123258" y="64847"/>
                </a:lnTo>
                <a:lnTo>
                  <a:pt x="125871" y="69028"/>
                </a:lnTo>
                <a:lnTo>
                  <a:pt x="128607" y="72808"/>
                </a:lnTo>
                <a:lnTo>
                  <a:pt x="131424" y="78304"/>
                </a:lnTo>
                <a:lnTo>
                  <a:pt x="134295" y="84945"/>
                </a:lnTo>
                <a:lnTo>
                  <a:pt x="137202" y="92348"/>
                </a:lnTo>
                <a:lnTo>
                  <a:pt x="139140" y="99268"/>
                </a:lnTo>
                <a:lnTo>
                  <a:pt x="140432" y="105866"/>
                </a:lnTo>
                <a:lnTo>
                  <a:pt x="141294" y="112249"/>
                </a:lnTo>
                <a:lnTo>
                  <a:pt x="142861" y="118489"/>
                </a:lnTo>
                <a:lnTo>
                  <a:pt x="144899" y="124633"/>
                </a:lnTo>
                <a:lnTo>
                  <a:pt x="147251" y="130714"/>
                </a:lnTo>
                <a:lnTo>
                  <a:pt x="148819" y="137744"/>
                </a:lnTo>
                <a:lnTo>
                  <a:pt x="149865" y="145407"/>
                </a:lnTo>
                <a:lnTo>
                  <a:pt x="150561" y="153493"/>
                </a:lnTo>
                <a:lnTo>
                  <a:pt x="151026" y="160867"/>
                </a:lnTo>
                <a:lnTo>
                  <a:pt x="151542" y="174353"/>
                </a:lnTo>
                <a:lnTo>
                  <a:pt x="152673" y="181720"/>
                </a:lnTo>
                <a:lnTo>
                  <a:pt x="154420" y="189607"/>
                </a:lnTo>
                <a:lnTo>
                  <a:pt x="156578" y="197842"/>
                </a:lnTo>
                <a:lnTo>
                  <a:pt x="158017" y="206309"/>
                </a:lnTo>
                <a:lnTo>
                  <a:pt x="158976" y="214930"/>
                </a:lnTo>
                <a:lnTo>
                  <a:pt x="159615" y="223653"/>
                </a:lnTo>
                <a:lnTo>
                  <a:pt x="160041" y="231454"/>
                </a:lnTo>
                <a:lnTo>
                  <a:pt x="160515" y="245412"/>
                </a:lnTo>
                <a:lnTo>
                  <a:pt x="160781" y="269168"/>
                </a:lnTo>
                <a:lnTo>
                  <a:pt x="159826" y="276679"/>
                </a:lnTo>
                <a:lnTo>
                  <a:pt x="158195" y="283671"/>
                </a:lnTo>
                <a:lnTo>
                  <a:pt x="156115" y="290317"/>
                </a:lnTo>
                <a:lnTo>
                  <a:pt x="153804" y="300347"/>
                </a:lnTo>
                <a:lnTo>
                  <a:pt x="152777" y="309105"/>
                </a:lnTo>
                <a:lnTo>
                  <a:pt x="152320" y="319612"/>
                </a:lnTo>
                <a:lnTo>
                  <a:pt x="152063" y="331943"/>
                </a:lnTo>
                <a:lnTo>
                  <a:pt x="149355" y="341337"/>
                </a:lnTo>
                <a:lnTo>
                  <a:pt x="144269" y="354056"/>
                </a:lnTo>
                <a:lnTo>
                  <a:pt x="140925" y="358442"/>
                </a:lnTo>
                <a:lnTo>
                  <a:pt x="138642" y="361000"/>
                </a:lnTo>
                <a:lnTo>
                  <a:pt x="136128" y="362706"/>
                </a:lnTo>
                <a:lnTo>
                  <a:pt x="133458" y="363843"/>
                </a:lnTo>
                <a:lnTo>
                  <a:pt x="130685" y="364601"/>
                </a:lnTo>
                <a:lnTo>
                  <a:pt x="126850" y="365106"/>
                </a:lnTo>
                <a:lnTo>
                  <a:pt x="122307" y="365443"/>
                </a:lnTo>
                <a:lnTo>
                  <a:pt x="112956" y="365817"/>
                </a:lnTo>
                <a:lnTo>
                  <a:pt x="102107" y="366028"/>
                </a:lnTo>
                <a:lnTo>
                  <a:pt x="95702" y="366077"/>
                </a:lnTo>
                <a:lnTo>
                  <a:pt x="92603" y="365099"/>
                </a:lnTo>
                <a:lnTo>
                  <a:pt x="89544" y="363453"/>
                </a:lnTo>
                <a:lnTo>
                  <a:pt x="86512" y="361365"/>
                </a:lnTo>
                <a:lnTo>
                  <a:pt x="82504" y="358980"/>
                </a:lnTo>
                <a:lnTo>
                  <a:pt x="77845" y="356398"/>
                </a:lnTo>
                <a:lnTo>
                  <a:pt x="72753" y="353685"/>
                </a:lnTo>
                <a:lnTo>
                  <a:pt x="67372" y="351875"/>
                </a:lnTo>
                <a:lnTo>
                  <a:pt x="61799" y="350669"/>
                </a:lnTo>
                <a:lnTo>
                  <a:pt x="56097" y="349865"/>
                </a:lnTo>
                <a:lnTo>
                  <a:pt x="51302" y="348337"/>
                </a:lnTo>
                <a:lnTo>
                  <a:pt x="47112" y="346326"/>
                </a:lnTo>
                <a:lnTo>
                  <a:pt x="43326" y="343993"/>
                </a:lnTo>
                <a:lnTo>
                  <a:pt x="39809" y="341446"/>
                </a:lnTo>
                <a:lnTo>
                  <a:pt x="36471" y="338755"/>
                </a:lnTo>
                <a:lnTo>
                  <a:pt x="33252" y="335970"/>
                </a:lnTo>
                <a:lnTo>
                  <a:pt x="30113" y="333120"/>
                </a:lnTo>
                <a:lnTo>
                  <a:pt x="23977" y="327309"/>
                </a:lnTo>
                <a:lnTo>
                  <a:pt x="14939" y="318459"/>
                </a:lnTo>
                <a:lnTo>
                  <a:pt x="11946" y="316485"/>
                </a:lnTo>
                <a:lnTo>
                  <a:pt x="8957" y="315170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98"/>
          <p:cNvSpPr/>
          <p:nvPr/>
        </p:nvSpPr>
        <p:spPr>
          <a:xfrm>
            <a:off x="406628" y="2977446"/>
            <a:ext cx="116200" cy="165805"/>
          </a:xfrm>
          <a:custGeom>
            <a:avLst/>
            <a:gdLst/>
            <a:ahLst/>
            <a:cxnLst/>
            <a:rect l="0" t="0" r="0" b="0"/>
            <a:pathLst>
              <a:path w="116200" h="165805">
                <a:moveTo>
                  <a:pt x="62567" y="40788"/>
                </a:moveTo>
                <a:lnTo>
                  <a:pt x="70263" y="40788"/>
                </a:lnTo>
                <a:lnTo>
                  <a:pt x="70678" y="39796"/>
                </a:lnTo>
                <a:lnTo>
                  <a:pt x="71261" y="34651"/>
                </a:lnTo>
                <a:lnTo>
                  <a:pt x="71397" y="33100"/>
                </a:lnTo>
                <a:lnTo>
                  <a:pt x="68809" y="29765"/>
                </a:lnTo>
                <a:lnTo>
                  <a:pt x="63800" y="24279"/>
                </a:lnTo>
                <a:lnTo>
                  <a:pt x="63115" y="20883"/>
                </a:lnTo>
                <a:lnTo>
                  <a:pt x="62933" y="18589"/>
                </a:lnTo>
                <a:lnTo>
                  <a:pt x="61818" y="17059"/>
                </a:lnTo>
                <a:lnTo>
                  <a:pt x="60081" y="16039"/>
                </a:lnTo>
                <a:lnTo>
                  <a:pt x="57930" y="15359"/>
                </a:lnTo>
                <a:lnTo>
                  <a:pt x="55503" y="14906"/>
                </a:lnTo>
                <a:lnTo>
                  <a:pt x="52892" y="14604"/>
                </a:lnTo>
                <a:lnTo>
                  <a:pt x="50158" y="14402"/>
                </a:lnTo>
                <a:lnTo>
                  <a:pt x="48336" y="13276"/>
                </a:lnTo>
                <a:lnTo>
                  <a:pt x="47120" y="11532"/>
                </a:lnTo>
                <a:lnTo>
                  <a:pt x="46310" y="9378"/>
                </a:lnTo>
                <a:lnTo>
                  <a:pt x="44777" y="7942"/>
                </a:lnTo>
                <a:lnTo>
                  <a:pt x="42762" y="6984"/>
                </a:lnTo>
                <a:lnTo>
                  <a:pt x="37136" y="5448"/>
                </a:lnTo>
                <a:lnTo>
                  <a:pt x="33719" y="2592"/>
                </a:lnTo>
                <a:lnTo>
                  <a:pt x="31417" y="441"/>
                </a:lnTo>
                <a:lnTo>
                  <a:pt x="28889" y="0"/>
                </a:lnTo>
                <a:lnTo>
                  <a:pt x="26211" y="697"/>
                </a:lnTo>
                <a:lnTo>
                  <a:pt x="19521" y="4206"/>
                </a:lnTo>
                <a:lnTo>
                  <a:pt x="15958" y="4686"/>
                </a:lnTo>
                <a:lnTo>
                  <a:pt x="13617" y="4814"/>
                </a:lnTo>
                <a:lnTo>
                  <a:pt x="12057" y="5891"/>
                </a:lnTo>
                <a:lnTo>
                  <a:pt x="11016" y="7602"/>
                </a:lnTo>
                <a:lnTo>
                  <a:pt x="9860" y="12148"/>
                </a:lnTo>
                <a:lnTo>
                  <a:pt x="9552" y="14749"/>
                </a:lnTo>
                <a:lnTo>
                  <a:pt x="9347" y="17476"/>
                </a:lnTo>
                <a:lnTo>
                  <a:pt x="8217" y="21278"/>
                </a:lnTo>
                <a:lnTo>
                  <a:pt x="6470" y="25797"/>
                </a:lnTo>
                <a:lnTo>
                  <a:pt x="4312" y="30794"/>
                </a:lnTo>
                <a:lnTo>
                  <a:pt x="2874" y="36110"/>
                </a:lnTo>
                <a:lnTo>
                  <a:pt x="1915" y="41638"/>
                </a:lnTo>
                <a:lnTo>
                  <a:pt x="1276" y="47308"/>
                </a:lnTo>
                <a:lnTo>
                  <a:pt x="850" y="53073"/>
                </a:lnTo>
                <a:lnTo>
                  <a:pt x="565" y="58899"/>
                </a:lnTo>
                <a:lnTo>
                  <a:pt x="250" y="70666"/>
                </a:lnTo>
                <a:lnTo>
                  <a:pt x="0" y="136040"/>
                </a:lnTo>
                <a:lnTo>
                  <a:pt x="992" y="141000"/>
                </a:lnTo>
                <a:lnTo>
                  <a:pt x="2647" y="145299"/>
                </a:lnTo>
                <a:lnTo>
                  <a:pt x="4743" y="149158"/>
                </a:lnTo>
                <a:lnTo>
                  <a:pt x="7134" y="152722"/>
                </a:lnTo>
                <a:lnTo>
                  <a:pt x="9721" y="156091"/>
                </a:lnTo>
                <a:lnTo>
                  <a:pt x="12439" y="159328"/>
                </a:lnTo>
                <a:lnTo>
                  <a:pt x="15244" y="161487"/>
                </a:lnTo>
                <a:lnTo>
                  <a:pt x="18107" y="162926"/>
                </a:lnTo>
                <a:lnTo>
                  <a:pt x="21009" y="163885"/>
                </a:lnTo>
                <a:lnTo>
                  <a:pt x="23937" y="164525"/>
                </a:lnTo>
                <a:lnTo>
                  <a:pt x="26882" y="164951"/>
                </a:lnTo>
                <a:lnTo>
                  <a:pt x="33999" y="165636"/>
                </a:lnTo>
                <a:lnTo>
                  <a:pt x="37621" y="165729"/>
                </a:lnTo>
                <a:lnTo>
                  <a:pt x="39978" y="165754"/>
                </a:lnTo>
                <a:lnTo>
                  <a:pt x="42542" y="164779"/>
                </a:lnTo>
                <a:lnTo>
                  <a:pt x="45244" y="163136"/>
                </a:lnTo>
                <a:lnTo>
                  <a:pt x="48039" y="161049"/>
                </a:lnTo>
                <a:lnTo>
                  <a:pt x="50895" y="159657"/>
                </a:lnTo>
                <a:lnTo>
                  <a:pt x="53793" y="158730"/>
                </a:lnTo>
                <a:lnTo>
                  <a:pt x="56718" y="158111"/>
                </a:lnTo>
                <a:lnTo>
                  <a:pt x="59661" y="155714"/>
                </a:lnTo>
                <a:lnTo>
                  <a:pt x="62616" y="152132"/>
                </a:lnTo>
                <a:lnTo>
                  <a:pt x="65579" y="147760"/>
                </a:lnTo>
                <a:lnTo>
                  <a:pt x="67555" y="143853"/>
                </a:lnTo>
                <a:lnTo>
                  <a:pt x="68872" y="140256"/>
                </a:lnTo>
                <a:lnTo>
                  <a:pt x="69750" y="136866"/>
                </a:lnTo>
                <a:lnTo>
                  <a:pt x="71328" y="133613"/>
                </a:lnTo>
                <a:lnTo>
                  <a:pt x="73374" y="130453"/>
                </a:lnTo>
                <a:lnTo>
                  <a:pt x="75731" y="127354"/>
                </a:lnTo>
                <a:lnTo>
                  <a:pt x="77302" y="123303"/>
                </a:lnTo>
                <a:lnTo>
                  <a:pt x="78350" y="118619"/>
                </a:lnTo>
                <a:lnTo>
                  <a:pt x="79048" y="113511"/>
                </a:lnTo>
                <a:lnTo>
                  <a:pt x="80507" y="109114"/>
                </a:lnTo>
                <a:lnTo>
                  <a:pt x="82472" y="105190"/>
                </a:lnTo>
                <a:lnTo>
                  <a:pt x="84776" y="101582"/>
                </a:lnTo>
                <a:lnTo>
                  <a:pt x="86312" y="98185"/>
                </a:lnTo>
                <a:lnTo>
                  <a:pt x="87336" y="94928"/>
                </a:lnTo>
                <a:lnTo>
                  <a:pt x="88018" y="91764"/>
                </a:lnTo>
                <a:lnTo>
                  <a:pt x="88473" y="88663"/>
                </a:lnTo>
                <a:lnTo>
                  <a:pt x="88776" y="85603"/>
                </a:lnTo>
                <a:lnTo>
                  <a:pt x="88979" y="82571"/>
                </a:lnTo>
                <a:lnTo>
                  <a:pt x="89114" y="79558"/>
                </a:lnTo>
                <a:lnTo>
                  <a:pt x="89348" y="69351"/>
                </a:lnTo>
                <a:lnTo>
                  <a:pt x="89380" y="60045"/>
                </a:lnTo>
                <a:lnTo>
                  <a:pt x="89383" y="106284"/>
                </a:lnTo>
                <a:lnTo>
                  <a:pt x="90376" y="110249"/>
                </a:lnTo>
                <a:lnTo>
                  <a:pt x="92032" y="114877"/>
                </a:lnTo>
                <a:lnTo>
                  <a:pt x="94128" y="119946"/>
                </a:lnTo>
                <a:lnTo>
                  <a:pt x="95526" y="124318"/>
                </a:lnTo>
                <a:lnTo>
                  <a:pt x="96458" y="128225"/>
                </a:lnTo>
                <a:lnTo>
                  <a:pt x="97079" y="131822"/>
                </a:lnTo>
                <a:lnTo>
                  <a:pt x="98487" y="135212"/>
                </a:lnTo>
                <a:lnTo>
                  <a:pt x="100418" y="138464"/>
                </a:lnTo>
                <a:lnTo>
                  <a:pt x="102699" y="141624"/>
                </a:lnTo>
                <a:lnTo>
                  <a:pt x="104219" y="144723"/>
                </a:lnTo>
                <a:lnTo>
                  <a:pt x="105233" y="147781"/>
                </a:lnTo>
                <a:lnTo>
                  <a:pt x="105909" y="150812"/>
                </a:lnTo>
                <a:lnTo>
                  <a:pt x="106359" y="153825"/>
                </a:lnTo>
                <a:lnTo>
                  <a:pt x="106660" y="156826"/>
                </a:lnTo>
                <a:lnTo>
                  <a:pt x="106860" y="159819"/>
                </a:lnTo>
                <a:lnTo>
                  <a:pt x="107987" y="161814"/>
                </a:lnTo>
                <a:lnTo>
                  <a:pt x="109731" y="163144"/>
                </a:lnTo>
                <a:lnTo>
                  <a:pt x="116199" y="165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99"/>
          <p:cNvSpPr/>
          <p:nvPr/>
        </p:nvSpPr>
        <p:spPr>
          <a:xfrm>
            <a:off x="567529" y="3027210"/>
            <a:ext cx="116193" cy="107112"/>
          </a:xfrm>
          <a:custGeom>
            <a:avLst/>
            <a:gdLst/>
            <a:ahLst/>
            <a:cxnLst/>
            <a:rect l="0" t="0" r="0" b="0"/>
            <a:pathLst>
              <a:path w="116193" h="107112">
                <a:moveTo>
                  <a:pt x="17868" y="107111"/>
                </a:moveTo>
                <a:lnTo>
                  <a:pt x="9297" y="107111"/>
                </a:lnTo>
                <a:lnTo>
                  <a:pt x="9093" y="104465"/>
                </a:lnTo>
                <a:lnTo>
                  <a:pt x="8961" y="99422"/>
                </a:lnTo>
                <a:lnTo>
                  <a:pt x="7957" y="97024"/>
                </a:lnTo>
                <a:lnTo>
                  <a:pt x="4194" y="89068"/>
                </a:lnTo>
                <a:lnTo>
                  <a:pt x="2792" y="85160"/>
                </a:lnTo>
                <a:lnTo>
                  <a:pt x="1859" y="81563"/>
                </a:lnTo>
                <a:lnTo>
                  <a:pt x="1236" y="78172"/>
                </a:lnTo>
                <a:lnTo>
                  <a:pt x="821" y="74920"/>
                </a:lnTo>
                <a:lnTo>
                  <a:pt x="544" y="71760"/>
                </a:lnTo>
                <a:lnTo>
                  <a:pt x="360" y="68660"/>
                </a:lnTo>
                <a:lnTo>
                  <a:pt x="154" y="62571"/>
                </a:lnTo>
                <a:lnTo>
                  <a:pt x="39" y="50919"/>
                </a:lnTo>
                <a:lnTo>
                  <a:pt x="0" y="33944"/>
                </a:lnTo>
                <a:lnTo>
                  <a:pt x="990" y="30552"/>
                </a:lnTo>
                <a:lnTo>
                  <a:pt x="2643" y="27298"/>
                </a:lnTo>
                <a:lnTo>
                  <a:pt x="4739" y="24136"/>
                </a:lnTo>
                <a:lnTo>
                  <a:pt x="7129" y="21036"/>
                </a:lnTo>
                <a:lnTo>
                  <a:pt x="9715" y="17978"/>
                </a:lnTo>
                <a:lnTo>
                  <a:pt x="12433" y="14946"/>
                </a:lnTo>
                <a:lnTo>
                  <a:pt x="14244" y="11934"/>
                </a:lnTo>
                <a:lnTo>
                  <a:pt x="15452" y="8933"/>
                </a:lnTo>
                <a:lnTo>
                  <a:pt x="16257" y="5939"/>
                </a:lnTo>
                <a:lnTo>
                  <a:pt x="17787" y="3944"/>
                </a:lnTo>
                <a:lnTo>
                  <a:pt x="19801" y="2614"/>
                </a:lnTo>
                <a:lnTo>
                  <a:pt x="22136" y="1727"/>
                </a:lnTo>
                <a:lnTo>
                  <a:pt x="24686" y="1136"/>
                </a:lnTo>
                <a:lnTo>
                  <a:pt x="27379" y="742"/>
                </a:lnTo>
                <a:lnTo>
                  <a:pt x="30168" y="479"/>
                </a:lnTo>
                <a:lnTo>
                  <a:pt x="33020" y="304"/>
                </a:lnTo>
                <a:lnTo>
                  <a:pt x="38838" y="110"/>
                </a:lnTo>
                <a:lnTo>
                  <a:pt x="47696" y="0"/>
                </a:lnTo>
                <a:lnTo>
                  <a:pt x="50665" y="977"/>
                </a:lnTo>
                <a:lnTo>
                  <a:pt x="53637" y="2620"/>
                </a:lnTo>
                <a:lnTo>
                  <a:pt x="56612" y="4708"/>
                </a:lnTo>
                <a:lnTo>
                  <a:pt x="59588" y="6100"/>
                </a:lnTo>
                <a:lnTo>
                  <a:pt x="62565" y="7028"/>
                </a:lnTo>
                <a:lnTo>
                  <a:pt x="65543" y="7646"/>
                </a:lnTo>
                <a:lnTo>
                  <a:pt x="68522" y="9051"/>
                </a:lnTo>
                <a:lnTo>
                  <a:pt x="71501" y="10980"/>
                </a:lnTo>
                <a:lnTo>
                  <a:pt x="74480" y="13258"/>
                </a:lnTo>
                <a:lnTo>
                  <a:pt x="76466" y="15769"/>
                </a:lnTo>
                <a:lnTo>
                  <a:pt x="77790" y="18434"/>
                </a:lnTo>
                <a:lnTo>
                  <a:pt x="78673" y="21204"/>
                </a:lnTo>
                <a:lnTo>
                  <a:pt x="80254" y="24043"/>
                </a:lnTo>
                <a:lnTo>
                  <a:pt x="82302" y="26927"/>
                </a:lnTo>
                <a:lnTo>
                  <a:pt x="84660" y="29843"/>
                </a:lnTo>
                <a:lnTo>
                  <a:pt x="87225" y="32778"/>
                </a:lnTo>
                <a:lnTo>
                  <a:pt x="89929" y="35727"/>
                </a:lnTo>
                <a:lnTo>
                  <a:pt x="92724" y="38686"/>
                </a:lnTo>
                <a:lnTo>
                  <a:pt x="94588" y="42643"/>
                </a:lnTo>
                <a:lnTo>
                  <a:pt x="95830" y="47265"/>
                </a:lnTo>
                <a:lnTo>
                  <a:pt x="96659" y="52330"/>
                </a:lnTo>
                <a:lnTo>
                  <a:pt x="98204" y="56700"/>
                </a:lnTo>
                <a:lnTo>
                  <a:pt x="100227" y="60605"/>
                </a:lnTo>
                <a:lnTo>
                  <a:pt x="102569" y="64200"/>
                </a:lnTo>
                <a:lnTo>
                  <a:pt x="104131" y="67589"/>
                </a:lnTo>
                <a:lnTo>
                  <a:pt x="105172" y="70841"/>
                </a:lnTo>
                <a:lnTo>
                  <a:pt x="105866" y="74001"/>
                </a:lnTo>
                <a:lnTo>
                  <a:pt x="107321" y="77100"/>
                </a:lnTo>
                <a:lnTo>
                  <a:pt x="109285" y="80158"/>
                </a:lnTo>
                <a:lnTo>
                  <a:pt x="111588" y="83189"/>
                </a:lnTo>
                <a:lnTo>
                  <a:pt x="113122" y="86202"/>
                </a:lnTo>
                <a:lnTo>
                  <a:pt x="114146" y="89203"/>
                </a:lnTo>
                <a:lnTo>
                  <a:pt x="115788" y="96407"/>
                </a:lnTo>
                <a:lnTo>
                  <a:pt x="115923" y="97991"/>
                </a:lnTo>
                <a:lnTo>
                  <a:pt x="116013" y="100039"/>
                </a:lnTo>
                <a:lnTo>
                  <a:pt x="116192" y="1071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00"/>
          <p:cNvSpPr/>
          <p:nvPr/>
        </p:nvSpPr>
        <p:spPr>
          <a:xfrm>
            <a:off x="737353" y="3116461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01"/>
          <p:cNvSpPr/>
          <p:nvPr/>
        </p:nvSpPr>
        <p:spPr>
          <a:xfrm>
            <a:off x="201038" y="3402211"/>
            <a:ext cx="71510" cy="294681"/>
          </a:xfrm>
          <a:custGeom>
            <a:avLst/>
            <a:gdLst/>
            <a:ahLst/>
            <a:cxnLst/>
            <a:rect l="0" t="0" r="0" b="0"/>
            <a:pathLst>
              <a:path w="71510" h="294681">
                <a:moveTo>
                  <a:pt x="71509" y="0"/>
                </a:moveTo>
                <a:lnTo>
                  <a:pt x="71509" y="13303"/>
                </a:lnTo>
                <a:lnTo>
                  <a:pt x="70516" y="15814"/>
                </a:lnTo>
                <a:lnTo>
                  <a:pt x="68860" y="18479"/>
                </a:lnTo>
                <a:lnTo>
                  <a:pt x="66764" y="21249"/>
                </a:lnTo>
                <a:lnTo>
                  <a:pt x="65366" y="25080"/>
                </a:lnTo>
                <a:lnTo>
                  <a:pt x="64434" y="29618"/>
                </a:lnTo>
                <a:lnTo>
                  <a:pt x="63813" y="34628"/>
                </a:lnTo>
                <a:lnTo>
                  <a:pt x="63123" y="42841"/>
                </a:lnTo>
                <a:lnTo>
                  <a:pt x="62938" y="46420"/>
                </a:lnTo>
                <a:lnTo>
                  <a:pt x="61823" y="51783"/>
                </a:lnTo>
                <a:lnTo>
                  <a:pt x="60085" y="58334"/>
                </a:lnTo>
                <a:lnTo>
                  <a:pt x="57934" y="65678"/>
                </a:lnTo>
                <a:lnTo>
                  <a:pt x="56500" y="72559"/>
                </a:lnTo>
                <a:lnTo>
                  <a:pt x="55544" y="79130"/>
                </a:lnTo>
                <a:lnTo>
                  <a:pt x="54907" y="85496"/>
                </a:lnTo>
                <a:lnTo>
                  <a:pt x="53488" y="92716"/>
                </a:lnTo>
                <a:lnTo>
                  <a:pt x="51550" y="100506"/>
                </a:lnTo>
                <a:lnTo>
                  <a:pt x="49264" y="108676"/>
                </a:lnTo>
                <a:lnTo>
                  <a:pt x="47741" y="116107"/>
                </a:lnTo>
                <a:lnTo>
                  <a:pt x="46725" y="123045"/>
                </a:lnTo>
                <a:lnTo>
                  <a:pt x="46048" y="129655"/>
                </a:lnTo>
                <a:lnTo>
                  <a:pt x="44603" y="137038"/>
                </a:lnTo>
                <a:lnTo>
                  <a:pt x="42647" y="144937"/>
                </a:lnTo>
                <a:lnTo>
                  <a:pt x="40349" y="153179"/>
                </a:lnTo>
                <a:lnTo>
                  <a:pt x="35148" y="170275"/>
                </a:lnTo>
                <a:lnTo>
                  <a:pt x="32371" y="179001"/>
                </a:lnTo>
                <a:lnTo>
                  <a:pt x="30519" y="187795"/>
                </a:lnTo>
                <a:lnTo>
                  <a:pt x="29285" y="196634"/>
                </a:lnTo>
                <a:lnTo>
                  <a:pt x="28462" y="205504"/>
                </a:lnTo>
                <a:lnTo>
                  <a:pt x="26920" y="213401"/>
                </a:lnTo>
                <a:lnTo>
                  <a:pt x="24899" y="220650"/>
                </a:lnTo>
                <a:lnTo>
                  <a:pt x="22559" y="227467"/>
                </a:lnTo>
                <a:lnTo>
                  <a:pt x="20005" y="233997"/>
                </a:lnTo>
                <a:lnTo>
                  <a:pt x="17310" y="240333"/>
                </a:lnTo>
                <a:lnTo>
                  <a:pt x="14519" y="246543"/>
                </a:lnTo>
                <a:lnTo>
                  <a:pt x="12659" y="252667"/>
                </a:lnTo>
                <a:lnTo>
                  <a:pt x="11419" y="258733"/>
                </a:lnTo>
                <a:lnTo>
                  <a:pt x="10592" y="264762"/>
                </a:lnTo>
                <a:lnTo>
                  <a:pt x="10041" y="269774"/>
                </a:lnTo>
                <a:lnTo>
                  <a:pt x="9429" y="277988"/>
                </a:lnTo>
                <a:lnTo>
                  <a:pt x="8272" y="280575"/>
                </a:lnTo>
                <a:lnTo>
                  <a:pt x="6508" y="282300"/>
                </a:lnTo>
                <a:lnTo>
                  <a:pt x="4339" y="283450"/>
                </a:lnTo>
                <a:lnTo>
                  <a:pt x="2893" y="285209"/>
                </a:lnTo>
                <a:lnTo>
                  <a:pt x="1929" y="287373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102"/>
          <p:cNvSpPr/>
          <p:nvPr/>
        </p:nvSpPr>
        <p:spPr>
          <a:xfrm>
            <a:off x="255912" y="3349884"/>
            <a:ext cx="177530" cy="43398"/>
          </a:xfrm>
          <a:custGeom>
            <a:avLst/>
            <a:gdLst/>
            <a:ahLst/>
            <a:cxnLst/>
            <a:rect l="0" t="0" r="0" b="0"/>
            <a:pathLst>
              <a:path w="177530" h="43398">
                <a:moveTo>
                  <a:pt x="7696" y="43397"/>
                </a:moveTo>
                <a:lnTo>
                  <a:pt x="0" y="35709"/>
                </a:lnTo>
                <a:lnTo>
                  <a:pt x="579" y="35295"/>
                </a:lnTo>
                <a:lnTo>
                  <a:pt x="3871" y="34835"/>
                </a:lnTo>
                <a:lnTo>
                  <a:pt x="5146" y="33721"/>
                </a:lnTo>
                <a:lnTo>
                  <a:pt x="5996" y="31985"/>
                </a:lnTo>
                <a:lnTo>
                  <a:pt x="6563" y="29836"/>
                </a:lnTo>
                <a:lnTo>
                  <a:pt x="7934" y="28404"/>
                </a:lnTo>
                <a:lnTo>
                  <a:pt x="9841" y="27448"/>
                </a:lnTo>
                <a:lnTo>
                  <a:pt x="14608" y="26387"/>
                </a:lnTo>
                <a:lnTo>
                  <a:pt x="20038" y="25915"/>
                </a:lnTo>
                <a:lnTo>
                  <a:pt x="23869" y="24797"/>
                </a:lnTo>
                <a:lnTo>
                  <a:pt x="28410" y="23060"/>
                </a:lnTo>
                <a:lnTo>
                  <a:pt x="33424" y="20909"/>
                </a:lnTo>
                <a:lnTo>
                  <a:pt x="37759" y="19475"/>
                </a:lnTo>
                <a:lnTo>
                  <a:pt x="41643" y="18520"/>
                </a:lnTo>
                <a:lnTo>
                  <a:pt x="45225" y="17883"/>
                </a:lnTo>
                <a:lnTo>
                  <a:pt x="49599" y="17458"/>
                </a:lnTo>
                <a:lnTo>
                  <a:pt x="54502" y="17174"/>
                </a:lnTo>
                <a:lnTo>
                  <a:pt x="59757" y="16986"/>
                </a:lnTo>
                <a:lnTo>
                  <a:pt x="65246" y="15868"/>
                </a:lnTo>
                <a:lnTo>
                  <a:pt x="70892" y="14130"/>
                </a:lnTo>
                <a:lnTo>
                  <a:pt x="76643" y="11979"/>
                </a:lnTo>
                <a:lnTo>
                  <a:pt x="82463" y="10546"/>
                </a:lnTo>
                <a:lnTo>
                  <a:pt x="88329" y="9590"/>
                </a:lnTo>
                <a:lnTo>
                  <a:pt x="94226" y="8953"/>
                </a:lnTo>
                <a:lnTo>
                  <a:pt x="100144" y="8528"/>
                </a:lnTo>
                <a:lnTo>
                  <a:pt x="106075" y="8245"/>
                </a:lnTo>
                <a:lnTo>
                  <a:pt x="117963" y="7930"/>
                </a:lnTo>
                <a:lnTo>
                  <a:pt x="129867" y="7791"/>
                </a:lnTo>
                <a:lnTo>
                  <a:pt x="135823" y="6761"/>
                </a:lnTo>
                <a:lnTo>
                  <a:pt x="141779" y="5083"/>
                </a:lnTo>
                <a:lnTo>
                  <a:pt x="147737" y="2972"/>
                </a:lnTo>
                <a:lnTo>
                  <a:pt x="152702" y="1564"/>
                </a:lnTo>
                <a:lnTo>
                  <a:pt x="157005" y="625"/>
                </a:lnTo>
                <a:lnTo>
                  <a:pt x="160867" y="0"/>
                </a:lnTo>
                <a:lnTo>
                  <a:pt x="164434" y="575"/>
                </a:lnTo>
                <a:lnTo>
                  <a:pt x="167806" y="1951"/>
                </a:lnTo>
                <a:lnTo>
                  <a:pt x="177529" y="7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103"/>
          <p:cNvSpPr/>
          <p:nvPr/>
        </p:nvSpPr>
        <p:spPr>
          <a:xfrm>
            <a:off x="227854" y="3509367"/>
            <a:ext cx="116202" cy="23005"/>
          </a:xfrm>
          <a:custGeom>
            <a:avLst/>
            <a:gdLst/>
            <a:ahLst/>
            <a:cxnLst/>
            <a:rect l="0" t="0" r="0" b="0"/>
            <a:pathLst>
              <a:path w="116202" h="23005">
                <a:moveTo>
                  <a:pt x="0" y="17860"/>
                </a:moveTo>
                <a:lnTo>
                  <a:pt x="0" y="23004"/>
                </a:lnTo>
                <a:lnTo>
                  <a:pt x="0" y="18733"/>
                </a:lnTo>
                <a:lnTo>
                  <a:pt x="993" y="18442"/>
                </a:lnTo>
                <a:lnTo>
                  <a:pt x="2649" y="18248"/>
                </a:lnTo>
                <a:lnTo>
                  <a:pt x="4745" y="18118"/>
                </a:lnTo>
                <a:lnTo>
                  <a:pt x="9723" y="17975"/>
                </a:lnTo>
                <a:lnTo>
                  <a:pt x="34586" y="17867"/>
                </a:lnTo>
                <a:lnTo>
                  <a:pt x="38948" y="16872"/>
                </a:lnTo>
                <a:lnTo>
                  <a:pt x="42850" y="15217"/>
                </a:lnTo>
                <a:lnTo>
                  <a:pt x="46443" y="13121"/>
                </a:lnTo>
                <a:lnTo>
                  <a:pt x="50826" y="11724"/>
                </a:lnTo>
                <a:lnTo>
                  <a:pt x="55734" y="10793"/>
                </a:lnTo>
                <a:lnTo>
                  <a:pt x="60992" y="10172"/>
                </a:lnTo>
                <a:lnTo>
                  <a:pt x="66484" y="8766"/>
                </a:lnTo>
                <a:lnTo>
                  <a:pt x="72131" y="6836"/>
                </a:lnTo>
                <a:lnTo>
                  <a:pt x="77883" y="4558"/>
                </a:lnTo>
                <a:lnTo>
                  <a:pt x="83703" y="3038"/>
                </a:lnTo>
                <a:lnTo>
                  <a:pt x="89570" y="2026"/>
                </a:lnTo>
                <a:lnTo>
                  <a:pt x="95468" y="1350"/>
                </a:lnTo>
                <a:lnTo>
                  <a:pt x="100393" y="900"/>
                </a:lnTo>
                <a:lnTo>
                  <a:pt x="104669" y="600"/>
                </a:lnTo>
                <a:lnTo>
                  <a:pt x="1162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104"/>
          <p:cNvSpPr/>
          <p:nvPr/>
        </p:nvSpPr>
        <p:spPr>
          <a:xfrm>
            <a:off x="362465" y="3536560"/>
            <a:ext cx="169301" cy="133529"/>
          </a:xfrm>
          <a:custGeom>
            <a:avLst/>
            <a:gdLst/>
            <a:ahLst/>
            <a:cxnLst/>
            <a:rect l="0" t="0" r="0" b="0"/>
            <a:pathLst>
              <a:path w="169301" h="133529">
                <a:moveTo>
                  <a:pt x="26283" y="26385"/>
                </a:moveTo>
                <a:lnTo>
                  <a:pt x="26283" y="43845"/>
                </a:lnTo>
                <a:lnTo>
                  <a:pt x="31028" y="44126"/>
                </a:lnTo>
                <a:lnTo>
                  <a:pt x="38724" y="44209"/>
                </a:lnTo>
                <a:lnTo>
                  <a:pt x="41530" y="43229"/>
                </a:lnTo>
                <a:lnTo>
                  <a:pt x="44393" y="41583"/>
                </a:lnTo>
                <a:lnTo>
                  <a:pt x="47295" y="39494"/>
                </a:lnTo>
                <a:lnTo>
                  <a:pt x="50223" y="38101"/>
                </a:lnTo>
                <a:lnTo>
                  <a:pt x="53168" y="37172"/>
                </a:lnTo>
                <a:lnTo>
                  <a:pt x="60285" y="35682"/>
                </a:lnTo>
                <a:lnTo>
                  <a:pt x="63907" y="32833"/>
                </a:lnTo>
                <a:lnTo>
                  <a:pt x="66263" y="30683"/>
                </a:lnTo>
                <a:lnTo>
                  <a:pt x="67834" y="28258"/>
                </a:lnTo>
                <a:lnTo>
                  <a:pt x="68882" y="25650"/>
                </a:lnTo>
                <a:lnTo>
                  <a:pt x="70562" y="19075"/>
                </a:lnTo>
                <a:lnTo>
                  <a:pt x="70792" y="15529"/>
                </a:lnTo>
                <a:lnTo>
                  <a:pt x="70940" y="9909"/>
                </a:lnTo>
                <a:lnTo>
                  <a:pt x="70965" y="4195"/>
                </a:lnTo>
                <a:lnTo>
                  <a:pt x="69976" y="2662"/>
                </a:lnTo>
                <a:lnTo>
                  <a:pt x="68323" y="1640"/>
                </a:lnTo>
                <a:lnTo>
                  <a:pt x="63279" y="0"/>
                </a:lnTo>
                <a:lnTo>
                  <a:pt x="59941" y="2421"/>
                </a:lnTo>
                <a:lnTo>
                  <a:pt x="57660" y="4456"/>
                </a:lnTo>
                <a:lnTo>
                  <a:pt x="52478" y="9363"/>
                </a:lnTo>
                <a:lnTo>
                  <a:pt x="49705" y="12061"/>
                </a:lnTo>
                <a:lnTo>
                  <a:pt x="45871" y="14851"/>
                </a:lnTo>
                <a:lnTo>
                  <a:pt x="41328" y="17704"/>
                </a:lnTo>
                <a:lnTo>
                  <a:pt x="36313" y="20598"/>
                </a:lnTo>
                <a:lnTo>
                  <a:pt x="31977" y="23519"/>
                </a:lnTo>
                <a:lnTo>
                  <a:pt x="28092" y="26459"/>
                </a:lnTo>
                <a:lnTo>
                  <a:pt x="24510" y="29411"/>
                </a:lnTo>
                <a:lnTo>
                  <a:pt x="21128" y="32371"/>
                </a:lnTo>
                <a:lnTo>
                  <a:pt x="17881" y="35337"/>
                </a:lnTo>
                <a:lnTo>
                  <a:pt x="14722" y="38306"/>
                </a:lnTo>
                <a:lnTo>
                  <a:pt x="11624" y="42270"/>
                </a:lnTo>
                <a:lnTo>
                  <a:pt x="8565" y="46897"/>
                </a:lnTo>
                <a:lnTo>
                  <a:pt x="5532" y="51966"/>
                </a:lnTo>
                <a:lnTo>
                  <a:pt x="3511" y="56337"/>
                </a:lnTo>
                <a:lnTo>
                  <a:pt x="2163" y="60244"/>
                </a:lnTo>
                <a:lnTo>
                  <a:pt x="1264" y="63841"/>
                </a:lnTo>
                <a:lnTo>
                  <a:pt x="665" y="68223"/>
                </a:lnTo>
                <a:lnTo>
                  <a:pt x="266" y="73128"/>
                </a:lnTo>
                <a:lnTo>
                  <a:pt x="0" y="78383"/>
                </a:lnTo>
                <a:lnTo>
                  <a:pt x="816" y="82878"/>
                </a:lnTo>
                <a:lnTo>
                  <a:pt x="2353" y="86868"/>
                </a:lnTo>
                <a:lnTo>
                  <a:pt x="4370" y="90519"/>
                </a:lnTo>
                <a:lnTo>
                  <a:pt x="6709" y="93946"/>
                </a:lnTo>
                <a:lnTo>
                  <a:pt x="9261" y="97222"/>
                </a:lnTo>
                <a:lnTo>
                  <a:pt x="11955" y="100399"/>
                </a:lnTo>
                <a:lnTo>
                  <a:pt x="14745" y="103509"/>
                </a:lnTo>
                <a:lnTo>
                  <a:pt x="20493" y="109610"/>
                </a:lnTo>
                <a:lnTo>
                  <a:pt x="29313" y="118624"/>
                </a:lnTo>
                <a:lnTo>
                  <a:pt x="33269" y="121612"/>
                </a:lnTo>
                <a:lnTo>
                  <a:pt x="37892" y="124596"/>
                </a:lnTo>
                <a:lnTo>
                  <a:pt x="42961" y="127578"/>
                </a:lnTo>
                <a:lnTo>
                  <a:pt x="47334" y="129566"/>
                </a:lnTo>
                <a:lnTo>
                  <a:pt x="51242" y="130891"/>
                </a:lnTo>
                <a:lnTo>
                  <a:pt x="54840" y="131775"/>
                </a:lnTo>
                <a:lnTo>
                  <a:pt x="59226" y="132363"/>
                </a:lnTo>
                <a:lnTo>
                  <a:pt x="64136" y="132756"/>
                </a:lnTo>
                <a:lnTo>
                  <a:pt x="73895" y="133192"/>
                </a:lnTo>
                <a:lnTo>
                  <a:pt x="81543" y="133387"/>
                </a:lnTo>
                <a:lnTo>
                  <a:pt x="108349" y="133528"/>
                </a:lnTo>
                <a:lnTo>
                  <a:pt x="112775" y="132540"/>
                </a:lnTo>
                <a:lnTo>
                  <a:pt x="117712" y="130889"/>
                </a:lnTo>
                <a:lnTo>
                  <a:pt x="122990" y="128797"/>
                </a:lnTo>
                <a:lnTo>
                  <a:pt x="127502" y="126410"/>
                </a:lnTo>
                <a:lnTo>
                  <a:pt x="131503" y="123826"/>
                </a:lnTo>
                <a:lnTo>
                  <a:pt x="135164" y="121112"/>
                </a:lnTo>
                <a:lnTo>
                  <a:pt x="139590" y="119302"/>
                </a:lnTo>
                <a:lnTo>
                  <a:pt x="144528" y="118095"/>
                </a:lnTo>
                <a:lnTo>
                  <a:pt x="149806" y="117291"/>
                </a:lnTo>
                <a:lnTo>
                  <a:pt x="154318" y="115762"/>
                </a:lnTo>
                <a:lnTo>
                  <a:pt x="158319" y="113751"/>
                </a:lnTo>
                <a:lnTo>
                  <a:pt x="169300" y="1067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105"/>
          <p:cNvSpPr/>
          <p:nvPr/>
        </p:nvSpPr>
        <p:spPr>
          <a:xfrm>
            <a:off x="549643" y="3357854"/>
            <a:ext cx="116191" cy="284096"/>
          </a:xfrm>
          <a:custGeom>
            <a:avLst/>
            <a:gdLst/>
            <a:ahLst/>
            <a:cxnLst/>
            <a:rect l="0" t="0" r="0" b="0"/>
            <a:pathLst>
              <a:path w="116191" h="284096">
                <a:moveTo>
                  <a:pt x="26815" y="8638"/>
                </a:moveTo>
                <a:lnTo>
                  <a:pt x="26815" y="3494"/>
                </a:lnTo>
                <a:lnTo>
                  <a:pt x="26815" y="5690"/>
                </a:lnTo>
                <a:lnTo>
                  <a:pt x="26815" y="3024"/>
                </a:lnTo>
                <a:lnTo>
                  <a:pt x="25822" y="1919"/>
                </a:lnTo>
                <a:lnTo>
                  <a:pt x="24167" y="1182"/>
                </a:lnTo>
                <a:lnTo>
                  <a:pt x="19119" y="0"/>
                </a:lnTo>
                <a:lnTo>
                  <a:pt x="18705" y="895"/>
                </a:lnTo>
                <a:lnTo>
                  <a:pt x="18040" y="9461"/>
                </a:lnTo>
                <a:lnTo>
                  <a:pt x="17986" y="12164"/>
                </a:lnTo>
                <a:lnTo>
                  <a:pt x="18943" y="14957"/>
                </a:lnTo>
                <a:lnTo>
                  <a:pt x="20574" y="17812"/>
                </a:lnTo>
                <a:lnTo>
                  <a:pt x="22654" y="20707"/>
                </a:lnTo>
                <a:lnTo>
                  <a:pt x="25034" y="24622"/>
                </a:lnTo>
                <a:lnTo>
                  <a:pt x="27614" y="29216"/>
                </a:lnTo>
                <a:lnTo>
                  <a:pt x="30327" y="34263"/>
                </a:lnTo>
                <a:lnTo>
                  <a:pt x="33342" y="42517"/>
                </a:lnTo>
                <a:lnTo>
                  <a:pt x="34682" y="50484"/>
                </a:lnTo>
                <a:lnTo>
                  <a:pt x="35039" y="55387"/>
                </a:lnTo>
                <a:lnTo>
                  <a:pt x="35278" y="60640"/>
                </a:lnTo>
                <a:lnTo>
                  <a:pt x="36430" y="66127"/>
                </a:lnTo>
                <a:lnTo>
                  <a:pt x="38191" y="71768"/>
                </a:lnTo>
                <a:lnTo>
                  <a:pt x="40358" y="77514"/>
                </a:lnTo>
                <a:lnTo>
                  <a:pt x="41803" y="84321"/>
                </a:lnTo>
                <a:lnTo>
                  <a:pt x="42766" y="91836"/>
                </a:lnTo>
                <a:lnTo>
                  <a:pt x="43408" y="99822"/>
                </a:lnTo>
                <a:lnTo>
                  <a:pt x="43836" y="107131"/>
                </a:lnTo>
                <a:lnTo>
                  <a:pt x="44312" y="120543"/>
                </a:lnTo>
                <a:lnTo>
                  <a:pt x="45432" y="127890"/>
                </a:lnTo>
                <a:lnTo>
                  <a:pt x="47172" y="135765"/>
                </a:lnTo>
                <a:lnTo>
                  <a:pt x="49325" y="143990"/>
                </a:lnTo>
                <a:lnTo>
                  <a:pt x="50760" y="151459"/>
                </a:lnTo>
                <a:lnTo>
                  <a:pt x="51717" y="158423"/>
                </a:lnTo>
                <a:lnTo>
                  <a:pt x="52355" y="165049"/>
                </a:lnTo>
                <a:lnTo>
                  <a:pt x="52780" y="171451"/>
                </a:lnTo>
                <a:lnTo>
                  <a:pt x="53064" y="177704"/>
                </a:lnTo>
                <a:lnTo>
                  <a:pt x="53379" y="189943"/>
                </a:lnTo>
                <a:lnTo>
                  <a:pt x="53519" y="201997"/>
                </a:lnTo>
                <a:lnTo>
                  <a:pt x="52563" y="207989"/>
                </a:lnTo>
                <a:lnTo>
                  <a:pt x="50933" y="213968"/>
                </a:lnTo>
                <a:lnTo>
                  <a:pt x="45925" y="228342"/>
                </a:lnTo>
                <a:lnTo>
                  <a:pt x="45058" y="235573"/>
                </a:lnTo>
                <a:lnTo>
                  <a:pt x="44702" y="240674"/>
                </a:lnTo>
                <a:lnTo>
                  <a:pt x="42048" y="238104"/>
                </a:lnTo>
                <a:lnTo>
                  <a:pt x="39950" y="236029"/>
                </a:lnTo>
                <a:lnTo>
                  <a:pt x="39545" y="233654"/>
                </a:lnTo>
                <a:lnTo>
                  <a:pt x="40267" y="231078"/>
                </a:lnTo>
                <a:lnTo>
                  <a:pt x="41742" y="228369"/>
                </a:lnTo>
                <a:lnTo>
                  <a:pt x="43381" y="222713"/>
                </a:lnTo>
                <a:lnTo>
                  <a:pt x="44110" y="215900"/>
                </a:lnTo>
                <a:lnTo>
                  <a:pt x="44304" y="211305"/>
                </a:lnTo>
                <a:lnTo>
                  <a:pt x="44433" y="206257"/>
                </a:lnTo>
                <a:lnTo>
                  <a:pt x="45513" y="201900"/>
                </a:lnTo>
                <a:lnTo>
                  <a:pt x="47226" y="198003"/>
                </a:lnTo>
                <a:lnTo>
                  <a:pt x="50784" y="191027"/>
                </a:lnTo>
                <a:lnTo>
                  <a:pt x="52366" y="184619"/>
                </a:lnTo>
                <a:lnTo>
                  <a:pt x="55717" y="178464"/>
                </a:lnTo>
                <a:lnTo>
                  <a:pt x="58001" y="175434"/>
                </a:lnTo>
                <a:lnTo>
                  <a:pt x="60517" y="173413"/>
                </a:lnTo>
                <a:lnTo>
                  <a:pt x="63188" y="172066"/>
                </a:lnTo>
                <a:lnTo>
                  <a:pt x="65961" y="171169"/>
                </a:lnTo>
                <a:lnTo>
                  <a:pt x="68803" y="169578"/>
                </a:lnTo>
                <a:lnTo>
                  <a:pt x="71691" y="167525"/>
                </a:lnTo>
                <a:lnTo>
                  <a:pt x="74610" y="165164"/>
                </a:lnTo>
                <a:lnTo>
                  <a:pt x="77549" y="163590"/>
                </a:lnTo>
                <a:lnTo>
                  <a:pt x="80501" y="162542"/>
                </a:lnTo>
                <a:lnTo>
                  <a:pt x="83462" y="161842"/>
                </a:lnTo>
                <a:lnTo>
                  <a:pt x="86430" y="162368"/>
                </a:lnTo>
                <a:lnTo>
                  <a:pt x="89401" y="163710"/>
                </a:lnTo>
                <a:lnTo>
                  <a:pt x="92375" y="165598"/>
                </a:lnTo>
                <a:lnTo>
                  <a:pt x="95351" y="166856"/>
                </a:lnTo>
                <a:lnTo>
                  <a:pt x="98328" y="167695"/>
                </a:lnTo>
                <a:lnTo>
                  <a:pt x="101306" y="168254"/>
                </a:lnTo>
                <a:lnTo>
                  <a:pt x="103292" y="169619"/>
                </a:lnTo>
                <a:lnTo>
                  <a:pt x="104615" y="171521"/>
                </a:lnTo>
                <a:lnTo>
                  <a:pt x="105498" y="173782"/>
                </a:lnTo>
                <a:lnTo>
                  <a:pt x="109127" y="178939"/>
                </a:lnTo>
                <a:lnTo>
                  <a:pt x="111485" y="181703"/>
                </a:lnTo>
                <a:lnTo>
                  <a:pt x="113057" y="184539"/>
                </a:lnTo>
                <a:lnTo>
                  <a:pt x="114804" y="190334"/>
                </a:lnTo>
                <a:lnTo>
                  <a:pt x="115787" y="199176"/>
                </a:lnTo>
                <a:lnTo>
                  <a:pt x="116017" y="207754"/>
                </a:lnTo>
                <a:lnTo>
                  <a:pt x="116190" y="234490"/>
                </a:lnTo>
                <a:lnTo>
                  <a:pt x="115201" y="237589"/>
                </a:lnTo>
                <a:lnTo>
                  <a:pt x="113548" y="240647"/>
                </a:lnTo>
                <a:lnTo>
                  <a:pt x="111453" y="243678"/>
                </a:lnTo>
                <a:lnTo>
                  <a:pt x="109125" y="249692"/>
                </a:lnTo>
                <a:lnTo>
                  <a:pt x="108504" y="252685"/>
                </a:lnTo>
                <a:lnTo>
                  <a:pt x="105166" y="258655"/>
                </a:lnTo>
                <a:lnTo>
                  <a:pt x="102885" y="261637"/>
                </a:lnTo>
                <a:lnTo>
                  <a:pt x="100371" y="263624"/>
                </a:lnTo>
                <a:lnTo>
                  <a:pt x="97703" y="264949"/>
                </a:lnTo>
                <a:lnTo>
                  <a:pt x="94930" y="265833"/>
                </a:lnTo>
                <a:lnTo>
                  <a:pt x="92089" y="267414"/>
                </a:lnTo>
                <a:lnTo>
                  <a:pt x="89201" y="269460"/>
                </a:lnTo>
                <a:lnTo>
                  <a:pt x="86283" y="271816"/>
                </a:lnTo>
                <a:lnTo>
                  <a:pt x="83344" y="273387"/>
                </a:lnTo>
                <a:lnTo>
                  <a:pt x="80392" y="274434"/>
                </a:lnTo>
                <a:lnTo>
                  <a:pt x="77431" y="275133"/>
                </a:lnTo>
                <a:lnTo>
                  <a:pt x="73470" y="276590"/>
                </a:lnTo>
                <a:lnTo>
                  <a:pt x="68843" y="278554"/>
                </a:lnTo>
                <a:lnTo>
                  <a:pt x="63773" y="280856"/>
                </a:lnTo>
                <a:lnTo>
                  <a:pt x="58406" y="282390"/>
                </a:lnTo>
                <a:lnTo>
                  <a:pt x="52841" y="283413"/>
                </a:lnTo>
                <a:lnTo>
                  <a:pt x="47146" y="284095"/>
                </a:lnTo>
                <a:lnTo>
                  <a:pt x="42355" y="283557"/>
                </a:lnTo>
                <a:lnTo>
                  <a:pt x="38168" y="282207"/>
                </a:lnTo>
                <a:lnTo>
                  <a:pt x="34384" y="280314"/>
                </a:lnTo>
                <a:lnTo>
                  <a:pt x="29875" y="279052"/>
                </a:lnTo>
                <a:lnTo>
                  <a:pt x="24882" y="278211"/>
                </a:lnTo>
                <a:lnTo>
                  <a:pt x="12088" y="276861"/>
                </a:lnTo>
                <a:lnTo>
                  <a:pt x="10045" y="276751"/>
                </a:lnTo>
                <a:lnTo>
                  <a:pt x="0" y="2765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106"/>
          <p:cNvSpPr/>
          <p:nvPr/>
        </p:nvSpPr>
        <p:spPr>
          <a:xfrm>
            <a:off x="728414" y="3616523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107"/>
          <p:cNvSpPr/>
          <p:nvPr/>
        </p:nvSpPr>
        <p:spPr>
          <a:xfrm>
            <a:off x="183161" y="3939512"/>
            <a:ext cx="294974" cy="275302"/>
          </a:xfrm>
          <a:custGeom>
            <a:avLst/>
            <a:gdLst/>
            <a:ahLst/>
            <a:cxnLst/>
            <a:rect l="0" t="0" r="0" b="0"/>
            <a:pathLst>
              <a:path w="294974" h="275302">
                <a:moveTo>
                  <a:pt x="0" y="275301"/>
                </a:moveTo>
                <a:lnTo>
                  <a:pt x="0" y="222922"/>
                </a:lnTo>
                <a:lnTo>
                  <a:pt x="993" y="217561"/>
                </a:lnTo>
                <a:lnTo>
                  <a:pt x="2649" y="212003"/>
                </a:lnTo>
                <a:lnTo>
                  <a:pt x="4745" y="206314"/>
                </a:lnTo>
                <a:lnTo>
                  <a:pt x="6143" y="200535"/>
                </a:lnTo>
                <a:lnTo>
                  <a:pt x="7075" y="194699"/>
                </a:lnTo>
                <a:lnTo>
                  <a:pt x="7696" y="188824"/>
                </a:lnTo>
                <a:lnTo>
                  <a:pt x="8110" y="182923"/>
                </a:lnTo>
                <a:lnTo>
                  <a:pt x="8386" y="177005"/>
                </a:lnTo>
                <a:lnTo>
                  <a:pt x="8571" y="171075"/>
                </a:lnTo>
                <a:lnTo>
                  <a:pt x="9686" y="165137"/>
                </a:lnTo>
                <a:lnTo>
                  <a:pt x="11424" y="159194"/>
                </a:lnTo>
                <a:lnTo>
                  <a:pt x="16002" y="146307"/>
                </a:lnTo>
                <a:lnTo>
                  <a:pt x="21348" y="130657"/>
                </a:lnTo>
                <a:lnTo>
                  <a:pt x="24164" y="123309"/>
                </a:lnTo>
                <a:lnTo>
                  <a:pt x="27034" y="116426"/>
                </a:lnTo>
                <a:lnTo>
                  <a:pt x="29941" y="109853"/>
                </a:lnTo>
                <a:lnTo>
                  <a:pt x="32872" y="102495"/>
                </a:lnTo>
                <a:lnTo>
                  <a:pt x="38777" y="86381"/>
                </a:lnTo>
                <a:lnTo>
                  <a:pt x="41742" y="78909"/>
                </a:lnTo>
                <a:lnTo>
                  <a:pt x="44712" y="71943"/>
                </a:lnTo>
                <a:lnTo>
                  <a:pt x="50661" y="58912"/>
                </a:lnTo>
                <a:lnTo>
                  <a:pt x="56615" y="46505"/>
                </a:lnTo>
                <a:lnTo>
                  <a:pt x="59593" y="41411"/>
                </a:lnTo>
                <a:lnTo>
                  <a:pt x="65551" y="33105"/>
                </a:lnTo>
                <a:lnTo>
                  <a:pt x="68530" y="28509"/>
                </a:lnTo>
                <a:lnTo>
                  <a:pt x="71509" y="23460"/>
                </a:lnTo>
                <a:lnTo>
                  <a:pt x="74488" y="18110"/>
                </a:lnTo>
                <a:lnTo>
                  <a:pt x="77468" y="14543"/>
                </a:lnTo>
                <a:lnTo>
                  <a:pt x="80447" y="12165"/>
                </a:lnTo>
                <a:lnTo>
                  <a:pt x="83427" y="10580"/>
                </a:lnTo>
                <a:lnTo>
                  <a:pt x="85413" y="8531"/>
                </a:lnTo>
                <a:lnTo>
                  <a:pt x="86737" y="6173"/>
                </a:lnTo>
                <a:lnTo>
                  <a:pt x="87620" y="3609"/>
                </a:lnTo>
                <a:lnTo>
                  <a:pt x="89202" y="1899"/>
                </a:lnTo>
                <a:lnTo>
                  <a:pt x="91250" y="760"/>
                </a:lnTo>
                <a:lnTo>
                  <a:pt x="93608" y="0"/>
                </a:lnTo>
                <a:lnTo>
                  <a:pt x="95180" y="485"/>
                </a:lnTo>
                <a:lnTo>
                  <a:pt x="96228" y="1802"/>
                </a:lnTo>
                <a:lnTo>
                  <a:pt x="99041" y="8656"/>
                </a:lnTo>
                <a:lnTo>
                  <a:pt x="102947" y="16562"/>
                </a:lnTo>
                <a:lnTo>
                  <a:pt x="105345" y="24046"/>
                </a:lnTo>
                <a:lnTo>
                  <a:pt x="106410" y="31671"/>
                </a:lnTo>
                <a:lnTo>
                  <a:pt x="106695" y="36482"/>
                </a:lnTo>
                <a:lnTo>
                  <a:pt x="107010" y="46128"/>
                </a:lnTo>
                <a:lnTo>
                  <a:pt x="107188" y="58128"/>
                </a:lnTo>
                <a:lnTo>
                  <a:pt x="107260" y="102781"/>
                </a:lnTo>
                <a:lnTo>
                  <a:pt x="108254" y="108693"/>
                </a:lnTo>
                <a:lnTo>
                  <a:pt x="109910" y="114620"/>
                </a:lnTo>
                <a:lnTo>
                  <a:pt x="112007" y="120555"/>
                </a:lnTo>
                <a:lnTo>
                  <a:pt x="113405" y="125504"/>
                </a:lnTo>
                <a:lnTo>
                  <a:pt x="114959" y="133649"/>
                </a:lnTo>
                <a:lnTo>
                  <a:pt x="115649" y="140576"/>
                </a:lnTo>
                <a:lnTo>
                  <a:pt x="115956" y="146962"/>
                </a:lnTo>
                <a:lnTo>
                  <a:pt x="116092" y="153108"/>
                </a:lnTo>
                <a:lnTo>
                  <a:pt x="117122" y="155143"/>
                </a:lnTo>
                <a:lnTo>
                  <a:pt x="118802" y="156501"/>
                </a:lnTo>
                <a:lnTo>
                  <a:pt x="120914" y="157405"/>
                </a:lnTo>
                <a:lnTo>
                  <a:pt x="125910" y="158410"/>
                </a:lnTo>
                <a:lnTo>
                  <a:pt x="134307" y="158976"/>
                </a:lnTo>
                <a:lnTo>
                  <a:pt x="141297" y="159168"/>
                </a:lnTo>
                <a:lnTo>
                  <a:pt x="144901" y="156547"/>
                </a:lnTo>
                <a:lnTo>
                  <a:pt x="152514" y="149495"/>
                </a:lnTo>
                <a:lnTo>
                  <a:pt x="163984" y="138223"/>
                </a:lnTo>
                <a:lnTo>
                  <a:pt x="169882" y="129711"/>
                </a:lnTo>
                <a:lnTo>
                  <a:pt x="172845" y="124663"/>
                </a:lnTo>
                <a:lnTo>
                  <a:pt x="175814" y="119313"/>
                </a:lnTo>
                <a:lnTo>
                  <a:pt x="181761" y="108077"/>
                </a:lnTo>
                <a:lnTo>
                  <a:pt x="190692" y="90595"/>
                </a:lnTo>
                <a:lnTo>
                  <a:pt x="192678" y="84695"/>
                </a:lnTo>
                <a:lnTo>
                  <a:pt x="194001" y="78777"/>
                </a:lnTo>
                <a:lnTo>
                  <a:pt x="194884" y="72847"/>
                </a:lnTo>
                <a:lnTo>
                  <a:pt x="195472" y="66910"/>
                </a:lnTo>
                <a:lnTo>
                  <a:pt x="195864" y="60967"/>
                </a:lnTo>
                <a:lnTo>
                  <a:pt x="196126" y="55021"/>
                </a:lnTo>
                <a:lnTo>
                  <a:pt x="197293" y="50065"/>
                </a:lnTo>
                <a:lnTo>
                  <a:pt x="201239" y="41912"/>
                </a:lnTo>
                <a:lnTo>
                  <a:pt x="202688" y="37356"/>
                </a:lnTo>
                <a:lnTo>
                  <a:pt x="203655" y="32335"/>
                </a:lnTo>
                <a:lnTo>
                  <a:pt x="205206" y="19499"/>
                </a:lnTo>
                <a:lnTo>
                  <a:pt x="208066" y="15098"/>
                </a:lnTo>
                <a:lnTo>
                  <a:pt x="210219" y="12536"/>
                </a:lnTo>
                <a:lnTo>
                  <a:pt x="211655" y="9835"/>
                </a:lnTo>
                <a:lnTo>
                  <a:pt x="213250" y="4188"/>
                </a:lnTo>
                <a:lnTo>
                  <a:pt x="214668" y="2285"/>
                </a:lnTo>
                <a:lnTo>
                  <a:pt x="216607" y="1017"/>
                </a:lnTo>
                <a:lnTo>
                  <a:pt x="218893" y="172"/>
                </a:lnTo>
                <a:lnTo>
                  <a:pt x="220417" y="600"/>
                </a:lnTo>
                <a:lnTo>
                  <a:pt x="221433" y="1878"/>
                </a:lnTo>
                <a:lnTo>
                  <a:pt x="222110" y="3722"/>
                </a:lnTo>
                <a:lnTo>
                  <a:pt x="223555" y="4951"/>
                </a:lnTo>
                <a:lnTo>
                  <a:pt x="225511" y="5771"/>
                </a:lnTo>
                <a:lnTo>
                  <a:pt x="227808" y="6317"/>
                </a:lnTo>
                <a:lnTo>
                  <a:pt x="233009" y="9570"/>
                </a:lnTo>
                <a:lnTo>
                  <a:pt x="235787" y="11826"/>
                </a:lnTo>
                <a:lnTo>
                  <a:pt x="241521" y="19625"/>
                </a:lnTo>
                <a:lnTo>
                  <a:pt x="244441" y="24483"/>
                </a:lnTo>
                <a:lnTo>
                  <a:pt x="247685" y="32527"/>
                </a:lnTo>
                <a:lnTo>
                  <a:pt x="250120" y="40401"/>
                </a:lnTo>
                <a:lnTo>
                  <a:pt x="252160" y="45279"/>
                </a:lnTo>
                <a:lnTo>
                  <a:pt x="254513" y="50515"/>
                </a:lnTo>
                <a:lnTo>
                  <a:pt x="259776" y="61625"/>
                </a:lnTo>
                <a:lnTo>
                  <a:pt x="262569" y="67366"/>
                </a:lnTo>
                <a:lnTo>
                  <a:pt x="264432" y="74170"/>
                </a:lnTo>
                <a:lnTo>
                  <a:pt x="265674" y="81682"/>
                </a:lnTo>
                <a:lnTo>
                  <a:pt x="266502" y="89667"/>
                </a:lnTo>
                <a:lnTo>
                  <a:pt x="267054" y="96975"/>
                </a:lnTo>
                <a:lnTo>
                  <a:pt x="267421" y="103831"/>
                </a:lnTo>
                <a:lnTo>
                  <a:pt x="267667" y="110386"/>
                </a:lnTo>
                <a:lnTo>
                  <a:pt x="268823" y="117732"/>
                </a:lnTo>
                <a:lnTo>
                  <a:pt x="270588" y="125607"/>
                </a:lnTo>
                <a:lnTo>
                  <a:pt x="272757" y="133833"/>
                </a:lnTo>
                <a:lnTo>
                  <a:pt x="274203" y="141301"/>
                </a:lnTo>
                <a:lnTo>
                  <a:pt x="275167" y="148265"/>
                </a:lnTo>
                <a:lnTo>
                  <a:pt x="275810" y="154891"/>
                </a:lnTo>
                <a:lnTo>
                  <a:pt x="277232" y="161294"/>
                </a:lnTo>
                <a:lnTo>
                  <a:pt x="279173" y="167546"/>
                </a:lnTo>
                <a:lnTo>
                  <a:pt x="281460" y="173698"/>
                </a:lnTo>
                <a:lnTo>
                  <a:pt x="282985" y="179785"/>
                </a:lnTo>
                <a:lnTo>
                  <a:pt x="284001" y="185827"/>
                </a:lnTo>
                <a:lnTo>
                  <a:pt x="284679" y="191839"/>
                </a:lnTo>
                <a:lnTo>
                  <a:pt x="285131" y="197831"/>
                </a:lnTo>
                <a:lnTo>
                  <a:pt x="285432" y="203811"/>
                </a:lnTo>
                <a:lnTo>
                  <a:pt x="285856" y="219061"/>
                </a:lnTo>
                <a:lnTo>
                  <a:pt x="285915" y="222925"/>
                </a:lnTo>
                <a:lnTo>
                  <a:pt x="286948" y="226493"/>
                </a:lnTo>
                <a:lnTo>
                  <a:pt x="290744" y="233103"/>
                </a:lnTo>
                <a:lnTo>
                  <a:pt x="293094" y="239348"/>
                </a:lnTo>
                <a:lnTo>
                  <a:pt x="294973" y="2485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108"/>
          <p:cNvSpPr/>
          <p:nvPr/>
        </p:nvSpPr>
        <p:spPr>
          <a:xfrm>
            <a:off x="549765" y="4018478"/>
            <a:ext cx="98203" cy="124898"/>
          </a:xfrm>
          <a:custGeom>
            <a:avLst/>
            <a:gdLst/>
            <a:ahLst/>
            <a:cxnLst/>
            <a:rect l="0" t="0" r="0" b="0"/>
            <a:pathLst>
              <a:path w="98203" h="124898">
                <a:moveTo>
                  <a:pt x="98202" y="26670"/>
                </a:moveTo>
                <a:lnTo>
                  <a:pt x="98202" y="21930"/>
                </a:lnTo>
                <a:lnTo>
                  <a:pt x="97209" y="20534"/>
                </a:lnTo>
                <a:lnTo>
                  <a:pt x="95553" y="19603"/>
                </a:lnTo>
                <a:lnTo>
                  <a:pt x="90506" y="18109"/>
                </a:lnTo>
                <a:lnTo>
                  <a:pt x="90092" y="16994"/>
                </a:lnTo>
                <a:lnTo>
                  <a:pt x="89631" y="13110"/>
                </a:lnTo>
                <a:lnTo>
                  <a:pt x="88516" y="11677"/>
                </a:lnTo>
                <a:lnTo>
                  <a:pt x="86779" y="10721"/>
                </a:lnTo>
                <a:lnTo>
                  <a:pt x="84627" y="10085"/>
                </a:lnTo>
                <a:lnTo>
                  <a:pt x="83193" y="8668"/>
                </a:lnTo>
                <a:lnTo>
                  <a:pt x="82237" y="6731"/>
                </a:lnTo>
                <a:lnTo>
                  <a:pt x="81600" y="4448"/>
                </a:lnTo>
                <a:lnTo>
                  <a:pt x="79188" y="2926"/>
                </a:lnTo>
                <a:lnTo>
                  <a:pt x="75594" y="1911"/>
                </a:lnTo>
                <a:lnTo>
                  <a:pt x="71212" y="1234"/>
                </a:lnTo>
                <a:lnTo>
                  <a:pt x="67297" y="783"/>
                </a:lnTo>
                <a:lnTo>
                  <a:pt x="63695" y="483"/>
                </a:lnTo>
                <a:lnTo>
                  <a:pt x="60299" y="283"/>
                </a:lnTo>
                <a:lnTo>
                  <a:pt x="53879" y="60"/>
                </a:lnTo>
                <a:lnTo>
                  <a:pt x="50776" y="0"/>
                </a:lnTo>
                <a:lnTo>
                  <a:pt x="47714" y="953"/>
                </a:lnTo>
                <a:lnTo>
                  <a:pt x="44680" y="2580"/>
                </a:lnTo>
                <a:lnTo>
                  <a:pt x="41664" y="4657"/>
                </a:lnTo>
                <a:lnTo>
                  <a:pt x="38660" y="6042"/>
                </a:lnTo>
                <a:lnTo>
                  <a:pt x="35664" y="6965"/>
                </a:lnTo>
                <a:lnTo>
                  <a:pt x="32674" y="7580"/>
                </a:lnTo>
                <a:lnTo>
                  <a:pt x="29687" y="9975"/>
                </a:lnTo>
                <a:lnTo>
                  <a:pt x="26703" y="13556"/>
                </a:lnTo>
                <a:lnTo>
                  <a:pt x="23720" y="17927"/>
                </a:lnTo>
                <a:lnTo>
                  <a:pt x="20738" y="21834"/>
                </a:lnTo>
                <a:lnTo>
                  <a:pt x="17757" y="25431"/>
                </a:lnTo>
                <a:lnTo>
                  <a:pt x="14777" y="28820"/>
                </a:lnTo>
                <a:lnTo>
                  <a:pt x="12790" y="32072"/>
                </a:lnTo>
                <a:lnTo>
                  <a:pt x="11465" y="35233"/>
                </a:lnTo>
                <a:lnTo>
                  <a:pt x="10582" y="38332"/>
                </a:lnTo>
                <a:lnTo>
                  <a:pt x="9000" y="42382"/>
                </a:lnTo>
                <a:lnTo>
                  <a:pt x="6952" y="47067"/>
                </a:lnTo>
                <a:lnTo>
                  <a:pt x="4594" y="52175"/>
                </a:lnTo>
                <a:lnTo>
                  <a:pt x="3022" y="56572"/>
                </a:lnTo>
                <a:lnTo>
                  <a:pt x="1974" y="60495"/>
                </a:lnTo>
                <a:lnTo>
                  <a:pt x="1275" y="64103"/>
                </a:lnTo>
                <a:lnTo>
                  <a:pt x="809" y="68493"/>
                </a:lnTo>
                <a:lnTo>
                  <a:pt x="499" y="73404"/>
                </a:lnTo>
                <a:lnTo>
                  <a:pt x="292" y="78662"/>
                </a:lnTo>
                <a:lnTo>
                  <a:pt x="61" y="89796"/>
                </a:lnTo>
                <a:lnTo>
                  <a:pt x="0" y="95543"/>
                </a:lnTo>
                <a:lnTo>
                  <a:pt x="952" y="100367"/>
                </a:lnTo>
                <a:lnTo>
                  <a:pt x="2580" y="104575"/>
                </a:lnTo>
                <a:lnTo>
                  <a:pt x="4659" y="108372"/>
                </a:lnTo>
                <a:lnTo>
                  <a:pt x="7038" y="110904"/>
                </a:lnTo>
                <a:lnTo>
                  <a:pt x="9617" y="112592"/>
                </a:lnTo>
                <a:lnTo>
                  <a:pt x="16147" y="115301"/>
                </a:lnTo>
                <a:lnTo>
                  <a:pt x="18669" y="115523"/>
                </a:lnTo>
                <a:lnTo>
                  <a:pt x="22337" y="115671"/>
                </a:lnTo>
                <a:lnTo>
                  <a:pt x="37751" y="115909"/>
                </a:lnTo>
                <a:lnTo>
                  <a:pt x="41017" y="114936"/>
                </a:lnTo>
                <a:lnTo>
                  <a:pt x="44188" y="113296"/>
                </a:lnTo>
                <a:lnTo>
                  <a:pt x="47295" y="111210"/>
                </a:lnTo>
                <a:lnTo>
                  <a:pt x="50360" y="108827"/>
                </a:lnTo>
                <a:lnTo>
                  <a:pt x="53396" y="106246"/>
                </a:lnTo>
                <a:lnTo>
                  <a:pt x="56413" y="103533"/>
                </a:lnTo>
                <a:lnTo>
                  <a:pt x="62414" y="97874"/>
                </a:lnTo>
                <a:lnTo>
                  <a:pt x="83302" y="77258"/>
                </a:lnTo>
                <a:lnTo>
                  <a:pt x="85289" y="74287"/>
                </a:lnTo>
                <a:lnTo>
                  <a:pt x="86614" y="71313"/>
                </a:lnTo>
                <a:lnTo>
                  <a:pt x="87497" y="68338"/>
                </a:lnTo>
                <a:lnTo>
                  <a:pt x="88086" y="65363"/>
                </a:lnTo>
                <a:lnTo>
                  <a:pt x="88478" y="62387"/>
                </a:lnTo>
                <a:lnTo>
                  <a:pt x="89108" y="55223"/>
                </a:lnTo>
                <a:lnTo>
                  <a:pt x="89194" y="51597"/>
                </a:lnTo>
                <a:lnTo>
                  <a:pt x="89259" y="44943"/>
                </a:lnTo>
                <a:lnTo>
                  <a:pt x="89263" y="101088"/>
                </a:lnTo>
                <a:lnTo>
                  <a:pt x="90257" y="103071"/>
                </a:lnTo>
                <a:lnTo>
                  <a:pt x="91912" y="104394"/>
                </a:lnTo>
                <a:lnTo>
                  <a:pt x="94009" y="105275"/>
                </a:lnTo>
                <a:lnTo>
                  <a:pt x="95406" y="106855"/>
                </a:lnTo>
                <a:lnTo>
                  <a:pt x="96338" y="108900"/>
                </a:lnTo>
                <a:lnTo>
                  <a:pt x="96959" y="111256"/>
                </a:lnTo>
                <a:lnTo>
                  <a:pt x="97374" y="113819"/>
                </a:lnTo>
                <a:lnTo>
                  <a:pt x="97650" y="116519"/>
                </a:lnTo>
                <a:lnTo>
                  <a:pt x="98202" y="1248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109"/>
          <p:cNvSpPr/>
          <p:nvPr/>
        </p:nvSpPr>
        <p:spPr>
          <a:xfrm>
            <a:off x="701720" y="4027290"/>
            <a:ext cx="53511" cy="98227"/>
          </a:xfrm>
          <a:custGeom>
            <a:avLst/>
            <a:gdLst/>
            <a:ahLst/>
            <a:cxnLst/>
            <a:rect l="0" t="0" r="0" b="0"/>
            <a:pathLst>
              <a:path w="53511" h="98227">
                <a:moveTo>
                  <a:pt x="35632" y="98226"/>
                </a:moveTo>
                <a:lnTo>
                  <a:pt x="30887" y="93485"/>
                </a:lnTo>
                <a:lnTo>
                  <a:pt x="29489" y="91097"/>
                </a:lnTo>
                <a:lnTo>
                  <a:pt x="28557" y="88512"/>
                </a:lnTo>
                <a:lnTo>
                  <a:pt x="27936" y="85797"/>
                </a:lnTo>
                <a:lnTo>
                  <a:pt x="26529" y="82994"/>
                </a:lnTo>
                <a:lnTo>
                  <a:pt x="24597" y="80134"/>
                </a:lnTo>
                <a:lnTo>
                  <a:pt x="22317" y="77235"/>
                </a:lnTo>
                <a:lnTo>
                  <a:pt x="19803" y="74310"/>
                </a:lnTo>
                <a:lnTo>
                  <a:pt x="17134" y="71368"/>
                </a:lnTo>
                <a:lnTo>
                  <a:pt x="14362" y="68414"/>
                </a:lnTo>
                <a:lnTo>
                  <a:pt x="12513" y="65452"/>
                </a:lnTo>
                <a:lnTo>
                  <a:pt x="11281" y="62486"/>
                </a:lnTo>
                <a:lnTo>
                  <a:pt x="10460" y="59517"/>
                </a:lnTo>
                <a:lnTo>
                  <a:pt x="8919" y="55553"/>
                </a:lnTo>
                <a:lnTo>
                  <a:pt x="6898" y="50925"/>
                </a:lnTo>
                <a:lnTo>
                  <a:pt x="4558" y="45856"/>
                </a:lnTo>
                <a:lnTo>
                  <a:pt x="2998" y="41485"/>
                </a:lnTo>
                <a:lnTo>
                  <a:pt x="1958" y="37578"/>
                </a:lnTo>
                <a:lnTo>
                  <a:pt x="1265" y="33981"/>
                </a:lnTo>
                <a:lnTo>
                  <a:pt x="803" y="30591"/>
                </a:lnTo>
                <a:lnTo>
                  <a:pt x="494" y="27339"/>
                </a:lnTo>
                <a:lnTo>
                  <a:pt x="289" y="24179"/>
                </a:lnTo>
                <a:lnTo>
                  <a:pt x="152" y="21080"/>
                </a:lnTo>
                <a:lnTo>
                  <a:pt x="0" y="14991"/>
                </a:lnTo>
                <a:lnTo>
                  <a:pt x="952" y="12970"/>
                </a:lnTo>
                <a:lnTo>
                  <a:pt x="2581" y="11623"/>
                </a:lnTo>
                <a:lnTo>
                  <a:pt x="4659" y="10725"/>
                </a:lnTo>
                <a:lnTo>
                  <a:pt x="6045" y="9134"/>
                </a:lnTo>
                <a:lnTo>
                  <a:pt x="6969" y="7081"/>
                </a:lnTo>
                <a:lnTo>
                  <a:pt x="8452" y="1398"/>
                </a:lnTo>
                <a:lnTo>
                  <a:pt x="9566" y="932"/>
                </a:lnTo>
                <a:lnTo>
                  <a:pt x="11303" y="621"/>
                </a:lnTo>
                <a:lnTo>
                  <a:pt x="16481" y="122"/>
                </a:lnTo>
                <a:lnTo>
                  <a:pt x="17899" y="81"/>
                </a:lnTo>
                <a:lnTo>
                  <a:pt x="39891" y="0"/>
                </a:lnTo>
                <a:lnTo>
                  <a:pt x="42444" y="992"/>
                </a:lnTo>
                <a:lnTo>
                  <a:pt x="45139" y="2645"/>
                </a:lnTo>
                <a:lnTo>
                  <a:pt x="5351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110"/>
          <p:cNvSpPr/>
          <p:nvPr/>
        </p:nvSpPr>
        <p:spPr>
          <a:xfrm>
            <a:off x="853554" y="4125516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5144"/>
                </a:lnTo>
                <a:lnTo>
                  <a:pt x="0" y="2947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111"/>
          <p:cNvSpPr/>
          <p:nvPr/>
        </p:nvSpPr>
        <p:spPr>
          <a:xfrm>
            <a:off x="942940" y="2741414"/>
            <a:ext cx="259219" cy="1532040"/>
          </a:xfrm>
          <a:custGeom>
            <a:avLst/>
            <a:gdLst/>
            <a:ahLst/>
            <a:cxnLst/>
            <a:rect l="0" t="0" r="0" b="0"/>
            <a:pathLst>
              <a:path w="259219" h="1532040">
                <a:moveTo>
                  <a:pt x="178771" y="8930"/>
                </a:moveTo>
                <a:lnTo>
                  <a:pt x="165120" y="8930"/>
                </a:lnTo>
                <a:lnTo>
                  <a:pt x="162718" y="7937"/>
                </a:lnTo>
                <a:lnTo>
                  <a:pt x="155586" y="2793"/>
                </a:lnTo>
                <a:lnTo>
                  <a:pt x="153569" y="1241"/>
                </a:lnTo>
                <a:lnTo>
                  <a:pt x="147376" y="551"/>
                </a:lnTo>
                <a:lnTo>
                  <a:pt x="138995" y="245"/>
                </a:lnTo>
                <a:lnTo>
                  <a:pt x="127700" y="73"/>
                </a:lnTo>
                <a:lnTo>
                  <a:pt x="10369" y="0"/>
                </a:lnTo>
                <a:lnTo>
                  <a:pt x="3078" y="6137"/>
                </a:lnTo>
                <a:lnTo>
                  <a:pt x="405" y="8562"/>
                </a:lnTo>
                <a:lnTo>
                  <a:pt x="0" y="56240"/>
                </a:lnTo>
                <a:lnTo>
                  <a:pt x="0" y="162509"/>
                </a:lnTo>
                <a:lnTo>
                  <a:pt x="2648" y="176736"/>
                </a:lnTo>
                <a:lnTo>
                  <a:pt x="6142" y="190667"/>
                </a:lnTo>
                <a:lnTo>
                  <a:pt x="8570" y="232586"/>
                </a:lnTo>
                <a:lnTo>
                  <a:pt x="8906" y="285786"/>
                </a:lnTo>
                <a:lnTo>
                  <a:pt x="16009" y="333049"/>
                </a:lnTo>
                <a:lnTo>
                  <a:pt x="17508" y="373807"/>
                </a:lnTo>
                <a:lnTo>
                  <a:pt x="17844" y="440945"/>
                </a:lnTo>
                <a:lnTo>
                  <a:pt x="23020" y="488238"/>
                </a:lnTo>
                <a:lnTo>
                  <a:pt x="19187" y="535798"/>
                </a:lnTo>
                <a:lnTo>
                  <a:pt x="18136" y="583410"/>
                </a:lnTo>
                <a:lnTo>
                  <a:pt x="17877" y="1002731"/>
                </a:lnTo>
                <a:lnTo>
                  <a:pt x="22622" y="1038711"/>
                </a:lnTo>
                <a:lnTo>
                  <a:pt x="25987" y="1086424"/>
                </a:lnTo>
                <a:lnTo>
                  <a:pt x="29300" y="1131421"/>
                </a:lnTo>
                <a:lnTo>
                  <a:pt x="33842" y="1162720"/>
                </a:lnTo>
                <a:lnTo>
                  <a:pt x="35376" y="1204111"/>
                </a:lnTo>
                <a:lnTo>
                  <a:pt x="42779" y="1257040"/>
                </a:lnTo>
                <a:lnTo>
                  <a:pt x="44440" y="1303465"/>
                </a:lnTo>
                <a:lnTo>
                  <a:pt x="44692" y="1525576"/>
                </a:lnTo>
                <a:lnTo>
                  <a:pt x="45686" y="1526043"/>
                </a:lnTo>
                <a:lnTo>
                  <a:pt x="49438" y="1526562"/>
                </a:lnTo>
                <a:lnTo>
                  <a:pt x="50835" y="1527692"/>
                </a:lnTo>
                <a:lnTo>
                  <a:pt x="51767" y="1529438"/>
                </a:lnTo>
                <a:lnTo>
                  <a:pt x="52389" y="1531595"/>
                </a:lnTo>
                <a:lnTo>
                  <a:pt x="53796" y="1532039"/>
                </a:lnTo>
                <a:lnTo>
                  <a:pt x="55727" y="1531344"/>
                </a:lnTo>
                <a:lnTo>
                  <a:pt x="61218" y="1527839"/>
                </a:lnTo>
                <a:lnTo>
                  <a:pt x="66914" y="1527232"/>
                </a:lnTo>
                <a:lnTo>
                  <a:pt x="74763" y="1524445"/>
                </a:lnTo>
                <a:lnTo>
                  <a:pt x="79638" y="1522312"/>
                </a:lnTo>
                <a:lnTo>
                  <a:pt x="84873" y="1520891"/>
                </a:lnTo>
                <a:lnTo>
                  <a:pt x="90350" y="1519943"/>
                </a:lnTo>
                <a:lnTo>
                  <a:pt x="95987" y="1519311"/>
                </a:lnTo>
                <a:lnTo>
                  <a:pt x="101732" y="1518890"/>
                </a:lnTo>
                <a:lnTo>
                  <a:pt x="107548" y="1518608"/>
                </a:lnTo>
                <a:lnTo>
                  <a:pt x="113412" y="1518421"/>
                </a:lnTo>
                <a:lnTo>
                  <a:pt x="119308" y="1517304"/>
                </a:lnTo>
                <a:lnTo>
                  <a:pt x="125224" y="1515568"/>
                </a:lnTo>
                <a:lnTo>
                  <a:pt x="131155" y="1513418"/>
                </a:lnTo>
                <a:lnTo>
                  <a:pt x="136102" y="1511984"/>
                </a:lnTo>
                <a:lnTo>
                  <a:pt x="140393" y="1511028"/>
                </a:lnTo>
                <a:lnTo>
                  <a:pt x="144247" y="1510392"/>
                </a:lnTo>
                <a:lnTo>
                  <a:pt x="149796" y="1509967"/>
                </a:lnTo>
                <a:lnTo>
                  <a:pt x="156475" y="1509683"/>
                </a:lnTo>
                <a:lnTo>
                  <a:pt x="179112" y="1509229"/>
                </a:lnTo>
                <a:lnTo>
                  <a:pt x="259218" y="1509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112"/>
          <p:cNvSpPr/>
          <p:nvPr/>
        </p:nvSpPr>
        <p:spPr>
          <a:xfrm>
            <a:off x="1041264" y="2857609"/>
            <a:ext cx="166042" cy="267783"/>
          </a:xfrm>
          <a:custGeom>
            <a:avLst/>
            <a:gdLst/>
            <a:ahLst/>
            <a:cxnLst/>
            <a:rect l="0" t="0" r="0" b="0"/>
            <a:pathLst>
              <a:path w="166042" h="267783">
                <a:moveTo>
                  <a:pt x="0" y="8821"/>
                </a:moveTo>
                <a:lnTo>
                  <a:pt x="60118" y="8821"/>
                </a:lnTo>
                <a:lnTo>
                  <a:pt x="64908" y="7828"/>
                </a:lnTo>
                <a:lnTo>
                  <a:pt x="69094" y="6175"/>
                </a:lnTo>
                <a:lnTo>
                  <a:pt x="72879" y="4080"/>
                </a:lnTo>
                <a:lnTo>
                  <a:pt x="77388" y="2684"/>
                </a:lnTo>
                <a:lnTo>
                  <a:pt x="82380" y="1753"/>
                </a:lnTo>
                <a:lnTo>
                  <a:pt x="87695" y="1132"/>
                </a:lnTo>
                <a:lnTo>
                  <a:pt x="93224" y="718"/>
                </a:lnTo>
                <a:lnTo>
                  <a:pt x="98897" y="443"/>
                </a:lnTo>
                <a:lnTo>
                  <a:pt x="113723" y="54"/>
                </a:lnTo>
                <a:lnTo>
                  <a:pt x="117528" y="0"/>
                </a:lnTo>
                <a:lnTo>
                  <a:pt x="121059" y="956"/>
                </a:lnTo>
                <a:lnTo>
                  <a:pt x="124405" y="2585"/>
                </a:lnTo>
                <a:lnTo>
                  <a:pt x="127630" y="4664"/>
                </a:lnTo>
                <a:lnTo>
                  <a:pt x="130772" y="6049"/>
                </a:lnTo>
                <a:lnTo>
                  <a:pt x="133861" y="6973"/>
                </a:lnTo>
                <a:lnTo>
                  <a:pt x="136913" y="7589"/>
                </a:lnTo>
                <a:lnTo>
                  <a:pt x="139941" y="8000"/>
                </a:lnTo>
                <a:lnTo>
                  <a:pt x="142952" y="8273"/>
                </a:lnTo>
                <a:lnTo>
                  <a:pt x="145954" y="8456"/>
                </a:lnTo>
                <a:lnTo>
                  <a:pt x="151937" y="8658"/>
                </a:lnTo>
                <a:lnTo>
                  <a:pt x="154922" y="8713"/>
                </a:lnTo>
                <a:lnTo>
                  <a:pt x="156913" y="9741"/>
                </a:lnTo>
                <a:lnTo>
                  <a:pt x="158240" y="11418"/>
                </a:lnTo>
                <a:lnTo>
                  <a:pt x="159125" y="13529"/>
                </a:lnTo>
                <a:lnTo>
                  <a:pt x="160370" y="21240"/>
                </a:lnTo>
                <a:lnTo>
                  <a:pt x="160661" y="26908"/>
                </a:lnTo>
                <a:lnTo>
                  <a:pt x="160848" y="33891"/>
                </a:lnTo>
                <a:lnTo>
                  <a:pt x="160881" y="44581"/>
                </a:lnTo>
                <a:lnTo>
                  <a:pt x="161878" y="48536"/>
                </a:lnTo>
                <a:lnTo>
                  <a:pt x="165635" y="55576"/>
                </a:lnTo>
                <a:lnTo>
                  <a:pt x="166041" y="58843"/>
                </a:lnTo>
                <a:lnTo>
                  <a:pt x="165319" y="62012"/>
                </a:lnTo>
                <a:lnTo>
                  <a:pt x="163844" y="65118"/>
                </a:lnTo>
                <a:lnTo>
                  <a:pt x="162861" y="69172"/>
                </a:lnTo>
                <a:lnTo>
                  <a:pt x="162205" y="73860"/>
                </a:lnTo>
                <a:lnTo>
                  <a:pt x="161768" y="78969"/>
                </a:lnTo>
                <a:lnTo>
                  <a:pt x="160484" y="84360"/>
                </a:lnTo>
                <a:lnTo>
                  <a:pt x="158634" y="89938"/>
                </a:lnTo>
                <a:lnTo>
                  <a:pt x="156408" y="95641"/>
                </a:lnTo>
                <a:lnTo>
                  <a:pt x="154924" y="101427"/>
                </a:lnTo>
                <a:lnTo>
                  <a:pt x="153934" y="107269"/>
                </a:lnTo>
                <a:lnTo>
                  <a:pt x="153275" y="113148"/>
                </a:lnTo>
                <a:lnTo>
                  <a:pt x="151842" y="119052"/>
                </a:lnTo>
                <a:lnTo>
                  <a:pt x="149893" y="124973"/>
                </a:lnTo>
                <a:lnTo>
                  <a:pt x="147601" y="130904"/>
                </a:lnTo>
                <a:lnTo>
                  <a:pt x="145080" y="136842"/>
                </a:lnTo>
                <a:lnTo>
                  <a:pt x="139630" y="148732"/>
                </a:lnTo>
                <a:lnTo>
                  <a:pt x="130978" y="166582"/>
                </a:lnTo>
                <a:lnTo>
                  <a:pt x="128039" y="171542"/>
                </a:lnTo>
                <a:lnTo>
                  <a:pt x="125086" y="175840"/>
                </a:lnTo>
                <a:lnTo>
                  <a:pt x="122125" y="179699"/>
                </a:lnTo>
                <a:lnTo>
                  <a:pt x="120150" y="184255"/>
                </a:lnTo>
                <a:lnTo>
                  <a:pt x="118834" y="189277"/>
                </a:lnTo>
                <a:lnTo>
                  <a:pt x="117956" y="194609"/>
                </a:lnTo>
                <a:lnTo>
                  <a:pt x="117371" y="199156"/>
                </a:lnTo>
                <a:lnTo>
                  <a:pt x="116721" y="206854"/>
                </a:lnTo>
                <a:lnTo>
                  <a:pt x="115555" y="211288"/>
                </a:lnTo>
                <a:lnTo>
                  <a:pt x="113784" y="216229"/>
                </a:lnTo>
                <a:lnTo>
                  <a:pt x="111610" y="221507"/>
                </a:lnTo>
                <a:lnTo>
                  <a:pt x="110161" y="226018"/>
                </a:lnTo>
                <a:lnTo>
                  <a:pt x="108551" y="233676"/>
                </a:lnTo>
                <a:lnTo>
                  <a:pt x="107835" y="240386"/>
                </a:lnTo>
                <a:lnTo>
                  <a:pt x="107644" y="243565"/>
                </a:lnTo>
                <a:lnTo>
                  <a:pt x="106524" y="246676"/>
                </a:lnTo>
                <a:lnTo>
                  <a:pt x="102631" y="252779"/>
                </a:lnTo>
                <a:lnTo>
                  <a:pt x="100238" y="258798"/>
                </a:lnTo>
                <a:lnTo>
                  <a:pt x="98324" y="2677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113"/>
          <p:cNvSpPr/>
          <p:nvPr/>
        </p:nvSpPr>
        <p:spPr>
          <a:xfrm>
            <a:off x="1264728" y="2866431"/>
            <a:ext cx="134043" cy="223118"/>
          </a:xfrm>
          <a:custGeom>
            <a:avLst/>
            <a:gdLst/>
            <a:ahLst/>
            <a:cxnLst/>
            <a:rect l="0" t="0" r="0" b="0"/>
            <a:pathLst>
              <a:path w="134043" h="223118">
                <a:moveTo>
                  <a:pt x="26816" y="62506"/>
                </a:moveTo>
                <a:lnTo>
                  <a:pt x="26816" y="32618"/>
                </a:lnTo>
                <a:lnTo>
                  <a:pt x="27809" y="29683"/>
                </a:lnTo>
                <a:lnTo>
                  <a:pt x="31561" y="23775"/>
                </a:lnTo>
                <a:lnTo>
                  <a:pt x="33952" y="21803"/>
                </a:lnTo>
                <a:lnTo>
                  <a:pt x="36539" y="20488"/>
                </a:lnTo>
                <a:lnTo>
                  <a:pt x="39257" y="19611"/>
                </a:lnTo>
                <a:lnTo>
                  <a:pt x="42062" y="18035"/>
                </a:lnTo>
                <a:lnTo>
                  <a:pt x="44926" y="15991"/>
                </a:lnTo>
                <a:lnTo>
                  <a:pt x="47828" y="13637"/>
                </a:lnTo>
                <a:lnTo>
                  <a:pt x="50755" y="11075"/>
                </a:lnTo>
                <a:lnTo>
                  <a:pt x="53701" y="8376"/>
                </a:lnTo>
                <a:lnTo>
                  <a:pt x="56657" y="5583"/>
                </a:lnTo>
                <a:lnTo>
                  <a:pt x="59621" y="3722"/>
                </a:lnTo>
                <a:lnTo>
                  <a:pt x="62590" y="2481"/>
                </a:lnTo>
                <a:lnTo>
                  <a:pt x="65563" y="1653"/>
                </a:lnTo>
                <a:lnTo>
                  <a:pt x="68538" y="1102"/>
                </a:lnTo>
                <a:lnTo>
                  <a:pt x="71515" y="734"/>
                </a:lnTo>
                <a:lnTo>
                  <a:pt x="74492" y="489"/>
                </a:lnTo>
                <a:lnTo>
                  <a:pt x="77470" y="325"/>
                </a:lnTo>
                <a:lnTo>
                  <a:pt x="83428" y="144"/>
                </a:lnTo>
                <a:lnTo>
                  <a:pt x="123266" y="0"/>
                </a:lnTo>
                <a:lnTo>
                  <a:pt x="126956" y="2645"/>
                </a:lnTo>
                <a:lnTo>
                  <a:pt x="129330" y="4739"/>
                </a:lnTo>
                <a:lnTo>
                  <a:pt x="130913" y="7128"/>
                </a:lnTo>
                <a:lnTo>
                  <a:pt x="132672" y="12428"/>
                </a:lnTo>
                <a:lnTo>
                  <a:pt x="133454" y="18090"/>
                </a:lnTo>
                <a:lnTo>
                  <a:pt x="133801" y="23914"/>
                </a:lnTo>
                <a:lnTo>
                  <a:pt x="133956" y="29810"/>
                </a:lnTo>
                <a:lnTo>
                  <a:pt x="134042" y="38708"/>
                </a:lnTo>
                <a:lnTo>
                  <a:pt x="133061" y="41680"/>
                </a:lnTo>
                <a:lnTo>
                  <a:pt x="129323" y="47627"/>
                </a:lnTo>
                <a:lnTo>
                  <a:pt x="126935" y="51595"/>
                </a:lnTo>
                <a:lnTo>
                  <a:pt x="124351" y="56225"/>
                </a:lnTo>
                <a:lnTo>
                  <a:pt x="118830" y="66660"/>
                </a:lnTo>
                <a:lnTo>
                  <a:pt x="113066" y="77913"/>
                </a:lnTo>
                <a:lnTo>
                  <a:pt x="109145" y="83691"/>
                </a:lnTo>
                <a:lnTo>
                  <a:pt x="104545" y="89528"/>
                </a:lnTo>
                <a:lnTo>
                  <a:pt x="99492" y="95404"/>
                </a:lnTo>
                <a:lnTo>
                  <a:pt x="95130" y="101305"/>
                </a:lnTo>
                <a:lnTo>
                  <a:pt x="91229" y="107224"/>
                </a:lnTo>
                <a:lnTo>
                  <a:pt x="87635" y="113154"/>
                </a:lnTo>
                <a:lnTo>
                  <a:pt x="83253" y="119092"/>
                </a:lnTo>
                <a:lnTo>
                  <a:pt x="78345" y="125035"/>
                </a:lnTo>
                <a:lnTo>
                  <a:pt x="73087" y="130981"/>
                </a:lnTo>
                <a:lnTo>
                  <a:pt x="68588" y="136930"/>
                </a:lnTo>
                <a:lnTo>
                  <a:pt x="64596" y="142880"/>
                </a:lnTo>
                <a:lnTo>
                  <a:pt x="60941" y="148831"/>
                </a:lnTo>
                <a:lnTo>
                  <a:pt x="58505" y="154783"/>
                </a:lnTo>
                <a:lnTo>
                  <a:pt x="56880" y="160735"/>
                </a:lnTo>
                <a:lnTo>
                  <a:pt x="55797" y="166687"/>
                </a:lnTo>
                <a:lnTo>
                  <a:pt x="54082" y="172640"/>
                </a:lnTo>
                <a:lnTo>
                  <a:pt x="51946" y="178593"/>
                </a:lnTo>
                <a:lnTo>
                  <a:pt x="49528" y="184546"/>
                </a:lnTo>
                <a:lnTo>
                  <a:pt x="46923" y="189507"/>
                </a:lnTo>
                <a:lnTo>
                  <a:pt x="44194" y="193806"/>
                </a:lnTo>
                <a:lnTo>
                  <a:pt x="41381" y="197665"/>
                </a:lnTo>
                <a:lnTo>
                  <a:pt x="38255" y="204598"/>
                </a:lnTo>
                <a:lnTo>
                  <a:pt x="36248" y="212393"/>
                </a:lnTo>
                <a:lnTo>
                  <a:pt x="35901" y="218483"/>
                </a:lnTo>
                <a:lnTo>
                  <a:pt x="36845" y="220069"/>
                </a:lnTo>
                <a:lnTo>
                  <a:pt x="38468" y="221126"/>
                </a:lnTo>
                <a:lnTo>
                  <a:pt x="40543" y="221831"/>
                </a:lnTo>
                <a:lnTo>
                  <a:pt x="42920" y="222301"/>
                </a:lnTo>
                <a:lnTo>
                  <a:pt x="45497" y="222614"/>
                </a:lnTo>
                <a:lnTo>
                  <a:pt x="52025" y="223117"/>
                </a:lnTo>
                <a:lnTo>
                  <a:pt x="55566" y="220540"/>
                </a:lnTo>
                <a:lnTo>
                  <a:pt x="57901" y="218464"/>
                </a:lnTo>
                <a:lnTo>
                  <a:pt x="60451" y="217080"/>
                </a:lnTo>
                <a:lnTo>
                  <a:pt x="63143" y="216157"/>
                </a:lnTo>
                <a:lnTo>
                  <a:pt x="65932" y="215542"/>
                </a:lnTo>
                <a:lnTo>
                  <a:pt x="68784" y="214139"/>
                </a:lnTo>
                <a:lnTo>
                  <a:pt x="71679" y="212212"/>
                </a:lnTo>
                <a:lnTo>
                  <a:pt x="74602" y="209935"/>
                </a:lnTo>
                <a:lnTo>
                  <a:pt x="76550" y="207425"/>
                </a:lnTo>
                <a:lnTo>
                  <a:pt x="77849" y="204760"/>
                </a:lnTo>
                <a:lnTo>
                  <a:pt x="78715" y="201990"/>
                </a:lnTo>
                <a:lnTo>
                  <a:pt x="82326" y="196268"/>
                </a:lnTo>
                <a:lnTo>
                  <a:pt x="84679" y="193352"/>
                </a:lnTo>
                <a:lnTo>
                  <a:pt x="86248" y="190417"/>
                </a:lnTo>
                <a:lnTo>
                  <a:pt x="87991" y="184509"/>
                </a:lnTo>
                <a:lnTo>
                  <a:pt x="88456" y="180553"/>
                </a:lnTo>
                <a:lnTo>
                  <a:pt x="88766" y="175930"/>
                </a:lnTo>
                <a:lnTo>
                  <a:pt x="89110" y="166495"/>
                </a:lnTo>
                <a:lnTo>
                  <a:pt x="89263" y="158995"/>
                </a:lnTo>
                <a:lnTo>
                  <a:pt x="88311" y="155605"/>
                </a:lnTo>
                <a:lnTo>
                  <a:pt x="84604" y="149194"/>
                </a:lnTo>
                <a:lnTo>
                  <a:pt x="82226" y="145102"/>
                </a:lnTo>
                <a:lnTo>
                  <a:pt x="76934" y="135265"/>
                </a:lnTo>
                <a:lnTo>
                  <a:pt x="74132" y="130856"/>
                </a:lnTo>
                <a:lnTo>
                  <a:pt x="71271" y="126925"/>
                </a:lnTo>
                <a:lnTo>
                  <a:pt x="68371" y="123312"/>
                </a:lnTo>
                <a:lnTo>
                  <a:pt x="65444" y="119910"/>
                </a:lnTo>
                <a:lnTo>
                  <a:pt x="62500" y="116650"/>
                </a:lnTo>
                <a:lnTo>
                  <a:pt x="59544" y="113485"/>
                </a:lnTo>
                <a:lnTo>
                  <a:pt x="56580" y="109391"/>
                </a:lnTo>
                <a:lnTo>
                  <a:pt x="53611" y="104677"/>
                </a:lnTo>
                <a:lnTo>
                  <a:pt x="50638" y="99550"/>
                </a:lnTo>
                <a:lnTo>
                  <a:pt x="46670" y="96132"/>
                </a:lnTo>
                <a:lnTo>
                  <a:pt x="42038" y="93853"/>
                </a:lnTo>
                <a:lnTo>
                  <a:pt x="36964" y="92334"/>
                </a:lnTo>
                <a:lnTo>
                  <a:pt x="32588" y="90329"/>
                </a:lnTo>
                <a:lnTo>
                  <a:pt x="28678" y="88000"/>
                </a:lnTo>
                <a:lnTo>
                  <a:pt x="25078" y="85455"/>
                </a:lnTo>
                <a:lnTo>
                  <a:pt x="22678" y="82767"/>
                </a:lnTo>
                <a:lnTo>
                  <a:pt x="21077" y="79982"/>
                </a:lnTo>
                <a:lnTo>
                  <a:pt x="20011" y="77133"/>
                </a:lnTo>
                <a:lnTo>
                  <a:pt x="18306" y="75234"/>
                </a:lnTo>
                <a:lnTo>
                  <a:pt x="16177" y="73968"/>
                </a:lnTo>
                <a:lnTo>
                  <a:pt x="13764" y="73124"/>
                </a:lnTo>
                <a:lnTo>
                  <a:pt x="12156" y="71570"/>
                </a:lnTo>
                <a:lnTo>
                  <a:pt x="11083" y="69541"/>
                </a:lnTo>
                <a:lnTo>
                  <a:pt x="10369" y="67196"/>
                </a:lnTo>
                <a:lnTo>
                  <a:pt x="8899" y="65633"/>
                </a:lnTo>
                <a:lnTo>
                  <a:pt x="6926" y="64591"/>
                </a:lnTo>
                <a:lnTo>
                  <a:pt x="0" y="625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114"/>
          <p:cNvSpPr/>
          <p:nvPr/>
        </p:nvSpPr>
        <p:spPr>
          <a:xfrm>
            <a:off x="1425622" y="3062883"/>
            <a:ext cx="35753" cy="80368"/>
          </a:xfrm>
          <a:custGeom>
            <a:avLst/>
            <a:gdLst/>
            <a:ahLst/>
            <a:cxnLst/>
            <a:rect l="0" t="0" r="0" b="0"/>
            <a:pathLst>
              <a:path w="35753" h="80368">
                <a:moveTo>
                  <a:pt x="17878" y="0"/>
                </a:moveTo>
                <a:lnTo>
                  <a:pt x="31452" y="0"/>
                </a:lnTo>
                <a:lnTo>
                  <a:pt x="32887" y="992"/>
                </a:lnTo>
                <a:lnTo>
                  <a:pt x="33843" y="2646"/>
                </a:lnTo>
                <a:lnTo>
                  <a:pt x="35377" y="7688"/>
                </a:lnTo>
                <a:lnTo>
                  <a:pt x="35503" y="9094"/>
                </a:lnTo>
                <a:lnTo>
                  <a:pt x="35587" y="11023"/>
                </a:lnTo>
                <a:lnTo>
                  <a:pt x="35680" y="15813"/>
                </a:lnTo>
                <a:lnTo>
                  <a:pt x="35752" y="38731"/>
                </a:lnTo>
                <a:lnTo>
                  <a:pt x="34760" y="41696"/>
                </a:lnTo>
                <a:lnTo>
                  <a:pt x="33105" y="44665"/>
                </a:lnTo>
                <a:lnTo>
                  <a:pt x="31009" y="47635"/>
                </a:lnTo>
                <a:lnTo>
                  <a:pt x="28618" y="51601"/>
                </a:lnTo>
                <a:lnTo>
                  <a:pt x="26031" y="56229"/>
                </a:lnTo>
                <a:lnTo>
                  <a:pt x="23313" y="61298"/>
                </a:lnTo>
                <a:lnTo>
                  <a:pt x="20508" y="64678"/>
                </a:lnTo>
                <a:lnTo>
                  <a:pt x="17645" y="66931"/>
                </a:lnTo>
                <a:lnTo>
                  <a:pt x="14743" y="68433"/>
                </a:lnTo>
                <a:lnTo>
                  <a:pt x="11815" y="70427"/>
                </a:lnTo>
                <a:lnTo>
                  <a:pt x="8870" y="72748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115"/>
          <p:cNvSpPr/>
          <p:nvPr/>
        </p:nvSpPr>
        <p:spPr>
          <a:xfrm>
            <a:off x="1568640" y="2875359"/>
            <a:ext cx="89387" cy="138981"/>
          </a:xfrm>
          <a:custGeom>
            <a:avLst/>
            <a:gdLst/>
            <a:ahLst/>
            <a:cxnLst/>
            <a:rect l="0" t="0" r="0" b="0"/>
            <a:pathLst>
              <a:path w="89387" h="138981">
                <a:moveTo>
                  <a:pt x="8939" y="0"/>
                </a:moveTo>
                <a:lnTo>
                  <a:pt x="109" y="0"/>
                </a:lnTo>
                <a:lnTo>
                  <a:pt x="48" y="2646"/>
                </a:lnTo>
                <a:lnTo>
                  <a:pt x="0" y="90892"/>
                </a:lnTo>
                <a:lnTo>
                  <a:pt x="993" y="95321"/>
                </a:lnTo>
                <a:lnTo>
                  <a:pt x="2648" y="100258"/>
                </a:lnTo>
                <a:lnTo>
                  <a:pt x="4745" y="105534"/>
                </a:lnTo>
                <a:lnTo>
                  <a:pt x="6143" y="110044"/>
                </a:lnTo>
                <a:lnTo>
                  <a:pt x="7075" y="114042"/>
                </a:lnTo>
                <a:lnTo>
                  <a:pt x="7696" y="117700"/>
                </a:lnTo>
                <a:lnTo>
                  <a:pt x="9103" y="121131"/>
                </a:lnTo>
                <a:lnTo>
                  <a:pt x="11035" y="124411"/>
                </a:lnTo>
                <a:lnTo>
                  <a:pt x="13316" y="127589"/>
                </a:lnTo>
                <a:lnTo>
                  <a:pt x="15829" y="129708"/>
                </a:lnTo>
                <a:lnTo>
                  <a:pt x="18498" y="131120"/>
                </a:lnTo>
                <a:lnTo>
                  <a:pt x="21271" y="132062"/>
                </a:lnTo>
                <a:lnTo>
                  <a:pt x="24112" y="132690"/>
                </a:lnTo>
                <a:lnTo>
                  <a:pt x="27000" y="133109"/>
                </a:lnTo>
                <a:lnTo>
                  <a:pt x="29918" y="133388"/>
                </a:lnTo>
                <a:lnTo>
                  <a:pt x="32857" y="134566"/>
                </a:lnTo>
                <a:lnTo>
                  <a:pt x="35809" y="136344"/>
                </a:lnTo>
                <a:lnTo>
                  <a:pt x="38770" y="138521"/>
                </a:lnTo>
                <a:lnTo>
                  <a:pt x="41737" y="138980"/>
                </a:lnTo>
                <a:lnTo>
                  <a:pt x="44709" y="138294"/>
                </a:lnTo>
                <a:lnTo>
                  <a:pt x="47683" y="136845"/>
                </a:lnTo>
                <a:lnTo>
                  <a:pt x="51652" y="135879"/>
                </a:lnTo>
                <a:lnTo>
                  <a:pt x="56285" y="135234"/>
                </a:lnTo>
                <a:lnTo>
                  <a:pt x="61360" y="134805"/>
                </a:lnTo>
                <a:lnTo>
                  <a:pt x="65736" y="133526"/>
                </a:lnTo>
                <a:lnTo>
                  <a:pt x="69646" y="131682"/>
                </a:lnTo>
                <a:lnTo>
                  <a:pt x="78314" y="126332"/>
                </a:lnTo>
                <a:lnTo>
                  <a:pt x="80018" y="124902"/>
                </a:lnTo>
                <a:lnTo>
                  <a:pt x="82147" y="122955"/>
                </a:lnTo>
                <a:lnTo>
                  <a:pt x="89386" y="1160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116"/>
          <p:cNvSpPr/>
          <p:nvPr/>
        </p:nvSpPr>
        <p:spPr>
          <a:xfrm>
            <a:off x="1676012" y="2875359"/>
            <a:ext cx="17769" cy="232173"/>
          </a:xfrm>
          <a:custGeom>
            <a:avLst/>
            <a:gdLst/>
            <a:ahLst/>
            <a:cxnLst/>
            <a:rect l="0" t="0" r="0" b="0"/>
            <a:pathLst>
              <a:path w="17769" h="232173">
                <a:moveTo>
                  <a:pt x="8829" y="0"/>
                </a:moveTo>
                <a:lnTo>
                  <a:pt x="8829" y="4741"/>
                </a:lnTo>
                <a:lnTo>
                  <a:pt x="7836" y="7129"/>
                </a:lnTo>
                <a:lnTo>
                  <a:pt x="6181" y="9714"/>
                </a:lnTo>
                <a:lnTo>
                  <a:pt x="4084" y="12429"/>
                </a:lnTo>
                <a:lnTo>
                  <a:pt x="2686" y="15232"/>
                </a:lnTo>
                <a:lnTo>
                  <a:pt x="1755" y="18092"/>
                </a:lnTo>
                <a:lnTo>
                  <a:pt x="1133" y="20991"/>
                </a:lnTo>
                <a:lnTo>
                  <a:pt x="719" y="23916"/>
                </a:lnTo>
                <a:lnTo>
                  <a:pt x="259" y="29812"/>
                </a:lnTo>
                <a:lnTo>
                  <a:pt x="54" y="38385"/>
                </a:lnTo>
                <a:lnTo>
                  <a:pt x="0" y="43450"/>
                </a:lnTo>
                <a:lnTo>
                  <a:pt x="957" y="48810"/>
                </a:lnTo>
                <a:lnTo>
                  <a:pt x="2588" y="54368"/>
                </a:lnTo>
                <a:lnTo>
                  <a:pt x="4668" y="60058"/>
                </a:lnTo>
                <a:lnTo>
                  <a:pt x="6055" y="65836"/>
                </a:lnTo>
                <a:lnTo>
                  <a:pt x="6980" y="71672"/>
                </a:lnTo>
                <a:lnTo>
                  <a:pt x="7596" y="77547"/>
                </a:lnTo>
                <a:lnTo>
                  <a:pt x="8007" y="84440"/>
                </a:lnTo>
                <a:lnTo>
                  <a:pt x="8464" y="100037"/>
                </a:lnTo>
                <a:lnTo>
                  <a:pt x="8797" y="139535"/>
                </a:lnTo>
                <a:lnTo>
                  <a:pt x="8829" y="203645"/>
                </a:lnTo>
                <a:lnTo>
                  <a:pt x="9822" y="208193"/>
                </a:lnTo>
                <a:lnTo>
                  <a:pt x="11478" y="212217"/>
                </a:lnTo>
                <a:lnTo>
                  <a:pt x="16525" y="221065"/>
                </a:lnTo>
                <a:lnTo>
                  <a:pt x="16940" y="222783"/>
                </a:lnTo>
                <a:lnTo>
                  <a:pt x="17400" y="227338"/>
                </a:lnTo>
                <a:lnTo>
                  <a:pt x="17768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117"/>
          <p:cNvSpPr/>
          <p:nvPr/>
        </p:nvSpPr>
        <p:spPr>
          <a:xfrm>
            <a:off x="1765288" y="2866443"/>
            <a:ext cx="130186" cy="232160"/>
          </a:xfrm>
          <a:custGeom>
            <a:avLst/>
            <a:gdLst/>
            <a:ahLst/>
            <a:cxnLst/>
            <a:rect l="0" t="0" r="0" b="0"/>
            <a:pathLst>
              <a:path w="130186" h="232160">
                <a:moveTo>
                  <a:pt x="0" y="35705"/>
                </a:moveTo>
                <a:lnTo>
                  <a:pt x="7696" y="28017"/>
                </a:lnTo>
                <a:lnTo>
                  <a:pt x="8387" y="24682"/>
                </a:lnTo>
                <a:lnTo>
                  <a:pt x="8571" y="22403"/>
                </a:lnTo>
                <a:lnTo>
                  <a:pt x="9687" y="19892"/>
                </a:lnTo>
                <a:lnTo>
                  <a:pt x="13575" y="14456"/>
                </a:lnTo>
                <a:lnTo>
                  <a:pt x="16002" y="11617"/>
                </a:lnTo>
                <a:lnTo>
                  <a:pt x="18614" y="8732"/>
                </a:lnTo>
                <a:lnTo>
                  <a:pt x="21348" y="5817"/>
                </a:lnTo>
                <a:lnTo>
                  <a:pt x="24164" y="3874"/>
                </a:lnTo>
                <a:lnTo>
                  <a:pt x="27034" y="2578"/>
                </a:lnTo>
                <a:lnTo>
                  <a:pt x="29941" y="1714"/>
                </a:lnTo>
                <a:lnTo>
                  <a:pt x="33865" y="1138"/>
                </a:lnTo>
                <a:lnTo>
                  <a:pt x="38468" y="755"/>
                </a:lnTo>
                <a:lnTo>
                  <a:pt x="47885" y="328"/>
                </a:lnTo>
                <a:lnTo>
                  <a:pt x="55381" y="138"/>
                </a:lnTo>
                <a:lnTo>
                  <a:pt x="74381" y="0"/>
                </a:lnTo>
                <a:lnTo>
                  <a:pt x="77396" y="988"/>
                </a:lnTo>
                <a:lnTo>
                  <a:pt x="80400" y="2638"/>
                </a:lnTo>
                <a:lnTo>
                  <a:pt x="83395" y="4731"/>
                </a:lnTo>
                <a:lnTo>
                  <a:pt x="85392" y="7118"/>
                </a:lnTo>
                <a:lnTo>
                  <a:pt x="86723" y="9702"/>
                </a:lnTo>
                <a:lnTo>
                  <a:pt x="88203" y="15219"/>
                </a:lnTo>
                <a:lnTo>
                  <a:pt x="88860" y="20978"/>
                </a:lnTo>
                <a:lnTo>
                  <a:pt x="89035" y="24895"/>
                </a:lnTo>
                <a:lnTo>
                  <a:pt x="89230" y="34539"/>
                </a:lnTo>
                <a:lnTo>
                  <a:pt x="88289" y="38896"/>
                </a:lnTo>
                <a:lnTo>
                  <a:pt x="86668" y="42794"/>
                </a:lnTo>
                <a:lnTo>
                  <a:pt x="84595" y="46384"/>
                </a:lnTo>
                <a:lnTo>
                  <a:pt x="79642" y="55665"/>
                </a:lnTo>
                <a:lnTo>
                  <a:pt x="76931" y="60918"/>
                </a:lnTo>
                <a:lnTo>
                  <a:pt x="74131" y="65412"/>
                </a:lnTo>
                <a:lnTo>
                  <a:pt x="71270" y="69400"/>
                </a:lnTo>
                <a:lnTo>
                  <a:pt x="68370" y="73052"/>
                </a:lnTo>
                <a:lnTo>
                  <a:pt x="65444" y="76478"/>
                </a:lnTo>
                <a:lnTo>
                  <a:pt x="62500" y="79754"/>
                </a:lnTo>
                <a:lnTo>
                  <a:pt x="56580" y="86041"/>
                </a:lnTo>
                <a:lnTo>
                  <a:pt x="50638" y="92142"/>
                </a:lnTo>
                <a:lnTo>
                  <a:pt x="47663" y="94165"/>
                </a:lnTo>
                <a:lnTo>
                  <a:pt x="44687" y="95515"/>
                </a:lnTo>
                <a:lnTo>
                  <a:pt x="37519" y="97680"/>
                </a:lnTo>
                <a:lnTo>
                  <a:pt x="36931" y="98850"/>
                </a:lnTo>
                <a:lnTo>
                  <a:pt x="36103" y="103252"/>
                </a:lnTo>
                <a:lnTo>
                  <a:pt x="35909" y="101114"/>
                </a:lnTo>
                <a:lnTo>
                  <a:pt x="36851" y="100147"/>
                </a:lnTo>
                <a:lnTo>
                  <a:pt x="38472" y="99503"/>
                </a:lnTo>
                <a:lnTo>
                  <a:pt x="40546" y="99073"/>
                </a:lnTo>
                <a:lnTo>
                  <a:pt x="42921" y="98786"/>
                </a:lnTo>
                <a:lnTo>
                  <a:pt x="45499" y="98595"/>
                </a:lnTo>
                <a:lnTo>
                  <a:pt x="48210" y="98468"/>
                </a:lnTo>
                <a:lnTo>
                  <a:pt x="56519" y="98326"/>
                </a:lnTo>
                <a:lnTo>
                  <a:pt x="73293" y="98236"/>
                </a:lnTo>
                <a:lnTo>
                  <a:pt x="77664" y="99220"/>
                </a:lnTo>
                <a:lnTo>
                  <a:pt x="82565" y="100869"/>
                </a:lnTo>
                <a:lnTo>
                  <a:pt x="87818" y="102960"/>
                </a:lnTo>
                <a:lnTo>
                  <a:pt x="92314" y="104355"/>
                </a:lnTo>
                <a:lnTo>
                  <a:pt x="96304" y="105284"/>
                </a:lnTo>
                <a:lnTo>
                  <a:pt x="99957" y="105903"/>
                </a:lnTo>
                <a:lnTo>
                  <a:pt x="103386" y="107309"/>
                </a:lnTo>
                <a:lnTo>
                  <a:pt x="106664" y="109238"/>
                </a:lnTo>
                <a:lnTo>
                  <a:pt x="109843" y="111516"/>
                </a:lnTo>
                <a:lnTo>
                  <a:pt x="112956" y="114027"/>
                </a:lnTo>
                <a:lnTo>
                  <a:pt x="116024" y="116693"/>
                </a:lnTo>
                <a:lnTo>
                  <a:pt x="119063" y="119463"/>
                </a:lnTo>
                <a:lnTo>
                  <a:pt x="121089" y="122302"/>
                </a:lnTo>
                <a:lnTo>
                  <a:pt x="123340" y="128101"/>
                </a:lnTo>
                <a:lnTo>
                  <a:pt x="124340" y="133986"/>
                </a:lnTo>
                <a:lnTo>
                  <a:pt x="124607" y="136945"/>
                </a:lnTo>
                <a:lnTo>
                  <a:pt x="125778" y="139909"/>
                </a:lnTo>
                <a:lnTo>
                  <a:pt x="129727" y="145849"/>
                </a:lnTo>
                <a:lnTo>
                  <a:pt x="130185" y="149814"/>
                </a:lnTo>
                <a:lnTo>
                  <a:pt x="129497" y="154442"/>
                </a:lnTo>
                <a:lnTo>
                  <a:pt x="128044" y="159511"/>
                </a:lnTo>
                <a:lnTo>
                  <a:pt x="127076" y="163883"/>
                </a:lnTo>
                <a:lnTo>
                  <a:pt x="126431" y="167790"/>
                </a:lnTo>
                <a:lnTo>
                  <a:pt x="126001" y="171387"/>
                </a:lnTo>
                <a:lnTo>
                  <a:pt x="124721" y="174777"/>
                </a:lnTo>
                <a:lnTo>
                  <a:pt x="122874" y="178029"/>
                </a:lnTo>
                <a:lnTo>
                  <a:pt x="120650" y="181189"/>
                </a:lnTo>
                <a:lnTo>
                  <a:pt x="118174" y="185281"/>
                </a:lnTo>
                <a:lnTo>
                  <a:pt x="115530" y="189993"/>
                </a:lnTo>
                <a:lnTo>
                  <a:pt x="112775" y="195118"/>
                </a:lnTo>
                <a:lnTo>
                  <a:pt x="109944" y="199527"/>
                </a:lnTo>
                <a:lnTo>
                  <a:pt x="107064" y="203459"/>
                </a:lnTo>
                <a:lnTo>
                  <a:pt x="104151" y="207072"/>
                </a:lnTo>
                <a:lnTo>
                  <a:pt x="101216" y="210473"/>
                </a:lnTo>
                <a:lnTo>
                  <a:pt x="98266" y="213733"/>
                </a:lnTo>
                <a:lnTo>
                  <a:pt x="95306" y="216898"/>
                </a:lnTo>
                <a:lnTo>
                  <a:pt x="92339" y="219008"/>
                </a:lnTo>
                <a:lnTo>
                  <a:pt x="89369" y="220415"/>
                </a:lnTo>
                <a:lnTo>
                  <a:pt x="86395" y="221353"/>
                </a:lnTo>
                <a:lnTo>
                  <a:pt x="82426" y="222970"/>
                </a:lnTo>
                <a:lnTo>
                  <a:pt x="77794" y="225041"/>
                </a:lnTo>
                <a:lnTo>
                  <a:pt x="72719" y="227414"/>
                </a:lnTo>
                <a:lnTo>
                  <a:pt x="68343" y="228995"/>
                </a:lnTo>
                <a:lnTo>
                  <a:pt x="64433" y="230050"/>
                </a:lnTo>
                <a:lnTo>
                  <a:pt x="60833" y="230753"/>
                </a:lnTo>
                <a:lnTo>
                  <a:pt x="56446" y="231221"/>
                </a:lnTo>
                <a:lnTo>
                  <a:pt x="51535" y="231534"/>
                </a:lnTo>
                <a:lnTo>
                  <a:pt x="41775" y="231881"/>
                </a:lnTo>
                <a:lnTo>
                  <a:pt x="29703" y="232076"/>
                </a:lnTo>
                <a:lnTo>
                  <a:pt x="0" y="2321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118"/>
          <p:cNvSpPr/>
          <p:nvPr/>
        </p:nvSpPr>
        <p:spPr>
          <a:xfrm>
            <a:off x="1952998" y="2839677"/>
            <a:ext cx="178773" cy="213895"/>
          </a:xfrm>
          <a:custGeom>
            <a:avLst/>
            <a:gdLst/>
            <a:ahLst/>
            <a:cxnLst/>
            <a:rect l="0" t="0" r="0" b="0"/>
            <a:pathLst>
              <a:path w="178773" h="213895">
                <a:moveTo>
                  <a:pt x="0" y="53542"/>
                </a:moveTo>
                <a:lnTo>
                  <a:pt x="0" y="41113"/>
                </a:lnTo>
                <a:lnTo>
                  <a:pt x="993" y="39303"/>
                </a:lnTo>
                <a:lnTo>
                  <a:pt x="2649" y="38096"/>
                </a:lnTo>
                <a:lnTo>
                  <a:pt x="4745" y="37291"/>
                </a:lnTo>
                <a:lnTo>
                  <a:pt x="6143" y="35763"/>
                </a:lnTo>
                <a:lnTo>
                  <a:pt x="7075" y="33752"/>
                </a:lnTo>
                <a:lnTo>
                  <a:pt x="7696" y="31419"/>
                </a:lnTo>
                <a:lnTo>
                  <a:pt x="11035" y="26181"/>
                </a:lnTo>
                <a:lnTo>
                  <a:pt x="15829" y="20545"/>
                </a:lnTo>
                <a:lnTo>
                  <a:pt x="21271" y="14733"/>
                </a:lnTo>
                <a:lnTo>
                  <a:pt x="24113" y="12787"/>
                </a:lnTo>
                <a:lnTo>
                  <a:pt x="27000" y="11489"/>
                </a:lnTo>
                <a:lnTo>
                  <a:pt x="29918" y="10624"/>
                </a:lnTo>
                <a:lnTo>
                  <a:pt x="32857" y="9055"/>
                </a:lnTo>
                <a:lnTo>
                  <a:pt x="35809" y="7016"/>
                </a:lnTo>
                <a:lnTo>
                  <a:pt x="38770" y="4666"/>
                </a:lnTo>
                <a:lnTo>
                  <a:pt x="42731" y="3098"/>
                </a:lnTo>
                <a:lnTo>
                  <a:pt x="47358" y="2053"/>
                </a:lnTo>
                <a:lnTo>
                  <a:pt x="52429" y="1357"/>
                </a:lnTo>
                <a:lnTo>
                  <a:pt x="56802" y="892"/>
                </a:lnTo>
                <a:lnTo>
                  <a:pt x="60711" y="583"/>
                </a:lnTo>
                <a:lnTo>
                  <a:pt x="64310" y="376"/>
                </a:lnTo>
                <a:lnTo>
                  <a:pt x="73607" y="147"/>
                </a:lnTo>
                <a:lnTo>
                  <a:pt x="91014" y="0"/>
                </a:lnTo>
                <a:lnTo>
                  <a:pt x="94444" y="980"/>
                </a:lnTo>
                <a:lnTo>
                  <a:pt x="97724" y="2625"/>
                </a:lnTo>
                <a:lnTo>
                  <a:pt x="100904" y="4715"/>
                </a:lnTo>
                <a:lnTo>
                  <a:pt x="104017" y="7100"/>
                </a:lnTo>
                <a:lnTo>
                  <a:pt x="107085" y="9682"/>
                </a:lnTo>
                <a:lnTo>
                  <a:pt x="110124" y="12396"/>
                </a:lnTo>
                <a:lnTo>
                  <a:pt x="112150" y="15197"/>
                </a:lnTo>
                <a:lnTo>
                  <a:pt x="114401" y="20955"/>
                </a:lnTo>
                <a:lnTo>
                  <a:pt x="115401" y="26822"/>
                </a:lnTo>
                <a:lnTo>
                  <a:pt x="115668" y="29775"/>
                </a:lnTo>
                <a:lnTo>
                  <a:pt x="115846" y="33729"/>
                </a:lnTo>
                <a:lnTo>
                  <a:pt x="116044" y="43413"/>
                </a:lnTo>
                <a:lnTo>
                  <a:pt x="115103" y="48774"/>
                </a:lnTo>
                <a:lnTo>
                  <a:pt x="113483" y="54332"/>
                </a:lnTo>
                <a:lnTo>
                  <a:pt x="109034" y="66791"/>
                </a:lnTo>
                <a:lnTo>
                  <a:pt x="103747" y="82251"/>
                </a:lnTo>
                <a:lnTo>
                  <a:pt x="99953" y="89548"/>
                </a:lnTo>
                <a:lnTo>
                  <a:pt x="95437" y="96398"/>
                </a:lnTo>
                <a:lnTo>
                  <a:pt x="90441" y="102948"/>
                </a:lnTo>
                <a:lnTo>
                  <a:pt x="86116" y="109300"/>
                </a:lnTo>
                <a:lnTo>
                  <a:pt x="82241" y="115519"/>
                </a:lnTo>
                <a:lnTo>
                  <a:pt x="78663" y="121649"/>
                </a:lnTo>
                <a:lnTo>
                  <a:pt x="75285" y="127720"/>
                </a:lnTo>
                <a:lnTo>
                  <a:pt x="68883" y="139757"/>
                </a:lnTo>
                <a:lnTo>
                  <a:pt x="50683" y="175572"/>
                </a:lnTo>
                <a:lnTo>
                  <a:pt x="48687" y="180536"/>
                </a:lnTo>
                <a:lnTo>
                  <a:pt x="47355" y="184837"/>
                </a:lnTo>
                <a:lnTo>
                  <a:pt x="46468" y="188697"/>
                </a:lnTo>
                <a:lnTo>
                  <a:pt x="45876" y="192262"/>
                </a:lnTo>
                <a:lnTo>
                  <a:pt x="45219" y="198870"/>
                </a:lnTo>
                <a:lnTo>
                  <a:pt x="46037" y="201029"/>
                </a:lnTo>
                <a:lnTo>
                  <a:pt x="47575" y="202468"/>
                </a:lnTo>
                <a:lnTo>
                  <a:pt x="49594" y="203427"/>
                </a:lnTo>
                <a:lnTo>
                  <a:pt x="54486" y="204493"/>
                </a:lnTo>
                <a:lnTo>
                  <a:pt x="57181" y="204778"/>
                </a:lnTo>
                <a:lnTo>
                  <a:pt x="59970" y="205960"/>
                </a:lnTo>
                <a:lnTo>
                  <a:pt x="62823" y="207740"/>
                </a:lnTo>
                <a:lnTo>
                  <a:pt x="65718" y="209918"/>
                </a:lnTo>
                <a:lnTo>
                  <a:pt x="69635" y="211371"/>
                </a:lnTo>
                <a:lnTo>
                  <a:pt x="74232" y="212339"/>
                </a:lnTo>
                <a:lnTo>
                  <a:pt x="79284" y="212985"/>
                </a:lnTo>
                <a:lnTo>
                  <a:pt x="84637" y="213415"/>
                </a:lnTo>
                <a:lnTo>
                  <a:pt x="90193" y="213702"/>
                </a:lnTo>
                <a:lnTo>
                  <a:pt x="95883" y="213894"/>
                </a:lnTo>
                <a:lnTo>
                  <a:pt x="100669" y="213029"/>
                </a:lnTo>
                <a:lnTo>
                  <a:pt x="104854" y="211460"/>
                </a:lnTo>
                <a:lnTo>
                  <a:pt x="108636" y="209422"/>
                </a:lnTo>
                <a:lnTo>
                  <a:pt x="113144" y="208064"/>
                </a:lnTo>
                <a:lnTo>
                  <a:pt x="118136" y="207158"/>
                </a:lnTo>
                <a:lnTo>
                  <a:pt x="123450" y="206554"/>
                </a:lnTo>
                <a:lnTo>
                  <a:pt x="128980" y="206151"/>
                </a:lnTo>
                <a:lnTo>
                  <a:pt x="134652" y="205883"/>
                </a:lnTo>
                <a:lnTo>
                  <a:pt x="140420" y="205704"/>
                </a:lnTo>
                <a:lnTo>
                  <a:pt x="145259" y="204593"/>
                </a:lnTo>
                <a:lnTo>
                  <a:pt x="149478" y="202860"/>
                </a:lnTo>
                <a:lnTo>
                  <a:pt x="153283" y="200712"/>
                </a:lnTo>
                <a:lnTo>
                  <a:pt x="156814" y="199280"/>
                </a:lnTo>
                <a:lnTo>
                  <a:pt x="160160" y="198326"/>
                </a:lnTo>
                <a:lnTo>
                  <a:pt x="167923" y="196794"/>
                </a:lnTo>
                <a:lnTo>
                  <a:pt x="171632" y="196584"/>
                </a:lnTo>
                <a:lnTo>
                  <a:pt x="178756" y="196417"/>
                </a:lnTo>
                <a:lnTo>
                  <a:pt x="178772" y="1964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119"/>
          <p:cNvSpPr/>
          <p:nvPr/>
        </p:nvSpPr>
        <p:spPr>
          <a:xfrm>
            <a:off x="1096187" y="3321857"/>
            <a:ext cx="104604" cy="285688"/>
          </a:xfrm>
          <a:custGeom>
            <a:avLst/>
            <a:gdLst/>
            <a:ahLst/>
            <a:cxnLst/>
            <a:rect l="0" t="0" r="0" b="0"/>
            <a:pathLst>
              <a:path w="104604" h="285688">
                <a:moveTo>
                  <a:pt x="25524" y="71424"/>
                </a:moveTo>
                <a:lnTo>
                  <a:pt x="25524" y="66683"/>
                </a:lnTo>
                <a:lnTo>
                  <a:pt x="24531" y="65287"/>
                </a:lnTo>
                <a:lnTo>
                  <a:pt x="22876" y="64356"/>
                </a:lnTo>
                <a:lnTo>
                  <a:pt x="17828" y="62862"/>
                </a:lnTo>
                <a:lnTo>
                  <a:pt x="17414" y="61748"/>
                </a:lnTo>
                <a:lnTo>
                  <a:pt x="16954" y="57863"/>
                </a:lnTo>
                <a:lnTo>
                  <a:pt x="15838" y="56431"/>
                </a:lnTo>
                <a:lnTo>
                  <a:pt x="14101" y="55475"/>
                </a:lnTo>
                <a:lnTo>
                  <a:pt x="11950" y="54838"/>
                </a:lnTo>
                <a:lnTo>
                  <a:pt x="10515" y="53422"/>
                </a:lnTo>
                <a:lnTo>
                  <a:pt x="9559" y="51485"/>
                </a:lnTo>
                <a:lnTo>
                  <a:pt x="8922" y="49202"/>
                </a:lnTo>
                <a:lnTo>
                  <a:pt x="7504" y="46687"/>
                </a:lnTo>
                <a:lnTo>
                  <a:pt x="5565" y="44019"/>
                </a:lnTo>
                <a:lnTo>
                  <a:pt x="3280" y="41248"/>
                </a:lnTo>
                <a:lnTo>
                  <a:pt x="1756" y="38408"/>
                </a:lnTo>
                <a:lnTo>
                  <a:pt x="63" y="32607"/>
                </a:lnTo>
                <a:lnTo>
                  <a:pt x="605" y="30663"/>
                </a:lnTo>
                <a:lnTo>
                  <a:pt x="1959" y="29367"/>
                </a:lnTo>
                <a:lnTo>
                  <a:pt x="3855" y="28503"/>
                </a:lnTo>
                <a:lnTo>
                  <a:pt x="5119" y="26935"/>
                </a:lnTo>
                <a:lnTo>
                  <a:pt x="5962" y="24898"/>
                </a:lnTo>
                <a:lnTo>
                  <a:pt x="6523" y="22547"/>
                </a:lnTo>
                <a:lnTo>
                  <a:pt x="7891" y="19988"/>
                </a:lnTo>
                <a:lnTo>
                  <a:pt x="9796" y="17290"/>
                </a:lnTo>
                <a:lnTo>
                  <a:pt x="12059" y="14499"/>
                </a:lnTo>
                <a:lnTo>
                  <a:pt x="14561" y="11646"/>
                </a:lnTo>
                <a:lnTo>
                  <a:pt x="17222" y="8752"/>
                </a:lnTo>
                <a:lnTo>
                  <a:pt x="19990" y="5830"/>
                </a:lnTo>
                <a:lnTo>
                  <a:pt x="22828" y="3882"/>
                </a:lnTo>
                <a:lnTo>
                  <a:pt x="25713" y="2584"/>
                </a:lnTo>
                <a:lnTo>
                  <a:pt x="28630" y="1718"/>
                </a:lnTo>
                <a:lnTo>
                  <a:pt x="31567" y="1141"/>
                </a:lnTo>
                <a:lnTo>
                  <a:pt x="34519" y="756"/>
                </a:lnTo>
                <a:lnTo>
                  <a:pt x="37479" y="500"/>
                </a:lnTo>
                <a:lnTo>
                  <a:pt x="40447" y="329"/>
                </a:lnTo>
                <a:lnTo>
                  <a:pt x="46392" y="139"/>
                </a:lnTo>
                <a:lnTo>
                  <a:pt x="59294" y="17"/>
                </a:lnTo>
                <a:lnTo>
                  <a:pt x="69004" y="0"/>
                </a:lnTo>
                <a:lnTo>
                  <a:pt x="73381" y="988"/>
                </a:lnTo>
                <a:lnTo>
                  <a:pt x="77292" y="2639"/>
                </a:lnTo>
                <a:lnTo>
                  <a:pt x="85961" y="7676"/>
                </a:lnTo>
                <a:lnTo>
                  <a:pt x="87665" y="9082"/>
                </a:lnTo>
                <a:lnTo>
                  <a:pt x="89794" y="11011"/>
                </a:lnTo>
                <a:lnTo>
                  <a:pt x="92207" y="13289"/>
                </a:lnTo>
                <a:lnTo>
                  <a:pt x="93816" y="15801"/>
                </a:lnTo>
                <a:lnTo>
                  <a:pt x="97073" y="24075"/>
                </a:lnTo>
                <a:lnTo>
                  <a:pt x="99046" y="26960"/>
                </a:lnTo>
                <a:lnTo>
                  <a:pt x="101354" y="29875"/>
                </a:lnTo>
                <a:lnTo>
                  <a:pt x="102893" y="32811"/>
                </a:lnTo>
                <a:lnTo>
                  <a:pt x="104603" y="38718"/>
                </a:lnTo>
                <a:lnTo>
                  <a:pt x="104066" y="42675"/>
                </a:lnTo>
                <a:lnTo>
                  <a:pt x="102715" y="47297"/>
                </a:lnTo>
                <a:lnTo>
                  <a:pt x="100821" y="52363"/>
                </a:lnTo>
                <a:lnTo>
                  <a:pt x="98716" y="60637"/>
                </a:lnTo>
                <a:lnTo>
                  <a:pt x="98155" y="64233"/>
                </a:lnTo>
                <a:lnTo>
                  <a:pt x="96788" y="68614"/>
                </a:lnTo>
                <a:lnTo>
                  <a:pt x="94883" y="73520"/>
                </a:lnTo>
                <a:lnTo>
                  <a:pt x="92620" y="78775"/>
                </a:lnTo>
                <a:lnTo>
                  <a:pt x="87457" y="89904"/>
                </a:lnTo>
                <a:lnTo>
                  <a:pt x="84690" y="95651"/>
                </a:lnTo>
                <a:lnTo>
                  <a:pt x="80859" y="101465"/>
                </a:lnTo>
                <a:lnTo>
                  <a:pt x="76318" y="107327"/>
                </a:lnTo>
                <a:lnTo>
                  <a:pt x="71305" y="113219"/>
                </a:lnTo>
                <a:lnTo>
                  <a:pt x="66970" y="119131"/>
                </a:lnTo>
                <a:lnTo>
                  <a:pt x="63086" y="125057"/>
                </a:lnTo>
                <a:lnTo>
                  <a:pt x="59504" y="130992"/>
                </a:lnTo>
                <a:lnTo>
                  <a:pt x="56123" y="136933"/>
                </a:lnTo>
                <a:lnTo>
                  <a:pt x="49717" y="148826"/>
                </a:lnTo>
                <a:lnTo>
                  <a:pt x="45626" y="154775"/>
                </a:lnTo>
                <a:lnTo>
                  <a:pt x="40912" y="160726"/>
                </a:lnTo>
                <a:lnTo>
                  <a:pt x="35782" y="166677"/>
                </a:lnTo>
                <a:lnTo>
                  <a:pt x="31370" y="172630"/>
                </a:lnTo>
                <a:lnTo>
                  <a:pt x="27435" y="178582"/>
                </a:lnTo>
                <a:lnTo>
                  <a:pt x="23819" y="184535"/>
                </a:lnTo>
                <a:lnTo>
                  <a:pt x="20414" y="190487"/>
                </a:lnTo>
                <a:lnTo>
                  <a:pt x="13983" y="202393"/>
                </a:lnTo>
                <a:lnTo>
                  <a:pt x="11871" y="208347"/>
                </a:lnTo>
                <a:lnTo>
                  <a:pt x="10463" y="214300"/>
                </a:lnTo>
                <a:lnTo>
                  <a:pt x="9524" y="220252"/>
                </a:lnTo>
                <a:lnTo>
                  <a:pt x="8899" y="226206"/>
                </a:lnTo>
                <a:lnTo>
                  <a:pt x="8482" y="232159"/>
                </a:lnTo>
                <a:lnTo>
                  <a:pt x="8203" y="238112"/>
                </a:lnTo>
                <a:lnTo>
                  <a:pt x="7025" y="244065"/>
                </a:lnTo>
                <a:lnTo>
                  <a:pt x="5246" y="250018"/>
                </a:lnTo>
                <a:lnTo>
                  <a:pt x="3067" y="255971"/>
                </a:lnTo>
                <a:lnTo>
                  <a:pt x="1614" y="260932"/>
                </a:lnTo>
                <a:lnTo>
                  <a:pt x="0" y="269090"/>
                </a:lnTo>
                <a:lnTo>
                  <a:pt x="562" y="272655"/>
                </a:lnTo>
                <a:lnTo>
                  <a:pt x="1931" y="276023"/>
                </a:lnTo>
                <a:lnTo>
                  <a:pt x="3836" y="279261"/>
                </a:lnTo>
                <a:lnTo>
                  <a:pt x="6100" y="281420"/>
                </a:lnTo>
                <a:lnTo>
                  <a:pt x="8602" y="282859"/>
                </a:lnTo>
                <a:lnTo>
                  <a:pt x="11263" y="283818"/>
                </a:lnTo>
                <a:lnTo>
                  <a:pt x="14031" y="284457"/>
                </a:lnTo>
                <a:lnTo>
                  <a:pt x="16869" y="284884"/>
                </a:lnTo>
                <a:lnTo>
                  <a:pt x="19754" y="285169"/>
                </a:lnTo>
                <a:lnTo>
                  <a:pt x="22670" y="285358"/>
                </a:lnTo>
                <a:lnTo>
                  <a:pt x="25608" y="285484"/>
                </a:lnTo>
                <a:lnTo>
                  <a:pt x="31520" y="285625"/>
                </a:lnTo>
                <a:lnTo>
                  <a:pt x="37459" y="285687"/>
                </a:lnTo>
                <a:lnTo>
                  <a:pt x="40433" y="284711"/>
                </a:lnTo>
                <a:lnTo>
                  <a:pt x="43409" y="283069"/>
                </a:lnTo>
                <a:lnTo>
                  <a:pt x="46386" y="280982"/>
                </a:lnTo>
                <a:lnTo>
                  <a:pt x="50357" y="279590"/>
                </a:lnTo>
                <a:lnTo>
                  <a:pt x="54991" y="278662"/>
                </a:lnTo>
                <a:lnTo>
                  <a:pt x="60066" y="278044"/>
                </a:lnTo>
                <a:lnTo>
                  <a:pt x="64443" y="275647"/>
                </a:lnTo>
                <a:lnTo>
                  <a:pt x="68354" y="272065"/>
                </a:lnTo>
                <a:lnTo>
                  <a:pt x="71955" y="267693"/>
                </a:lnTo>
                <a:lnTo>
                  <a:pt x="75348" y="263786"/>
                </a:lnTo>
                <a:lnTo>
                  <a:pt x="78604" y="260189"/>
                </a:lnTo>
                <a:lnTo>
                  <a:pt x="84869" y="253546"/>
                </a:lnTo>
                <a:lnTo>
                  <a:pt x="90965" y="247287"/>
                </a:lnTo>
                <a:lnTo>
                  <a:pt x="92987" y="243236"/>
                </a:lnTo>
                <a:lnTo>
                  <a:pt x="94336" y="238552"/>
                </a:lnTo>
                <a:lnTo>
                  <a:pt x="95235" y="233444"/>
                </a:lnTo>
                <a:lnTo>
                  <a:pt x="96234" y="225123"/>
                </a:lnTo>
                <a:lnTo>
                  <a:pt x="96678" y="217126"/>
                </a:lnTo>
                <a:lnTo>
                  <a:pt x="96875" y="206957"/>
                </a:lnTo>
                <a:lnTo>
                  <a:pt x="97019" y="177246"/>
                </a:lnTo>
                <a:lnTo>
                  <a:pt x="96030" y="172730"/>
                </a:lnTo>
                <a:lnTo>
                  <a:pt x="94378" y="167735"/>
                </a:lnTo>
                <a:lnTo>
                  <a:pt x="92284" y="162420"/>
                </a:lnTo>
                <a:lnTo>
                  <a:pt x="89894" y="157885"/>
                </a:lnTo>
                <a:lnTo>
                  <a:pt x="87308" y="153870"/>
                </a:lnTo>
                <a:lnTo>
                  <a:pt x="84590" y="150200"/>
                </a:lnTo>
                <a:lnTo>
                  <a:pt x="80792" y="146762"/>
                </a:lnTo>
                <a:lnTo>
                  <a:pt x="76274" y="143478"/>
                </a:lnTo>
                <a:lnTo>
                  <a:pt x="71275" y="140296"/>
                </a:lnTo>
                <a:lnTo>
                  <a:pt x="66950" y="137183"/>
                </a:lnTo>
                <a:lnTo>
                  <a:pt x="63073" y="134114"/>
                </a:lnTo>
                <a:lnTo>
                  <a:pt x="59495" y="131077"/>
                </a:lnTo>
                <a:lnTo>
                  <a:pt x="55124" y="128060"/>
                </a:lnTo>
                <a:lnTo>
                  <a:pt x="50223" y="125056"/>
                </a:lnTo>
                <a:lnTo>
                  <a:pt x="44970" y="122061"/>
                </a:lnTo>
                <a:lnTo>
                  <a:pt x="40474" y="119073"/>
                </a:lnTo>
                <a:lnTo>
                  <a:pt x="36484" y="116089"/>
                </a:lnTo>
                <a:lnTo>
                  <a:pt x="32831" y="113107"/>
                </a:lnTo>
                <a:lnTo>
                  <a:pt x="30395" y="110127"/>
                </a:lnTo>
                <a:lnTo>
                  <a:pt x="28772" y="107148"/>
                </a:lnTo>
                <a:lnTo>
                  <a:pt x="27689" y="104170"/>
                </a:lnTo>
                <a:lnTo>
                  <a:pt x="25974" y="101192"/>
                </a:lnTo>
                <a:lnTo>
                  <a:pt x="23838" y="98215"/>
                </a:lnTo>
                <a:lnTo>
                  <a:pt x="21420" y="95238"/>
                </a:lnTo>
                <a:lnTo>
                  <a:pt x="18816" y="93253"/>
                </a:lnTo>
                <a:lnTo>
                  <a:pt x="16086" y="91930"/>
                </a:lnTo>
                <a:lnTo>
                  <a:pt x="7647" y="892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120"/>
          <p:cNvSpPr/>
          <p:nvPr/>
        </p:nvSpPr>
        <p:spPr>
          <a:xfrm>
            <a:off x="1238328" y="3339813"/>
            <a:ext cx="187295" cy="232063"/>
          </a:xfrm>
          <a:custGeom>
            <a:avLst/>
            <a:gdLst/>
            <a:ahLst/>
            <a:cxnLst/>
            <a:rect l="0" t="0" r="0" b="0"/>
            <a:pathLst>
              <a:path w="187295" h="232063">
                <a:moveTo>
                  <a:pt x="62155" y="17750"/>
                </a:moveTo>
                <a:lnTo>
                  <a:pt x="62155" y="13009"/>
                </a:lnTo>
                <a:lnTo>
                  <a:pt x="63148" y="11612"/>
                </a:lnTo>
                <a:lnTo>
                  <a:pt x="64803" y="10681"/>
                </a:lnTo>
                <a:lnTo>
                  <a:pt x="69851" y="9187"/>
                </a:lnTo>
                <a:lnTo>
                  <a:pt x="75470" y="8928"/>
                </a:lnTo>
                <a:lnTo>
                  <a:pt x="77984" y="7900"/>
                </a:lnTo>
                <a:lnTo>
                  <a:pt x="83425" y="4112"/>
                </a:lnTo>
                <a:lnTo>
                  <a:pt x="89154" y="1766"/>
                </a:lnTo>
                <a:lnTo>
                  <a:pt x="92073" y="1140"/>
                </a:lnTo>
                <a:lnTo>
                  <a:pt x="95011" y="724"/>
                </a:lnTo>
                <a:lnTo>
                  <a:pt x="97963" y="446"/>
                </a:lnTo>
                <a:lnTo>
                  <a:pt x="100925" y="261"/>
                </a:lnTo>
                <a:lnTo>
                  <a:pt x="106863" y="54"/>
                </a:lnTo>
                <a:lnTo>
                  <a:pt x="109838" y="0"/>
                </a:lnTo>
                <a:lnTo>
                  <a:pt x="112813" y="956"/>
                </a:lnTo>
                <a:lnTo>
                  <a:pt x="115791" y="2585"/>
                </a:lnTo>
                <a:lnTo>
                  <a:pt x="122960" y="7588"/>
                </a:lnTo>
                <a:lnTo>
                  <a:pt x="126589" y="10918"/>
                </a:lnTo>
                <a:lnTo>
                  <a:pt x="137011" y="21140"/>
                </a:lnTo>
                <a:lnTo>
                  <a:pt x="139868" y="24971"/>
                </a:lnTo>
                <a:lnTo>
                  <a:pt x="142765" y="29509"/>
                </a:lnTo>
                <a:lnTo>
                  <a:pt x="145690" y="34519"/>
                </a:lnTo>
                <a:lnTo>
                  <a:pt x="147640" y="38851"/>
                </a:lnTo>
                <a:lnTo>
                  <a:pt x="148940" y="42731"/>
                </a:lnTo>
                <a:lnTo>
                  <a:pt x="149807" y="46310"/>
                </a:lnTo>
                <a:lnTo>
                  <a:pt x="150385" y="50681"/>
                </a:lnTo>
                <a:lnTo>
                  <a:pt x="150770" y="55578"/>
                </a:lnTo>
                <a:lnTo>
                  <a:pt x="151027" y="60828"/>
                </a:lnTo>
                <a:lnTo>
                  <a:pt x="150205" y="67304"/>
                </a:lnTo>
                <a:lnTo>
                  <a:pt x="148663" y="74599"/>
                </a:lnTo>
                <a:lnTo>
                  <a:pt x="146643" y="82438"/>
                </a:lnTo>
                <a:lnTo>
                  <a:pt x="145296" y="89649"/>
                </a:lnTo>
                <a:lnTo>
                  <a:pt x="144398" y="96440"/>
                </a:lnTo>
                <a:lnTo>
                  <a:pt x="143799" y="102952"/>
                </a:lnTo>
                <a:lnTo>
                  <a:pt x="143400" y="109278"/>
                </a:lnTo>
                <a:lnTo>
                  <a:pt x="142956" y="121598"/>
                </a:lnTo>
                <a:lnTo>
                  <a:pt x="141845" y="127661"/>
                </a:lnTo>
                <a:lnTo>
                  <a:pt x="140111" y="133688"/>
                </a:lnTo>
                <a:lnTo>
                  <a:pt x="137962" y="139690"/>
                </a:lnTo>
                <a:lnTo>
                  <a:pt x="135536" y="145676"/>
                </a:lnTo>
                <a:lnTo>
                  <a:pt x="132925" y="151651"/>
                </a:lnTo>
                <a:lnTo>
                  <a:pt x="127376" y="163582"/>
                </a:lnTo>
                <a:lnTo>
                  <a:pt x="121599" y="175499"/>
                </a:lnTo>
                <a:lnTo>
                  <a:pt x="118668" y="180462"/>
                </a:lnTo>
                <a:lnTo>
                  <a:pt x="115721" y="184764"/>
                </a:lnTo>
                <a:lnTo>
                  <a:pt x="112763" y="188624"/>
                </a:lnTo>
                <a:lnTo>
                  <a:pt x="108805" y="192189"/>
                </a:lnTo>
                <a:lnTo>
                  <a:pt x="104180" y="195558"/>
                </a:lnTo>
                <a:lnTo>
                  <a:pt x="99110" y="198796"/>
                </a:lnTo>
                <a:lnTo>
                  <a:pt x="93744" y="201948"/>
                </a:lnTo>
                <a:lnTo>
                  <a:pt x="88180" y="205040"/>
                </a:lnTo>
                <a:lnTo>
                  <a:pt x="82484" y="208094"/>
                </a:lnTo>
                <a:lnTo>
                  <a:pt x="77694" y="211123"/>
                </a:lnTo>
                <a:lnTo>
                  <a:pt x="73507" y="214134"/>
                </a:lnTo>
                <a:lnTo>
                  <a:pt x="69723" y="217133"/>
                </a:lnTo>
                <a:lnTo>
                  <a:pt x="64221" y="219133"/>
                </a:lnTo>
                <a:lnTo>
                  <a:pt x="57573" y="220466"/>
                </a:lnTo>
                <a:lnTo>
                  <a:pt x="50161" y="221355"/>
                </a:lnTo>
                <a:lnTo>
                  <a:pt x="44228" y="221948"/>
                </a:lnTo>
                <a:lnTo>
                  <a:pt x="39278" y="222342"/>
                </a:lnTo>
                <a:lnTo>
                  <a:pt x="34985" y="222606"/>
                </a:lnTo>
                <a:lnTo>
                  <a:pt x="31131" y="221789"/>
                </a:lnTo>
                <a:lnTo>
                  <a:pt x="27567" y="220252"/>
                </a:lnTo>
                <a:lnTo>
                  <a:pt x="24199" y="218236"/>
                </a:lnTo>
                <a:lnTo>
                  <a:pt x="20960" y="215899"/>
                </a:lnTo>
                <a:lnTo>
                  <a:pt x="17807" y="213349"/>
                </a:lnTo>
                <a:lnTo>
                  <a:pt x="10357" y="206868"/>
                </a:lnTo>
                <a:lnTo>
                  <a:pt x="6690" y="203336"/>
                </a:lnTo>
                <a:lnTo>
                  <a:pt x="4321" y="201005"/>
                </a:lnTo>
                <a:lnTo>
                  <a:pt x="2742" y="198459"/>
                </a:lnTo>
                <a:lnTo>
                  <a:pt x="988" y="192984"/>
                </a:lnTo>
                <a:lnTo>
                  <a:pt x="208" y="187243"/>
                </a:lnTo>
                <a:lnTo>
                  <a:pt x="0" y="184323"/>
                </a:lnTo>
                <a:lnTo>
                  <a:pt x="855" y="181385"/>
                </a:lnTo>
                <a:lnTo>
                  <a:pt x="4453" y="175473"/>
                </a:lnTo>
                <a:lnTo>
                  <a:pt x="6803" y="173500"/>
                </a:lnTo>
                <a:lnTo>
                  <a:pt x="9363" y="172185"/>
                </a:lnTo>
                <a:lnTo>
                  <a:pt x="12062" y="171308"/>
                </a:lnTo>
                <a:lnTo>
                  <a:pt x="17710" y="167688"/>
                </a:lnTo>
                <a:lnTo>
                  <a:pt x="20607" y="165333"/>
                </a:lnTo>
                <a:lnTo>
                  <a:pt x="24524" y="163763"/>
                </a:lnTo>
                <a:lnTo>
                  <a:pt x="29122" y="162717"/>
                </a:lnTo>
                <a:lnTo>
                  <a:pt x="34174" y="162020"/>
                </a:lnTo>
                <a:lnTo>
                  <a:pt x="39528" y="161555"/>
                </a:lnTo>
                <a:lnTo>
                  <a:pt x="45084" y="161245"/>
                </a:lnTo>
                <a:lnTo>
                  <a:pt x="56554" y="160900"/>
                </a:lnTo>
                <a:lnTo>
                  <a:pt x="68273" y="160747"/>
                </a:lnTo>
                <a:lnTo>
                  <a:pt x="73186" y="161698"/>
                </a:lnTo>
                <a:lnTo>
                  <a:pt x="77454" y="163325"/>
                </a:lnTo>
                <a:lnTo>
                  <a:pt x="81293" y="165401"/>
                </a:lnTo>
                <a:lnTo>
                  <a:pt x="85838" y="166786"/>
                </a:lnTo>
                <a:lnTo>
                  <a:pt x="90855" y="167709"/>
                </a:lnTo>
                <a:lnTo>
                  <a:pt x="96186" y="168323"/>
                </a:lnTo>
                <a:lnTo>
                  <a:pt x="101726" y="169726"/>
                </a:lnTo>
                <a:lnTo>
                  <a:pt x="107406" y="171653"/>
                </a:lnTo>
                <a:lnTo>
                  <a:pt x="113179" y="173930"/>
                </a:lnTo>
                <a:lnTo>
                  <a:pt x="118021" y="176440"/>
                </a:lnTo>
                <a:lnTo>
                  <a:pt x="122241" y="179106"/>
                </a:lnTo>
                <a:lnTo>
                  <a:pt x="126049" y="181875"/>
                </a:lnTo>
                <a:lnTo>
                  <a:pt x="129580" y="184713"/>
                </a:lnTo>
                <a:lnTo>
                  <a:pt x="132927" y="187598"/>
                </a:lnTo>
                <a:lnTo>
                  <a:pt x="136152" y="190513"/>
                </a:lnTo>
                <a:lnTo>
                  <a:pt x="142384" y="196398"/>
                </a:lnTo>
                <a:lnTo>
                  <a:pt x="154477" y="208260"/>
                </a:lnTo>
                <a:lnTo>
                  <a:pt x="157470" y="210241"/>
                </a:lnTo>
                <a:lnTo>
                  <a:pt x="160460" y="211561"/>
                </a:lnTo>
                <a:lnTo>
                  <a:pt x="163445" y="212442"/>
                </a:lnTo>
                <a:lnTo>
                  <a:pt x="166429" y="214021"/>
                </a:lnTo>
                <a:lnTo>
                  <a:pt x="169412" y="216066"/>
                </a:lnTo>
                <a:lnTo>
                  <a:pt x="176589" y="221736"/>
                </a:lnTo>
                <a:lnTo>
                  <a:pt x="180219" y="225157"/>
                </a:lnTo>
                <a:lnTo>
                  <a:pt x="187294" y="2320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121"/>
          <p:cNvSpPr/>
          <p:nvPr/>
        </p:nvSpPr>
        <p:spPr>
          <a:xfrm>
            <a:off x="1452438" y="3536156"/>
            <a:ext cx="44694" cy="107158"/>
          </a:xfrm>
          <a:custGeom>
            <a:avLst/>
            <a:gdLst/>
            <a:ahLst/>
            <a:cxnLst/>
            <a:rect l="0" t="0" r="0" b="0"/>
            <a:pathLst>
              <a:path w="44694" h="107158">
                <a:moveTo>
                  <a:pt x="44693" y="0"/>
                </a:moveTo>
                <a:lnTo>
                  <a:pt x="44693" y="4741"/>
                </a:lnTo>
                <a:lnTo>
                  <a:pt x="43700" y="7129"/>
                </a:lnTo>
                <a:lnTo>
                  <a:pt x="42045" y="9714"/>
                </a:lnTo>
                <a:lnTo>
                  <a:pt x="39948" y="12429"/>
                </a:lnTo>
                <a:lnTo>
                  <a:pt x="38550" y="15231"/>
                </a:lnTo>
                <a:lnTo>
                  <a:pt x="37618" y="18092"/>
                </a:lnTo>
                <a:lnTo>
                  <a:pt x="36997" y="20991"/>
                </a:lnTo>
                <a:lnTo>
                  <a:pt x="36583" y="24908"/>
                </a:lnTo>
                <a:lnTo>
                  <a:pt x="36307" y="29504"/>
                </a:lnTo>
                <a:lnTo>
                  <a:pt x="36122" y="34552"/>
                </a:lnTo>
                <a:lnTo>
                  <a:pt x="35007" y="38910"/>
                </a:lnTo>
                <a:lnTo>
                  <a:pt x="33270" y="42807"/>
                </a:lnTo>
                <a:lnTo>
                  <a:pt x="31118" y="46398"/>
                </a:lnTo>
                <a:lnTo>
                  <a:pt x="28691" y="49783"/>
                </a:lnTo>
                <a:lnTo>
                  <a:pt x="26080" y="53033"/>
                </a:lnTo>
                <a:lnTo>
                  <a:pt x="23346" y="56191"/>
                </a:lnTo>
                <a:lnTo>
                  <a:pt x="21523" y="60281"/>
                </a:lnTo>
                <a:lnTo>
                  <a:pt x="20308" y="64992"/>
                </a:lnTo>
                <a:lnTo>
                  <a:pt x="19497" y="70117"/>
                </a:lnTo>
                <a:lnTo>
                  <a:pt x="17964" y="74526"/>
                </a:lnTo>
                <a:lnTo>
                  <a:pt x="15949" y="78457"/>
                </a:lnTo>
                <a:lnTo>
                  <a:pt x="13612" y="82071"/>
                </a:lnTo>
                <a:lnTo>
                  <a:pt x="12054" y="85472"/>
                </a:lnTo>
                <a:lnTo>
                  <a:pt x="11016" y="88732"/>
                </a:lnTo>
                <a:lnTo>
                  <a:pt x="10323" y="91896"/>
                </a:lnTo>
                <a:lnTo>
                  <a:pt x="8869" y="94999"/>
                </a:lnTo>
                <a:lnTo>
                  <a:pt x="6906" y="98059"/>
                </a:ln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122"/>
          <p:cNvSpPr/>
          <p:nvPr/>
        </p:nvSpPr>
        <p:spPr>
          <a:xfrm>
            <a:off x="1579747" y="3348633"/>
            <a:ext cx="140800" cy="223243"/>
          </a:xfrm>
          <a:custGeom>
            <a:avLst/>
            <a:gdLst/>
            <a:ahLst/>
            <a:cxnLst/>
            <a:rect l="0" t="0" r="0" b="0"/>
            <a:pathLst>
              <a:path w="140800" h="223243">
                <a:moveTo>
                  <a:pt x="105094" y="0"/>
                </a:moveTo>
                <a:lnTo>
                  <a:pt x="96524" y="0"/>
                </a:lnTo>
                <a:lnTo>
                  <a:pt x="93671" y="2646"/>
                </a:lnTo>
                <a:lnTo>
                  <a:pt x="83747" y="12429"/>
                </a:lnTo>
                <a:lnTo>
                  <a:pt x="79937" y="15231"/>
                </a:lnTo>
                <a:lnTo>
                  <a:pt x="75412" y="18091"/>
                </a:lnTo>
                <a:lnTo>
                  <a:pt x="70408" y="20991"/>
                </a:lnTo>
                <a:lnTo>
                  <a:pt x="66079" y="23915"/>
                </a:lnTo>
                <a:lnTo>
                  <a:pt x="62200" y="26857"/>
                </a:lnTo>
                <a:lnTo>
                  <a:pt x="58621" y="29811"/>
                </a:lnTo>
                <a:lnTo>
                  <a:pt x="54249" y="33764"/>
                </a:lnTo>
                <a:lnTo>
                  <a:pt x="44093" y="43449"/>
                </a:lnTo>
                <a:lnTo>
                  <a:pt x="0" y="87133"/>
                </a:lnTo>
                <a:lnTo>
                  <a:pt x="270" y="88846"/>
                </a:lnTo>
                <a:lnTo>
                  <a:pt x="3219" y="93396"/>
                </a:lnTo>
                <a:lnTo>
                  <a:pt x="5396" y="95006"/>
                </a:lnTo>
                <a:lnTo>
                  <a:pt x="7840" y="96080"/>
                </a:lnTo>
                <a:lnTo>
                  <a:pt x="14154" y="97802"/>
                </a:lnTo>
                <a:lnTo>
                  <a:pt x="16659" y="97943"/>
                </a:lnTo>
                <a:lnTo>
                  <a:pt x="24738" y="98101"/>
                </a:lnTo>
                <a:lnTo>
                  <a:pt x="28681" y="99135"/>
                </a:lnTo>
                <a:lnTo>
                  <a:pt x="32302" y="100816"/>
                </a:lnTo>
                <a:lnTo>
                  <a:pt x="35709" y="102930"/>
                </a:lnTo>
                <a:lnTo>
                  <a:pt x="40960" y="104338"/>
                </a:lnTo>
                <a:lnTo>
                  <a:pt x="47441" y="105277"/>
                </a:lnTo>
                <a:lnTo>
                  <a:pt x="54740" y="105904"/>
                </a:lnTo>
                <a:lnTo>
                  <a:pt x="60600" y="106321"/>
                </a:lnTo>
                <a:lnTo>
                  <a:pt x="69759" y="106785"/>
                </a:lnTo>
                <a:lnTo>
                  <a:pt x="74585" y="107901"/>
                </a:lnTo>
                <a:lnTo>
                  <a:pt x="79789" y="109637"/>
                </a:lnTo>
                <a:lnTo>
                  <a:pt x="85244" y="111787"/>
                </a:lnTo>
                <a:lnTo>
                  <a:pt x="89875" y="114212"/>
                </a:lnTo>
                <a:lnTo>
                  <a:pt x="93955" y="116821"/>
                </a:lnTo>
                <a:lnTo>
                  <a:pt x="97668" y="119553"/>
                </a:lnTo>
                <a:lnTo>
                  <a:pt x="102130" y="122366"/>
                </a:lnTo>
                <a:lnTo>
                  <a:pt x="107091" y="125233"/>
                </a:lnTo>
                <a:lnTo>
                  <a:pt x="112384" y="128137"/>
                </a:lnTo>
                <a:lnTo>
                  <a:pt x="116906" y="131065"/>
                </a:lnTo>
                <a:lnTo>
                  <a:pt x="120914" y="134009"/>
                </a:lnTo>
                <a:lnTo>
                  <a:pt x="124579" y="136965"/>
                </a:lnTo>
                <a:lnTo>
                  <a:pt x="128016" y="139927"/>
                </a:lnTo>
                <a:lnTo>
                  <a:pt x="131300" y="142894"/>
                </a:lnTo>
                <a:lnTo>
                  <a:pt x="134483" y="145864"/>
                </a:lnTo>
                <a:lnTo>
                  <a:pt x="136605" y="148836"/>
                </a:lnTo>
                <a:lnTo>
                  <a:pt x="138962" y="154785"/>
                </a:lnTo>
                <a:lnTo>
                  <a:pt x="140010" y="160736"/>
                </a:lnTo>
                <a:lnTo>
                  <a:pt x="140476" y="166688"/>
                </a:lnTo>
                <a:lnTo>
                  <a:pt x="140683" y="172641"/>
                </a:lnTo>
                <a:lnTo>
                  <a:pt x="140799" y="181570"/>
                </a:lnTo>
                <a:lnTo>
                  <a:pt x="139822" y="184547"/>
                </a:lnTo>
                <a:lnTo>
                  <a:pt x="136089" y="190500"/>
                </a:lnTo>
                <a:lnTo>
                  <a:pt x="133702" y="193476"/>
                </a:lnTo>
                <a:lnTo>
                  <a:pt x="131119" y="196453"/>
                </a:lnTo>
                <a:lnTo>
                  <a:pt x="128403" y="199430"/>
                </a:lnTo>
                <a:lnTo>
                  <a:pt x="124606" y="201414"/>
                </a:lnTo>
                <a:lnTo>
                  <a:pt x="120088" y="202737"/>
                </a:lnTo>
                <a:lnTo>
                  <a:pt x="115090" y="203618"/>
                </a:lnTo>
                <a:lnTo>
                  <a:pt x="110765" y="205199"/>
                </a:lnTo>
                <a:lnTo>
                  <a:pt x="106888" y="207244"/>
                </a:lnTo>
                <a:lnTo>
                  <a:pt x="103311" y="209600"/>
                </a:lnTo>
                <a:lnTo>
                  <a:pt x="98939" y="211171"/>
                </a:lnTo>
                <a:lnTo>
                  <a:pt x="94039" y="212218"/>
                </a:lnTo>
                <a:lnTo>
                  <a:pt x="88785" y="212916"/>
                </a:lnTo>
                <a:lnTo>
                  <a:pt x="83297" y="213381"/>
                </a:lnTo>
                <a:lnTo>
                  <a:pt x="77651" y="213692"/>
                </a:lnTo>
                <a:lnTo>
                  <a:pt x="71901" y="213898"/>
                </a:lnTo>
                <a:lnTo>
                  <a:pt x="66082" y="215029"/>
                </a:lnTo>
                <a:lnTo>
                  <a:pt x="60215" y="216774"/>
                </a:lnTo>
                <a:lnTo>
                  <a:pt x="54318" y="218930"/>
                </a:lnTo>
                <a:lnTo>
                  <a:pt x="48401" y="220368"/>
                </a:lnTo>
                <a:lnTo>
                  <a:pt x="42469" y="221325"/>
                </a:lnTo>
                <a:lnTo>
                  <a:pt x="24647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123"/>
          <p:cNvSpPr/>
          <p:nvPr/>
        </p:nvSpPr>
        <p:spPr>
          <a:xfrm>
            <a:off x="1783334" y="3357704"/>
            <a:ext cx="151788" cy="187383"/>
          </a:xfrm>
          <a:custGeom>
            <a:avLst/>
            <a:gdLst/>
            <a:ahLst/>
            <a:cxnLst/>
            <a:rect l="0" t="0" r="0" b="0"/>
            <a:pathLst>
              <a:path w="151788" h="187383">
                <a:moveTo>
                  <a:pt x="35586" y="26648"/>
                </a:moveTo>
                <a:lnTo>
                  <a:pt x="35586" y="21907"/>
                </a:lnTo>
                <a:lnTo>
                  <a:pt x="36579" y="20510"/>
                </a:lnTo>
                <a:lnTo>
                  <a:pt x="38234" y="19579"/>
                </a:lnTo>
                <a:lnTo>
                  <a:pt x="43282" y="18085"/>
                </a:lnTo>
                <a:lnTo>
                  <a:pt x="46621" y="15235"/>
                </a:lnTo>
                <a:lnTo>
                  <a:pt x="51415" y="10661"/>
                </a:lnTo>
                <a:lnTo>
                  <a:pt x="56857" y="5321"/>
                </a:lnTo>
                <a:lnTo>
                  <a:pt x="59698" y="3501"/>
                </a:lnTo>
                <a:lnTo>
                  <a:pt x="62586" y="2286"/>
                </a:lnTo>
                <a:lnTo>
                  <a:pt x="65504" y="1477"/>
                </a:lnTo>
                <a:lnTo>
                  <a:pt x="68442" y="937"/>
                </a:lnTo>
                <a:lnTo>
                  <a:pt x="71395" y="578"/>
                </a:lnTo>
                <a:lnTo>
                  <a:pt x="74356" y="338"/>
                </a:lnTo>
                <a:lnTo>
                  <a:pt x="77323" y="178"/>
                </a:lnTo>
                <a:lnTo>
                  <a:pt x="83269" y="0"/>
                </a:lnTo>
                <a:lnTo>
                  <a:pt x="86245" y="945"/>
                </a:lnTo>
                <a:lnTo>
                  <a:pt x="89222" y="2567"/>
                </a:lnTo>
                <a:lnTo>
                  <a:pt x="92200" y="4641"/>
                </a:lnTo>
                <a:lnTo>
                  <a:pt x="95179" y="6023"/>
                </a:lnTo>
                <a:lnTo>
                  <a:pt x="98157" y="6945"/>
                </a:lnTo>
                <a:lnTo>
                  <a:pt x="101136" y="7559"/>
                </a:lnTo>
                <a:lnTo>
                  <a:pt x="105109" y="8961"/>
                </a:lnTo>
                <a:lnTo>
                  <a:pt x="109743" y="10887"/>
                </a:lnTo>
                <a:lnTo>
                  <a:pt x="114820" y="13164"/>
                </a:lnTo>
                <a:lnTo>
                  <a:pt x="118204" y="16666"/>
                </a:lnTo>
                <a:lnTo>
                  <a:pt x="120459" y="20986"/>
                </a:lnTo>
                <a:lnTo>
                  <a:pt x="121963" y="25850"/>
                </a:lnTo>
                <a:lnTo>
                  <a:pt x="123959" y="31076"/>
                </a:lnTo>
                <a:lnTo>
                  <a:pt x="126283" y="36545"/>
                </a:lnTo>
                <a:lnTo>
                  <a:pt x="128825" y="42176"/>
                </a:lnTo>
                <a:lnTo>
                  <a:pt x="129527" y="47914"/>
                </a:lnTo>
                <a:lnTo>
                  <a:pt x="129002" y="53723"/>
                </a:lnTo>
                <a:lnTo>
                  <a:pt x="127659" y="59581"/>
                </a:lnTo>
                <a:lnTo>
                  <a:pt x="126763" y="65470"/>
                </a:lnTo>
                <a:lnTo>
                  <a:pt x="126166" y="71381"/>
                </a:lnTo>
                <a:lnTo>
                  <a:pt x="125768" y="77305"/>
                </a:lnTo>
                <a:lnTo>
                  <a:pt x="125502" y="83240"/>
                </a:lnTo>
                <a:lnTo>
                  <a:pt x="125208" y="95125"/>
                </a:lnTo>
                <a:lnTo>
                  <a:pt x="124136" y="101072"/>
                </a:lnTo>
                <a:lnTo>
                  <a:pt x="122428" y="107022"/>
                </a:lnTo>
                <a:lnTo>
                  <a:pt x="120297" y="112973"/>
                </a:lnTo>
                <a:lnTo>
                  <a:pt x="118875" y="117932"/>
                </a:lnTo>
                <a:lnTo>
                  <a:pt x="117928" y="122231"/>
                </a:lnTo>
                <a:lnTo>
                  <a:pt x="117296" y="126088"/>
                </a:lnTo>
                <a:lnTo>
                  <a:pt x="115882" y="130644"/>
                </a:lnTo>
                <a:lnTo>
                  <a:pt x="113946" y="135666"/>
                </a:lnTo>
                <a:lnTo>
                  <a:pt x="111662" y="140999"/>
                </a:lnTo>
                <a:lnTo>
                  <a:pt x="109146" y="145545"/>
                </a:lnTo>
                <a:lnTo>
                  <a:pt x="106476" y="149569"/>
                </a:lnTo>
                <a:lnTo>
                  <a:pt x="103703" y="153243"/>
                </a:lnTo>
                <a:lnTo>
                  <a:pt x="99867" y="156685"/>
                </a:lnTo>
                <a:lnTo>
                  <a:pt x="95324" y="159972"/>
                </a:lnTo>
                <a:lnTo>
                  <a:pt x="90309" y="163156"/>
                </a:lnTo>
                <a:lnTo>
                  <a:pt x="85972" y="165278"/>
                </a:lnTo>
                <a:lnTo>
                  <a:pt x="82088" y="166693"/>
                </a:lnTo>
                <a:lnTo>
                  <a:pt x="78506" y="167636"/>
                </a:lnTo>
                <a:lnTo>
                  <a:pt x="74131" y="169257"/>
                </a:lnTo>
                <a:lnTo>
                  <a:pt x="69228" y="171330"/>
                </a:lnTo>
                <a:lnTo>
                  <a:pt x="63973" y="173704"/>
                </a:lnTo>
                <a:lnTo>
                  <a:pt x="58483" y="175287"/>
                </a:lnTo>
                <a:lnTo>
                  <a:pt x="52837" y="176342"/>
                </a:lnTo>
                <a:lnTo>
                  <a:pt x="47087" y="177045"/>
                </a:lnTo>
                <a:lnTo>
                  <a:pt x="41267" y="177514"/>
                </a:lnTo>
                <a:lnTo>
                  <a:pt x="35401" y="177827"/>
                </a:lnTo>
                <a:lnTo>
                  <a:pt x="29503" y="178035"/>
                </a:lnTo>
                <a:lnTo>
                  <a:pt x="24579" y="177182"/>
                </a:lnTo>
                <a:lnTo>
                  <a:pt x="20302" y="175621"/>
                </a:lnTo>
                <a:lnTo>
                  <a:pt x="16458" y="173588"/>
                </a:lnTo>
                <a:lnTo>
                  <a:pt x="12902" y="172232"/>
                </a:lnTo>
                <a:lnTo>
                  <a:pt x="9539" y="171329"/>
                </a:lnTo>
                <a:lnTo>
                  <a:pt x="6303" y="170727"/>
                </a:lnTo>
                <a:lnTo>
                  <a:pt x="4146" y="169333"/>
                </a:lnTo>
                <a:lnTo>
                  <a:pt x="2708" y="167412"/>
                </a:lnTo>
                <a:lnTo>
                  <a:pt x="400" y="161940"/>
                </a:lnTo>
                <a:lnTo>
                  <a:pt x="0" y="156251"/>
                </a:lnTo>
                <a:lnTo>
                  <a:pt x="937" y="153730"/>
                </a:lnTo>
                <a:lnTo>
                  <a:pt x="4627" y="148282"/>
                </a:lnTo>
                <a:lnTo>
                  <a:pt x="7001" y="146432"/>
                </a:lnTo>
                <a:lnTo>
                  <a:pt x="9577" y="145200"/>
                </a:lnTo>
                <a:lnTo>
                  <a:pt x="12288" y="144378"/>
                </a:lnTo>
                <a:lnTo>
                  <a:pt x="16081" y="143829"/>
                </a:lnTo>
                <a:lnTo>
                  <a:pt x="20596" y="143464"/>
                </a:lnTo>
                <a:lnTo>
                  <a:pt x="25593" y="143220"/>
                </a:lnTo>
                <a:lnTo>
                  <a:pt x="36442" y="142950"/>
                </a:lnTo>
                <a:lnTo>
                  <a:pt x="86621" y="142737"/>
                </a:lnTo>
                <a:lnTo>
                  <a:pt x="92452" y="143728"/>
                </a:lnTo>
                <a:lnTo>
                  <a:pt x="98326" y="145381"/>
                </a:lnTo>
                <a:lnTo>
                  <a:pt x="104228" y="147475"/>
                </a:lnTo>
                <a:lnTo>
                  <a:pt x="109156" y="148871"/>
                </a:lnTo>
                <a:lnTo>
                  <a:pt x="113435" y="149802"/>
                </a:lnTo>
                <a:lnTo>
                  <a:pt x="117281" y="150423"/>
                </a:lnTo>
                <a:lnTo>
                  <a:pt x="120837" y="151828"/>
                </a:lnTo>
                <a:lnTo>
                  <a:pt x="124202" y="153757"/>
                </a:lnTo>
                <a:lnTo>
                  <a:pt x="127438" y="156036"/>
                </a:lnTo>
                <a:lnTo>
                  <a:pt x="130589" y="158547"/>
                </a:lnTo>
                <a:lnTo>
                  <a:pt x="133682" y="161213"/>
                </a:lnTo>
                <a:lnTo>
                  <a:pt x="136738" y="163983"/>
                </a:lnTo>
                <a:lnTo>
                  <a:pt x="142781" y="169706"/>
                </a:lnTo>
                <a:lnTo>
                  <a:pt x="151260" y="177940"/>
                </a:lnTo>
                <a:lnTo>
                  <a:pt x="151553" y="180871"/>
                </a:lnTo>
                <a:lnTo>
                  <a:pt x="151787" y="187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124"/>
          <p:cNvSpPr/>
          <p:nvPr/>
        </p:nvSpPr>
        <p:spPr>
          <a:xfrm>
            <a:off x="2025938" y="3330896"/>
            <a:ext cx="132649" cy="205261"/>
          </a:xfrm>
          <a:custGeom>
            <a:avLst/>
            <a:gdLst/>
            <a:ahLst/>
            <a:cxnLst/>
            <a:rect l="0" t="0" r="0" b="0"/>
            <a:pathLst>
              <a:path w="132649" h="205261">
                <a:moveTo>
                  <a:pt x="105832" y="53456"/>
                </a:moveTo>
                <a:lnTo>
                  <a:pt x="113528" y="45767"/>
                </a:lnTo>
                <a:lnTo>
                  <a:pt x="114218" y="42432"/>
                </a:lnTo>
                <a:lnTo>
                  <a:pt x="114525" y="37642"/>
                </a:lnTo>
                <a:lnTo>
                  <a:pt x="114662" y="32206"/>
                </a:lnTo>
                <a:lnTo>
                  <a:pt x="113705" y="29367"/>
                </a:lnTo>
                <a:lnTo>
                  <a:pt x="109993" y="23567"/>
                </a:lnTo>
                <a:lnTo>
                  <a:pt x="107681" y="17682"/>
                </a:lnTo>
                <a:lnTo>
                  <a:pt x="107065" y="14724"/>
                </a:lnTo>
                <a:lnTo>
                  <a:pt x="105661" y="12752"/>
                </a:lnTo>
                <a:lnTo>
                  <a:pt x="103731" y="11437"/>
                </a:lnTo>
                <a:lnTo>
                  <a:pt x="101452" y="10560"/>
                </a:lnTo>
                <a:lnTo>
                  <a:pt x="98939" y="8984"/>
                </a:lnTo>
                <a:lnTo>
                  <a:pt x="96271" y="6940"/>
                </a:lnTo>
                <a:lnTo>
                  <a:pt x="93499" y="4586"/>
                </a:lnTo>
                <a:lnTo>
                  <a:pt x="90658" y="3017"/>
                </a:lnTo>
                <a:lnTo>
                  <a:pt x="87770" y="1970"/>
                </a:lnTo>
                <a:lnTo>
                  <a:pt x="84852" y="1272"/>
                </a:lnTo>
                <a:lnTo>
                  <a:pt x="81914" y="808"/>
                </a:lnTo>
                <a:lnTo>
                  <a:pt x="78962" y="498"/>
                </a:lnTo>
                <a:lnTo>
                  <a:pt x="76000" y="291"/>
                </a:lnTo>
                <a:lnTo>
                  <a:pt x="72040" y="153"/>
                </a:lnTo>
                <a:lnTo>
                  <a:pt x="62342" y="0"/>
                </a:lnTo>
                <a:lnTo>
                  <a:pt x="57968" y="951"/>
                </a:lnTo>
                <a:lnTo>
                  <a:pt x="54059" y="2578"/>
                </a:lnTo>
                <a:lnTo>
                  <a:pt x="50460" y="4654"/>
                </a:lnTo>
                <a:lnTo>
                  <a:pt x="47068" y="6039"/>
                </a:lnTo>
                <a:lnTo>
                  <a:pt x="43813" y="6962"/>
                </a:lnTo>
                <a:lnTo>
                  <a:pt x="40650" y="7577"/>
                </a:lnTo>
                <a:lnTo>
                  <a:pt x="36555" y="8979"/>
                </a:lnTo>
                <a:lnTo>
                  <a:pt x="31838" y="10906"/>
                </a:lnTo>
                <a:lnTo>
                  <a:pt x="26707" y="13183"/>
                </a:lnTo>
                <a:lnTo>
                  <a:pt x="22294" y="16685"/>
                </a:lnTo>
                <a:lnTo>
                  <a:pt x="18358" y="21004"/>
                </a:lnTo>
                <a:lnTo>
                  <a:pt x="14741" y="25868"/>
                </a:lnTo>
                <a:lnTo>
                  <a:pt x="12330" y="30103"/>
                </a:lnTo>
                <a:lnTo>
                  <a:pt x="10723" y="33919"/>
                </a:lnTo>
                <a:lnTo>
                  <a:pt x="9651" y="37454"/>
                </a:lnTo>
                <a:lnTo>
                  <a:pt x="7943" y="41796"/>
                </a:lnTo>
                <a:lnTo>
                  <a:pt x="5812" y="46675"/>
                </a:lnTo>
                <a:lnTo>
                  <a:pt x="3397" y="51911"/>
                </a:lnTo>
                <a:lnTo>
                  <a:pt x="1788" y="56395"/>
                </a:lnTo>
                <a:lnTo>
                  <a:pt x="715" y="60376"/>
                </a:lnTo>
                <a:lnTo>
                  <a:pt x="0" y="64023"/>
                </a:lnTo>
                <a:lnTo>
                  <a:pt x="516" y="68438"/>
                </a:lnTo>
                <a:lnTo>
                  <a:pt x="1853" y="73366"/>
                </a:lnTo>
                <a:lnTo>
                  <a:pt x="6391" y="86052"/>
                </a:lnTo>
                <a:lnTo>
                  <a:pt x="7011" y="90432"/>
                </a:lnTo>
                <a:lnTo>
                  <a:pt x="7177" y="92990"/>
                </a:lnTo>
                <a:lnTo>
                  <a:pt x="8280" y="94694"/>
                </a:lnTo>
                <a:lnTo>
                  <a:pt x="10009" y="95831"/>
                </a:lnTo>
                <a:lnTo>
                  <a:pt x="12155" y="96589"/>
                </a:lnTo>
                <a:lnTo>
                  <a:pt x="14578" y="98086"/>
                </a:lnTo>
                <a:lnTo>
                  <a:pt x="17187" y="100076"/>
                </a:lnTo>
                <a:lnTo>
                  <a:pt x="19920" y="102396"/>
                </a:lnTo>
                <a:lnTo>
                  <a:pt x="23728" y="103942"/>
                </a:lnTo>
                <a:lnTo>
                  <a:pt x="28253" y="104972"/>
                </a:lnTo>
                <a:lnTo>
                  <a:pt x="33256" y="105659"/>
                </a:lnTo>
                <a:lnTo>
                  <a:pt x="37584" y="106117"/>
                </a:lnTo>
                <a:lnTo>
                  <a:pt x="41463" y="106423"/>
                </a:lnTo>
                <a:lnTo>
                  <a:pt x="45042" y="106627"/>
                </a:lnTo>
                <a:lnTo>
                  <a:pt x="48422" y="105770"/>
                </a:lnTo>
                <a:lnTo>
                  <a:pt x="51667" y="104207"/>
                </a:lnTo>
                <a:lnTo>
                  <a:pt x="54825" y="102172"/>
                </a:lnTo>
                <a:lnTo>
                  <a:pt x="57923" y="100817"/>
                </a:lnTo>
                <a:lnTo>
                  <a:pt x="60981" y="99912"/>
                </a:lnTo>
                <a:lnTo>
                  <a:pt x="64014" y="99309"/>
                </a:lnTo>
                <a:lnTo>
                  <a:pt x="69014" y="97916"/>
                </a:lnTo>
                <a:lnTo>
                  <a:pt x="82516" y="93721"/>
                </a:lnTo>
                <a:lnTo>
                  <a:pt x="88302" y="91213"/>
                </a:lnTo>
                <a:lnTo>
                  <a:pt x="93152" y="88549"/>
                </a:lnTo>
                <a:lnTo>
                  <a:pt x="97379" y="85781"/>
                </a:lnTo>
                <a:lnTo>
                  <a:pt x="101190" y="83935"/>
                </a:lnTo>
                <a:lnTo>
                  <a:pt x="104723" y="82705"/>
                </a:lnTo>
                <a:lnTo>
                  <a:pt x="108072" y="81885"/>
                </a:lnTo>
                <a:lnTo>
                  <a:pt x="110305" y="80346"/>
                </a:lnTo>
                <a:lnTo>
                  <a:pt x="111794" y="78328"/>
                </a:lnTo>
                <a:lnTo>
                  <a:pt x="112786" y="75990"/>
                </a:lnTo>
                <a:lnTo>
                  <a:pt x="113888" y="70747"/>
                </a:lnTo>
                <a:lnTo>
                  <a:pt x="114182" y="67960"/>
                </a:lnTo>
                <a:lnTo>
                  <a:pt x="115372" y="65109"/>
                </a:lnTo>
                <a:lnTo>
                  <a:pt x="119342" y="59296"/>
                </a:lnTo>
                <a:lnTo>
                  <a:pt x="121768" y="53406"/>
                </a:lnTo>
                <a:lnTo>
                  <a:pt x="123699" y="44571"/>
                </a:lnTo>
                <a:lnTo>
                  <a:pt x="123709" y="57829"/>
                </a:lnTo>
                <a:lnTo>
                  <a:pt x="122716" y="60340"/>
                </a:lnTo>
                <a:lnTo>
                  <a:pt x="118964" y="65776"/>
                </a:lnTo>
                <a:lnTo>
                  <a:pt x="118559" y="69607"/>
                </a:lnTo>
                <a:lnTo>
                  <a:pt x="119283" y="74145"/>
                </a:lnTo>
                <a:lnTo>
                  <a:pt x="120758" y="79155"/>
                </a:lnTo>
                <a:lnTo>
                  <a:pt x="119755" y="83487"/>
                </a:lnTo>
                <a:lnTo>
                  <a:pt x="117101" y="87367"/>
                </a:lnTo>
                <a:lnTo>
                  <a:pt x="113344" y="90946"/>
                </a:lnTo>
                <a:lnTo>
                  <a:pt x="110840" y="95316"/>
                </a:lnTo>
                <a:lnTo>
                  <a:pt x="109171" y="100214"/>
                </a:lnTo>
                <a:lnTo>
                  <a:pt x="108058" y="105464"/>
                </a:lnTo>
                <a:lnTo>
                  <a:pt x="107316" y="110948"/>
                </a:lnTo>
                <a:lnTo>
                  <a:pt x="106821" y="116589"/>
                </a:lnTo>
                <a:lnTo>
                  <a:pt x="106492" y="122333"/>
                </a:lnTo>
                <a:lnTo>
                  <a:pt x="106125" y="134008"/>
                </a:lnTo>
                <a:lnTo>
                  <a:pt x="106027" y="139900"/>
                </a:lnTo>
                <a:lnTo>
                  <a:pt x="106955" y="144819"/>
                </a:lnTo>
                <a:lnTo>
                  <a:pt x="108567" y="149091"/>
                </a:lnTo>
                <a:lnTo>
                  <a:pt x="110635" y="152931"/>
                </a:lnTo>
                <a:lnTo>
                  <a:pt x="112013" y="157476"/>
                </a:lnTo>
                <a:lnTo>
                  <a:pt x="112932" y="162490"/>
                </a:lnTo>
                <a:lnTo>
                  <a:pt x="113545" y="167817"/>
                </a:lnTo>
                <a:lnTo>
                  <a:pt x="114947" y="172361"/>
                </a:lnTo>
                <a:lnTo>
                  <a:pt x="116875" y="176382"/>
                </a:lnTo>
                <a:lnTo>
                  <a:pt x="119153" y="180055"/>
                </a:lnTo>
                <a:lnTo>
                  <a:pt x="120671" y="183496"/>
                </a:lnTo>
                <a:lnTo>
                  <a:pt x="121684" y="186782"/>
                </a:lnTo>
                <a:lnTo>
                  <a:pt x="122359" y="189965"/>
                </a:lnTo>
                <a:lnTo>
                  <a:pt x="125758" y="196147"/>
                </a:lnTo>
                <a:lnTo>
                  <a:pt x="132648" y="2052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125"/>
          <p:cNvSpPr/>
          <p:nvPr/>
        </p:nvSpPr>
        <p:spPr>
          <a:xfrm>
            <a:off x="1121857" y="3777294"/>
            <a:ext cx="124995" cy="267855"/>
          </a:xfrm>
          <a:custGeom>
            <a:avLst/>
            <a:gdLst/>
            <a:ahLst/>
            <a:cxnLst/>
            <a:rect l="0" t="0" r="0" b="0"/>
            <a:pathLst>
              <a:path w="124995" h="267855">
                <a:moveTo>
                  <a:pt x="124994" y="80331"/>
                </a:moveTo>
                <a:lnTo>
                  <a:pt x="124994" y="58131"/>
                </a:lnTo>
                <a:lnTo>
                  <a:pt x="124001" y="55609"/>
                </a:lnTo>
                <a:lnTo>
                  <a:pt x="120249" y="50161"/>
                </a:lnTo>
                <a:lnTo>
                  <a:pt x="117919" y="44433"/>
                </a:lnTo>
                <a:lnTo>
                  <a:pt x="117298" y="41516"/>
                </a:lnTo>
                <a:lnTo>
                  <a:pt x="113959" y="35629"/>
                </a:lnTo>
                <a:lnTo>
                  <a:pt x="111679" y="32670"/>
                </a:lnTo>
                <a:lnTo>
                  <a:pt x="109144" y="26737"/>
                </a:lnTo>
                <a:lnTo>
                  <a:pt x="108469" y="23766"/>
                </a:lnTo>
                <a:lnTo>
                  <a:pt x="105069" y="17818"/>
                </a:lnTo>
                <a:lnTo>
                  <a:pt x="102772" y="14844"/>
                </a:lnTo>
                <a:lnTo>
                  <a:pt x="100248" y="12860"/>
                </a:lnTo>
                <a:lnTo>
                  <a:pt x="97572" y="11538"/>
                </a:lnTo>
                <a:lnTo>
                  <a:pt x="94794" y="10656"/>
                </a:lnTo>
                <a:lnTo>
                  <a:pt x="91950" y="9076"/>
                </a:lnTo>
                <a:lnTo>
                  <a:pt x="89060" y="7031"/>
                </a:lnTo>
                <a:lnTo>
                  <a:pt x="86141" y="4675"/>
                </a:lnTo>
                <a:lnTo>
                  <a:pt x="82208" y="3105"/>
                </a:lnTo>
                <a:lnTo>
                  <a:pt x="77600" y="2058"/>
                </a:lnTo>
                <a:lnTo>
                  <a:pt x="72541" y="1360"/>
                </a:lnTo>
                <a:lnTo>
                  <a:pt x="68175" y="895"/>
                </a:lnTo>
                <a:lnTo>
                  <a:pt x="64272" y="584"/>
                </a:lnTo>
                <a:lnTo>
                  <a:pt x="60677" y="377"/>
                </a:lnTo>
                <a:lnTo>
                  <a:pt x="54033" y="148"/>
                </a:lnTo>
                <a:lnTo>
                  <a:pt x="41676" y="0"/>
                </a:lnTo>
                <a:lnTo>
                  <a:pt x="38660" y="980"/>
                </a:lnTo>
                <a:lnTo>
                  <a:pt x="35656" y="2626"/>
                </a:lnTo>
                <a:lnTo>
                  <a:pt x="32661" y="4715"/>
                </a:lnTo>
                <a:lnTo>
                  <a:pt x="29671" y="7100"/>
                </a:lnTo>
                <a:lnTo>
                  <a:pt x="26684" y="9682"/>
                </a:lnTo>
                <a:lnTo>
                  <a:pt x="23700" y="12396"/>
                </a:lnTo>
                <a:lnTo>
                  <a:pt x="21710" y="15197"/>
                </a:lnTo>
                <a:lnTo>
                  <a:pt x="19500" y="20956"/>
                </a:lnTo>
                <a:lnTo>
                  <a:pt x="15869" y="26822"/>
                </a:lnTo>
                <a:lnTo>
                  <a:pt x="13510" y="29776"/>
                </a:lnTo>
                <a:lnTo>
                  <a:pt x="10944" y="33729"/>
                </a:lnTo>
                <a:lnTo>
                  <a:pt x="8241" y="38349"/>
                </a:lnTo>
                <a:lnTo>
                  <a:pt x="5445" y="43413"/>
                </a:lnTo>
                <a:lnTo>
                  <a:pt x="3582" y="48774"/>
                </a:lnTo>
                <a:lnTo>
                  <a:pt x="2339" y="54332"/>
                </a:lnTo>
                <a:lnTo>
                  <a:pt x="1511" y="60022"/>
                </a:lnTo>
                <a:lnTo>
                  <a:pt x="958" y="65799"/>
                </a:lnTo>
                <a:lnTo>
                  <a:pt x="590" y="71635"/>
                </a:lnTo>
                <a:lnTo>
                  <a:pt x="181" y="83411"/>
                </a:lnTo>
                <a:lnTo>
                  <a:pt x="0" y="95260"/>
                </a:lnTo>
                <a:lnTo>
                  <a:pt x="944" y="100206"/>
                </a:lnTo>
                <a:lnTo>
                  <a:pt x="6026" y="111906"/>
                </a:lnTo>
                <a:lnTo>
                  <a:pt x="7563" y="118508"/>
                </a:lnTo>
                <a:lnTo>
                  <a:pt x="10895" y="124749"/>
                </a:lnTo>
                <a:lnTo>
                  <a:pt x="13174" y="127802"/>
                </a:lnTo>
                <a:lnTo>
                  <a:pt x="15686" y="130830"/>
                </a:lnTo>
                <a:lnTo>
                  <a:pt x="18354" y="133841"/>
                </a:lnTo>
                <a:lnTo>
                  <a:pt x="21126" y="136840"/>
                </a:lnTo>
                <a:lnTo>
                  <a:pt x="24960" y="139832"/>
                </a:lnTo>
                <a:lnTo>
                  <a:pt x="29503" y="142818"/>
                </a:lnTo>
                <a:lnTo>
                  <a:pt x="34517" y="145802"/>
                </a:lnTo>
                <a:lnTo>
                  <a:pt x="38854" y="146799"/>
                </a:lnTo>
                <a:lnTo>
                  <a:pt x="42738" y="146471"/>
                </a:lnTo>
                <a:lnTo>
                  <a:pt x="46321" y="145260"/>
                </a:lnTo>
                <a:lnTo>
                  <a:pt x="49702" y="144453"/>
                </a:lnTo>
                <a:lnTo>
                  <a:pt x="52950" y="143915"/>
                </a:lnTo>
                <a:lnTo>
                  <a:pt x="56108" y="143557"/>
                </a:lnTo>
                <a:lnTo>
                  <a:pt x="59206" y="142325"/>
                </a:lnTo>
                <a:lnTo>
                  <a:pt x="62265" y="140512"/>
                </a:lnTo>
                <a:lnTo>
                  <a:pt x="65298" y="138311"/>
                </a:lnTo>
                <a:lnTo>
                  <a:pt x="68313" y="136844"/>
                </a:lnTo>
                <a:lnTo>
                  <a:pt x="71316" y="135866"/>
                </a:lnTo>
                <a:lnTo>
                  <a:pt x="74311" y="135214"/>
                </a:lnTo>
                <a:lnTo>
                  <a:pt x="77301" y="133786"/>
                </a:lnTo>
                <a:lnTo>
                  <a:pt x="80287" y="131843"/>
                </a:lnTo>
                <a:lnTo>
                  <a:pt x="83272" y="129555"/>
                </a:lnTo>
                <a:lnTo>
                  <a:pt x="86254" y="127037"/>
                </a:lnTo>
                <a:lnTo>
                  <a:pt x="89236" y="124367"/>
                </a:lnTo>
                <a:lnTo>
                  <a:pt x="95197" y="118754"/>
                </a:lnTo>
                <a:lnTo>
                  <a:pt x="110096" y="104107"/>
                </a:lnTo>
                <a:lnTo>
                  <a:pt x="112083" y="101143"/>
                </a:lnTo>
                <a:lnTo>
                  <a:pt x="114290" y="95203"/>
                </a:lnTo>
                <a:lnTo>
                  <a:pt x="115271" y="89256"/>
                </a:lnTo>
                <a:lnTo>
                  <a:pt x="115707" y="83306"/>
                </a:lnTo>
                <a:lnTo>
                  <a:pt x="115900" y="77354"/>
                </a:lnTo>
                <a:lnTo>
                  <a:pt x="116042" y="64235"/>
                </a:lnTo>
                <a:lnTo>
                  <a:pt x="116055" y="53665"/>
                </a:lnTo>
                <a:lnTo>
                  <a:pt x="116056" y="175592"/>
                </a:lnTo>
                <a:lnTo>
                  <a:pt x="115062" y="182533"/>
                </a:lnTo>
                <a:lnTo>
                  <a:pt x="113407" y="190138"/>
                </a:lnTo>
                <a:lnTo>
                  <a:pt x="111310" y="198184"/>
                </a:lnTo>
                <a:lnTo>
                  <a:pt x="109913" y="204540"/>
                </a:lnTo>
                <a:lnTo>
                  <a:pt x="108981" y="209770"/>
                </a:lnTo>
                <a:lnTo>
                  <a:pt x="108360" y="214249"/>
                </a:lnTo>
                <a:lnTo>
                  <a:pt x="107945" y="219219"/>
                </a:lnTo>
                <a:lnTo>
                  <a:pt x="107669" y="224517"/>
                </a:lnTo>
                <a:lnTo>
                  <a:pt x="107281" y="238808"/>
                </a:lnTo>
                <a:lnTo>
                  <a:pt x="107117" y="2678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126"/>
          <p:cNvSpPr/>
          <p:nvPr/>
        </p:nvSpPr>
        <p:spPr>
          <a:xfrm>
            <a:off x="1309823" y="3795117"/>
            <a:ext cx="71108" cy="151806"/>
          </a:xfrm>
          <a:custGeom>
            <a:avLst/>
            <a:gdLst/>
            <a:ahLst/>
            <a:cxnLst/>
            <a:rect l="0" t="0" r="0" b="0"/>
            <a:pathLst>
              <a:path w="71108" h="151806">
                <a:moveTo>
                  <a:pt x="35353" y="0"/>
                </a:moveTo>
                <a:lnTo>
                  <a:pt x="30607" y="0"/>
                </a:lnTo>
                <a:lnTo>
                  <a:pt x="29210" y="993"/>
                </a:lnTo>
                <a:lnTo>
                  <a:pt x="28278" y="2646"/>
                </a:lnTo>
                <a:lnTo>
                  <a:pt x="27657" y="4741"/>
                </a:lnTo>
                <a:lnTo>
                  <a:pt x="26249" y="6137"/>
                </a:lnTo>
                <a:lnTo>
                  <a:pt x="24318" y="7068"/>
                </a:lnTo>
                <a:lnTo>
                  <a:pt x="22037" y="7689"/>
                </a:lnTo>
                <a:lnTo>
                  <a:pt x="20516" y="9095"/>
                </a:lnTo>
                <a:lnTo>
                  <a:pt x="19503" y="11024"/>
                </a:lnTo>
                <a:lnTo>
                  <a:pt x="18827" y="13303"/>
                </a:lnTo>
                <a:lnTo>
                  <a:pt x="18376" y="15814"/>
                </a:lnTo>
                <a:lnTo>
                  <a:pt x="18076" y="18480"/>
                </a:lnTo>
                <a:lnTo>
                  <a:pt x="17876" y="21250"/>
                </a:lnTo>
                <a:lnTo>
                  <a:pt x="16749" y="25080"/>
                </a:lnTo>
                <a:lnTo>
                  <a:pt x="15005" y="29619"/>
                </a:lnTo>
                <a:lnTo>
                  <a:pt x="12849" y="34629"/>
                </a:lnTo>
                <a:lnTo>
                  <a:pt x="11411" y="39953"/>
                </a:lnTo>
                <a:lnTo>
                  <a:pt x="10453" y="45487"/>
                </a:lnTo>
                <a:lnTo>
                  <a:pt x="9815" y="51161"/>
                </a:lnTo>
                <a:lnTo>
                  <a:pt x="8395" y="55935"/>
                </a:lnTo>
                <a:lnTo>
                  <a:pt x="6456" y="60110"/>
                </a:lnTo>
                <a:lnTo>
                  <a:pt x="4170" y="63887"/>
                </a:lnTo>
                <a:lnTo>
                  <a:pt x="2646" y="68387"/>
                </a:lnTo>
                <a:lnTo>
                  <a:pt x="1630" y="73373"/>
                </a:lnTo>
                <a:lnTo>
                  <a:pt x="953" y="78681"/>
                </a:lnTo>
                <a:lnTo>
                  <a:pt x="502" y="84204"/>
                </a:lnTo>
                <a:lnTo>
                  <a:pt x="200" y="89870"/>
                </a:lnTo>
                <a:lnTo>
                  <a:pt x="0" y="95632"/>
                </a:lnTo>
                <a:lnTo>
                  <a:pt x="859" y="101458"/>
                </a:lnTo>
                <a:lnTo>
                  <a:pt x="2425" y="107326"/>
                </a:lnTo>
                <a:lnTo>
                  <a:pt x="4462" y="113223"/>
                </a:lnTo>
                <a:lnTo>
                  <a:pt x="5821" y="118146"/>
                </a:lnTo>
                <a:lnTo>
                  <a:pt x="6726" y="122420"/>
                </a:lnTo>
                <a:lnTo>
                  <a:pt x="7329" y="126262"/>
                </a:lnTo>
                <a:lnTo>
                  <a:pt x="8725" y="129815"/>
                </a:lnTo>
                <a:lnTo>
                  <a:pt x="10649" y="133176"/>
                </a:lnTo>
                <a:lnTo>
                  <a:pt x="12924" y="136409"/>
                </a:lnTo>
                <a:lnTo>
                  <a:pt x="15435" y="138565"/>
                </a:lnTo>
                <a:lnTo>
                  <a:pt x="18101" y="140001"/>
                </a:lnTo>
                <a:lnTo>
                  <a:pt x="20872" y="140959"/>
                </a:lnTo>
                <a:lnTo>
                  <a:pt x="23712" y="142590"/>
                </a:lnTo>
                <a:lnTo>
                  <a:pt x="26599" y="144670"/>
                </a:lnTo>
                <a:lnTo>
                  <a:pt x="29517" y="147048"/>
                </a:lnTo>
                <a:lnTo>
                  <a:pt x="33448" y="148633"/>
                </a:lnTo>
                <a:lnTo>
                  <a:pt x="38056" y="149691"/>
                </a:lnTo>
                <a:lnTo>
                  <a:pt x="43114" y="150396"/>
                </a:lnTo>
                <a:lnTo>
                  <a:pt x="47479" y="150865"/>
                </a:lnTo>
                <a:lnTo>
                  <a:pt x="51382" y="151178"/>
                </a:lnTo>
                <a:lnTo>
                  <a:pt x="60038" y="151681"/>
                </a:lnTo>
                <a:lnTo>
                  <a:pt x="63870" y="151750"/>
                </a:lnTo>
                <a:lnTo>
                  <a:pt x="71107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127"/>
          <p:cNvSpPr/>
          <p:nvPr/>
        </p:nvSpPr>
        <p:spPr>
          <a:xfrm>
            <a:off x="1398807" y="3804047"/>
            <a:ext cx="17878" cy="214313"/>
          </a:xfrm>
          <a:custGeom>
            <a:avLst/>
            <a:gdLst/>
            <a:ahLst/>
            <a:cxnLst/>
            <a:rect l="0" t="0" r="0" b="0"/>
            <a:pathLst>
              <a:path w="17878" h="214313">
                <a:moveTo>
                  <a:pt x="17877" y="0"/>
                </a:moveTo>
                <a:lnTo>
                  <a:pt x="17877" y="7688"/>
                </a:lnTo>
                <a:lnTo>
                  <a:pt x="16884" y="10086"/>
                </a:lnTo>
                <a:lnTo>
                  <a:pt x="15229" y="13670"/>
                </a:lnTo>
                <a:lnTo>
                  <a:pt x="13132" y="18043"/>
                </a:lnTo>
                <a:lnTo>
                  <a:pt x="11734" y="22942"/>
                </a:lnTo>
                <a:lnTo>
                  <a:pt x="10802" y="28194"/>
                </a:lnTo>
                <a:lnTo>
                  <a:pt x="10181" y="33678"/>
                </a:lnTo>
                <a:lnTo>
                  <a:pt x="9767" y="39319"/>
                </a:lnTo>
                <a:lnTo>
                  <a:pt x="9491" y="45065"/>
                </a:lnTo>
                <a:lnTo>
                  <a:pt x="9306" y="50879"/>
                </a:lnTo>
                <a:lnTo>
                  <a:pt x="8191" y="56739"/>
                </a:lnTo>
                <a:lnTo>
                  <a:pt x="6453" y="62631"/>
                </a:lnTo>
                <a:lnTo>
                  <a:pt x="4302" y="68543"/>
                </a:lnTo>
                <a:lnTo>
                  <a:pt x="2868" y="75461"/>
                </a:lnTo>
                <a:lnTo>
                  <a:pt x="1912" y="83049"/>
                </a:lnTo>
                <a:lnTo>
                  <a:pt x="1274" y="91085"/>
                </a:lnTo>
                <a:lnTo>
                  <a:pt x="850" y="98426"/>
                </a:lnTo>
                <a:lnTo>
                  <a:pt x="378" y="111875"/>
                </a:lnTo>
                <a:lnTo>
                  <a:pt x="112" y="130603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128"/>
          <p:cNvSpPr/>
          <p:nvPr/>
        </p:nvSpPr>
        <p:spPr>
          <a:xfrm>
            <a:off x="1461377" y="3982641"/>
            <a:ext cx="35646" cy="80368"/>
          </a:xfrm>
          <a:custGeom>
            <a:avLst/>
            <a:gdLst/>
            <a:ahLst/>
            <a:cxnLst/>
            <a:rect l="0" t="0" r="0" b="0"/>
            <a:pathLst>
              <a:path w="35646" h="80368">
                <a:moveTo>
                  <a:pt x="26816" y="0"/>
                </a:moveTo>
                <a:lnTo>
                  <a:pt x="35645" y="0"/>
                </a:lnTo>
                <a:lnTo>
                  <a:pt x="33058" y="2646"/>
                </a:lnTo>
                <a:lnTo>
                  <a:pt x="30977" y="4740"/>
                </a:lnTo>
                <a:lnTo>
                  <a:pt x="29590" y="7129"/>
                </a:lnTo>
                <a:lnTo>
                  <a:pt x="28665" y="9713"/>
                </a:lnTo>
                <a:lnTo>
                  <a:pt x="28049" y="12429"/>
                </a:lnTo>
                <a:lnTo>
                  <a:pt x="27638" y="15231"/>
                </a:lnTo>
                <a:lnTo>
                  <a:pt x="27364" y="18092"/>
                </a:lnTo>
                <a:lnTo>
                  <a:pt x="27181" y="20991"/>
                </a:lnTo>
                <a:lnTo>
                  <a:pt x="26066" y="23915"/>
                </a:lnTo>
                <a:lnTo>
                  <a:pt x="24330" y="26858"/>
                </a:lnTo>
                <a:lnTo>
                  <a:pt x="22179" y="29811"/>
                </a:lnTo>
                <a:lnTo>
                  <a:pt x="19752" y="32772"/>
                </a:lnTo>
                <a:lnTo>
                  <a:pt x="17141" y="35739"/>
                </a:lnTo>
                <a:lnTo>
                  <a:pt x="14407" y="38709"/>
                </a:lnTo>
                <a:lnTo>
                  <a:pt x="12584" y="42673"/>
                </a:lnTo>
                <a:lnTo>
                  <a:pt x="11369" y="47301"/>
                </a:lnTo>
                <a:lnTo>
                  <a:pt x="10559" y="52369"/>
                </a:lnTo>
                <a:lnTo>
                  <a:pt x="9025" y="56741"/>
                </a:lnTo>
                <a:lnTo>
                  <a:pt x="7010" y="60647"/>
                </a:lnTo>
                <a:lnTo>
                  <a:pt x="1385" y="69306"/>
                </a:lnTo>
                <a:lnTo>
                  <a:pt x="923" y="71008"/>
                </a:lnTo>
                <a:lnTo>
                  <a:pt x="615" y="73136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129"/>
          <p:cNvSpPr/>
          <p:nvPr/>
        </p:nvSpPr>
        <p:spPr>
          <a:xfrm>
            <a:off x="1568640" y="3795127"/>
            <a:ext cx="116047" cy="196444"/>
          </a:xfrm>
          <a:custGeom>
            <a:avLst/>
            <a:gdLst/>
            <a:ahLst/>
            <a:cxnLst/>
            <a:rect l="0" t="0" r="0" b="0"/>
            <a:pathLst>
              <a:path w="116047" h="196444">
                <a:moveTo>
                  <a:pt x="17877" y="17850"/>
                </a:moveTo>
                <a:lnTo>
                  <a:pt x="17877" y="4288"/>
                </a:lnTo>
                <a:lnTo>
                  <a:pt x="18870" y="2856"/>
                </a:lnTo>
                <a:lnTo>
                  <a:pt x="20525" y="1901"/>
                </a:lnTo>
                <a:lnTo>
                  <a:pt x="22622" y="1263"/>
                </a:lnTo>
                <a:lnTo>
                  <a:pt x="25013" y="839"/>
                </a:lnTo>
                <a:lnTo>
                  <a:pt x="27600" y="556"/>
                </a:lnTo>
                <a:lnTo>
                  <a:pt x="30318" y="368"/>
                </a:lnTo>
                <a:lnTo>
                  <a:pt x="33123" y="242"/>
                </a:lnTo>
                <a:lnTo>
                  <a:pt x="38889" y="102"/>
                </a:lnTo>
                <a:lnTo>
                  <a:pt x="56625" y="0"/>
                </a:lnTo>
                <a:lnTo>
                  <a:pt x="59599" y="989"/>
                </a:lnTo>
                <a:lnTo>
                  <a:pt x="62576" y="2640"/>
                </a:lnTo>
                <a:lnTo>
                  <a:pt x="65553" y="4733"/>
                </a:lnTo>
                <a:lnTo>
                  <a:pt x="68532" y="7121"/>
                </a:lnTo>
                <a:lnTo>
                  <a:pt x="71510" y="9705"/>
                </a:lnTo>
                <a:lnTo>
                  <a:pt x="74489" y="12420"/>
                </a:lnTo>
                <a:lnTo>
                  <a:pt x="76475" y="15222"/>
                </a:lnTo>
                <a:lnTo>
                  <a:pt x="78682" y="20981"/>
                </a:lnTo>
                <a:lnTo>
                  <a:pt x="80263" y="23906"/>
                </a:lnTo>
                <a:lnTo>
                  <a:pt x="82311" y="26848"/>
                </a:lnTo>
                <a:lnTo>
                  <a:pt x="84669" y="29802"/>
                </a:lnTo>
                <a:lnTo>
                  <a:pt x="86241" y="32763"/>
                </a:lnTo>
                <a:lnTo>
                  <a:pt x="87988" y="38699"/>
                </a:lnTo>
                <a:lnTo>
                  <a:pt x="88764" y="44645"/>
                </a:lnTo>
                <a:lnTo>
                  <a:pt x="88971" y="47619"/>
                </a:lnTo>
                <a:lnTo>
                  <a:pt x="88116" y="50594"/>
                </a:lnTo>
                <a:lnTo>
                  <a:pt x="84518" y="56546"/>
                </a:lnTo>
                <a:lnTo>
                  <a:pt x="82168" y="59522"/>
                </a:lnTo>
                <a:lnTo>
                  <a:pt x="79608" y="62498"/>
                </a:lnTo>
                <a:lnTo>
                  <a:pt x="76908" y="65475"/>
                </a:lnTo>
                <a:lnTo>
                  <a:pt x="74115" y="69443"/>
                </a:lnTo>
                <a:lnTo>
                  <a:pt x="71260" y="74073"/>
                </a:lnTo>
                <a:lnTo>
                  <a:pt x="68363" y="79145"/>
                </a:lnTo>
                <a:lnTo>
                  <a:pt x="65439" y="82525"/>
                </a:lnTo>
                <a:lnTo>
                  <a:pt x="62496" y="84779"/>
                </a:lnTo>
                <a:lnTo>
                  <a:pt x="59541" y="86282"/>
                </a:lnTo>
                <a:lnTo>
                  <a:pt x="56578" y="87284"/>
                </a:lnTo>
                <a:lnTo>
                  <a:pt x="53610" y="87951"/>
                </a:lnTo>
                <a:lnTo>
                  <a:pt x="50637" y="88397"/>
                </a:lnTo>
                <a:lnTo>
                  <a:pt x="48656" y="89685"/>
                </a:lnTo>
                <a:lnTo>
                  <a:pt x="47335" y="91537"/>
                </a:lnTo>
                <a:lnTo>
                  <a:pt x="46454" y="93764"/>
                </a:lnTo>
                <a:lnTo>
                  <a:pt x="44874" y="95248"/>
                </a:lnTo>
                <a:lnTo>
                  <a:pt x="42827" y="96238"/>
                </a:lnTo>
                <a:lnTo>
                  <a:pt x="37151" y="97826"/>
                </a:lnTo>
                <a:lnTo>
                  <a:pt x="37679" y="97956"/>
                </a:lnTo>
                <a:lnTo>
                  <a:pt x="40913" y="98101"/>
                </a:lnTo>
                <a:lnTo>
                  <a:pt x="43573" y="98183"/>
                </a:lnTo>
                <a:lnTo>
                  <a:pt x="61781" y="98214"/>
                </a:lnTo>
                <a:lnTo>
                  <a:pt x="66017" y="99207"/>
                </a:lnTo>
                <a:lnTo>
                  <a:pt x="69833" y="100861"/>
                </a:lnTo>
                <a:lnTo>
                  <a:pt x="73371" y="102956"/>
                </a:lnTo>
                <a:lnTo>
                  <a:pt x="76723" y="104353"/>
                </a:lnTo>
                <a:lnTo>
                  <a:pt x="79951" y="105284"/>
                </a:lnTo>
                <a:lnTo>
                  <a:pt x="83096" y="105905"/>
                </a:lnTo>
                <a:lnTo>
                  <a:pt x="86186" y="107311"/>
                </a:lnTo>
                <a:lnTo>
                  <a:pt x="89238" y="109240"/>
                </a:lnTo>
                <a:lnTo>
                  <a:pt x="92267" y="111519"/>
                </a:lnTo>
                <a:lnTo>
                  <a:pt x="95279" y="114030"/>
                </a:lnTo>
                <a:lnTo>
                  <a:pt x="98281" y="116697"/>
                </a:lnTo>
                <a:lnTo>
                  <a:pt x="104264" y="122305"/>
                </a:lnTo>
                <a:lnTo>
                  <a:pt x="110234" y="128105"/>
                </a:lnTo>
                <a:lnTo>
                  <a:pt x="112223" y="131041"/>
                </a:lnTo>
                <a:lnTo>
                  <a:pt x="114433" y="136948"/>
                </a:lnTo>
                <a:lnTo>
                  <a:pt x="115415" y="142881"/>
                </a:lnTo>
                <a:lnTo>
                  <a:pt x="115852" y="148826"/>
                </a:lnTo>
                <a:lnTo>
                  <a:pt x="116046" y="154775"/>
                </a:lnTo>
                <a:lnTo>
                  <a:pt x="115105" y="157750"/>
                </a:lnTo>
                <a:lnTo>
                  <a:pt x="113484" y="160726"/>
                </a:lnTo>
                <a:lnTo>
                  <a:pt x="111410" y="163702"/>
                </a:lnTo>
                <a:lnTo>
                  <a:pt x="109034" y="166678"/>
                </a:lnTo>
                <a:lnTo>
                  <a:pt x="106458" y="169655"/>
                </a:lnTo>
                <a:lnTo>
                  <a:pt x="103746" y="172631"/>
                </a:lnTo>
                <a:lnTo>
                  <a:pt x="98086" y="178584"/>
                </a:lnTo>
                <a:lnTo>
                  <a:pt x="86359" y="190491"/>
                </a:lnTo>
                <a:lnTo>
                  <a:pt x="83395" y="192474"/>
                </a:lnTo>
                <a:lnTo>
                  <a:pt x="80426" y="193797"/>
                </a:lnTo>
                <a:lnTo>
                  <a:pt x="77454" y="194679"/>
                </a:lnTo>
                <a:lnTo>
                  <a:pt x="73486" y="195267"/>
                </a:lnTo>
                <a:lnTo>
                  <a:pt x="68854" y="195659"/>
                </a:lnTo>
                <a:lnTo>
                  <a:pt x="63780" y="195921"/>
                </a:lnTo>
                <a:lnTo>
                  <a:pt x="52845" y="196211"/>
                </a:lnTo>
                <a:lnTo>
                  <a:pt x="0" y="1964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130"/>
          <p:cNvSpPr/>
          <p:nvPr/>
        </p:nvSpPr>
        <p:spPr>
          <a:xfrm>
            <a:off x="1783166" y="3821906"/>
            <a:ext cx="17878" cy="178595"/>
          </a:xfrm>
          <a:custGeom>
            <a:avLst/>
            <a:gdLst/>
            <a:ahLst/>
            <a:cxnLst/>
            <a:rect l="0" t="0" r="0" b="0"/>
            <a:pathLst>
              <a:path w="17878" h="178595">
                <a:moveTo>
                  <a:pt x="0" y="0"/>
                </a:moveTo>
                <a:lnTo>
                  <a:pt x="0" y="59981"/>
                </a:lnTo>
                <a:lnTo>
                  <a:pt x="993" y="65785"/>
                </a:lnTo>
                <a:lnTo>
                  <a:pt x="2648" y="71637"/>
                </a:lnTo>
                <a:lnTo>
                  <a:pt x="4745" y="77524"/>
                </a:lnTo>
                <a:lnTo>
                  <a:pt x="6143" y="84425"/>
                </a:lnTo>
                <a:lnTo>
                  <a:pt x="7075" y="92002"/>
                </a:lnTo>
                <a:lnTo>
                  <a:pt x="7696" y="100030"/>
                </a:lnTo>
                <a:lnTo>
                  <a:pt x="8110" y="107367"/>
                </a:lnTo>
                <a:lnTo>
                  <a:pt x="8570" y="120810"/>
                </a:lnTo>
                <a:lnTo>
                  <a:pt x="9686" y="127173"/>
                </a:lnTo>
                <a:lnTo>
                  <a:pt x="11423" y="133399"/>
                </a:lnTo>
                <a:lnTo>
                  <a:pt x="13574" y="139534"/>
                </a:lnTo>
                <a:lnTo>
                  <a:pt x="15009" y="144617"/>
                </a:lnTo>
                <a:lnTo>
                  <a:pt x="15965" y="148997"/>
                </a:lnTo>
                <a:lnTo>
                  <a:pt x="16602" y="152910"/>
                </a:lnTo>
                <a:lnTo>
                  <a:pt x="17027" y="156510"/>
                </a:lnTo>
                <a:lnTo>
                  <a:pt x="17310" y="159903"/>
                </a:lnTo>
                <a:lnTo>
                  <a:pt x="17499" y="163157"/>
                </a:lnTo>
                <a:lnTo>
                  <a:pt x="17709" y="169418"/>
                </a:lnTo>
                <a:lnTo>
                  <a:pt x="17877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131"/>
          <p:cNvSpPr/>
          <p:nvPr/>
        </p:nvSpPr>
        <p:spPr>
          <a:xfrm>
            <a:off x="1899367" y="3812977"/>
            <a:ext cx="17878" cy="169665"/>
          </a:xfrm>
          <a:custGeom>
            <a:avLst/>
            <a:gdLst/>
            <a:ahLst/>
            <a:cxnLst/>
            <a:rect l="0" t="0" r="0" b="0"/>
            <a:pathLst>
              <a:path w="17878" h="169665">
                <a:moveTo>
                  <a:pt x="0" y="0"/>
                </a:moveTo>
                <a:lnTo>
                  <a:pt x="0" y="42240"/>
                </a:lnTo>
                <a:lnTo>
                  <a:pt x="993" y="48003"/>
                </a:lnTo>
                <a:lnTo>
                  <a:pt x="2648" y="53830"/>
                </a:lnTo>
                <a:lnTo>
                  <a:pt x="4745" y="59699"/>
                </a:lnTo>
                <a:lnTo>
                  <a:pt x="6143" y="66589"/>
                </a:lnTo>
                <a:lnTo>
                  <a:pt x="7075" y="74158"/>
                </a:lnTo>
                <a:lnTo>
                  <a:pt x="7696" y="82181"/>
                </a:lnTo>
                <a:lnTo>
                  <a:pt x="8110" y="89513"/>
                </a:lnTo>
                <a:lnTo>
                  <a:pt x="8570" y="102953"/>
                </a:lnTo>
                <a:lnTo>
                  <a:pt x="8830" y="126416"/>
                </a:lnTo>
                <a:lnTo>
                  <a:pt x="9859" y="132894"/>
                </a:lnTo>
                <a:lnTo>
                  <a:pt x="11539" y="138205"/>
                </a:lnTo>
                <a:lnTo>
                  <a:pt x="13652" y="142738"/>
                </a:lnTo>
                <a:lnTo>
                  <a:pt x="15060" y="147745"/>
                </a:lnTo>
                <a:lnTo>
                  <a:pt x="15999" y="153067"/>
                </a:lnTo>
                <a:lnTo>
                  <a:pt x="17877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132"/>
          <p:cNvSpPr/>
          <p:nvPr/>
        </p:nvSpPr>
        <p:spPr>
          <a:xfrm>
            <a:off x="2498251" y="2759273"/>
            <a:ext cx="35756" cy="267892"/>
          </a:xfrm>
          <a:custGeom>
            <a:avLst/>
            <a:gdLst/>
            <a:ahLst/>
            <a:cxnLst/>
            <a:rect l="0" t="0" r="0" b="0"/>
            <a:pathLst>
              <a:path w="35756" h="267892">
                <a:moveTo>
                  <a:pt x="35755" y="0"/>
                </a:moveTo>
                <a:lnTo>
                  <a:pt x="35755" y="108935"/>
                </a:lnTo>
                <a:lnTo>
                  <a:pt x="34761" y="116280"/>
                </a:lnTo>
                <a:lnTo>
                  <a:pt x="33106" y="123161"/>
                </a:lnTo>
                <a:lnTo>
                  <a:pt x="31009" y="129732"/>
                </a:lnTo>
                <a:lnTo>
                  <a:pt x="29611" y="137090"/>
                </a:lnTo>
                <a:lnTo>
                  <a:pt x="28680" y="144971"/>
                </a:lnTo>
                <a:lnTo>
                  <a:pt x="28058" y="153203"/>
                </a:lnTo>
                <a:lnTo>
                  <a:pt x="26651" y="160674"/>
                </a:lnTo>
                <a:lnTo>
                  <a:pt x="24720" y="167640"/>
                </a:lnTo>
                <a:lnTo>
                  <a:pt x="22439" y="174268"/>
                </a:lnTo>
                <a:lnTo>
                  <a:pt x="20918" y="180671"/>
                </a:lnTo>
                <a:lnTo>
                  <a:pt x="19905" y="186924"/>
                </a:lnTo>
                <a:lnTo>
                  <a:pt x="19229" y="193077"/>
                </a:lnTo>
                <a:lnTo>
                  <a:pt x="17785" y="199163"/>
                </a:lnTo>
                <a:lnTo>
                  <a:pt x="15830" y="205206"/>
                </a:lnTo>
                <a:lnTo>
                  <a:pt x="13533" y="211218"/>
                </a:lnTo>
                <a:lnTo>
                  <a:pt x="12002" y="217211"/>
                </a:lnTo>
                <a:lnTo>
                  <a:pt x="10980" y="223190"/>
                </a:lnTo>
                <a:lnTo>
                  <a:pt x="10300" y="229161"/>
                </a:lnTo>
                <a:lnTo>
                  <a:pt x="8853" y="235126"/>
                </a:lnTo>
                <a:lnTo>
                  <a:pt x="6895" y="241086"/>
                </a:lnTo>
                <a:lnTo>
                  <a:pt x="4597" y="247045"/>
                </a:lnTo>
                <a:lnTo>
                  <a:pt x="3065" y="252009"/>
                </a:lnTo>
                <a:lnTo>
                  <a:pt x="2043" y="25631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133"/>
          <p:cNvSpPr/>
          <p:nvPr/>
        </p:nvSpPr>
        <p:spPr>
          <a:xfrm>
            <a:off x="2605670" y="2786063"/>
            <a:ext cx="213834" cy="231603"/>
          </a:xfrm>
          <a:custGeom>
            <a:avLst/>
            <a:gdLst/>
            <a:ahLst/>
            <a:cxnLst/>
            <a:rect l="0" t="0" r="0" b="0"/>
            <a:pathLst>
              <a:path w="213834" h="231603">
                <a:moveTo>
                  <a:pt x="107107" y="35718"/>
                </a:moveTo>
                <a:lnTo>
                  <a:pt x="107107" y="13519"/>
                </a:lnTo>
                <a:lnTo>
                  <a:pt x="106114" y="11989"/>
                </a:lnTo>
                <a:lnTo>
                  <a:pt x="104458" y="10969"/>
                </a:lnTo>
                <a:lnTo>
                  <a:pt x="102362" y="10289"/>
                </a:lnTo>
                <a:lnTo>
                  <a:pt x="100964" y="8844"/>
                </a:lnTo>
                <a:lnTo>
                  <a:pt x="100032" y="6887"/>
                </a:lnTo>
                <a:lnTo>
                  <a:pt x="99411" y="4592"/>
                </a:lnTo>
                <a:lnTo>
                  <a:pt x="98004" y="4053"/>
                </a:lnTo>
                <a:lnTo>
                  <a:pt x="96072" y="4686"/>
                </a:lnTo>
                <a:lnTo>
                  <a:pt x="93792" y="6100"/>
                </a:lnTo>
                <a:lnTo>
                  <a:pt x="88609" y="7672"/>
                </a:lnTo>
                <a:lnTo>
                  <a:pt x="85836" y="8091"/>
                </a:lnTo>
                <a:lnTo>
                  <a:pt x="82002" y="9363"/>
                </a:lnTo>
                <a:lnTo>
                  <a:pt x="77459" y="11202"/>
                </a:lnTo>
                <a:lnTo>
                  <a:pt x="72444" y="13421"/>
                </a:lnTo>
                <a:lnTo>
                  <a:pt x="68108" y="15893"/>
                </a:lnTo>
                <a:lnTo>
                  <a:pt x="64224" y="18532"/>
                </a:lnTo>
                <a:lnTo>
                  <a:pt x="60641" y="21285"/>
                </a:lnTo>
                <a:lnTo>
                  <a:pt x="56266" y="24111"/>
                </a:lnTo>
                <a:lnTo>
                  <a:pt x="51363" y="26988"/>
                </a:lnTo>
                <a:lnTo>
                  <a:pt x="46108" y="29898"/>
                </a:lnTo>
                <a:lnTo>
                  <a:pt x="41612" y="33823"/>
                </a:lnTo>
                <a:lnTo>
                  <a:pt x="37621" y="38423"/>
                </a:lnTo>
                <a:lnTo>
                  <a:pt x="33967" y="43475"/>
                </a:lnTo>
                <a:lnTo>
                  <a:pt x="30538" y="48827"/>
                </a:lnTo>
                <a:lnTo>
                  <a:pt x="27259" y="54379"/>
                </a:lnTo>
                <a:lnTo>
                  <a:pt x="24080" y="60065"/>
                </a:lnTo>
                <a:lnTo>
                  <a:pt x="17899" y="71674"/>
                </a:lnTo>
                <a:lnTo>
                  <a:pt x="14860" y="77548"/>
                </a:lnTo>
                <a:lnTo>
                  <a:pt x="11841" y="84441"/>
                </a:lnTo>
                <a:lnTo>
                  <a:pt x="8835" y="92012"/>
                </a:lnTo>
                <a:lnTo>
                  <a:pt x="5838" y="100037"/>
                </a:lnTo>
                <a:lnTo>
                  <a:pt x="3840" y="107371"/>
                </a:lnTo>
                <a:lnTo>
                  <a:pt x="2508" y="114244"/>
                </a:lnTo>
                <a:lnTo>
                  <a:pt x="1620" y="120811"/>
                </a:lnTo>
                <a:lnTo>
                  <a:pt x="1028" y="128166"/>
                </a:lnTo>
                <a:lnTo>
                  <a:pt x="633" y="136045"/>
                </a:lnTo>
                <a:lnTo>
                  <a:pt x="195" y="151746"/>
                </a:lnTo>
                <a:lnTo>
                  <a:pt x="0" y="165338"/>
                </a:lnTo>
                <a:lnTo>
                  <a:pt x="941" y="171741"/>
                </a:lnTo>
                <a:lnTo>
                  <a:pt x="2562" y="177994"/>
                </a:lnTo>
                <a:lnTo>
                  <a:pt x="4635" y="184147"/>
                </a:lnTo>
                <a:lnTo>
                  <a:pt x="7011" y="190233"/>
                </a:lnTo>
                <a:lnTo>
                  <a:pt x="9588" y="196275"/>
                </a:lnTo>
                <a:lnTo>
                  <a:pt x="12299" y="202287"/>
                </a:lnTo>
                <a:lnTo>
                  <a:pt x="16093" y="207288"/>
                </a:lnTo>
                <a:lnTo>
                  <a:pt x="20608" y="211614"/>
                </a:lnTo>
                <a:lnTo>
                  <a:pt x="25605" y="215489"/>
                </a:lnTo>
                <a:lnTo>
                  <a:pt x="30923" y="219066"/>
                </a:lnTo>
                <a:lnTo>
                  <a:pt x="36454" y="222442"/>
                </a:lnTo>
                <a:lnTo>
                  <a:pt x="42128" y="225685"/>
                </a:lnTo>
                <a:lnTo>
                  <a:pt x="46904" y="227847"/>
                </a:lnTo>
                <a:lnTo>
                  <a:pt x="51081" y="229288"/>
                </a:lnTo>
                <a:lnTo>
                  <a:pt x="54859" y="230250"/>
                </a:lnTo>
                <a:lnTo>
                  <a:pt x="60356" y="230890"/>
                </a:lnTo>
                <a:lnTo>
                  <a:pt x="67002" y="231317"/>
                </a:lnTo>
                <a:lnTo>
                  <a:pt x="74411" y="231602"/>
                </a:lnTo>
                <a:lnTo>
                  <a:pt x="81337" y="230800"/>
                </a:lnTo>
                <a:lnTo>
                  <a:pt x="87941" y="229273"/>
                </a:lnTo>
                <a:lnTo>
                  <a:pt x="117556" y="219692"/>
                </a:lnTo>
                <a:lnTo>
                  <a:pt x="124998" y="215915"/>
                </a:lnTo>
                <a:lnTo>
                  <a:pt x="131946" y="211412"/>
                </a:lnTo>
                <a:lnTo>
                  <a:pt x="138564" y="206426"/>
                </a:lnTo>
                <a:lnTo>
                  <a:pt x="144962" y="202109"/>
                </a:lnTo>
                <a:lnTo>
                  <a:pt x="151214" y="198239"/>
                </a:lnTo>
                <a:lnTo>
                  <a:pt x="157369" y="194667"/>
                </a:lnTo>
                <a:lnTo>
                  <a:pt x="163458" y="190301"/>
                </a:lnTo>
                <a:lnTo>
                  <a:pt x="169504" y="185407"/>
                </a:lnTo>
                <a:lnTo>
                  <a:pt x="175520" y="180159"/>
                </a:lnTo>
                <a:lnTo>
                  <a:pt x="180525" y="174676"/>
                </a:lnTo>
                <a:lnTo>
                  <a:pt x="184854" y="169037"/>
                </a:lnTo>
                <a:lnTo>
                  <a:pt x="188734" y="163292"/>
                </a:lnTo>
                <a:lnTo>
                  <a:pt x="192313" y="157479"/>
                </a:lnTo>
                <a:lnTo>
                  <a:pt x="195693" y="151618"/>
                </a:lnTo>
                <a:lnTo>
                  <a:pt x="198939" y="145727"/>
                </a:lnTo>
                <a:lnTo>
                  <a:pt x="202096" y="138823"/>
                </a:lnTo>
                <a:lnTo>
                  <a:pt x="205195" y="131244"/>
                </a:lnTo>
                <a:lnTo>
                  <a:pt x="208253" y="123215"/>
                </a:lnTo>
                <a:lnTo>
                  <a:pt x="210292" y="115877"/>
                </a:lnTo>
                <a:lnTo>
                  <a:pt x="211651" y="109001"/>
                </a:lnTo>
                <a:lnTo>
                  <a:pt x="212558" y="102433"/>
                </a:lnTo>
                <a:lnTo>
                  <a:pt x="213162" y="96070"/>
                </a:lnTo>
                <a:lnTo>
                  <a:pt x="213565" y="89843"/>
                </a:lnTo>
                <a:lnTo>
                  <a:pt x="213833" y="83708"/>
                </a:lnTo>
                <a:lnTo>
                  <a:pt x="213019" y="77633"/>
                </a:lnTo>
                <a:lnTo>
                  <a:pt x="211483" y="71599"/>
                </a:lnTo>
                <a:lnTo>
                  <a:pt x="209466" y="65592"/>
                </a:lnTo>
                <a:lnTo>
                  <a:pt x="207128" y="59603"/>
                </a:lnTo>
                <a:lnTo>
                  <a:pt x="204576" y="53626"/>
                </a:lnTo>
                <a:lnTo>
                  <a:pt x="201881" y="47656"/>
                </a:lnTo>
                <a:lnTo>
                  <a:pt x="199092" y="42685"/>
                </a:lnTo>
                <a:lnTo>
                  <a:pt x="196239" y="38378"/>
                </a:lnTo>
                <a:lnTo>
                  <a:pt x="193344" y="34515"/>
                </a:lnTo>
                <a:lnTo>
                  <a:pt x="187479" y="27577"/>
                </a:lnTo>
                <a:lnTo>
                  <a:pt x="184525" y="24338"/>
                </a:lnTo>
                <a:lnTo>
                  <a:pt x="180569" y="21186"/>
                </a:lnTo>
                <a:lnTo>
                  <a:pt x="175945" y="18092"/>
                </a:lnTo>
                <a:lnTo>
                  <a:pt x="170876" y="15038"/>
                </a:lnTo>
                <a:lnTo>
                  <a:pt x="166504" y="12010"/>
                </a:lnTo>
                <a:lnTo>
                  <a:pt x="162596" y="8998"/>
                </a:lnTo>
                <a:lnTo>
                  <a:pt x="158997" y="5999"/>
                </a:lnTo>
                <a:lnTo>
                  <a:pt x="154612" y="3999"/>
                </a:lnTo>
                <a:lnTo>
                  <a:pt x="149702" y="2666"/>
                </a:lnTo>
                <a:lnTo>
                  <a:pt x="13392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134"/>
          <p:cNvSpPr/>
          <p:nvPr/>
        </p:nvSpPr>
        <p:spPr>
          <a:xfrm>
            <a:off x="2882646" y="2786075"/>
            <a:ext cx="169798" cy="214301"/>
          </a:xfrm>
          <a:custGeom>
            <a:avLst/>
            <a:gdLst/>
            <a:ahLst/>
            <a:cxnLst/>
            <a:rect l="0" t="0" r="0" b="0"/>
            <a:pathLst>
              <a:path w="169798" h="214301">
                <a:moveTo>
                  <a:pt x="107227" y="35706"/>
                </a:moveTo>
                <a:lnTo>
                  <a:pt x="107227" y="28018"/>
                </a:lnTo>
                <a:lnTo>
                  <a:pt x="106234" y="27604"/>
                </a:lnTo>
                <a:lnTo>
                  <a:pt x="102482" y="27144"/>
                </a:lnTo>
                <a:lnTo>
                  <a:pt x="101084" y="26030"/>
                </a:lnTo>
                <a:lnTo>
                  <a:pt x="100152" y="24294"/>
                </a:lnTo>
                <a:lnTo>
                  <a:pt x="99531" y="22145"/>
                </a:lnTo>
                <a:lnTo>
                  <a:pt x="98124" y="20712"/>
                </a:lnTo>
                <a:lnTo>
                  <a:pt x="96192" y="19757"/>
                </a:lnTo>
                <a:lnTo>
                  <a:pt x="93911" y="19120"/>
                </a:lnTo>
                <a:lnTo>
                  <a:pt x="88729" y="15767"/>
                </a:lnTo>
                <a:lnTo>
                  <a:pt x="85957" y="13484"/>
                </a:lnTo>
                <a:lnTo>
                  <a:pt x="83115" y="10969"/>
                </a:lnTo>
                <a:lnTo>
                  <a:pt x="77309" y="5530"/>
                </a:lnTo>
                <a:lnTo>
                  <a:pt x="74370" y="3682"/>
                </a:lnTo>
                <a:lnTo>
                  <a:pt x="71418" y="2451"/>
                </a:lnTo>
                <a:lnTo>
                  <a:pt x="68457" y="1630"/>
                </a:lnTo>
                <a:lnTo>
                  <a:pt x="64496" y="1082"/>
                </a:lnTo>
                <a:lnTo>
                  <a:pt x="59870" y="717"/>
                </a:lnTo>
                <a:lnTo>
                  <a:pt x="50425" y="312"/>
                </a:lnTo>
                <a:lnTo>
                  <a:pt x="39524" y="84"/>
                </a:lnTo>
                <a:lnTo>
                  <a:pt x="23909" y="0"/>
                </a:lnTo>
                <a:lnTo>
                  <a:pt x="20893" y="988"/>
                </a:lnTo>
                <a:lnTo>
                  <a:pt x="17890" y="2639"/>
                </a:lnTo>
                <a:lnTo>
                  <a:pt x="14894" y="4731"/>
                </a:lnTo>
                <a:lnTo>
                  <a:pt x="12897" y="7119"/>
                </a:lnTo>
                <a:lnTo>
                  <a:pt x="11566" y="9703"/>
                </a:lnTo>
                <a:lnTo>
                  <a:pt x="10678" y="12417"/>
                </a:lnTo>
                <a:lnTo>
                  <a:pt x="7043" y="18079"/>
                </a:lnTo>
                <a:lnTo>
                  <a:pt x="4683" y="20978"/>
                </a:lnTo>
                <a:lnTo>
                  <a:pt x="3110" y="23903"/>
                </a:lnTo>
                <a:lnTo>
                  <a:pt x="1362" y="29799"/>
                </a:lnTo>
                <a:lnTo>
                  <a:pt x="896" y="33752"/>
                </a:lnTo>
                <a:lnTo>
                  <a:pt x="586" y="38372"/>
                </a:lnTo>
                <a:lnTo>
                  <a:pt x="240" y="47805"/>
                </a:lnTo>
                <a:lnTo>
                  <a:pt x="87" y="55305"/>
                </a:lnTo>
                <a:lnTo>
                  <a:pt x="0" y="69846"/>
                </a:lnTo>
                <a:lnTo>
                  <a:pt x="982" y="74341"/>
                </a:lnTo>
                <a:lnTo>
                  <a:pt x="2628" y="78330"/>
                </a:lnTo>
                <a:lnTo>
                  <a:pt x="4720" y="81981"/>
                </a:lnTo>
                <a:lnTo>
                  <a:pt x="9692" y="91330"/>
                </a:lnTo>
                <a:lnTo>
                  <a:pt x="12408" y="96601"/>
                </a:lnTo>
                <a:lnTo>
                  <a:pt x="16206" y="100115"/>
                </a:lnTo>
                <a:lnTo>
                  <a:pt x="20723" y="102458"/>
                </a:lnTo>
                <a:lnTo>
                  <a:pt x="25721" y="104020"/>
                </a:lnTo>
                <a:lnTo>
                  <a:pt x="30047" y="106053"/>
                </a:lnTo>
                <a:lnTo>
                  <a:pt x="33923" y="108401"/>
                </a:lnTo>
                <a:lnTo>
                  <a:pt x="37502" y="110958"/>
                </a:lnTo>
                <a:lnTo>
                  <a:pt x="41873" y="112663"/>
                </a:lnTo>
                <a:lnTo>
                  <a:pt x="46774" y="113800"/>
                </a:lnTo>
                <a:lnTo>
                  <a:pt x="52027" y="114558"/>
                </a:lnTo>
                <a:lnTo>
                  <a:pt x="56523" y="114070"/>
                </a:lnTo>
                <a:lnTo>
                  <a:pt x="60513" y="112754"/>
                </a:lnTo>
                <a:lnTo>
                  <a:pt x="64166" y="110884"/>
                </a:lnTo>
                <a:lnTo>
                  <a:pt x="68588" y="109637"/>
                </a:lnTo>
                <a:lnTo>
                  <a:pt x="73522" y="108806"/>
                </a:lnTo>
                <a:lnTo>
                  <a:pt x="78799" y="108252"/>
                </a:lnTo>
                <a:lnTo>
                  <a:pt x="83308" y="107882"/>
                </a:lnTo>
                <a:lnTo>
                  <a:pt x="87309" y="107636"/>
                </a:lnTo>
                <a:lnTo>
                  <a:pt x="90969" y="107472"/>
                </a:lnTo>
                <a:lnTo>
                  <a:pt x="94402" y="106370"/>
                </a:lnTo>
                <a:lnTo>
                  <a:pt x="97684" y="104644"/>
                </a:lnTo>
                <a:lnTo>
                  <a:pt x="100865" y="102500"/>
                </a:lnTo>
                <a:lnTo>
                  <a:pt x="103979" y="100079"/>
                </a:lnTo>
                <a:lnTo>
                  <a:pt x="107048" y="97473"/>
                </a:lnTo>
                <a:lnTo>
                  <a:pt x="110087" y="94744"/>
                </a:lnTo>
                <a:lnTo>
                  <a:pt x="112113" y="91932"/>
                </a:lnTo>
                <a:lnTo>
                  <a:pt x="114364" y="86161"/>
                </a:lnTo>
                <a:lnTo>
                  <a:pt x="118013" y="80290"/>
                </a:lnTo>
                <a:lnTo>
                  <a:pt x="123704" y="73176"/>
                </a:lnTo>
                <a:lnTo>
                  <a:pt x="124482" y="69557"/>
                </a:lnTo>
                <a:lnTo>
                  <a:pt x="124828" y="64642"/>
                </a:lnTo>
                <a:lnTo>
                  <a:pt x="125103" y="53630"/>
                </a:lnTo>
                <a:lnTo>
                  <a:pt x="125104" y="53578"/>
                </a:lnTo>
                <a:lnTo>
                  <a:pt x="125104" y="88118"/>
                </a:lnTo>
                <a:lnTo>
                  <a:pt x="126098" y="93467"/>
                </a:lnTo>
                <a:lnTo>
                  <a:pt x="127753" y="99018"/>
                </a:lnTo>
                <a:lnTo>
                  <a:pt x="129850" y="104703"/>
                </a:lnTo>
                <a:lnTo>
                  <a:pt x="131248" y="109485"/>
                </a:lnTo>
                <a:lnTo>
                  <a:pt x="132179" y="113666"/>
                </a:lnTo>
                <a:lnTo>
                  <a:pt x="132800" y="117445"/>
                </a:lnTo>
                <a:lnTo>
                  <a:pt x="134208" y="121949"/>
                </a:lnTo>
                <a:lnTo>
                  <a:pt x="136139" y="126936"/>
                </a:lnTo>
                <a:lnTo>
                  <a:pt x="138420" y="132244"/>
                </a:lnTo>
                <a:lnTo>
                  <a:pt x="139941" y="137768"/>
                </a:lnTo>
                <a:lnTo>
                  <a:pt x="140954" y="143435"/>
                </a:lnTo>
                <a:lnTo>
                  <a:pt x="141630" y="149197"/>
                </a:lnTo>
                <a:lnTo>
                  <a:pt x="143074" y="154031"/>
                </a:lnTo>
                <a:lnTo>
                  <a:pt x="145029" y="158245"/>
                </a:lnTo>
                <a:lnTo>
                  <a:pt x="147326" y="162048"/>
                </a:lnTo>
                <a:lnTo>
                  <a:pt x="148858" y="165574"/>
                </a:lnTo>
                <a:lnTo>
                  <a:pt x="150559" y="172139"/>
                </a:lnTo>
                <a:lnTo>
                  <a:pt x="153964" y="178364"/>
                </a:lnTo>
                <a:lnTo>
                  <a:pt x="156262" y="181413"/>
                </a:lnTo>
                <a:lnTo>
                  <a:pt x="158816" y="187446"/>
                </a:lnTo>
                <a:lnTo>
                  <a:pt x="159496" y="190444"/>
                </a:lnTo>
                <a:lnTo>
                  <a:pt x="162902" y="196421"/>
                </a:lnTo>
                <a:lnTo>
                  <a:pt x="169394" y="204846"/>
                </a:lnTo>
                <a:lnTo>
                  <a:pt x="169718" y="211403"/>
                </a:lnTo>
                <a:lnTo>
                  <a:pt x="169797" y="2143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135"/>
          <p:cNvSpPr/>
          <p:nvPr/>
        </p:nvSpPr>
        <p:spPr>
          <a:xfrm>
            <a:off x="3123952" y="2964656"/>
            <a:ext cx="44691" cy="80368"/>
          </a:xfrm>
          <a:custGeom>
            <a:avLst/>
            <a:gdLst/>
            <a:ahLst/>
            <a:cxnLst/>
            <a:rect l="0" t="0" r="0" b="0"/>
            <a:pathLst>
              <a:path w="44691" h="80368">
                <a:moveTo>
                  <a:pt x="35754" y="0"/>
                </a:moveTo>
                <a:lnTo>
                  <a:pt x="40499" y="0"/>
                </a:lnTo>
                <a:lnTo>
                  <a:pt x="41897" y="992"/>
                </a:lnTo>
                <a:lnTo>
                  <a:pt x="42829" y="2646"/>
                </a:lnTo>
                <a:lnTo>
                  <a:pt x="44324" y="7689"/>
                </a:lnTo>
                <a:lnTo>
                  <a:pt x="44447" y="9094"/>
                </a:lnTo>
                <a:lnTo>
                  <a:pt x="44529" y="11024"/>
                </a:lnTo>
                <a:lnTo>
                  <a:pt x="44620" y="15814"/>
                </a:lnTo>
                <a:lnTo>
                  <a:pt x="44690" y="38732"/>
                </a:lnTo>
                <a:lnTo>
                  <a:pt x="43697" y="41696"/>
                </a:lnTo>
                <a:lnTo>
                  <a:pt x="42043" y="44665"/>
                </a:lnTo>
                <a:lnTo>
                  <a:pt x="36996" y="51818"/>
                </a:lnTo>
                <a:lnTo>
                  <a:pt x="35589" y="53397"/>
                </a:lnTo>
                <a:lnTo>
                  <a:pt x="31377" y="57797"/>
                </a:lnTo>
                <a:lnTo>
                  <a:pt x="23422" y="65853"/>
                </a:lnTo>
                <a:lnTo>
                  <a:pt x="20580" y="67714"/>
                </a:lnTo>
                <a:lnTo>
                  <a:pt x="17693" y="68956"/>
                </a:lnTo>
                <a:lnTo>
                  <a:pt x="14775" y="69783"/>
                </a:lnTo>
                <a:lnTo>
                  <a:pt x="12829" y="71327"/>
                </a:lnTo>
                <a:lnTo>
                  <a:pt x="11532" y="73348"/>
                </a:lnTo>
                <a:lnTo>
                  <a:pt x="10668" y="75688"/>
                </a:lnTo>
                <a:lnTo>
                  <a:pt x="9098" y="77248"/>
                </a:lnTo>
                <a:lnTo>
                  <a:pt x="7058" y="78288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136"/>
          <p:cNvSpPr/>
          <p:nvPr/>
        </p:nvSpPr>
        <p:spPr>
          <a:xfrm>
            <a:off x="3258030" y="2750722"/>
            <a:ext cx="134066" cy="221578"/>
          </a:xfrm>
          <a:custGeom>
            <a:avLst/>
            <a:gdLst/>
            <a:ahLst/>
            <a:cxnLst/>
            <a:rect l="0" t="0" r="0" b="0"/>
            <a:pathLst>
              <a:path w="134066" h="221578">
                <a:moveTo>
                  <a:pt x="0" y="26411"/>
                </a:moveTo>
                <a:lnTo>
                  <a:pt x="0" y="18722"/>
                </a:lnTo>
                <a:lnTo>
                  <a:pt x="2648" y="15387"/>
                </a:lnTo>
                <a:lnTo>
                  <a:pt x="7696" y="9902"/>
                </a:lnTo>
                <a:lnTo>
                  <a:pt x="9104" y="9451"/>
                </a:lnTo>
                <a:lnTo>
                  <a:pt x="11035" y="9151"/>
                </a:lnTo>
                <a:lnTo>
                  <a:pt x="13316" y="8951"/>
                </a:lnTo>
                <a:lnTo>
                  <a:pt x="16823" y="7826"/>
                </a:lnTo>
                <a:lnTo>
                  <a:pt x="21147" y="6083"/>
                </a:lnTo>
                <a:lnTo>
                  <a:pt x="26016" y="3929"/>
                </a:lnTo>
                <a:lnTo>
                  <a:pt x="30255" y="2493"/>
                </a:lnTo>
                <a:lnTo>
                  <a:pt x="34075" y="1536"/>
                </a:lnTo>
                <a:lnTo>
                  <a:pt x="37614" y="898"/>
                </a:lnTo>
                <a:lnTo>
                  <a:pt x="41960" y="473"/>
                </a:lnTo>
                <a:lnTo>
                  <a:pt x="46844" y="189"/>
                </a:lnTo>
                <a:lnTo>
                  <a:pt x="52086" y="0"/>
                </a:lnTo>
                <a:lnTo>
                  <a:pt x="56574" y="866"/>
                </a:lnTo>
                <a:lnTo>
                  <a:pt x="60559" y="2436"/>
                </a:lnTo>
                <a:lnTo>
                  <a:pt x="64209" y="4474"/>
                </a:lnTo>
                <a:lnTo>
                  <a:pt x="67636" y="5833"/>
                </a:lnTo>
                <a:lnTo>
                  <a:pt x="70913" y="6739"/>
                </a:lnTo>
                <a:lnTo>
                  <a:pt x="74091" y="7343"/>
                </a:lnTo>
                <a:lnTo>
                  <a:pt x="77203" y="8738"/>
                </a:lnTo>
                <a:lnTo>
                  <a:pt x="80271" y="10660"/>
                </a:lnTo>
                <a:lnTo>
                  <a:pt x="83309" y="12934"/>
                </a:lnTo>
                <a:lnTo>
                  <a:pt x="85335" y="15442"/>
                </a:lnTo>
                <a:lnTo>
                  <a:pt x="86686" y="18106"/>
                </a:lnTo>
                <a:lnTo>
                  <a:pt x="88186" y="23712"/>
                </a:lnTo>
                <a:lnTo>
                  <a:pt x="88853" y="29511"/>
                </a:lnTo>
                <a:lnTo>
                  <a:pt x="89149" y="35395"/>
                </a:lnTo>
                <a:lnTo>
                  <a:pt x="89228" y="38353"/>
                </a:lnTo>
                <a:lnTo>
                  <a:pt x="88287" y="42310"/>
                </a:lnTo>
                <a:lnTo>
                  <a:pt x="86668" y="46932"/>
                </a:lnTo>
                <a:lnTo>
                  <a:pt x="84594" y="51998"/>
                </a:lnTo>
                <a:lnTo>
                  <a:pt x="82219" y="56368"/>
                </a:lnTo>
                <a:lnTo>
                  <a:pt x="79642" y="60273"/>
                </a:lnTo>
                <a:lnTo>
                  <a:pt x="76931" y="63868"/>
                </a:lnTo>
                <a:lnTo>
                  <a:pt x="73137" y="67257"/>
                </a:lnTo>
                <a:lnTo>
                  <a:pt x="68622" y="70509"/>
                </a:lnTo>
                <a:lnTo>
                  <a:pt x="63625" y="73669"/>
                </a:lnTo>
                <a:lnTo>
                  <a:pt x="59300" y="76768"/>
                </a:lnTo>
                <a:lnTo>
                  <a:pt x="55425" y="79826"/>
                </a:lnTo>
                <a:lnTo>
                  <a:pt x="51848" y="82857"/>
                </a:lnTo>
                <a:lnTo>
                  <a:pt x="48469" y="84877"/>
                </a:lnTo>
                <a:lnTo>
                  <a:pt x="45225" y="86224"/>
                </a:lnTo>
                <a:lnTo>
                  <a:pt x="37625" y="88386"/>
                </a:lnTo>
                <a:lnTo>
                  <a:pt x="33938" y="88682"/>
                </a:lnTo>
                <a:lnTo>
                  <a:pt x="27233" y="88905"/>
                </a:lnTo>
                <a:lnTo>
                  <a:pt x="47838" y="88918"/>
                </a:lnTo>
                <a:lnTo>
                  <a:pt x="51756" y="89911"/>
                </a:lnTo>
                <a:lnTo>
                  <a:pt x="56354" y="91564"/>
                </a:lnTo>
                <a:lnTo>
                  <a:pt x="61405" y="93659"/>
                </a:lnTo>
                <a:lnTo>
                  <a:pt x="66760" y="95055"/>
                </a:lnTo>
                <a:lnTo>
                  <a:pt x="72316" y="95986"/>
                </a:lnTo>
                <a:lnTo>
                  <a:pt x="78006" y="96607"/>
                </a:lnTo>
                <a:lnTo>
                  <a:pt x="82792" y="98013"/>
                </a:lnTo>
                <a:lnTo>
                  <a:pt x="86977" y="99942"/>
                </a:lnTo>
                <a:lnTo>
                  <a:pt x="90759" y="102221"/>
                </a:lnTo>
                <a:lnTo>
                  <a:pt x="95268" y="104732"/>
                </a:lnTo>
                <a:lnTo>
                  <a:pt x="105573" y="110168"/>
                </a:lnTo>
                <a:lnTo>
                  <a:pt x="110109" y="113007"/>
                </a:lnTo>
                <a:lnTo>
                  <a:pt x="114127" y="115892"/>
                </a:lnTo>
                <a:lnTo>
                  <a:pt x="117798" y="118807"/>
                </a:lnTo>
                <a:lnTo>
                  <a:pt x="121239" y="121742"/>
                </a:lnTo>
                <a:lnTo>
                  <a:pt x="124526" y="124692"/>
                </a:lnTo>
                <a:lnTo>
                  <a:pt x="127710" y="127650"/>
                </a:lnTo>
                <a:lnTo>
                  <a:pt x="129833" y="130615"/>
                </a:lnTo>
                <a:lnTo>
                  <a:pt x="132192" y="136554"/>
                </a:lnTo>
                <a:lnTo>
                  <a:pt x="132821" y="140520"/>
                </a:lnTo>
                <a:lnTo>
                  <a:pt x="133240" y="145147"/>
                </a:lnTo>
                <a:lnTo>
                  <a:pt x="133706" y="154589"/>
                </a:lnTo>
                <a:lnTo>
                  <a:pt x="133913" y="162093"/>
                </a:lnTo>
                <a:lnTo>
                  <a:pt x="134065" y="181083"/>
                </a:lnTo>
                <a:lnTo>
                  <a:pt x="133076" y="184096"/>
                </a:lnTo>
                <a:lnTo>
                  <a:pt x="129330" y="190089"/>
                </a:lnTo>
                <a:lnTo>
                  <a:pt x="126940" y="193077"/>
                </a:lnTo>
                <a:lnTo>
                  <a:pt x="124353" y="196061"/>
                </a:lnTo>
                <a:lnTo>
                  <a:pt x="121637" y="199042"/>
                </a:lnTo>
                <a:lnTo>
                  <a:pt x="115969" y="205000"/>
                </a:lnTo>
                <a:lnTo>
                  <a:pt x="113067" y="207979"/>
                </a:lnTo>
                <a:lnTo>
                  <a:pt x="110139" y="209964"/>
                </a:lnTo>
                <a:lnTo>
                  <a:pt x="107194" y="211287"/>
                </a:lnTo>
                <a:lnTo>
                  <a:pt x="104238" y="212169"/>
                </a:lnTo>
                <a:lnTo>
                  <a:pt x="101273" y="212758"/>
                </a:lnTo>
                <a:lnTo>
                  <a:pt x="98304" y="213150"/>
                </a:lnTo>
                <a:lnTo>
                  <a:pt x="95332" y="213411"/>
                </a:lnTo>
                <a:lnTo>
                  <a:pt x="91364" y="214578"/>
                </a:lnTo>
                <a:lnTo>
                  <a:pt x="86731" y="216348"/>
                </a:lnTo>
                <a:lnTo>
                  <a:pt x="81657" y="218520"/>
                </a:lnTo>
                <a:lnTo>
                  <a:pt x="77281" y="219968"/>
                </a:lnTo>
                <a:lnTo>
                  <a:pt x="73371" y="220933"/>
                </a:lnTo>
                <a:lnTo>
                  <a:pt x="69771" y="221577"/>
                </a:lnTo>
                <a:lnTo>
                  <a:pt x="65384" y="221014"/>
                </a:lnTo>
                <a:lnTo>
                  <a:pt x="60474" y="219646"/>
                </a:lnTo>
                <a:lnTo>
                  <a:pt x="55213" y="217742"/>
                </a:lnTo>
                <a:lnTo>
                  <a:pt x="50714" y="216473"/>
                </a:lnTo>
                <a:lnTo>
                  <a:pt x="46720" y="215627"/>
                </a:lnTo>
                <a:lnTo>
                  <a:pt x="35755" y="2139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137"/>
          <p:cNvSpPr/>
          <p:nvPr/>
        </p:nvSpPr>
        <p:spPr>
          <a:xfrm>
            <a:off x="3481495" y="2777133"/>
            <a:ext cx="53632" cy="114312"/>
          </a:xfrm>
          <a:custGeom>
            <a:avLst/>
            <a:gdLst/>
            <a:ahLst/>
            <a:cxnLst/>
            <a:rect l="0" t="0" r="0" b="0"/>
            <a:pathLst>
              <a:path w="53632" h="114312">
                <a:moveTo>
                  <a:pt x="8938" y="0"/>
                </a:moveTo>
                <a:lnTo>
                  <a:pt x="1242" y="0"/>
                </a:lnTo>
                <a:lnTo>
                  <a:pt x="828" y="992"/>
                </a:lnTo>
                <a:lnTo>
                  <a:pt x="552" y="2646"/>
                </a:lnTo>
                <a:lnTo>
                  <a:pt x="109" y="7688"/>
                </a:lnTo>
                <a:lnTo>
                  <a:pt x="48" y="11023"/>
                </a:lnTo>
                <a:lnTo>
                  <a:pt x="0" y="81994"/>
                </a:lnTo>
                <a:lnTo>
                  <a:pt x="993" y="85421"/>
                </a:lnTo>
                <a:lnTo>
                  <a:pt x="2648" y="88697"/>
                </a:lnTo>
                <a:lnTo>
                  <a:pt x="4745" y="91873"/>
                </a:lnTo>
                <a:lnTo>
                  <a:pt x="6143" y="94983"/>
                </a:lnTo>
                <a:lnTo>
                  <a:pt x="7075" y="98048"/>
                </a:lnTo>
                <a:lnTo>
                  <a:pt x="7696" y="101085"/>
                </a:lnTo>
                <a:lnTo>
                  <a:pt x="9103" y="104100"/>
                </a:lnTo>
                <a:lnTo>
                  <a:pt x="11034" y="107103"/>
                </a:lnTo>
                <a:lnTo>
                  <a:pt x="13316" y="110098"/>
                </a:lnTo>
                <a:lnTo>
                  <a:pt x="15829" y="112094"/>
                </a:lnTo>
                <a:lnTo>
                  <a:pt x="18498" y="113424"/>
                </a:lnTo>
                <a:lnTo>
                  <a:pt x="21270" y="114311"/>
                </a:lnTo>
                <a:lnTo>
                  <a:pt x="24112" y="113911"/>
                </a:lnTo>
                <a:lnTo>
                  <a:pt x="26999" y="112651"/>
                </a:lnTo>
                <a:lnTo>
                  <a:pt x="29917" y="110820"/>
                </a:lnTo>
                <a:lnTo>
                  <a:pt x="32856" y="109598"/>
                </a:lnTo>
                <a:lnTo>
                  <a:pt x="35809" y="108784"/>
                </a:lnTo>
                <a:lnTo>
                  <a:pt x="42938" y="107478"/>
                </a:lnTo>
                <a:lnTo>
                  <a:pt x="44516" y="107370"/>
                </a:lnTo>
                <a:lnTo>
                  <a:pt x="46561" y="107299"/>
                </a:lnTo>
                <a:lnTo>
                  <a:pt x="53631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138"/>
          <p:cNvSpPr/>
          <p:nvPr/>
        </p:nvSpPr>
        <p:spPr>
          <a:xfrm>
            <a:off x="3553006" y="2768203"/>
            <a:ext cx="26814" cy="187524"/>
          </a:xfrm>
          <a:custGeom>
            <a:avLst/>
            <a:gdLst/>
            <a:ahLst/>
            <a:cxnLst/>
            <a:rect l="0" t="0" r="0" b="0"/>
            <a:pathLst>
              <a:path w="26814" h="187524">
                <a:moveTo>
                  <a:pt x="8936" y="0"/>
                </a:moveTo>
                <a:lnTo>
                  <a:pt x="4190" y="0"/>
                </a:lnTo>
                <a:lnTo>
                  <a:pt x="2792" y="992"/>
                </a:lnTo>
                <a:lnTo>
                  <a:pt x="1861" y="2646"/>
                </a:lnTo>
                <a:lnTo>
                  <a:pt x="1240" y="4741"/>
                </a:lnTo>
                <a:lnTo>
                  <a:pt x="549" y="9713"/>
                </a:lnTo>
                <a:lnTo>
                  <a:pt x="243" y="15231"/>
                </a:lnTo>
                <a:lnTo>
                  <a:pt x="106" y="20991"/>
                </a:lnTo>
                <a:lnTo>
                  <a:pt x="0" y="68620"/>
                </a:lnTo>
                <a:lnTo>
                  <a:pt x="993" y="74520"/>
                </a:lnTo>
                <a:lnTo>
                  <a:pt x="2647" y="80438"/>
                </a:lnTo>
                <a:lnTo>
                  <a:pt x="4744" y="86367"/>
                </a:lnTo>
                <a:lnTo>
                  <a:pt x="6141" y="92305"/>
                </a:lnTo>
                <a:lnTo>
                  <a:pt x="7072" y="98247"/>
                </a:lnTo>
                <a:lnTo>
                  <a:pt x="7693" y="104194"/>
                </a:lnTo>
                <a:lnTo>
                  <a:pt x="8108" y="110142"/>
                </a:lnTo>
                <a:lnTo>
                  <a:pt x="8384" y="116092"/>
                </a:lnTo>
                <a:lnTo>
                  <a:pt x="8690" y="127995"/>
                </a:lnTo>
                <a:lnTo>
                  <a:pt x="8827" y="139900"/>
                </a:lnTo>
                <a:lnTo>
                  <a:pt x="9856" y="145852"/>
                </a:lnTo>
                <a:lnTo>
                  <a:pt x="11536" y="151805"/>
                </a:lnTo>
                <a:lnTo>
                  <a:pt x="13648" y="157758"/>
                </a:lnTo>
                <a:lnTo>
                  <a:pt x="15057" y="162719"/>
                </a:lnTo>
                <a:lnTo>
                  <a:pt x="15996" y="167018"/>
                </a:lnTo>
                <a:lnTo>
                  <a:pt x="17503" y="176307"/>
                </a:lnTo>
                <a:lnTo>
                  <a:pt x="17709" y="180223"/>
                </a:lnTo>
                <a:lnTo>
                  <a:pt x="17864" y="187096"/>
                </a:lnTo>
                <a:lnTo>
                  <a:pt x="18861" y="187239"/>
                </a:lnTo>
                <a:lnTo>
                  <a:pt x="20518" y="187333"/>
                </a:lnTo>
                <a:lnTo>
                  <a:pt x="26813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139"/>
          <p:cNvSpPr/>
          <p:nvPr/>
        </p:nvSpPr>
        <p:spPr>
          <a:xfrm>
            <a:off x="2480374" y="3286125"/>
            <a:ext cx="26817" cy="232173"/>
          </a:xfrm>
          <a:custGeom>
            <a:avLst/>
            <a:gdLst/>
            <a:ahLst/>
            <a:cxnLst/>
            <a:rect l="0" t="0" r="0" b="0"/>
            <a:pathLst>
              <a:path w="26817" h="232173">
                <a:moveTo>
                  <a:pt x="26816" y="0"/>
                </a:moveTo>
                <a:lnTo>
                  <a:pt x="26816" y="111982"/>
                </a:lnTo>
                <a:lnTo>
                  <a:pt x="24830" y="118311"/>
                </a:lnTo>
                <a:lnTo>
                  <a:pt x="21519" y="124514"/>
                </a:lnTo>
                <a:lnTo>
                  <a:pt x="17326" y="130635"/>
                </a:lnTo>
                <a:lnTo>
                  <a:pt x="14530" y="136699"/>
                </a:lnTo>
                <a:lnTo>
                  <a:pt x="12666" y="142727"/>
                </a:lnTo>
                <a:lnTo>
                  <a:pt x="11424" y="148729"/>
                </a:lnTo>
                <a:lnTo>
                  <a:pt x="10596" y="154715"/>
                </a:lnTo>
                <a:lnTo>
                  <a:pt x="10043" y="160690"/>
                </a:lnTo>
                <a:lnTo>
                  <a:pt x="9675" y="166658"/>
                </a:lnTo>
                <a:lnTo>
                  <a:pt x="8437" y="172621"/>
                </a:lnTo>
                <a:lnTo>
                  <a:pt x="6618" y="178581"/>
                </a:lnTo>
                <a:lnTo>
                  <a:pt x="4412" y="184538"/>
                </a:lnTo>
                <a:lnTo>
                  <a:pt x="2942" y="189502"/>
                </a:lnTo>
                <a:lnTo>
                  <a:pt x="1961" y="193803"/>
                </a:lnTo>
                <a:lnTo>
                  <a:pt x="1308" y="197663"/>
                </a:lnTo>
                <a:lnTo>
                  <a:pt x="581" y="204598"/>
                </a:lnTo>
                <a:lnTo>
                  <a:pt x="258" y="210987"/>
                </a:lnTo>
                <a:lnTo>
                  <a:pt x="115" y="217134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140"/>
          <p:cNvSpPr/>
          <p:nvPr/>
        </p:nvSpPr>
        <p:spPr>
          <a:xfrm>
            <a:off x="2560821" y="3277238"/>
            <a:ext cx="125142" cy="212874"/>
          </a:xfrm>
          <a:custGeom>
            <a:avLst/>
            <a:gdLst/>
            <a:ahLst/>
            <a:cxnLst/>
            <a:rect l="0" t="0" r="0" b="0"/>
            <a:pathLst>
              <a:path w="125142" h="212874">
                <a:moveTo>
                  <a:pt x="0" y="44606"/>
                </a:moveTo>
                <a:lnTo>
                  <a:pt x="0" y="39865"/>
                </a:lnTo>
                <a:lnTo>
                  <a:pt x="994" y="38469"/>
                </a:lnTo>
                <a:lnTo>
                  <a:pt x="2649" y="37538"/>
                </a:lnTo>
                <a:lnTo>
                  <a:pt x="4746" y="36917"/>
                </a:lnTo>
                <a:lnTo>
                  <a:pt x="6143" y="35511"/>
                </a:lnTo>
                <a:lnTo>
                  <a:pt x="7076" y="33582"/>
                </a:lnTo>
                <a:lnTo>
                  <a:pt x="8111" y="28792"/>
                </a:lnTo>
                <a:lnTo>
                  <a:pt x="8571" y="23356"/>
                </a:lnTo>
                <a:lnTo>
                  <a:pt x="9687" y="21510"/>
                </a:lnTo>
                <a:lnTo>
                  <a:pt x="11424" y="20279"/>
                </a:lnTo>
                <a:lnTo>
                  <a:pt x="13575" y="19458"/>
                </a:lnTo>
                <a:lnTo>
                  <a:pt x="16003" y="17919"/>
                </a:lnTo>
                <a:lnTo>
                  <a:pt x="18614" y="15901"/>
                </a:lnTo>
                <a:lnTo>
                  <a:pt x="21348" y="13563"/>
                </a:lnTo>
                <a:lnTo>
                  <a:pt x="24164" y="11012"/>
                </a:lnTo>
                <a:lnTo>
                  <a:pt x="29941" y="5532"/>
                </a:lnTo>
                <a:lnTo>
                  <a:pt x="33865" y="3674"/>
                </a:lnTo>
                <a:lnTo>
                  <a:pt x="38468" y="2435"/>
                </a:lnTo>
                <a:lnTo>
                  <a:pt x="43523" y="1609"/>
                </a:lnTo>
                <a:lnTo>
                  <a:pt x="47885" y="1058"/>
                </a:lnTo>
                <a:lnTo>
                  <a:pt x="51787" y="691"/>
                </a:lnTo>
                <a:lnTo>
                  <a:pt x="55382" y="447"/>
                </a:lnTo>
                <a:lnTo>
                  <a:pt x="58771" y="283"/>
                </a:lnTo>
                <a:lnTo>
                  <a:pt x="65186" y="102"/>
                </a:lnTo>
                <a:lnTo>
                  <a:pt x="74381" y="0"/>
                </a:lnTo>
                <a:lnTo>
                  <a:pt x="77396" y="978"/>
                </a:lnTo>
                <a:lnTo>
                  <a:pt x="80400" y="2622"/>
                </a:lnTo>
                <a:lnTo>
                  <a:pt x="83395" y="4711"/>
                </a:lnTo>
                <a:lnTo>
                  <a:pt x="86385" y="7094"/>
                </a:lnTo>
                <a:lnTo>
                  <a:pt x="89372" y="9677"/>
                </a:lnTo>
                <a:lnTo>
                  <a:pt x="92357" y="12390"/>
                </a:lnTo>
                <a:lnTo>
                  <a:pt x="94346" y="15191"/>
                </a:lnTo>
                <a:lnTo>
                  <a:pt x="96557" y="20949"/>
                </a:lnTo>
                <a:lnTo>
                  <a:pt x="97146" y="24866"/>
                </a:lnTo>
                <a:lnTo>
                  <a:pt x="97539" y="29462"/>
                </a:lnTo>
                <a:lnTo>
                  <a:pt x="97801" y="34510"/>
                </a:lnTo>
                <a:lnTo>
                  <a:pt x="98092" y="45410"/>
                </a:lnTo>
                <a:lnTo>
                  <a:pt x="98170" y="51095"/>
                </a:lnTo>
                <a:lnTo>
                  <a:pt x="97228" y="56870"/>
                </a:lnTo>
                <a:lnTo>
                  <a:pt x="95607" y="62704"/>
                </a:lnTo>
                <a:lnTo>
                  <a:pt x="93533" y="68577"/>
                </a:lnTo>
                <a:lnTo>
                  <a:pt x="91158" y="74477"/>
                </a:lnTo>
                <a:lnTo>
                  <a:pt x="88581" y="80395"/>
                </a:lnTo>
                <a:lnTo>
                  <a:pt x="83070" y="92262"/>
                </a:lnTo>
                <a:lnTo>
                  <a:pt x="68482" y="122001"/>
                </a:lnTo>
                <a:lnTo>
                  <a:pt x="63532" y="127953"/>
                </a:lnTo>
                <a:lnTo>
                  <a:pt x="57253" y="133905"/>
                </a:lnTo>
                <a:lnTo>
                  <a:pt x="50087" y="139857"/>
                </a:lnTo>
                <a:lnTo>
                  <a:pt x="44316" y="145810"/>
                </a:lnTo>
                <a:lnTo>
                  <a:pt x="39476" y="151763"/>
                </a:lnTo>
                <a:lnTo>
                  <a:pt x="35256" y="157716"/>
                </a:lnTo>
                <a:lnTo>
                  <a:pt x="32443" y="162677"/>
                </a:lnTo>
                <a:lnTo>
                  <a:pt x="30567" y="166976"/>
                </a:lnTo>
                <a:lnTo>
                  <a:pt x="29317" y="170834"/>
                </a:lnTo>
                <a:lnTo>
                  <a:pt x="28483" y="174399"/>
                </a:lnTo>
                <a:lnTo>
                  <a:pt x="27557" y="181005"/>
                </a:lnTo>
                <a:lnTo>
                  <a:pt x="27146" y="187249"/>
                </a:lnTo>
                <a:lnTo>
                  <a:pt x="27036" y="190303"/>
                </a:lnTo>
                <a:lnTo>
                  <a:pt x="27956" y="193331"/>
                </a:lnTo>
                <a:lnTo>
                  <a:pt x="31626" y="199341"/>
                </a:lnTo>
                <a:lnTo>
                  <a:pt x="33996" y="201341"/>
                </a:lnTo>
                <a:lnTo>
                  <a:pt x="36569" y="202674"/>
                </a:lnTo>
                <a:lnTo>
                  <a:pt x="39276" y="203563"/>
                </a:lnTo>
                <a:lnTo>
                  <a:pt x="42075" y="205148"/>
                </a:lnTo>
                <a:lnTo>
                  <a:pt x="44935" y="207196"/>
                </a:lnTo>
                <a:lnTo>
                  <a:pt x="47834" y="209554"/>
                </a:lnTo>
                <a:lnTo>
                  <a:pt x="50760" y="211126"/>
                </a:lnTo>
                <a:lnTo>
                  <a:pt x="53704" y="212174"/>
                </a:lnTo>
                <a:lnTo>
                  <a:pt x="56659" y="212873"/>
                </a:lnTo>
                <a:lnTo>
                  <a:pt x="60616" y="212346"/>
                </a:lnTo>
                <a:lnTo>
                  <a:pt x="65240" y="211003"/>
                </a:lnTo>
                <a:lnTo>
                  <a:pt x="70309" y="209115"/>
                </a:lnTo>
                <a:lnTo>
                  <a:pt x="74682" y="207857"/>
                </a:lnTo>
                <a:lnTo>
                  <a:pt x="78590" y="207018"/>
                </a:lnTo>
                <a:lnTo>
                  <a:pt x="82189" y="206459"/>
                </a:lnTo>
                <a:lnTo>
                  <a:pt x="86574" y="206086"/>
                </a:lnTo>
                <a:lnTo>
                  <a:pt x="91484" y="205837"/>
                </a:lnTo>
                <a:lnTo>
                  <a:pt x="96744" y="205672"/>
                </a:lnTo>
                <a:lnTo>
                  <a:pt x="101244" y="204569"/>
                </a:lnTo>
                <a:lnTo>
                  <a:pt x="105237" y="202841"/>
                </a:lnTo>
                <a:lnTo>
                  <a:pt x="108892" y="200698"/>
                </a:lnTo>
                <a:lnTo>
                  <a:pt x="112322" y="199269"/>
                </a:lnTo>
                <a:lnTo>
                  <a:pt x="115601" y="198316"/>
                </a:lnTo>
                <a:lnTo>
                  <a:pt x="125141" y="1964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715417" y="3295173"/>
            <a:ext cx="175348" cy="176665"/>
          </a:xfrm>
          <a:custGeom>
            <a:avLst/>
            <a:gdLst/>
            <a:ahLst/>
            <a:cxnLst/>
            <a:rect l="0" t="0" r="0" b="0"/>
            <a:pathLst>
              <a:path w="175348" h="176665">
                <a:moveTo>
                  <a:pt x="104622" y="17741"/>
                </a:moveTo>
                <a:lnTo>
                  <a:pt x="104622" y="4439"/>
                </a:lnTo>
                <a:lnTo>
                  <a:pt x="103630" y="2919"/>
                </a:lnTo>
                <a:lnTo>
                  <a:pt x="101974" y="1907"/>
                </a:lnTo>
                <a:lnTo>
                  <a:pt x="97486" y="782"/>
                </a:lnTo>
                <a:lnTo>
                  <a:pt x="92182" y="282"/>
                </a:lnTo>
                <a:lnTo>
                  <a:pt x="88356" y="0"/>
                </a:lnTo>
                <a:lnTo>
                  <a:pt x="84813" y="2580"/>
                </a:lnTo>
                <a:lnTo>
                  <a:pt x="82478" y="4657"/>
                </a:lnTo>
                <a:lnTo>
                  <a:pt x="78934" y="7034"/>
                </a:lnTo>
                <a:lnTo>
                  <a:pt x="74586" y="9611"/>
                </a:lnTo>
                <a:lnTo>
                  <a:pt x="69701" y="12321"/>
                </a:lnTo>
                <a:lnTo>
                  <a:pt x="65450" y="15120"/>
                </a:lnTo>
                <a:lnTo>
                  <a:pt x="61624" y="17978"/>
                </a:lnTo>
                <a:lnTo>
                  <a:pt x="58080" y="20875"/>
                </a:lnTo>
                <a:lnTo>
                  <a:pt x="54724" y="24792"/>
                </a:lnTo>
                <a:lnTo>
                  <a:pt x="51493" y="29386"/>
                </a:lnTo>
                <a:lnTo>
                  <a:pt x="48346" y="34435"/>
                </a:lnTo>
                <a:lnTo>
                  <a:pt x="45255" y="38792"/>
                </a:lnTo>
                <a:lnTo>
                  <a:pt x="42201" y="42689"/>
                </a:lnTo>
                <a:lnTo>
                  <a:pt x="39172" y="46279"/>
                </a:lnTo>
                <a:lnTo>
                  <a:pt x="36159" y="51649"/>
                </a:lnTo>
                <a:lnTo>
                  <a:pt x="33158" y="58206"/>
                </a:lnTo>
                <a:lnTo>
                  <a:pt x="30164" y="65554"/>
                </a:lnTo>
                <a:lnTo>
                  <a:pt x="27175" y="71444"/>
                </a:lnTo>
                <a:lnTo>
                  <a:pt x="24189" y="76363"/>
                </a:lnTo>
                <a:lnTo>
                  <a:pt x="21205" y="80635"/>
                </a:lnTo>
                <a:lnTo>
                  <a:pt x="19215" y="86459"/>
                </a:lnTo>
                <a:lnTo>
                  <a:pt x="17889" y="93319"/>
                </a:lnTo>
                <a:lnTo>
                  <a:pt x="17005" y="100869"/>
                </a:lnTo>
                <a:lnTo>
                  <a:pt x="14430" y="107886"/>
                </a:lnTo>
                <a:lnTo>
                  <a:pt x="10726" y="114549"/>
                </a:lnTo>
                <a:lnTo>
                  <a:pt x="6270" y="120975"/>
                </a:lnTo>
                <a:lnTo>
                  <a:pt x="3300" y="127243"/>
                </a:lnTo>
                <a:lnTo>
                  <a:pt x="1320" y="133407"/>
                </a:lnTo>
                <a:lnTo>
                  <a:pt x="0" y="139500"/>
                </a:lnTo>
                <a:lnTo>
                  <a:pt x="113" y="144554"/>
                </a:lnTo>
                <a:lnTo>
                  <a:pt x="1182" y="148916"/>
                </a:lnTo>
                <a:lnTo>
                  <a:pt x="2887" y="152816"/>
                </a:lnTo>
                <a:lnTo>
                  <a:pt x="6010" y="156408"/>
                </a:lnTo>
                <a:lnTo>
                  <a:pt x="10079" y="159795"/>
                </a:lnTo>
                <a:lnTo>
                  <a:pt x="14778" y="163045"/>
                </a:lnTo>
                <a:lnTo>
                  <a:pt x="19897" y="166204"/>
                </a:lnTo>
                <a:lnTo>
                  <a:pt x="25296" y="169303"/>
                </a:lnTo>
                <a:lnTo>
                  <a:pt x="30881" y="172360"/>
                </a:lnTo>
                <a:lnTo>
                  <a:pt x="36591" y="174399"/>
                </a:lnTo>
                <a:lnTo>
                  <a:pt x="42384" y="175758"/>
                </a:lnTo>
                <a:lnTo>
                  <a:pt x="48233" y="176664"/>
                </a:lnTo>
                <a:lnTo>
                  <a:pt x="54118" y="176275"/>
                </a:lnTo>
                <a:lnTo>
                  <a:pt x="60028" y="175024"/>
                </a:lnTo>
                <a:lnTo>
                  <a:pt x="65955" y="173198"/>
                </a:lnTo>
                <a:lnTo>
                  <a:pt x="71892" y="170989"/>
                </a:lnTo>
                <a:lnTo>
                  <a:pt x="77836" y="168523"/>
                </a:lnTo>
                <a:lnTo>
                  <a:pt x="83785" y="165887"/>
                </a:lnTo>
                <a:lnTo>
                  <a:pt x="88745" y="163138"/>
                </a:lnTo>
                <a:lnTo>
                  <a:pt x="93044" y="160313"/>
                </a:lnTo>
                <a:lnTo>
                  <a:pt x="96903" y="157438"/>
                </a:lnTo>
                <a:lnTo>
                  <a:pt x="101463" y="154528"/>
                </a:lnTo>
                <a:lnTo>
                  <a:pt x="106489" y="151596"/>
                </a:lnTo>
                <a:lnTo>
                  <a:pt x="111826" y="148650"/>
                </a:lnTo>
                <a:lnTo>
                  <a:pt x="123053" y="142730"/>
                </a:lnTo>
                <a:lnTo>
                  <a:pt x="128827" y="139762"/>
                </a:lnTo>
                <a:lnTo>
                  <a:pt x="135657" y="135800"/>
                </a:lnTo>
                <a:lnTo>
                  <a:pt x="151190" y="126105"/>
                </a:lnTo>
                <a:lnTo>
                  <a:pt x="157518" y="120741"/>
                </a:lnTo>
                <a:lnTo>
                  <a:pt x="162729" y="115182"/>
                </a:lnTo>
                <a:lnTo>
                  <a:pt x="167196" y="109491"/>
                </a:lnTo>
                <a:lnTo>
                  <a:pt x="170175" y="103712"/>
                </a:lnTo>
                <a:lnTo>
                  <a:pt x="172160" y="97875"/>
                </a:lnTo>
                <a:lnTo>
                  <a:pt x="173484" y="92000"/>
                </a:lnTo>
                <a:lnTo>
                  <a:pt x="174366" y="86099"/>
                </a:lnTo>
                <a:lnTo>
                  <a:pt x="174954" y="80180"/>
                </a:lnTo>
                <a:lnTo>
                  <a:pt x="175347" y="74250"/>
                </a:lnTo>
                <a:lnTo>
                  <a:pt x="174615" y="68312"/>
                </a:lnTo>
                <a:lnTo>
                  <a:pt x="173134" y="62369"/>
                </a:lnTo>
                <a:lnTo>
                  <a:pt x="171154" y="56423"/>
                </a:lnTo>
                <a:lnTo>
                  <a:pt x="168840" y="51467"/>
                </a:lnTo>
                <a:lnTo>
                  <a:pt x="166305" y="47170"/>
                </a:lnTo>
                <a:lnTo>
                  <a:pt x="163621" y="43313"/>
                </a:lnTo>
                <a:lnTo>
                  <a:pt x="160839" y="39750"/>
                </a:lnTo>
                <a:lnTo>
                  <a:pt x="157991" y="36383"/>
                </a:lnTo>
                <a:lnTo>
                  <a:pt x="155099" y="33146"/>
                </a:lnTo>
                <a:lnTo>
                  <a:pt x="151185" y="29995"/>
                </a:lnTo>
                <a:lnTo>
                  <a:pt x="146589" y="26903"/>
                </a:lnTo>
                <a:lnTo>
                  <a:pt x="141539" y="23848"/>
                </a:lnTo>
                <a:lnTo>
                  <a:pt x="136185" y="21813"/>
                </a:lnTo>
                <a:lnTo>
                  <a:pt x="130630" y="20456"/>
                </a:lnTo>
                <a:lnTo>
                  <a:pt x="124941" y="19551"/>
                </a:lnTo>
                <a:lnTo>
                  <a:pt x="120154" y="18948"/>
                </a:lnTo>
                <a:lnTo>
                  <a:pt x="115970" y="18546"/>
                </a:lnTo>
                <a:lnTo>
                  <a:pt x="106864" y="17900"/>
                </a:lnTo>
                <a:lnTo>
                  <a:pt x="107110" y="17847"/>
                </a:lnTo>
                <a:lnTo>
                  <a:pt x="108267" y="17812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142"/>
          <p:cNvSpPr/>
          <p:nvPr/>
        </p:nvSpPr>
        <p:spPr>
          <a:xfrm>
            <a:off x="2927303" y="3464719"/>
            <a:ext cx="35387" cy="89298"/>
          </a:xfrm>
          <a:custGeom>
            <a:avLst/>
            <a:gdLst/>
            <a:ahLst/>
            <a:cxnLst/>
            <a:rect l="0" t="0" r="0" b="0"/>
            <a:pathLst>
              <a:path w="35387" h="89298">
                <a:moveTo>
                  <a:pt x="26815" y="0"/>
                </a:moveTo>
                <a:lnTo>
                  <a:pt x="26815" y="7688"/>
                </a:lnTo>
                <a:lnTo>
                  <a:pt x="27808" y="9094"/>
                </a:lnTo>
                <a:lnTo>
                  <a:pt x="29464" y="11024"/>
                </a:lnTo>
                <a:lnTo>
                  <a:pt x="31561" y="13302"/>
                </a:lnTo>
                <a:lnTo>
                  <a:pt x="32958" y="15814"/>
                </a:lnTo>
                <a:lnTo>
                  <a:pt x="33890" y="18480"/>
                </a:lnTo>
                <a:lnTo>
                  <a:pt x="34511" y="21249"/>
                </a:lnTo>
                <a:lnTo>
                  <a:pt x="34926" y="24088"/>
                </a:lnTo>
                <a:lnTo>
                  <a:pt x="35202" y="26973"/>
                </a:lnTo>
                <a:lnTo>
                  <a:pt x="35386" y="29888"/>
                </a:lnTo>
                <a:lnTo>
                  <a:pt x="34516" y="32824"/>
                </a:lnTo>
                <a:lnTo>
                  <a:pt x="32942" y="35773"/>
                </a:lnTo>
                <a:lnTo>
                  <a:pt x="30900" y="38731"/>
                </a:lnTo>
                <a:lnTo>
                  <a:pt x="29538" y="42688"/>
                </a:lnTo>
                <a:lnTo>
                  <a:pt x="28631" y="47310"/>
                </a:lnTo>
                <a:lnTo>
                  <a:pt x="28026" y="52376"/>
                </a:lnTo>
                <a:lnTo>
                  <a:pt x="26629" y="56746"/>
                </a:lnTo>
                <a:lnTo>
                  <a:pt x="24705" y="60651"/>
                </a:lnTo>
                <a:lnTo>
                  <a:pt x="22429" y="64246"/>
                </a:lnTo>
                <a:lnTo>
                  <a:pt x="20912" y="67636"/>
                </a:lnTo>
                <a:lnTo>
                  <a:pt x="19900" y="70887"/>
                </a:lnTo>
                <a:lnTo>
                  <a:pt x="19225" y="74047"/>
                </a:lnTo>
                <a:lnTo>
                  <a:pt x="17783" y="76154"/>
                </a:lnTo>
                <a:lnTo>
                  <a:pt x="15828" y="77558"/>
                </a:lnTo>
                <a:lnTo>
                  <a:pt x="13531" y="78495"/>
                </a:lnTo>
                <a:lnTo>
                  <a:pt x="11007" y="80111"/>
                </a:lnTo>
                <a:lnTo>
                  <a:pt x="8331" y="82180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143"/>
          <p:cNvSpPr/>
          <p:nvPr/>
        </p:nvSpPr>
        <p:spPr>
          <a:xfrm>
            <a:off x="3088306" y="3277196"/>
            <a:ext cx="89278" cy="133823"/>
          </a:xfrm>
          <a:custGeom>
            <a:avLst/>
            <a:gdLst/>
            <a:ahLst/>
            <a:cxnLst/>
            <a:rect l="0" t="0" r="0" b="0"/>
            <a:pathLst>
              <a:path w="89278" h="133823">
                <a:moveTo>
                  <a:pt x="8829" y="0"/>
                </a:moveTo>
                <a:lnTo>
                  <a:pt x="8829" y="46496"/>
                </a:lnTo>
                <a:lnTo>
                  <a:pt x="7836" y="50841"/>
                </a:lnTo>
                <a:lnTo>
                  <a:pt x="6181" y="55722"/>
                </a:lnTo>
                <a:lnTo>
                  <a:pt x="4084" y="60960"/>
                </a:lnTo>
                <a:lnTo>
                  <a:pt x="2687" y="66437"/>
                </a:lnTo>
                <a:lnTo>
                  <a:pt x="1755" y="72072"/>
                </a:lnTo>
                <a:lnTo>
                  <a:pt x="1133" y="77814"/>
                </a:lnTo>
                <a:lnTo>
                  <a:pt x="719" y="82633"/>
                </a:lnTo>
                <a:lnTo>
                  <a:pt x="443" y="86839"/>
                </a:lnTo>
                <a:lnTo>
                  <a:pt x="136" y="94157"/>
                </a:lnTo>
                <a:lnTo>
                  <a:pt x="0" y="100717"/>
                </a:lnTo>
                <a:lnTo>
                  <a:pt x="957" y="103855"/>
                </a:lnTo>
                <a:lnTo>
                  <a:pt x="2588" y="106939"/>
                </a:lnTo>
                <a:lnTo>
                  <a:pt x="4669" y="109988"/>
                </a:lnTo>
                <a:lnTo>
                  <a:pt x="7049" y="113013"/>
                </a:lnTo>
                <a:lnTo>
                  <a:pt x="9629" y="116021"/>
                </a:lnTo>
                <a:lnTo>
                  <a:pt x="12342" y="119019"/>
                </a:lnTo>
                <a:lnTo>
                  <a:pt x="15144" y="121018"/>
                </a:lnTo>
                <a:lnTo>
                  <a:pt x="18005" y="122350"/>
                </a:lnTo>
                <a:lnTo>
                  <a:pt x="20906" y="123238"/>
                </a:lnTo>
                <a:lnTo>
                  <a:pt x="23833" y="124823"/>
                </a:lnTo>
                <a:lnTo>
                  <a:pt x="26777" y="126871"/>
                </a:lnTo>
                <a:lnTo>
                  <a:pt x="29733" y="129229"/>
                </a:lnTo>
                <a:lnTo>
                  <a:pt x="32697" y="130801"/>
                </a:lnTo>
                <a:lnTo>
                  <a:pt x="35666" y="131849"/>
                </a:lnTo>
                <a:lnTo>
                  <a:pt x="38639" y="132547"/>
                </a:lnTo>
                <a:lnTo>
                  <a:pt x="41614" y="133013"/>
                </a:lnTo>
                <a:lnTo>
                  <a:pt x="44590" y="133323"/>
                </a:lnTo>
                <a:lnTo>
                  <a:pt x="47567" y="133530"/>
                </a:lnTo>
                <a:lnTo>
                  <a:pt x="50545" y="133668"/>
                </a:lnTo>
                <a:lnTo>
                  <a:pt x="56503" y="133822"/>
                </a:lnTo>
                <a:lnTo>
                  <a:pt x="58489" y="132871"/>
                </a:lnTo>
                <a:lnTo>
                  <a:pt x="59813" y="131244"/>
                </a:lnTo>
                <a:lnTo>
                  <a:pt x="60695" y="129167"/>
                </a:lnTo>
                <a:lnTo>
                  <a:pt x="62277" y="126791"/>
                </a:lnTo>
                <a:lnTo>
                  <a:pt x="64325" y="124215"/>
                </a:lnTo>
                <a:lnTo>
                  <a:pt x="66683" y="121505"/>
                </a:lnTo>
                <a:lnTo>
                  <a:pt x="69248" y="118706"/>
                </a:lnTo>
                <a:lnTo>
                  <a:pt x="74747" y="112950"/>
                </a:lnTo>
                <a:lnTo>
                  <a:pt x="83427" y="104132"/>
                </a:lnTo>
                <a:lnTo>
                  <a:pt x="85376" y="101171"/>
                </a:lnTo>
                <a:lnTo>
                  <a:pt x="86676" y="98205"/>
                </a:lnTo>
                <a:lnTo>
                  <a:pt x="87543" y="95235"/>
                </a:lnTo>
                <a:lnTo>
                  <a:pt x="88121" y="92263"/>
                </a:lnTo>
                <a:lnTo>
                  <a:pt x="88506" y="89290"/>
                </a:lnTo>
                <a:lnTo>
                  <a:pt x="89277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144"/>
          <p:cNvSpPr/>
          <p:nvPr/>
        </p:nvSpPr>
        <p:spPr>
          <a:xfrm>
            <a:off x="3168664" y="3259336"/>
            <a:ext cx="17858" cy="241103"/>
          </a:xfrm>
          <a:custGeom>
            <a:avLst/>
            <a:gdLst/>
            <a:ahLst/>
            <a:cxnLst/>
            <a:rect l="0" t="0" r="0" b="0"/>
            <a:pathLst>
              <a:path w="17858" h="241103">
                <a:moveTo>
                  <a:pt x="17857" y="0"/>
                </a:moveTo>
                <a:lnTo>
                  <a:pt x="17857" y="147588"/>
                </a:lnTo>
                <a:lnTo>
                  <a:pt x="15871" y="153954"/>
                </a:lnTo>
                <a:lnTo>
                  <a:pt x="12561" y="160183"/>
                </a:lnTo>
                <a:lnTo>
                  <a:pt x="8367" y="166320"/>
                </a:lnTo>
                <a:lnTo>
                  <a:pt x="5572" y="172396"/>
                </a:lnTo>
                <a:lnTo>
                  <a:pt x="3708" y="178431"/>
                </a:lnTo>
                <a:lnTo>
                  <a:pt x="2465" y="184438"/>
                </a:lnTo>
                <a:lnTo>
                  <a:pt x="1637" y="190427"/>
                </a:lnTo>
                <a:lnTo>
                  <a:pt x="1085" y="196405"/>
                </a:lnTo>
                <a:lnTo>
                  <a:pt x="471" y="207346"/>
                </a:lnTo>
                <a:lnTo>
                  <a:pt x="198" y="215515"/>
                </a:lnTo>
                <a:lnTo>
                  <a:pt x="23" y="228845"/>
                </a:lnTo>
                <a:lnTo>
                  <a:pt x="0" y="234993"/>
                </a:lnTo>
                <a:lnTo>
                  <a:pt x="986" y="237029"/>
                </a:lnTo>
                <a:lnTo>
                  <a:pt x="2637" y="238387"/>
                </a:lnTo>
                <a:lnTo>
                  <a:pt x="8919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145"/>
          <p:cNvSpPr/>
          <p:nvPr/>
        </p:nvSpPr>
        <p:spPr>
          <a:xfrm>
            <a:off x="3275907" y="3268309"/>
            <a:ext cx="178773" cy="214270"/>
          </a:xfrm>
          <a:custGeom>
            <a:avLst/>
            <a:gdLst/>
            <a:ahLst/>
            <a:cxnLst/>
            <a:rect l="0" t="0" r="0" b="0"/>
            <a:pathLst>
              <a:path w="178773" h="214270">
                <a:moveTo>
                  <a:pt x="0" y="35676"/>
                </a:moveTo>
                <a:lnTo>
                  <a:pt x="4745" y="30935"/>
                </a:lnTo>
                <a:lnTo>
                  <a:pt x="6143" y="28546"/>
                </a:lnTo>
                <a:lnTo>
                  <a:pt x="7696" y="23247"/>
                </a:lnTo>
                <a:lnTo>
                  <a:pt x="9103" y="21436"/>
                </a:lnTo>
                <a:lnTo>
                  <a:pt x="11035" y="20230"/>
                </a:lnTo>
                <a:lnTo>
                  <a:pt x="13316" y="19426"/>
                </a:lnTo>
                <a:lnTo>
                  <a:pt x="18498" y="15885"/>
                </a:lnTo>
                <a:lnTo>
                  <a:pt x="21270" y="13553"/>
                </a:lnTo>
                <a:lnTo>
                  <a:pt x="24112" y="11005"/>
                </a:lnTo>
                <a:lnTo>
                  <a:pt x="29918" y="5529"/>
                </a:lnTo>
                <a:lnTo>
                  <a:pt x="32857" y="3672"/>
                </a:lnTo>
                <a:lnTo>
                  <a:pt x="35809" y="2433"/>
                </a:lnTo>
                <a:lnTo>
                  <a:pt x="38771" y="1608"/>
                </a:lnTo>
                <a:lnTo>
                  <a:pt x="41737" y="1058"/>
                </a:lnTo>
                <a:lnTo>
                  <a:pt x="44709" y="691"/>
                </a:lnTo>
                <a:lnTo>
                  <a:pt x="47683" y="446"/>
                </a:lnTo>
                <a:lnTo>
                  <a:pt x="51652" y="283"/>
                </a:lnTo>
                <a:lnTo>
                  <a:pt x="65736" y="53"/>
                </a:lnTo>
                <a:lnTo>
                  <a:pt x="73247" y="0"/>
                </a:lnTo>
                <a:lnTo>
                  <a:pt x="77633" y="978"/>
                </a:lnTo>
                <a:lnTo>
                  <a:pt x="82544" y="2622"/>
                </a:lnTo>
                <a:lnTo>
                  <a:pt x="87804" y="4710"/>
                </a:lnTo>
                <a:lnTo>
                  <a:pt x="92304" y="7094"/>
                </a:lnTo>
                <a:lnTo>
                  <a:pt x="96297" y="9676"/>
                </a:lnTo>
                <a:lnTo>
                  <a:pt x="99952" y="12390"/>
                </a:lnTo>
                <a:lnTo>
                  <a:pt x="103382" y="15191"/>
                </a:lnTo>
                <a:lnTo>
                  <a:pt x="106662" y="18050"/>
                </a:lnTo>
                <a:lnTo>
                  <a:pt x="109842" y="20949"/>
                </a:lnTo>
                <a:lnTo>
                  <a:pt x="112955" y="24866"/>
                </a:lnTo>
                <a:lnTo>
                  <a:pt x="116024" y="29461"/>
                </a:lnTo>
                <a:lnTo>
                  <a:pt x="119063" y="34510"/>
                </a:lnTo>
                <a:lnTo>
                  <a:pt x="122081" y="39859"/>
                </a:lnTo>
                <a:lnTo>
                  <a:pt x="128084" y="51095"/>
                </a:lnTo>
                <a:lnTo>
                  <a:pt x="130083" y="56869"/>
                </a:lnTo>
                <a:lnTo>
                  <a:pt x="131414" y="62703"/>
                </a:lnTo>
                <a:lnTo>
                  <a:pt x="132303" y="68576"/>
                </a:lnTo>
                <a:lnTo>
                  <a:pt x="132895" y="74476"/>
                </a:lnTo>
                <a:lnTo>
                  <a:pt x="133289" y="80395"/>
                </a:lnTo>
                <a:lnTo>
                  <a:pt x="133553" y="86324"/>
                </a:lnTo>
                <a:lnTo>
                  <a:pt x="133845" y="100850"/>
                </a:lnTo>
                <a:lnTo>
                  <a:pt x="134033" y="129688"/>
                </a:lnTo>
                <a:lnTo>
                  <a:pt x="132061" y="136054"/>
                </a:lnTo>
                <a:lnTo>
                  <a:pt x="128761" y="142282"/>
                </a:lnTo>
                <a:lnTo>
                  <a:pt x="124575" y="148418"/>
                </a:lnTo>
                <a:lnTo>
                  <a:pt x="120791" y="154493"/>
                </a:lnTo>
                <a:lnTo>
                  <a:pt x="117274" y="160528"/>
                </a:lnTo>
                <a:lnTo>
                  <a:pt x="113937" y="166536"/>
                </a:lnTo>
                <a:lnTo>
                  <a:pt x="110719" y="171533"/>
                </a:lnTo>
                <a:lnTo>
                  <a:pt x="107581" y="175856"/>
                </a:lnTo>
                <a:lnTo>
                  <a:pt x="104495" y="179731"/>
                </a:lnTo>
                <a:lnTo>
                  <a:pt x="100452" y="182314"/>
                </a:lnTo>
                <a:lnTo>
                  <a:pt x="95770" y="184036"/>
                </a:lnTo>
                <a:lnTo>
                  <a:pt x="90663" y="185184"/>
                </a:lnTo>
                <a:lnTo>
                  <a:pt x="86265" y="186942"/>
                </a:lnTo>
                <a:lnTo>
                  <a:pt x="82339" y="189105"/>
                </a:lnTo>
                <a:lnTo>
                  <a:pt x="78729" y="191540"/>
                </a:lnTo>
                <a:lnTo>
                  <a:pt x="75329" y="193163"/>
                </a:lnTo>
                <a:lnTo>
                  <a:pt x="72069" y="194246"/>
                </a:lnTo>
                <a:lnTo>
                  <a:pt x="68903" y="194967"/>
                </a:lnTo>
                <a:lnTo>
                  <a:pt x="65799" y="195448"/>
                </a:lnTo>
                <a:lnTo>
                  <a:pt x="62736" y="195768"/>
                </a:lnTo>
                <a:lnTo>
                  <a:pt x="59701" y="195982"/>
                </a:lnTo>
                <a:lnTo>
                  <a:pt x="55692" y="195133"/>
                </a:lnTo>
                <a:lnTo>
                  <a:pt x="51032" y="193574"/>
                </a:lnTo>
                <a:lnTo>
                  <a:pt x="45939" y="191543"/>
                </a:lnTo>
                <a:lnTo>
                  <a:pt x="41551" y="189196"/>
                </a:lnTo>
                <a:lnTo>
                  <a:pt x="37633" y="186639"/>
                </a:lnTo>
                <a:lnTo>
                  <a:pt x="28953" y="180148"/>
                </a:lnTo>
                <a:lnTo>
                  <a:pt x="25117" y="176615"/>
                </a:lnTo>
                <a:lnTo>
                  <a:pt x="22704" y="174284"/>
                </a:lnTo>
                <a:lnTo>
                  <a:pt x="21095" y="171737"/>
                </a:lnTo>
                <a:lnTo>
                  <a:pt x="19307" y="166262"/>
                </a:lnTo>
                <a:lnTo>
                  <a:pt x="19824" y="164405"/>
                </a:lnTo>
                <a:lnTo>
                  <a:pt x="21162" y="163167"/>
                </a:lnTo>
                <a:lnTo>
                  <a:pt x="23046" y="162342"/>
                </a:lnTo>
                <a:lnTo>
                  <a:pt x="27789" y="161425"/>
                </a:lnTo>
                <a:lnTo>
                  <a:pt x="33207" y="161017"/>
                </a:lnTo>
                <a:lnTo>
                  <a:pt x="38926" y="160836"/>
                </a:lnTo>
                <a:lnTo>
                  <a:pt x="78870" y="160695"/>
                </a:lnTo>
                <a:lnTo>
                  <a:pt x="84362" y="161686"/>
                </a:lnTo>
                <a:lnTo>
                  <a:pt x="90009" y="163339"/>
                </a:lnTo>
                <a:lnTo>
                  <a:pt x="95760" y="165433"/>
                </a:lnTo>
                <a:lnTo>
                  <a:pt x="101581" y="167821"/>
                </a:lnTo>
                <a:lnTo>
                  <a:pt x="107448" y="170405"/>
                </a:lnTo>
                <a:lnTo>
                  <a:pt x="113345" y="173120"/>
                </a:lnTo>
                <a:lnTo>
                  <a:pt x="118270" y="174930"/>
                </a:lnTo>
                <a:lnTo>
                  <a:pt x="122547" y="176137"/>
                </a:lnTo>
                <a:lnTo>
                  <a:pt x="126390" y="176942"/>
                </a:lnTo>
                <a:lnTo>
                  <a:pt x="130939" y="178470"/>
                </a:lnTo>
                <a:lnTo>
                  <a:pt x="135959" y="180481"/>
                </a:lnTo>
                <a:lnTo>
                  <a:pt x="141291" y="182814"/>
                </a:lnTo>
                <a:lnTo>
                  <a:pt x="145839" y="185361"/>
                </a:lnTo>
                <a:lnTo>
                  <a:pt x="149864" y="188052"/>
                </a:lnTo>
                <a:lnTo>
                  <a:pt x="153541" y="190838"/>
                </a:lnTo>
                <a:lnTo>
                  <a:pt x="156985" y="193687"/>
                </a:lnTo>
                <a:lnTo>
                  <a:pt x="160275" y="196580"/>
                </a:lnTo>
                <a:lnTo>
                  <a:pt x="163461" y="199499"/>
                </a:lnTo>
                <a:lnTo>
                  <a:pt x="166578" y="201446"/>
                </a:lnTo>
                <a:lnTo>
                  <a:pt x="169649" y="202744"/>
                </a:lnTo>
                <a:lnTo>
                  <a:pt x="176969" y="204827"/>
                </a:lnTo>
                <a:lnTo>
                  <a:pt x="177571" y="205990"/>
                </a:lnTo>
                <a:lnTo>
                  <a:pt x="177971" y="207758"/>
                </a:lnTo>
                <a:lnTo>
                  <a:pt x="178772" y="2142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146"/>
          <p:cNvSpPr/>
          <p:nvPr/>
        </p:nvSpPr>
        <p:spPr>
          <a:xfrm>
            <a:off x="3508869" y="3241631"/>
            <a:ext cx="142459" cy="232018"/>
          </a:xfrm>
          <a:custGeom>
            <a:avLst/>
            <a:gdLst/>
            <a:ahLst/>
            <a:cxnLst/>
            <a:rect l="0" t="0" r="0" b="0"/>
            <a:pathLst>
              <a:path w="142459" h="232018">
                <a:moveTo>
                  <a:pt x="124581" y="80213"/>
                </a:moveTo>
                <a:lnTo>
                  <a:pt x="129326" y="75472"/>
                </a:lnTo>
                <a:lnTo>
                  <a:pt x="130724" y="73084"/>
                </a:lnTo>
                <a:lnTo>
                  <a:pt x="132277" y="67784"/>
                </a:lnTo>
                <a:lnTo>
                  <a:pt x="132967" y="62121"/>
                </a:lnTo>
                <a:lnTo>
                  <a:pt x="133274" y="56297"/>
                </a:lnTo>
                <a:lnTo>
                  <a:pt x="133411" y="50401"/>
                </a:lnTo>
                <a:lnTo>
                  <a:pt x="133487" y="41504"/>
                </a:lnTo>
                <a:lnTo>
                  <a:pt x="132504" y="38532"/>
                </a:lnTo>
                <a:lnTo>
                  <a:pt x="128764" y="32584"/>
                </a:lnTo>
                <a:lnTo>
                  <a:pt x="126377" y="29608"/>
                </a:lnTo>
                <a:lnTo>
                  <a:pt x="123792" y="26633"/>
                </a:lnTo>
                <a:lnTo>
                  <a:pt x="121076" y="23657"/>
                </a:lnTo>
                <a:lnTo>
                  <a:pt x="115409" y="17704"/>
                </a:lnTo>
                <a:lnTo>
                  <a:pt x="103678" y="5798"/>
                </a:lnTo>
                <a:lnTo>
                  <a:pt x="99721" y="3814"/>
                </a:lnTo>
                <a:lnTo>
                  <a:pt x="95096" y="2491"/>
                </a:lnTo>
                <a:lnTo>
                  <a:pt x="90027" y="1609"/>
                </a:lnTo>
                <a:lnTo>
                  <a:pt x="84661" y="1021"/>
                </a:lnTo>
                <a:lnTo>
                  <a:pt x="79097" y="629"/>
                </a:lnTo>
                <a:lnTo>
                  <a:pt x="73401" y="368"/>
                </a:lnTo>
                <a:lnTo>
                  <a:pt x="61776" y="78"/>
                </a:lnTo>
                <a:lnTo>
                  <a:pt x="55896" y="0"/>
                </a:lnTo>
                <a:lnTo>
                  <a:pt x="50982" y="941"/>
                </a:lnTo>
                <a:lnTo>
                  <a:pt x="46712" y="2560"/>
                </a:lnTo>
                <a:lnTo>
                  <a:pt x="38328" y="7005"/>
                </a:lnTo>
                <a:lnTo>
                  <a:pt x="27980" y="12288"/>
                </a:lnTo>
                <a:lnTo>
                  <a:pt x="23432" y="16078"/>
                </a:lnTo>
                <a:lnTo>
                  <a:pt x="19408" y="20589"/>
                </a:lnTo>
                <a:lnTo>
                  <a:pt x="15732" y="25581"/>
                </a:lnTo>
                <a:lnTo>
                  <a:pt x="12288" y="30893"/>
                </a:lnTo>
                <a:lnTo>
                  <a:pt x="8998" y="36419"/>
                </a:lnTo>
                <a:lnTo>
                  <a:pt x="5813" y="42087"/>
                </a:lnTo>
                <a:lnTo>
                  <a:pt x="3689" y="46858"/>
                </a:lnTo>
                <a:lnTo>
                  <a:pt x="2272" y="51031"/>
                </a:lnTo>
                <a:lnTo>
                  <a:pt x="1329" y="54805"/>
                </a:lnTo>
                <a:lnTo>
                  <a:pt x="699" y="59305"/>
                </a:lnTo>
                <a:lnTo>
                  <a:pt x="280" y="64290"/>
                </a:lnTo>
                <a:lnTo>
                  <a:pt x="0" y="69598"/>
                </a:lnTo>
                <a:lnTo>
                  <a:pt x="807" y="74128"/>
                </a:lnTo>
                <a:lnTo>
                  <a:pt x="2338" y="78141"/>
                </a:lnTo>
                <a:lnTo>
                  <a:pt x="4351" y="81808"/>
                </a:lnTo>
                <a:lnTo>
                  <a:pt x="11931" y="96450"/>
                </a:lnTo>
                <a:lnTo>
                  <a:pt x="14720" y="99967"/>
                </a:lnTo>
                <a:lnTo>
                  <a:pt x="17572" y="102312"/>
                </a:lnTo>
                <a:lnTo>
                  <a:pt x="20467" y="103875"/>
                </a:lnTo>
                <a:lnTo>
                  <a:pt x="23390" y="105910"/>
                </a:lnTo>
                <a:lnTo>
                  <a:pt x="26332" y="108258"/>
                </a:lnTo>
                <a:lnTo>
                  <a:pt x="29286" y="110816"/>
                </a:lnTo>
                <a:lnTo>
                  <a:pt x="33242" y="112521"/>
                </a:lnTo>
                <a:lnTo>
                  <a:pt x="37866" y="113658"/>
                </a:lnTo>
                <a:lnTo>
                  <a:pt x="42935" y="114416"/>
                </a:lnTo>
                <a:lnTo>
                  <a:pt x="48300" y="114921"/>
                </a:lnTo>
                <a:lnTo>
                  <a:pt x="53864" y="115258"/>
                </a:lnTo>
                <a:lnTo>
                  <a:pt x="64349" y="115632"/>
                </a:lnTo>
                <a:lnTo>
                  <a:pt x="72320" y="115798"/>
                </a:lnTo>
                <a:lnTo>
                  <a:pt x="75836" y="114851"/>
                </a:lnTo>
                <a:lnTo>
                  <a:pt x="79172" y="113226"/>
                </a:lnTo>
                <a:lnTo>
                  <a:pt x="82391" y="111152"/>
                </a:lnTo>
                <a:lnTo>
                  <a:pt x="85529" y="109768"/>
                </a:lnTo>
                <a:lnTo>
                  <a:pt x="88615" y="108846"/>
                </a:lnTo>
                <a:lnTo>
                  <a:pt x="91665" y="108231"/>
                </a:lnTo>
                <a:lnTo>
                  <a:pt x="94691" y="106829"/>
                </a:lnTo>
                <a:lnTo>
                  <a:pt x="97703" y="104902"/>
                </a:lnTo>
                <a:lnTo>
                  <a:pt x="100703" y="102625"/>
                </a:lnTo>
                <a:lnTo>
                  <a:pt x="103697" y="100116"/>
                </a:lnTo>
                <a:lnTo>
                  <a:pt x="106685" y="97450"/>
                </a:lnTo>
                <a:lnTo>
                  <a:pt x="109671" y="94681"/>
                </a:lnTo>
                <a:lnTo>
                  <a:pt x="111662" y="91842"/>
                </a:lnTo>
                <a:lnTo>
                  <a:pt x="113873" y="86043"/>
                </a:lnTo>
                <a:lnTo>
                  <a:pt x="117505" y="80158"/>
                </a:lnTo>
                <a:lnTo>
                  <a:pt x="119863" y="77200"/>
                </a:lnTo>
                <a:lnTo>
                  <a:pt x="121436" y="73243"/>
                </a:lnTo>
                <a:lnTo>
                  <a:pt x="122484" y="68621"/>
                </a:lnTo>
                <a:lnTo>
                  <a:pt x="124167" y="56426"/>
                </a:lnTo>
                <a:lnTo>
                  <a:pt x="125298" y="55425"/>
                </a:lnTo>
                <a:lnTo>
                  <a:pt x="127046" y="54758"/>
                </a:lnTo>
                <a:lnTo>
                  <a:pt x="133407" y="53447"/>
                </a:lnTo>
                <a:lnTo>
                  <a:pt x="133497" y="60557"/>
                </a:lnTo>
                <a:lnTo>
                  <a:pt x="133519" y="87975"/>
                </a:lnTo>
                <a:lnTo>
                  <a:pt x="132526" y="93326"/>
                </a:lnTo>
                <a:lnTo>
                  <a:pt x="130871" y="98877"/>
                </a:lnTo>
                <a:lnTo>
                  <a:pt x="128774" y="104562"/>
                </a:lnTo>
                <a:lnTo>
                  <a:pt x="127376" y="110336"/>
                </a:lnTo>
                <a:lnTo>
                  <a:pt x="126445" y="116170"/>
                </a:lnTo>
                <a:lnTo>
                  <a:pt x="125823" y="122043"/>
                </a:lnTo>
                <a:lnTo>
                  <a:pt x="125409" y="127943"/>
                </a:lnTo>
                <a:lnTo>
                  <a:pt x="125133" y="133862"/>
                </a:lnTo>
                <a:lnTo>
                  <a:pt x="124744" y="149025"/>
                </a:lnTo>
                <a:lnTo>
                  <a:pt x="124690" y="152877"/>
                </a:lnTo>
                <a:lnTo>
                  <a:pt x="125647" y="157429"/>
                </a:lnTo>
                <a:lnTo>
                  <a:pt x="127278" y="162448"/>
                </a:lnTo>
                <a:lnTo>
                  <a:pt x="129359" y="167778"/>
                </a:lnTo>
                <a:lnTo>
                  <a:pt x="129752" y="173316"/>
                </a:lnTo>
                <a:lnTo>
                  <a:pt x="129021" y="178992"/>
                </a:lnTo>
                <a:lnTo>
                  <a:pt x="127541" y="184761"/>
                </a:lnTo>
                <a:lnTo>
                  <a:pt x="126554" y="189599"/>
                </a:lnTo>
                <a:lnTo>
                  <a:pt x="125896" y="193817"/>
                </a:lnTo>
                <a:lnTo>
                  <a:pt x="125458" y="197620"/>
                </a:lnTo>
                <a:lnTo>
                  <a:pt x="126159" y="201149"/>
                </a:lnTo>
                <a:lnTo>
                  <a:pt x="129586" y="207715"/>
                </a:lnTo>
                <a:lnTo>
                  <a:pt x="130897" y="211847"/>
                </a:lnTo>
                <a:lnTo>
                  <a:pt x="131771" y="216585"/>
                </a:lnTo>
                <a:lnTo>
                  <a:pt x="132354" y="221730"/>
                </a:lnTo>
                <a:lnTo>
                  <a:pt x="133735" y="225159"/>
                </a:lnTo>
                <a:lnTo>
                  <a:pt x="135650" y="227445"/>
                </a:lnTo>
                <a:lnTo>
                  <a:pt x="142458" y="2320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147"/>
          <p:cNvSpPr/>
          <p:nvPr/>
        </p:nvSpPr>
        <p:spPr>
          <a:xfrm>
            <a:off x="2390988" y="3750469"/>
            <a:ext cx="35756" cy="267891"/>
          </a:xfrm>
          <a:custGeom>
            <a:avLst/>
            <a:gdLst/>
            <a:ahLst/>
            <a:cxnLst/>
            <a:rect l="0" t="0" r="0" b="0"/>
            <a:pathLst>
              <a:path w="35756" h="267891">
                <a:moveTo>
                  <a:pt x="35755" y="0"/>
                </a:moveTo>
                <a:lnTo>
                  <a:pt x="35755" y="51061"/>
                </a:lnTo>
                <a:lnTo>
                  <a:pt x="34762" y="57853"/>
                </a:lnTo>
                <a:lnTo>
                  <a:pt x="33106" y="65358"/>
                </a:lnTo>
                <a:lnTo>
                  <a:pt x="31009" y="73337"/>
                </a:lnTo>
                <a:lnTo>
                  <a:pt x="29612" y="80642"/>
                </a:lnTo>
                <a:lnTo>
                  <a:pt x="28680" y="87495"/>
                </a:lnTo>
                <a:lnTo>
                  <a:pt x="28059" y="94049"/>
                </a:lnTo>
                <a:lnTo>
                  <a:pt x="26651" y="101394"/>
                </a:lnTo>
                <a:lnTo>
                  <a:pt x="24720" y="109268"/>
                </a:lnTo>
                <a:lnTo>
                  <a:pt x="22439" y="117494"/>
                </a:lnTo>
                <a:lnTo>
                  <a:pt x="20918" y="125954"/>
                </a:lnTo>
                <a:lnTo>
                  <a:pt x="19905" y="134571"/>
                </a:lnTo>
                <a:lnTo>
                  <a:pt x="19229" y="143292"/>
                </a:lnTo>
                <a:lnTo>
                  <a:pt x="18778" y="152083"/>
                </a:lnTo>
                <a:lnTo>
                  <a:pt x="18278" y="169787"/>
                </a:lnTo>
                <a:lnTo>
                  <a:pt x="17151" y="177683"/>
                </a:lnTo>
                <a:lnTo>
                  <a:pt x="15407" y="184932"/>
                </a:lnTo>
                <a:lnTo>
                  <a:pt x="13251" y="191749"/>
                </a:lnTo>
                <a:lnTo>
                  <a:pt x="11813" y="198278"/>
                </a:lnTo>
                <a:lnTo>
                  <a:pt x="10856" y="204615"/>
                </a:lnTo>
                <a:lnTo>
                  <a:pt x="10217" y="210824"/>
                </a:lnTo>
                <a:lnTo>
                  <a:pt x="8797" y="216948"/>
                </a:lnTo>
                <a:lnTo>
                  <a:pt x="6858" y="223014"/>
                </a:lnTo>
                <a:lnTo>
                  <a:pt x="4572" y="229043"/>
                </a:lnTo>
                <a:lnTo>
                  <a:pt x="3048" y="234055"/>
                </a:lnTo>
                <a:lnTo>
                  <a:pt x="2032" y="238388"/>
                </a:lnTo>
                <a:lnTo>
                  <a:pt x="1355" y="242269"/>
                </a:lnTo>
                <a:lnTo>
                  <a:pt x="602" y="249227"/>
                </a:lnTo>
                <a:lnTo>
                  <a:pt x="268" y="255627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148"/>
          <p:cNvSpPr/>
          <p:nvPr/>
        </p:nvSpPr>
        <p:spPr>
          <a:xfrm>
            <a:off x="2489313" y="3750469"/>
            <a:ext cx="44694" cy="285751"/>
          </a:xfrm>
          <a:custGeom>
            <a:avLst/>
            <a:gdLst/>
            <a:ahLst/>
            <a:cxnLst/>
            <a:rect l="0" t="0" r="0" b="0"/>
            <a:pathLst>
              <a:path w="44694" h="285751">
                <a:moveTo>
                  <a:pt x="44693" y="0"/>
                </a:moveTo>
                <a:lnTo>
                  <a:pt x="44693" y="18042"/>
                </a:lnTo>
                <a:lnTo>
                  <a:pt x="43700" y="22942"/>
                </a:lnTo>
                <a:lnTo>
                  <a:pt x="42045" y="28193"/>
                </a:lnTo>
                <a:lnTo>
                  <a:pt x="39948" y="33678"/>
                </a:lnTo>
                <a:lnTo>
                  <a:pt x="38550" y="39319"/>
                </a:lnTo>
                <a:lnTo>
                  <a:pt x="37618" y="45064"/>
                </a:lnTo>
                <a:lnTo>
                  <a:pt x="36997" y="50879"/>
                </a:lnTo>
                <a:lnTo>
                  <a:pt x="35590" y="56739"/>
                </a:lnTo>
                <a:lnTo>
                  <a:pt x="33659" y="62630"/>
                </a:lnTo>
                <a:lnTo>
                  <a:pt x="31377" y="68543"/>
                </a:lnTo>
                <a:lnTo>
                  <a:pt x="29857" y="75461"/>
                </a:lnTo>
                <a:lnTo>
                  <a:pt x="28843" y="83049"/>
                </a:lnTo>
                <a:lnTo>
                  <a:pt x="28167" y="91085"/>
                </a:lnTo>
                <a:lnTo>
                  <a:pt x="26724" y="99418"/>
                </a:lnTo>
                <a:lnTo>
                  <a:pt x="24768" y="107951"/>
                </a:lnTo>
                <a:lnTo>
                  <a:pt x="22471" y="116616"/>
                </a:lnTo>
                <a:lnTo>
                  <a:pt x="20940" y="125369"/>
                </a:lnTo>
                <a:lnTo>
                  <a:pt x="19919" y="134181"/>
                </a:lnTo>
                <a:lnTo>
                  <a:pt x="19239" y="143032"/>
                </a:lnTo>
                <a:lnTo>
                  <a:pt x="17792" y="151909"/>
                </a:lnTo>
                <a:lnTo>
                  <a:pt x="15834" y="160804"/>
                </a:lnTo>
                <a:lnTo>
                  <a:pt x="13535" y="169711"/>
                </a:lnTo>
                <a:lnTo>
                  <a:pt x="12003" y="178625"/>
                </a:lnTo>
                <a:lnTo>
                  <a:pt x="10981" y="187544"/>
                </a:lnTo>
                <a:lnTo>
                  <a:pt x="10301" y="196466"/>
                </a:lnTo>
                <a:lnTo>
                  <a:pt x="9846" y="205392"/>
                </a:lnTo>
                <a:lnTo>
                  <a:pt x="9342" y="223246"/>
                </a:lnTo>
                <a:lnTo>
                  <a:pt x="9059" y="245292"/>
                </a:lnTo>
                <a:lnTo>
                  <a:pt x="8025" y="250841"/>
                </a:lnTo>
                <a:lnTo>
                  <a:pt x="6343" y="255531"/>
                </a:lnTo>
                <a:lnTo>
                  <a:pt x="4229" y="259651"/>
                </a:lnTo>
                <a:lnTo>
                  <a:pt x="2819" y="264382"/>
                </a:lnTo>
                <a:lnTo>
                  <a:pt x="1880" y="26952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149"/>
          <p:cNvSpPr/>
          <p:nvPr/>
        </p:nvSpPr>
        <p:spPr>
          <a:xfrm>
            <a:off x="2623392" y="3750873"/>
            <a:ext cx="142492" cy="222713"/>
          </a:xfrm>
          <a:custGeom>
            <a:avLst/>
            <a:gdLst/>
            <a:ahLst/>
            <a:cxnLst/>
            <a:rect l="0" t="0" r="0" b="0"/>
            <a:pathLst>
              <a:path w="142492" h="222713">
                <a:moveTo>
                  <a:pt x="8938" y="53174"/>
                </a:moveTo>
                <a:lnTo>
                  <a:pt x="16634" y="37797"/>
                </a:lnTo>
                <a:lnTo>
                  <a:pt x="19973" y="33772"/>
                </a:lnTo>
                <a:lnTo>
                  <a:pt x="22254" y="31310"/>
                </a:lnTo>
                <a:lnTo>
                  <a:pt x="30209" y="23104"/>
                </a:lnTo>
                <a:lnTo>
                  <a:pt x="33051" y="21221"/>
                </a:lnTo>
                <a:lnTo>
                  <a:pt x="35938" y="19965"/>
                </a:lnTo>
                <a:lnTo>
                  <a:pt x="38856" y="19129"/>
                </a:lnTo>
                <a:lnTo>
                  <a:pt x="41795" y="17579"/>
                </a:lnTo>
                <a:lnTo>
                  <a:pt x="44747" y="15553"/>
                </a:lnTo>
                <a:lnTo>
                  <a:pt x="47709" y="13211"/>
                </a:lnTo>
                <a:lnTo>
                  <a:pt x="50676" y="11649"/>
                </a:lnTo>
                <a:lnTo>
                  <a:pt x="53648" y="10608"/>
                </a:lnTo>
                <a:lnTo>
                  <a:pt x="56622" y="9914"/>
                </a:lnTo>
                <a:lnTo>
                  <a:pt x="60591" y="8459"/>
                </a:lnTo>
                <a:lnTo>
                  <a:pt x="65223" y="6497"/>
                </a:lnTo>
                <a:lnTo>
                  <a:pt x="70298" y="4196"/>
                </a:lnTo>
                <a:lnTo>
                  <a:pt x="74674" y="2663"/>
                </a:lnTo>
                <a:lnTo>
                  <a:pt x="78585" y="1640"/>
                </a:lnTo>
                <a:lnTo>
                  <a:pt x="82185" y="959"/>
                </a:lnTo>
                <a:lnTo>
                  <a:pt x="86571" y="505"/>
                </a:lnTo>
                <a:lnTo>
                  <a:pt x="91482" y="202"/>
                </a:lnTo>
                <a:lnTo>
                  <a:pt x="96742" y="0"/>
                </a:lnTo>
                <a:lnTo>
                  <a:pt x="101242" y="857"/>
                </a:lnTo>
                <a:lnTo>
                  <a:pt x="105235" y="2422"/>
                </a:lnTo>
                <a:lnTo>
                  <a:pt x="108891" y="4456"/>
                </a:lnTo>
                <a:lnTo>
                  <a:pt x="112320" y="5812"/>
                </a:lnTo>
                <a:lnTo>
                  <a:pt x="115601" y="6717"/>
                </a:lnTo>
                <a:lnTo>
                  <a:pt x="118780" y="7320"/>
                </a:lnTo>
                <a:lnTo>
                  <a:pt x="121893" y="8714"/>
                </a:lnTo>
                <a:lnTo>
                  <a:pt x="124962" y="10635"/>
                </a:lnTo>
                <a:lnTo>
                  <a:pt x="128001" y="12909"/>
                </a:lnTo>
                <a:lnTo>
                  <a:pt x="131020" y="14424"/>
                </a:lnTo>
                <a:lnTo>
                  <a:pt x="134026" y="15435"/>
                </a:lnTo>
                <a:lnTo>
                  <a:pt x="137023" y="16108"/>
                </a:lnTo>
                <a:lnTo>
                  <a:pt x="139021" y="17549"/>
                </a:lnTo>
                <a:lnTo>
                  <a:pt x="140353" y="19502"/>
                </a:lnTo>
                <a:lnTo>
                  <a:pt x="141833" y="24318"/>
                </a:lnTo>
                <a:lnTo>
                  <a:pt x="142491" y="29766"/>
                </a:lnTo>
                <a:lnTo>
                  <a:pt x="141673" y="32608"/>
                </a:lnTo>
                <a:lnTo>
                  <a:pt x="138116" y="38411"/>
                </a:lnTo>
                <a:lnTo>
                  <a:pt x="135873" y="44298"/>
                </a:lnTo>
                <a:lnTo>
                  <a:pt x="133883" y="51213"/>
                </a:lnTo>
                <a:lnTo>
                  <a:pt x="131962" y="55836"/>
                </a:lnTo>
                <a:lnTo>
                  <a:pt x="129688" y="60902"/>
                </a:lnTo>
                <a:lnTo>
                  <a:pt x="127179" y="65271"/>
                </a:lnTo>
                <a:lnTo>
                  <a:pt x="124512" y="69176"/>
                </a:lnTo>
                <a:lnTo>
                  <a:pt x="121742" y="72772"/>
                </a:lnTo>
                <a:lnTo>
                  <a:pt x="117909" y="76161"/>
                </a:lnTo>
                <a:lnTo>
                  <a:pt x="113367" y="79413"/>
                </a:lnTo>
                <a:lnTo>
                  <a:pt x="108353" y="82572"/>
                </a:lnTo>
                <a:lnTo>
                  <a:pt x="104017" y="86664"/>
                </a:lnTo>
                <a:lnTo>
                  <a:pt x="100133" y="91375"/>
                </a:lnTo>
                <a:lnTo>
                  <a:pt x="96550" y="96501"/>
                </a:lnTo>
                <a:lnTo>
                  <a:pt x="93169" y="101903"/>
                </a:lnTo>
                <a:lnTo>
                  <a:pt x="89921" y="107488"/>
                </a:lnTo>
                <a:lnTo>
                  <a:pt x="86763" y="113196"/>
                </a:lnTo>
                <a:lnTo>
                  <a:pt x="82672" y="118985"/>
                </a:lnTo>
                <a:lnTo>
                  <a:pt x="77957" y="124830"/>
                </a:lnTo>
                <a:lnTo>
                  <a:pt x="72828" y="130710"/>
                </a:lnTo>
                <a:lnTo>
                  <a:pt x="68416" y="136615"/>
                </a:lnTo>
                <a:lnTo>
                  <a:pt x="64481" y="142535"/>
                </a:lnTo>
                <a:lnTo>
                  <a:pt x="60864" y="148467"/>
                </a:lnTo>
                <a:lnTo>
                  <a:pt x="57460" y="154406"/>
                </a:lnTo>
                <a:lnTo>
                  <a:pt x="51029" y="166296"/>
                </a:lnTo>
                <a:lnTo>
                  <a:pt x="48917" y="171253"/>
                </a:lnTo>
                <a:lnTo>
                  <a:pt x="47509" y="175550"/>
                </a:lnTo>
                <a:lnTo>
                  <a:pt x="46570" y="179406"/>
                </a:lnTo>
                <a:lnTo>
                  <a:pt x="45944" y="183962"/>
                </a:lnTo>
                <a:lnTo>
                  <a:pt x="45527" y="188983"/>
                </a:lnTo>
                <a:lnTo>
                  <a:pt x="45064" y="198861"/>
                </a:lnTo>
                <a:lnTo>
                  <a:pt x="44857" y="206559"/>
                </a:lnTo>
                <a:lnTo>
                  <a:pt x="45796" y="209009"/>
                </a:lnTo>
                <a:lnTo>
                  <a:pt x="47415" y="210642"/>
                </a:lnTo>
                <a:lnTo>
                  <a:pt x="51862" y="213449"/>
                </a:lnTo>
                <a:lnTo>
                  <a:pt x="54438" y="215586"/>
                </a:lnTo>
                <a:lnTo>
                  <a:pt x="57148" y="218004"/>
                </a:lnTo>
                <a:lnTo>
                  <a:pt x="59949" y="219615"/>
                </a:lnTo>
                <a:lnTo>
                  <a:pt x="62809" y="220690"/>
                </a:lnTo>
                <a:lnTo>
                  <a:pt x="65708" y="221405"/>
                </a:lnTo>
                <a:lnTo>
                  <a:pt x="68635" y="221883"/>
                </a:lnTo>
                <a:lnTo>
                  <a:pt x="71579" y="222202"/>
                </a:lnTo>
                <a:lnTo>
                  <a:pt x="74535" y="222414"/>
                </a:lnTo>
                <a:lnTo>
                  <a:pt x="77499" y="222555"/>
                </a:lnTo>
                <a:lnTo>
                  <a:pt x="83440" y="222712"/>
                </a:lnTo>
                <a:lnTo>
                  <a:pt x="87409" y="221762"/>
                </a:lnTo>
                <a:lnTo>
                  <a:pt x="92040" y="220136"/>
                </a:lnTo>
                <a:lnTo>
                  <a:pt x="97114" y="218060"/>
                </a:lnTo>
                <a:lnTo>
                  <a:pt x="101490" y="215684"/>
                </a:lnTo>
                <a:lnTo>
                  <a:pt x="105401" y="213108"/>
                </a:lnTo>
                <a:lnTo>
                  <a:pt x="109001" y="210398"/>
                </a:lnTo>
                <a:lnTo>
                  <a:pt x="112394" y="207600"/>
                </a:lnTo>
                <a:lnTo>
                  <a:pt x="115650" y="204741"/>
                </a:lnTo>
                <a:lnTo>
                  <a:pt x="118813" y="201844"/>
                </a:lnTo>
                <a:lnTo>
                  <a:pt x="124976" y="195979"/>
                </a:lnTo>
                <a:lnTo>
                  <a:pt x="128010" y="193025"/>
                </a:lnTo>
                <a:lnTo>
                  <a:pt x="130033" y="190065"/>
                </a:lnTo>
                <a:lnTo>
                  <a:pt x="132280" y="184129"/>
                </a:lnTo>
                <a:lnTo>
                  <a:pt x="132880" y="180165"/>
                </a:lnTo>
                <a:lnTo>
                  <a:pt x="133279" y="175538"/>
                </a:lnTo>
                <a:lnTo>
                  <a:pt x="133723" y="166097"/>
                </a:lnTo>
                <a:lnTo>
                  <a:pt x="133921" y="158594"/>
                </a:lnTo>
                <a:lnTo>
                  <a:pt x="132980" y="154212"/>
                </a:lnTo>
                <a:lnTo>
                  <a:pt x="131360" y="149306"/>
                </a:lnTo>
                <a:lnTo>
                  <a:pt x="129286" y="144051"/>
                </a:lnTo>
                <a:lnTo>
                  <a:pt x="126911" y="139555"/>
                </a:lnTo>
                <a:lnTo>
                  <a:pt x="124334" y="135567"/>
                </a:lnTo>
                <a:lnTo>
                  <a:pt x="121623" y="131915"/>
                </a:lnTo>
                <a:lnTo>
                  <a:pt x="118822" y="127496"/>
                </a:lnTo>
                <a:lnTo>
                  <a:pt x="115962" y="122566"/>
                </a:lnTo>
                <a:lnTo>
                  <a:pt x="113063" y="117295"/>
                </a:lnTo>
                <a:lnTo>
                  <a:pt x="109143" y="112788"/>
                </a:lnTo>
                <a:lnTo>
                  <a:pt x="104544" y="108792"/>
                </a:lnTo>
                <a:lnTo>
                  <a:pt x="99491" y="105135"/>
                </a:lnTo>
                <a:lnTo>
                  <a:pt x="94136" y="100713"/>
                </a:lnTo>
                <a:lnTo>
                  <a:pt x="88580" y="95781"/>
                </a:lnTo>
                <a:lnTo>
                  <a:pt x="82889" y="90508"/>
                </a:lnTo>
                <a:lnTo>
                  <a:pt x="77109" y="86001"/>
                </a:lnTo>
                <a:lnTo>
                  <a:pt x="71269" y="82004"/>
                </a:lnTo>
                <a:lnTo>
                  <a:pt x="65390" y="78347"/>
                </a:lnTo>
                <a:lnTo>
                  <a:pt x="60477" y="74917"/>
                </a:lnTo>
                <a:lnTo>
                  <a:pt x="56209" y="71638"/>
                </a:lnTo>
                <a:lnTo>
                  <a:pt x="52370" y="68460"/>
                </a:lnTo>
                <a:lnTo>
                  <a:pt x="47825" y="66341"/>
                </a:lnTo>
                <a:lnTo>
                  <a:pt x="42808" y="64929"/>
                </a:lnTo>
                <a:lnTo>
                  <a:pt x="37477" y="63987"/>
                </a:lnTo>
                <a:lnTo>
                  <a:pt x="31937" y="62367"/>
                </a:lnTo>
                <a:lnTo>
                  <a:pt x="26257" y="60295"/>
                </a:lnTo>
                <a:lnTo>
                  <a:pt x="20484" y="57921"/>
                </a:lnTo>
                <a:lnTo>
                  <a:pt x="15642" y="56339"/>
                </a:lnTo>
                <a:lnTo>
                  <a:pt x="11421" y="55284"/>
                </a:lnTo>
                <a:lnTo>
                  <a:pt x="7614" y="54581"/>
                </a:lnTo>
                <a:lnTo>
                  <a:pt x="5076" y="53119"/>
                </a:lnTo>
                <a:lnTo>
                  <a:pt x="3384" y="51153"/>
                </a:lnTo>
                <a:lnTo>
                  <a:pt x="0" y="442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150"/>
          <p:cNvSpPr/>
          <p:nvPr/>
        </p:nvSpPr>
        <p:spPr>
          <a:xfrm>
            <a:off x="2864733" y="3955852"/>
            <a:ext cx="17769" cy="80368"/>
          </a:xfrm>
          <a:custGeom>
            <a:avLst/>
            <a:gdLst/>
            <a:ahLst/>
            <a:cxnLst/>
            <a:rect l="0" t="0" r="0" b="0"/>
            <a:pathLst>
              <a:path w="17769" h="80368">
                <a:moveTo>
                  <a:pt x="8939" y="0"/>
                </a:moveTo>
                <a:lnTo>
                  <a:pt x="8939" y="4740"/>
                </a:lnTo>
                <a:lnTo>
                  <a:pt x="9932" y="6136"/>
                </a:lnTo>
                <a:lnTo>
                  <a:pt x="11587" y="7068"/>
                </a:lnTo>
                <a:lnTo>
                  <a:pt x="13684" y="7688"/>
                </a:lnTo>
                <a:lnTo>
                  <a:pt x="15082" y="9094"/>
                </a:lnTo>
                <a:lnTo>
                  <a:pt x="16013" y="11023"/>
                </a:lnTo>
                <a:lnTo>
                  <a:pt x="16635" y="13302"/>
                </a:lnTo>
                <a:lnTo>
                  <a:pt x="17049" y="15813"/>
                </a:lnTo>
                <a:lnTo>
                  <a:pt x="17325" y="18479"/>
                </a:lnTo>
                <a:lnTo>
                  <a:pt x="17509" y="21249"/>
                </a:lnTo>
                <a:lnTo>
                  <a:pt x="17632" y="24088"/>
                </a:lnTo>
                <a:lnTo>
                  <a:pt x="17768" y="29888"/>
                </a:lnTo>
                <a:lnTo>
                  <a:pt x="16811" y="32824"/>
                </a:lnTo>
                <a:lnTo>
                  <a:pt x="15180" y="35773"/>
                </a:lnTo>
                <a:lnTo>
                  <a:pt x="13099" y="38731"/>
                </a:lnTo>
                <a:lnTo>
                  <a:pt x="11713" y="41696"/>
                </a:lnTo>
                <a:lnTo>
                  <a:pt x="10788" y="44665"/>
                </a:lnTo>
                <a:lnTo>
                  <a:pt x="10172" y="47635"/>
                </a:lnTo>
                <a:lnTo>
                  <a:pt x="9760" y="50608"/>
                </a:lnTo>
                <a:lnTo>
                  <a:pt x="9487" y="53583"/>
                </a:lnTo>
                <a:lnTo>
                  <a:pt x="9304" y="56558"/>
                </a:lnTo>
                <a:lnTo>
                  <a:pt x="8189" y="59533"/>
                </a:lnTo>
                <a:lnTo>
                  <a:pt x="6453" y="62509"/>
                </a:lnTo>
                <a:lnTo>
                  <a:pt x="4302" y="65485"/>
                </a:lnTo>
                <a:lnTo>
                  <a:pt x="2868" y="68462"/>
                </a:lnTo>
                <a:lnTo>
                  <a:pt x="1912" y="71438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151"/>
          <p:cNvSpPr/>
          <p:nvPr/>
        </p:nvSpPr>
        <p:spPr>
          <a:xfrm>
            <a:off x="2945180" y="3723680"/>
            <a:ext cx="183543" cy="241102"/>
          </a:xfrm>
          <a:custGeom>
            <a:avLst/>
            <a:gdLst/>
            <a:ahLst/>
            <a:cxnLst/>
            <a:rect l="0" t="0" r="0" b="0"/>
            <a:pathLst>
              <a:path w="183543" h="241102">
                <a:moveTo>
                  <a:pt x="0" y="17859"/>
                </a:moveTo>
                <a:lnTo>
                  <a:pt x="0" y="13118"/>
                </a:lnTo>
                <a:lnTo>
                  <a:pt x="994" y="11722"/>
                </a:lnTo>
                <a:lnTo>
                  <a:pt x="2649" y="10791"/>
                </a:lnTo>
                <a:lnTo>
                  <a:pt x="7696" y="9297"/>
                </a:lnTo>
                <a:lnTo>
                  <a:pt x="13316" y="9038"/>
                </a:lnTo>
                <a:lnTo>
                  <a:pt x="21271" y="8962"/>
                </a:lnTo>
                <a:lnTo>
                  <a:pt x="25106" y="7959"/>
                </a:lnTo>
                <a:lnTo>
                  <a:pt x="29648" y="6298"/>
                </a:lnTo>
                <a:lnTo>
                  <a:pt x="34663" y="4198"/>
                </a:lnTo>
                <a:lnTo>
                  <a:pt x="39993" y="2799"/>
                </a:lnTo>
                <a:lnTo>
                  <a:pt x="45532" y="1866"/>
                </a:lnTo>
                <a:lnTo>
                  <a:pt x="51212" y="1244"/>
                </a:lnTo>
                <a:lnTo>
                  <a:pt x="56984" y="829"/>
                </a:lnTo>
                <a:lnTo>
                  <a:pt x="62819" y="553"/>
                </a:lnTo>
                <a:lnTo>
                  <a:pt x="75592" y="245"/>
                </a:lnTo>
                <a:lnTo>
                  <a:pt x="162077" y="0"/>
                </a:lnTo>
                <a:lnTo>
                  <a:pt x="165655" y="993"/>
                </a:lnTo>
                <a:lnTo>
                  <a:pt x="169034" y="2646"/>
                </a:lnTo>
                <a:lnTo>
                  <a:pt x="172280" y="4740"/>
                </a:lnTo>
                <a:lnTo>
                  <a:pt x="174444" y="7129"/>
                </a:lnTo>
                <a:lnTo>
                  <a:pt x="175886" y="9713"/>
                </a:lnTo>
                <a:lnTo>
                  <a:pt x="176849" y="12429"/>
                </a:lnTo>
                <a:lnTo>
                  <a:pt x="180565" y="18091"/>
                </a:lnTo>
                <a:lnTo>
                  <a:pt x="182947" y="20991"/>
                </a:lnTo>
                <a:lnTo>
                  <a:pt x="183542" y="23915"/>
                </a:lnTo>
                <a:lnTo>
                  <a:pt x="182945" y="26857"/>
                </a:lnTo>
                <a:lnTo>
                  <a:pt x="180627" y="32772"/>
                </a:lnTo>
                <a:lnTo>
                  <a:pt x="179596" y="38708"/>
                </a:lnTo>
                <a:lnTo>
                  <a:pt x="178328" y="42673"/>
                </a:lnTo>
                <a:lnTo>
                  <a:pt x="176490" y="47300"/>
                </a:lnTo>
                <a:lnTo>
                  <a:pt x="174271" y="52369"/>
                </a:lnTo>
                <a:lnTo>
                  <a:pt x="169157" y="63293"/>
                </a:lnTo>
                <a:lnTo>
                  <a:pt x="166403" y="68985"/>
                </a:lnTo>
                <a:lnTo>
                  <a:pt x="163574" y="75755"/>
                </a:lnTo>
                <a:lnTo>
                  <a:pt x="160694" y="83246"/>
                </a:lnTo>
                <a:lnTo>
                  <a:pt x="157782" y="91216"/>
                </a:lnTo>
                <a:lnTo>
                  <a:pt x="154846" y="98513"/>
                </a:lnTo>
                <a:lnTo>
                  <a:pt x="151897" y="105363"/>
                </a:lnTo>
                <a:lnTo>
                  <a:pt x="145971" y="118265"/>
                </a:lnTo>
                <a:lnTo>
                  <a:pt x="134074" y="142717"/>
                </a:lnTo>
                <a:lnTo>
                  <a:pt x="122160" y="166656"/>
                </a:lnTo>
                <a:lnTo>
                  <a:pt x="120174" y="172619"/>
                </a:lnTo>
                <a:lnTo>
                  <a:pt x="118850" y="178579"/>
                </a:lnTo>
                <a:lnTo>
                  <a:pt x="117967" y="184537"/>
                </a:lnTo>
                <a:lnTo>
                  <a:pt x="117379" y="190493"/>
                </a:lnTo>
                <a:lnTo>
                  <a:pt x="116986" y="196449"/>
                </a:lnTo>
                <a:lnTo>
                  <a:pt x="116550" y="207365"/>
                </a:lnTo>
                <a:lnTo>
                  <a:pt x="116305" y="219089"/>
                </a:lnTo>
                <a:lnTo>
                  <a:pt x="116202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152"/>
          <p:cNvSpPr/>
          <p:nvPr/>
        </p:nvSpPr>
        <p:spPr>
          <a:xfrm>
            <a:off x="3249091" y="3707187"/>
            <a:ext cx="133922" cy="238326"/>
          </a:xfrm>
          <a:custGeom>
            <a:avLst/>
            <a:gdLst/>
            <a:ahLst/>
            <a:cxnLst/>
            <a:rect l="0" t="0" r="0" b="0"/>
            <a:pathLst>
              <a:path w="133922" h="238326">
                <a:moveTo>
                  <a:pt x="0" y="79001"/>
                </a:moveTo>
                <a:lnTo>
                  <a:pt x="0" y="66572"/>
                </a:lnTo>
                <a:lnTo>
                  <a:pt x="994" y="64761"/>
                </a:lnTo>
                <a:lnTo>
                  <a:pt x="2649" y="63555"/>
                </a:lnTo>
                <a:lnTo>
                  <a:pt x="4745" y="62750"/>
                </a:lnTo>
                <a:lnTo>
                  <a:pt x="6143" y="60230"/>
                </a:lnTo>
                <a:lnTo>
                  <a:pt x="7075" y="56565"/>
                </a:lnTo>
                <a:lnTo>
                  <a:pt x="7696" y="52137"/>
                </a:lnTo>
                <a:lnTo>
                  <a:pt x="9104" y="49185"/>
                </a:lnTo>
                <a:lnTo>
                  <a:pt x="11035" y="47218"/>
                </a:lnTo>
                <a:lnTo>
                  <a:pt x="13316" y="45906"/>
                </a:lnTo>
                <a:lnTo>
                  <a:pt x="14836" y="43046"/>
                </a:lnTo>
                <a:lnTo>
                  <a:pt x="15850" y="39156"/>
                </a:lnTo>
                <a:lnTo>
                  <a:pt x="16526" y="34578"/>
                </a:lnTo>
                <a:lnTo>
                  <a:pt x="17970" y="30534"/>
                </a:lnTo>
                <a:lnTo>
                  <a:pt x="19925" y="26846"/>
                </a:lnTo>
                <a:lnTo>
                  <a:pt x="22222" y="23395"/>
                </a:lnTo>
                <a:lnTo>
                  <a:pt x="24747" y="21094"/>
                </a:lnTo>
                <a:lnTo>
                  <a:pt x="27423" y="19560"/>
                </a:lnTo>
                <a:lnTo>
                  <a:pt x="30200" y="18538"/>
                </a:lnTo>
                <a:lnTo>
                  <a:pt x="34038" y="16864"/>
                </a:lnTo>
                <a:lnTo>
                  <a:pt x="43599" y="12358"/>
                </a:lnTo>
                <a:lnTo>
                  <a:pt x="47936" y="10760"/>
                </a:lnTo>
                <a:lnTo>
                  <a:pt x="51821" y="9694"/>
                </a:lnTo>
                <a:lnTo>
                  <a:pt x="55404" y="8984"/>
                </a:lnTo>
                <a:lnTo>
                  <a:pt x="59779" y="7518"/>
                </a:lnTo>
                <a:lnTo>
                  <a:pt x="64682" y="5549"/>
                </a:lnTo>
                <a:lnTo>
                  <a:pt x="69937" y="3243"/>
                </a:lnTo>
                <a:lnTo>
                  <a:pt x="74434" y="1707"/>
                </a:lnTo>
                <a:lnTo>
                  <a:pt x="78424" y="682"/>
                </a:lnTo>
                <a:lnTo>
                  <a:pt x="82079" y="0"/>
                </a:lnTo>
                <a:lnTo>
                  <a:pt x="86501" y="536"/>
                </a:lnTo>
                <a:lnTo>
                  <a:pt x="91435" y="1887"/>
                </a:lnTo>
                <a:lnTo>
                  <a:pt x="96711" y="3779"/>
                </a:lnTo>
                <a:lnTo>
                  <a:pt x="101222" y="5040"/>
                </a:lnTo>
                <a:lnTo>
                  <a:pt x="105221" y="5881"/>
                </a:lnTo>
                <a:lnTo>
                  <a:pt x="108882" y="6442"/>
                </a:lnTo>
                <a:lnTo>
                  <a:pt x="112315" y="7808"/>
                </a:lnTo>
                <a:lnTo>
                  <a:pt x="115597" y="9711"/>
                </a:lnTo>
                <a:lnTo>
                  <a:pt x="118778" y="11971"/>
                </a:lnTo>
                <a:lnTo>
                  <a:pt x="121892" y="13479"/>
                </a:lnTo>
                <a:lnTo>
                  <a:pt x="124961" y="14484"/>
                </a:lnTo>
                <a:lnTo>
                  <a:pt x="128001" y="15153"/>
                </a:lnTo>
                <a:lnTo>
                  <a:pt x="130026" y="16592"/>
                </a:lnTo>
                <a:lnTo>
                  <a:pt x="131377" y="18543"/>
                </a:lnTo>
                <a:lnTo>
                  <a:pt x="132277" y="20837"/>
                </a:lnTo>
                <a:lnTo>
                  <a:pt x="132878" y="24349"/>
                </a:lnTo>
                <a:lnTo>
                  <a:pt x="133279" y="28676"/>
                </a:lnTo>
                <a:lnTo>
                  <a:pt x="133723" y="37782"/>
                </a:lnTo>
                <a:lnTo>
                  <a:pt x="133921" y="45137"/>
                </a:lnTo>
                <a:lnTo>
                  <a:pt x="132980" y="48487"/>
                </a:lnTo>
                <a:lnTo>
                  <a:pt x="129287" y="54856"/>
                </a:lnTo>
                <a:lnTo>
                  <a:pt x="125918" y="58935"/>
                </a:lnTo>
                <a:lnTo>
                  <a:pt x="121687" y="63639"/>
                </a:lnTo>
                <a:lnTo>
                  <a:pt x="116878" y="68760"/>
                </a:lnTo>
                <a:lnTo>
                  <a:pt x="112681" y="74158"/>
                </a:lnTo>
                <a:lnTo>
                  <a:pt x="108888" y="79741"/>
                </a:lnTo>
                <a:lnTo>
                  <a:pt x="105367" y="85447"/>
                </a:lnTo>
                <a:lnTo>
                  <a:pt x="101033" y="91236"/>
                </a:lnTo>
                <a:lnTo>
                  <a:pt x="96158" y="97079"/>
                </a:lnTo>
                <a:lnTo>
                  <a:pt x="90921" y="102959"/>
                </a:lnTo>
                <a:lnTo>
                  <a:pt x="85443" y="109856"/>
                </a:lnTo>
                <a:lnTo>
                  <a:pt x="79805" y="117430"/>
                </a:lnTo>
                <a:lnTo>
                  <a:pt x="74060" y="125457"/>
                </a:lnTo>
                <a:lnTo>
                  <a:pt x="69237" y="132791"/>
                </a:lnTo>
                <a:lnTo>
                  <a:pt x="65029" y="139666"/>
                </a:lnTo>
                <a:lnTo>
                  <a:pt x="61229" y="146233"/>
                </a:lnTo>
                <a:lnTo>
                  <a:pt x="56710" y="152595"/>
                </a:lnTo>
                <a:lnTo>
                  <a:pt x="51712" y="158822"/>
                </a:lnTo>
                <a:lnTo>
                  <a:pt x="46393" y="164957"/>
                </a:lnTo>
                <a:lnTo>
                  <a:pt x="41853" y="171031"/>
                </a:lnTo>
                <a:lnTo>
                  <a:pt x="37834" y="177065"/>
                </a:lnTo>
                <a:lnTo>
                  <a:pt x="34161" y="183072"/>
                </a:lnTo>
                <a:lnTo>
                  <a:pt x="31713" y="189061"/>
                </a:lnTo>
                <a:lnTo>
                  <a:pt x="30081" y="195038"/>
                </a:lnTo>
                <a:lnTo>
                  <a:pt x="28993" y="201007"/>
                </a:lnTo>
                <a:lnTo>
                  <a:pt x="28267" y="205979"/>
                </a:lnTo>
                <a:lnTo>
                  <a:pt x="27783" y="210286"/>
                </a:lnTo>
                <a:lnTo>
                  <a:pt x="27246" y="217716"/>
                </a:lnTo>
                <a:lnTo>
                  <a:pt x="26873" y="228886"/>
                </a:lnTo>
                <a:lnTo>
                  <a:pt x="29489" y="232598"/>
                </a:lnTo>
                <a:lnTo>
                  <a:pt x="31578" y="234977"/>
                </a:lnTo>
                <a:lnTo>
                  <a:pt x="34957" y="236563"/>
                </a:lnTo>
                <a:lnTo>
                  <a:pt x="39195" y="237620"/>
                </a:lnTo>
                <a:lnTo>
                  <a:pt x="44007" y="238325"/>
                </a:lnTo>
                <a:lnTo>
                  <a:pt x="48209" y="237802"/>
                </a:lnTo>
                <a:lnTo>
                  <a:pt x="52003" y="236462"/>
                </a:lnTo>
                <a:lnTo>
                  <a:pt x="55526" y="234577"/>
                </a:lnTo>
                <a:lnTo>
                  <a:pt x="58867" y="233320"/>
                </a:lnTo>
                <a:lnTo>
                  <a:pt x="62088" y="232481"/>
                </a:lnTo>
                <a:lnTo>
                  <a:pt x="65228" y="231923"/>
                </a:lnTo>
                <a:lnTo>
                  <a:pt x="69308" y="230558"/>
                </a:lnTo>
                <a:lnTo>
                  <a:pt x="74014" y="228656"/>
                </a:lnTo>
                <a:lnTo>
                  <a:pt x="79138" y="226396"/>
                </a:lnTo>
                <a:lnTo>
                  <a:pt x="83547" y="222905"/>
                </a:lnTo>
                <a:lnTo>
                  <a:pt x="87479" y="218593"/>
                </a:lnTo>
                <a:lnTo>
                  <a:pt x="91095" y="213734"/>
                </a:lnTo>
                <a:lnTo>
                  <a:pt x="94498" y="209503"/>
                </a:lnTo>
                <a:lnTo>
                  <a:pt x="97760" y="205689"/>
                </a:lnTo>
                <a:lnTo>
                  <a:pt x="100928" y="202155"/>
                </a:lnTo>
                <a:lnTo>
                  <a:pt x="103039" y="197815"/>
                </a:lnTo>
                <a:lnTo>
                  <a:pt x="104447" y="192936"/>
                </a:lnTo>
                <a:lnTo>
                  <a:pt x="105386" y="187700"/>
                </a:lnTo>
                <a:lnTo>
                  <a:pt x="107005" y="183217"/>
                </a:lnTo>
                <a:lnTo>
                  <a:pt x="109077" y="179236"/>
                </a:lnTo>
                <a:lnTo>
                  <a:pt x="111452" y="175590"/>
                </a:lnTo>
                <a:lnTo>
                  <a:pt x="112042" y="171175"/>
                </a:lnTo>
                <a:lnTo>
                  <a:pt x="111442" y="166247"/>
                </a:lnTo>
                <a:lnTo>
                  <a:pt x="110050" y="160977"/>
                </a:lnTo>
                <a:lnTo>
                  <a:pt x="109120" y="155480"/>
                </a:lnTo>
                <a:lnTo>
                  <a:pt x="108501" y="149831"/>
                </a:lnTo>
                <a:lnTo>
                  <a:pt x="108089" y="144080"/>
                </a:lnTo>
                <a:lnTo>
                  <a:pt x="106820" y="138262"/>
                </a:lnTo>
                <a:lnTo>
                  <a:pt x="104981" y="132399"/>
                </a:lnTo>
                <a:lnTo>
                  <a:pt x="102763" y="126505"/>
                </a:lnTo>
                <a:lnTo>
                  <a:pt x="100290" y="121585"/>
                </a:lnTo>
                <a:lnTo>
                  <a:pt x="97649" y="117312"/>
                </a:lnTo>
                <a:lnTo>
                  <a:pt x="94894" y="113471"/>
                </a:lnTo>
                <a:lnTo>
                  <a:pt x="91072" y="109919"/>
                </a:lnTo>
                <a:lnTo>
                  <a:pt x="86537" y="106558"/>
                </a:lnTo>
                <a:lnTo>
                  <a:pt x="81528" y="103325"/>
                </a:lnTo>
                <a:lnTo>
                  <a:pt x="76202" y="99186"/>
                </a:lnTo>
                <a:lnTo>
                  <a:pt x="70665" y="94441"/>
                </a:lnTo>
                <a:lnTo>
                  <a:pt x="60209" y="84871"/>
                </a:lnTo>
                <a:lnTo>
                  <a:pt x="52251" y="77310"/>
                </a:lnTo>
                <a:lnTo>
                  <a:pt x="47745" y="73905"/>
                </a:lnTo>
                <a:lnTo>
                  <a:pt x="42755" y="70642"/>
                </a:lnTo>
                <a:lnTo>
                  <a:pt x="37442" y="67475"/>
                </a:lnTo>
                <a:lnTo>
                  <a:pt x="32907" y="65364"/>
                </a:lnTo>
                <a:lnTo>
                  <a:pt x="28890" y="63956"/>
                </a:lnTo>
                <a:lnTo>
                  <a:pt x="25220" y="63018"/>
                </a:lnTo>
                <a:lnTo>
                  <a:pt x="21779" y="61400"/>
                </a:lnTo>
                <a:lnTo>
                  <a:pt x="18492" y="59330"/>
                </a:lnTo>
                <a:lnTo>
                  <a:pt x="15308" y="56957"/>
                </a:lnTo>
                <a:lnTo>
                  <a:pt x="12192" y="54383"/>
                </a:lnTo>
                <a:lnTo>
                  <a:pt x="9121" y="51675"/>
                </a:lnTo>
                <a:lnTo>
                  <a:pt x="0" y="432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153"/>
          <p:cNvSpPr/>
          <p:nvPr/>
        </p:nvSpPr>
        <p:spPr>
          <a:xfrm>
            <a:off x="3463617" y="3689212"/>
            <a:ext cx="187711" cy="248413"/>
          </a:xfrm>
          <a:custGeom>
            <a:avLst/>
            <a:gdLst/>
            <a:ahLst/>
            <a:cxnLst/>
            <a:rect l="0" t="0" r="0" b="0"/>
            <a:pathLst>
              <a:path w="187711" h="248413">
                <a:moveTo>
                  <a:pt x="0" y="16608"/>
                </a:moveTo>
                <a:lnTo>
                  <a:pt x="0" y="8046"/>
                </a:lnTo>
                <a:lnTo>
                  <a:pt x="4745" y="7788"/>
                </a:lnTo>
                <a:lnTo>
                  <a:pt x="7136" y="6759"/>
                </a:lnTo>
                <a:lnTo>
                  <a:pt x="12441" y="2971"/>
                </a:lnTo>
                <a:lnTo>
                  <a:pt x="15246" y="1563"/>
                </a:lnTo>
                <a:lnTo>
                  <a:pt x="21012" y="0"/>
                </a:lnTo>
                <a:lnTo>
                  <a:pt x="23940" y="575"/>
                </a:lnTo>
                <a:lnTo>
                  <a:pt x="26884" y="1950"/>
                </a:lnTo>
                <a:lnTo>
                  <a:pt x="29841" y="3860"/>
                </a:lnTo>
                <a:lnTo>
                  <a:pt x="32805" y="5133"/>
                </a:lnTo>
                <a:lnTo>
                  <a:pt x="35774" y="5981"/>
                </a:lnTo>
                <a:lnTo>
                  <a:pt x="38747" y="6547"/>
                </a:lnTo>
                <a:lnTo>
                  <a:pt x="41723" y="6924"/>
                </a:lnTo>
                <a:lnTo>
                  <a:pt x="44699" y="7176"/>
                </a:lnTo>
                <a:lnTo>
                  <a:pt x="47676" y="7344"/>
                </a:lnTo>
                <a:lnTo>
                  <a:pt x="50655" y="8448"/>
                </a:lnTo>
                <a:lnTo>
                  <a:pt x="53633" y="10175"/>
                </a:lnTo>
                <a:lnTo>
                  <a:pt x="56612" y="12320"/>
                </a:lnTo>
                <a:lnTo>
                  <a:pt x="58598" y="14742"/>
                </a:lnTo>
                <a:lnTo>
                  <a:pt x="59922" y="17349"/>
                </a:lnTo>
                <a:lnTo>
                  <a:pt x="60805" y="20078"/>
                </a:lnTo>
                <a:lnTo>
                  <a:pt x="64434" y="25757"/>
                </a:lnTo>
                <a:lnTo>
                  <a:pt x="66792" y="28661"/>
                </a:lnTo>
                <a:lnTo>
                  <a:pt x="68364" y="31589"/>
                </a:lnTo>
                <a:lnTo>
                  <a:pt x="70111" y="37488"/>
                </a:lnTo>
                <a:lnTo>
                  <a:pt x="73536" y="43416"/>
                </a:lnTo>
                <a:lnTo>
                  <a:pt x="75839" y="46387"/>
                </a:lnTo>
                <a:lnTo>
                  <a:pt x="77375" y="50351"/>
                </a:lnTo>
                <a:lnTo>
                  <a:pt x="78399" y="54978"/>
                </a:lnTo>
                <a:lnTo>
                  <a:pt x="79082" y="60048"/>
                </a:lnTo>
                <a:lnTo>
                  <a:pt x="78544" y="64419"/>
                </a:lnTo>
                <a:lnTo>
                  <a:pt x="77192" y="68326"/>
                </a:lnTo>
                <a:lnTo>
                  <a:pt x="75298" y="71923"/>
                </a:lnTo>
                <a:lnTo>
                  <a:pt x="74035" y="76305"/>
                </a:lnTo>
                <a:lnTo>
                  <a:pt x="73193" y="81211"/>
                </a:lnTo>
                <a:lnTo>
                  <a:pt x="72631" y="86466"/>
                </a:lnTo>
                <a:lnTo>
                  <a:pt x="71264" y="91953"/>
                </a:lnTo>
                <a:lnTo>
                  <a:pt x="69359" y="97596"/>
                </a:lnTo>
                <a:lnTo>
                  <a:pt x="67096" y="103343"/>
                </a:lnTo>
                <a:lnTo>
                  <a:pt x="64594" y="109158"/>
                </a:lnTo>
                <a:lnTo>
                  <a:pt x="59166" y="120910"/>
                </a:lnTo>
                <a:lnTo>
                  <a:pt x="44637" y="150570"/>
                </a:lnTo>
                <a:lnTo>
                  <a:pt x="32764" y="174369"/>
                </a:lnTo>
                <a:lnTo>
                  <a:pt x="29788" y="179329"/>
                </a:lnTo>
                <a:lnTo>
                  <a:pt x="26811" y="183628"/>
                </a:lnTo>
                <a:lnTo>
                  <a:pt x="23833" y="187486"/>
                </a:lnTo>
                <a:lnTo>
                  <a:pt x="20524" y="194418"/>
                </a:lnTo>
                <a:lnTo>
                  <a:pt x="19053" y="200807"/>
                </a:lnTo>
                <a:lnTo>
                  <a:pt x="18400" y="206954"/>
                </a:lnTo>
                <a:lnTo>
                  <a:pt x="19219" y="209982"/>
                </a:lnTo>
                <a:lnTo>
                  <a:pt x="22777" y="215992"/>
                </a:lnTo>
                <a:lnTo>
                  <a:pt x="27669" y="221971"/>
                </a:lnTo>
                <a:lnTo>
                  <a:pt x="30364" y="224954"/>
                </a:lnTo>
                <a:lnTo>
                  <a:pt x="33154" y="226943"/>
                </a:lnTo>
                <a:lnTo>
                  <a:pt x="38903" y="229153"/>
                </a:lnTo>
                <a:lnTo>
                  <a:pt x="44768" y="230135"/>
                </a:lnTo>
                <a:lnTo>
                  <a:pt x="47723" y="230397"/>
                </a:lnTo>
                <a:lnTo>
                  <a:pt x="52671" y="231563"/>
                </a:lnTo>
                <a:lnTo>
                  <a:pt x="58951" y="233333"/>
                </a:lnTo>
                <a:lnTo>
                  <a:pt x="66116" y="235506"/>
                </a:lnTo>
                <a:lnTo>
                  <a:pt x="71887" y="236954"/>
                </a:lnTo>
                <a:lnTo>
                  <a:pt x="76727" y="237920"/>
                </a:lnTo>
                <a:lnTo>
                  <a:pt x="80946" y="238563"/>
                </a:lnTo>
                <a:lnTo>
                  <a:pt x="86739" y="238992"/>
                </a:lnTo>
                <a:lnTo>
                  <a:pt x="93580" y="239278"/>
                </a:lnTo>
                <a:lnTo>
                  <a:pt x="116478" y="239737"/>
                </a:lnTo>
                <a:lnTo>
                  <a:pt x="132064" y="239817"/>
                </a:lnTo>
                <a:lnTo>
                  <a:pt x="137701" y="240821"/>
                </a:lnTo>
                <a:lnTo>
                  <a:pt x="143446" y="242481"/>
                </a:lnTo>
                <a:lnTo>
                  <a:pt x="149262" y="244581"/>
                </a:lnTo>
                <a:lnTo>
                  <a:pt x="154133" y="245981"/>
                </a:lnTo>
                <a:lnTo>
                  <a:pt x="158373" y="246914"/>
                </a:lnTo>
                <a:lnTo>
                  <a:pt x="162193" y="247536"/>
                </a:lnTo>
                <a:lnTo>
                  <a:pt x="165733" y="247950"/>
                </a:lnTo>
                <a:lnTo>
                  <a:pt x="169086" y="248227"/>
                </a:lnTo>
                <a:lnTo>
                  <a:pt x="172314" y="248412"/>
                </a:lnTo>
                <a:lnTo>
                  <a:pt x="174467" y="247542"/>
                </a:lnTo>
                <a:lnTo>
                  <a:pt x="175902" y="245971"/>
                </a:lnTo>
                <a:lnTo>
                  <a:pt x="176858" y="243931"/>
                </a:lnTo>
                <a:lnTo>
                  <a:pt x="178489" y="242570"/>
                </a:lnTo>
                <a:lnTo>
                  <a:pt x="180569" y="241664"/>
                </a:lnTo>
                <a:lnTo>
                  <a:pt x="187710" y="23985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154"/>
          <p:cNvSpPr/>
          <p:nvPr/>
        </p:nvSpPr>
        <p:spPr>
          <a:xfrm>
            <a:off x="3204399" y="2236308"/>
            <a:ext cx="250281" cy="255076"/>
          </a:xfrm>
          <a:custGeom>
            <a:avLst/>
            <a:gdLst/>
            <a:ahLst/>
            <a:cxnLst/>
            <a:rect l="0" t="0" r="0" b="0"/>
            <a:pathLst>
              <a:path w="250281" h="255076">
                <a:moveTo>
                  <a:pt x="0" y="40762"/>
                </a:moveTo>
                <a:lnTo>
                  <a:pt x="0" y="36022"/>
                </a:lnTo>
                <a:lnTo>
                  <a:pt x="993" y="34625"/>
                </a:lnTo>
                <a:lnTo>
                  <a:pt x="2648" y="33694"/>
                </a:lnTo>
                <a:lnTo>
                  <a:pt x="4745" y="33074"/>
                </a:lnTo>
                <a:lnTo>
                  <a:pt x="9723" y="29738"/>
                </a:lnTo>
                <a:lnTo>
                  <a:pt x="16239" y="24949"/>
                </a:lnTo>
                <a:lnTo>
                  <a:pt x="20758" y="22282"/>
                </a:lnTo>
                <a:lnTo>
                  <a:pt x="25757" y="19513"/>
                </a:lnTo>
                <a:lnTo>
                  <a:pt x="36608" y="13789"/>
                </a:lnTo>
                <a:lnTo>
                  <a:pt x="42282" y="10874"/>
                </a:lnTo>
                <a:lnTo>
                  <a:pt x="48051" y="8931"/>
                </a:lnTo>
                <a:lnTo>
                  <a:pt x="53884" y="7635"/>
                </a:lnTo>
                <a:lnTo>
                  <a:pt x="59759" y="6771"/>
                </a:lnTo>
                <a:lnTo>
                  <a:pt x="65661" y="6195"/>
                </a:lnTo>
                <a:lnTo>
                  <a:pt x="71583" y="5811"/>
                </a:lnTo>
                <a:lnTo>
                  <a:pt x="77517" y="5556"/>
                </a:lnTo>
                <a:lnTo>
                  <a:pt x="83460" y="4392"/>
                </a:lnTo>
                <a:lnTo>
                  <a:pt x="89408" y="2625"/>
                </a:lnTo>
                <a:lnTo>
                  <a:pt x="95360" y="455"/>
                </a:lnTo>
                <a:lnTo>
                  <a:pt x="101314" y="0"/>
                </a:lnTo>
                <a:lnTo>
                  <a:pt x="107269" y="689"/>
                </a:lnTo>
                <a:lnTo>
                  <a:pt x="113226" y="2140"/>
                </a:lnTo>
                <a:lnTo>
                  <a:pt x="118190" y="3108"/>
                </a:lnTo>
                <a:lnTo>
                  <a:pt x="122493" y="3753"/>
                </a:lnTo>
                <a:lnTo>
                  <a:pt x="126355" y="4183"/>
                </a:lnTo>
                <a:lnTo>
                  <a:pt x="130916" y="5462"/>
                </a:lnTo>
                <a:lnTo>
                  <a:pt x="135943" y="7307"/>
                </a:lnTo>
                <a:lnTo>
                  <a:pt x="148793" y="12656"/>
                </a:lnTo>
                <a:lnTo>
                  <a:pt x="149847" y="15080"/>
                </a:lnTo>
                <a:lnTo>
                  <a:pt x="150549" y="18680"/>
                </a:lnTo>
                <a:lnTo>
                  <a:pt x="151018" y="23064"/>
                </a:lnTo>
                <a:lnTo>
                  <a:pt x="151539" y="30581"/>
                </a:lnTo>
                <a:lnTo>
                  <a:pt x="151770" y="38222"/>
                </a:lnTo>
                <a:lnTo>
                  <a:pt x="151873" y="48232"/>
                </a:lnTo>
                <a:lnTo>
                  <a:pt x="150908" y="53680"/>
                </a:lnTo>
                <a:lnTo>
                  <a:pt x="149270" y="59296"/>
                </a:lnTo>
                <a:lnTo>
                  <a:pt x="147186" y="65024"/>
                </a:lnTo>
                <a:lnTo>
                  <a:pt x="143810" y="71820"/>
                </a:lnTo>
                <a:lnTo>
                  <a:pt x="139573" y="79326"/>
                </a:lnTo>
                <a:lnTo>
                  <a:pt x="134762" y="87308"/>
                </a:lnTo>
                <a:lnTo>
                  <a:pt x="124120" y="104113"/>
                </a:lnTo>
                <a:lnTo>
                  <a:pt x="118500" y="112762"/>
                </a:lnTo>
                <a:lnTo>
                  <a:pt x="113761" y="120512"/>
                </a:lnTo>
                <a:lnTo>
                  <a:pt x="109609" y="127663"/>
                </a:lnTo>
                <a:lnTo>
                  <a:pt x="105847" y="134415"/>
                </a:lnTo>
                <a:lnTo>
                  <a:pt x="102346" y="141893"/>
                </a:lnTo>
                <a:lnTo>
                  <a:pt x="99019" y="149854"/>
                </a:lnTo>
                <a:lnTo>
                  <a:pt x="95808" y="158139"/>
                </a:lnTo>
                <a:lnTo>
                  <a:pt x="92674" y="165646"/>
                </a:lnTo>
                <a:lnTo>
                  <a:pt x="89591" y="172635"/>
                </a:lnTo>
                <a:lnTo>
                  <a:pt x="83518" y="185693"/>
                </a:lnTo>
                <a:lnTo>
                  <a:pt x="77508" y="198111"/>
                </a:lnTo>
                <a:lnTo>
                  <a:pt x="75508" y="204200"/>
                </a:lnTo>
                <a:lnTo>
                  <a:pt x="74175" y="210244"/>
                </a:lnTo>
                <a:lnTo>
                  <a:pt x="73286" y="216258"/>
                </a:lnTo>
                <a:lnTo>
                  <a:pt x="73687" y="221260"/>
                </a:lnTo>
                <a:lnTo>
                  <a:pt x="74947" y="225586"/>
                </a:lnTo>
                <a:lnTo>
                  <a:pt x="78996" y="233039"/>
                </a:lnTo>
                <a:lnTo>
                  <a:pt x="84106" y="239659"/>
                </a:lnTo>
                <a:lnTo>
                  <a:pt x="86859" y="241821"/>
                </a:lnTo>
                <a:lnTo>
                  <a:pt x="89688" y="243262"/>
                </a:lnTo>
                <a:lnTo>
                  <a:pt x="96472" y="245856"/>
                </a:lnTo>
                <a:lnTo>
                  <a:pt x="101062" y="247937"/>
                </a:lnTo>
                <a:lnTo>
                  <a:pt x="106109" y="250316"/>
                </a:lnTo>
                <a:lnTo>
                  <a:pt x="111459" y="251902"/>
                </a:lnTo>
                <a:lnTo>
                  <a:pt x="117012" y="252960"/>
                </a:lnTo>
                <a:lnTo>
                  <a:pt x="122701" y="253665"/>
                </a:lnTo>
                <a:lnTo>
                  <a:pt x="128480" y="254135"/>
                </a:lnTo>
                <a:lnTo>
                  <a:pt x="134319" y="254448"/>
                </a:lnTo>
                <a:lnTo>
                  <a:pt x="140198" y="254657"/>
                </a:lnTo>
                <a:lnTo>
                  <a:pt x="162707" y="254951"/>
                </a:lnTo>
                <a:lnTo>
                  <a:pt x="250280" y="2550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155"/>
          <p:cNvSpPr/>
          <p:nvPr/>
        </p:nvSpPr>
        <p:spPr>
          <a:xfrm>
            <a:off x="3633607" y="2736269"/>
            <a:ext cx="106959" cy="174810"/>
          </a:xfrm>
          <a:custGeom>
            <a:avLst/>
            <a:gdLst/>
            <a:ahLst/>
            <a:cxnLst/>
            <a:rect l="0" t="0" r="0" b="0"/>
            <a:pathLst>
              <a:path w="106959" h="174810">
                <a:moveTo>
                  <a:pt x="71352" y="5145"/>
                </a:moveTo>
                <a:lnTo>
                  <a:pt x="62781" y="5145"/>
                </a:lnTo>
                <a:lnTo>
                  <a:pt x="59929" y="2499"/>
                </a:lnTo>
                <a:lnTo>
                  <a:pt x="57777" y="404"/>
                </a:lnTo>
                <a:lnTo>
                  <a:pt x="55350" y="0"/>
                </a:lnTo>
                <a:lnTo>
                  <a:pt x="52739" y="723"/>
                </a:lnTo>
                <a:lnTo>
                  <a:pt x="46156" y="4271"/>
                </a:lnTo>
                <a:lnTo>
                  <a:pt x="35526" y="9627"/>
                </a:lnTo>
                <a:lnTo>
                  <a:pt x="31577" y="12101"/>
                </a:lnTo>
                <a:lnTo>
                  <a:pt x="27952" y="14744"/>
                </a:lnTo>
                <a:lnTo>
                  <a:pt x="24541" y="17497"/>
                </a:lnTo>
                <a:lnTo>
                  <a:pt x="21275" y="20325"/>
                </a:lnTo>
                <a:lnTo>
                  <a:pt x="18104" y="23202"/>
                </a:lnTo>
                <a:lnTo>
                  <a:pt x="11932" y="29046"/>
                </a:lnTo>
                <a:lnTo>
                  <a:pt x="5878" y="34950"/>
                </a:lnTo>
                <a:lnTo>
                  <a:pt x="3867" y="37913"/>
                </a:lnTo>
                <a:lnTo>
                  <a:pt x="2525" y="40881"/>
                </a:lnTo>
                <a:lnTo>
                  <a:pt x="373" y="48033"/>
                </a:lnTo>
                <a:lnTo>
                  <a:pt x="79" y="51657"/>
                </a:lnTo>
                <a:lnTo>
                  <a:pt x="0" y="54012"/>
                </a:lnTo>
                <a:lnTo>
                  <a:pt x="941" y="56575"/>
                </a:lnTo>
                <a:lnTo>
                  <a:pt x="2561" y="59275"/>
                </a:lnTo>
                <a:lnTo>
                  <a:pt x="4635" y="62068"/>
                </a:lnTo>
                <a:lnTo>
                  <a:pt x="7010" y="63929"/>
                </a:lnTo>
                <a:lnTo>
                  <a:pt x="9587" y="65171"/>
                </a:lnTo>
                <a:lnTo>
                  <a:pt x="12298" y="65998"/>
                </a:lnTo>
                <a:lnTo>
                  <a:pt x="16092" y="67542"/>
                </a:lnTo>
                <a:lnTo>
                  <a:pt x="20608" y="69563"/>
                </a:lnTo>
                <a:lnTo>
                  <a:pt x="25604" y="71903"/>
                </a:lnTo>
                <a:lnTo>
                  <a:pt x="30922" y="73463"/>
                </a:lnTo>
                <a:lnTo>
                  <a:pt x="36453" y="74503"/>
                </a:lnTo>
                <a:lnTo>
                  <a:pt x="42127" y="75196"/>
                </a:lnTo>
                <a:lnTo>
                  <a:pt x="46903" y="76650"/>
                </a:lnTo>
                <a:lnTo>
                  <a:pt x="51080" y="78612"/>
                </a:lnTo>
                <a:lnTo>
                  <a:pt x="54858" y="80912"/>
                </a:lnTo>
                <a:lnTo>
                  <a:pt x="58369" y="83438"/>
                </a:lnTo>
                <a:lnTo>
                  <a:pt x="61704" y="86114"/>
                </a:lnTo>
                <a:lnTo>
                  <a:pt x="64920" y="88890"/>
                </a:lnTo>
                <a:lnTo>
                  <a:pt x="69050" y="91733"/>
                </a:lnTo>
                <a:lnTo>
                  <a:pt x="73790" y="94620"/>
                </a:lnTo>
                <a:lnTo>
                  <a:pt x="78936" y="97537"/>
                </a:lnTo>
                <a:lnTo>
                  <a:pt x="82367" y="100474"/>
                </a:lnTo>
                <a:lnTo>
                  <a:pt x="84654" y="103425"/>
                </a:lnTo>
                <a:lnTo>
                  <a:pt x="86179" y="106383"/>
                </a:lnTo>
                <a:lnTo>
                  <a:pt x="88189" y="108356"/>
                </a:lnTo>
                <a:lnTo>
                  <a:pt x="90522" y="109671"/>
                </a:lnTo>
                <a:lnTo>
                  <a:pt x="93071" y="110548"/>
                </a:lnTo>
                <a:lnTo>
                  <a:pt x="95763" y="112124"/>
                </a:lnTo>
                <a:lnTo>
                  <a:pt x="98551" y="114168"/>
                </a:lnTo>
                <a:lnTo>
                  <a:pt x="101403" y="116522"/>
                </a:lnTo>
                <a:lnTo>
                  <a:pt x="103304" y="119084"/>
                </a:lnTo>
                <a:lnTo>
                  <a:pt x="104571" y="121784"/>
                </a:lnTo>
                <a:lnTo>
                  <a:pt x="105416" y="124576"/>
                </a:lnTo>
                <a:lnTo>
                  <a:pt x="105979" y="127430"/>
                </a:lnTo>
                <a:lnTo>
                  <a:pt x="106355" y="130324"/>
                </a:lnTo>
                <a:lnTo>
                  <a:pt x="106605" y="133246"/>
                </a:lnTo>
                <a:lnTo>
                  <a:pt x="106772" y="136186"/>
                </a:lnTo>
                <a:lnTo>
                  <a:pt x="106958" y="142099"/>
                </a:lnTo>
                <a:lnTo>
                  <a:pt x="106014" y="145065"/>
                </a:lnTo>
                <a:lnTo>
                  <a:pt x="104392" y="148034"/>
                </a:lnTo>
                <a:lnTo>
                  <a:pt x="102317" y="151006"/>
                </a:lnTo>
                <a:lnTo>
                  <a:pt x="99941" y="153980"/>
                </a:lnTo>
                <a:lnTo>
                  <a:pt x="97363" y="156954"/>
                </a:lnTo>
                <a:lnTo>
                  <a:pt x="94652" y="159929"/>
                </a:lnTo>
                <a:lnTo>
                  <a:pt x="91851" y="161912"/>
                </a:lnTo>
                <a:lnTo>
                  <a:pt x="88991" y="163235"/>
                </a:lnTo>
                <a:lnTo>
                  <a:pt x="86090" y="164116"/>
                </a:lnTo>
                <a:lnTo>
                  <a:pt x="83164" y="164704"/>
                </a:lnTo>
                <a:lnTo>
                  <a:pt x="80220" y="165096"/>
                </a:lnTo>
                <a:lnTo>
                  <a:pt x="77264" y="165357"/>
                </a:lnTo>
                <a:lnTo>
                  <a:pt x="74300" y="166523"/>
                </a:lnTo>
                <a:lnTo>
                  <a:pt x="71331" y="168293"/>
                </a:lnTo>
                <a:lnTo>
                  <a:pt x="68359" y="170465"/>
                </a:lnTo>
                <a:lnTo>
                  <a:pt x="65383" y="171913"/>
                </a:lnTo>
                <a:lnTo>
                  <a:pt x="62407" y="172879"/>
                </a:lnTo>
                <a:lnTo>
                  <a:pt x="59430" y="173522"/>
                </a:lnTo>
                <a:lnTo>
                  <a:pt x="56452" y="173951"/>
                </a:lnTo>
                <a:lnTo>
                  <a:pt x="53473" y="174237"/>
                </a:lnTo>
                <a:lnTo>
                  <a:pt x="50494" y="174428"/>
                </a:lnTo>
                <a:lnTo>
                  <a:pt x="41887" y="174640"/>
                </a:lnTo>
                <a:lnTo>
                  <a:pt x="17721" y="1748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156"/>
          <p:cNvSpPr/>
          <p:nvPr/>
        </p:nvSpPr>
        <p:spPr>
          <a:xfrm>
            <a:off x="3767528" y="2852956"/>
            <a:ext cx="330728" cy="1272561"/>
          </a:xfrm>
          <a:custGeom>
            <a:avLst/>
            <a:gdLst/>
            <a:ahLst/>
            <a:cxnLst/>
            <a:rect l="0" t="0" r="0" b="0"/>
            <a:pathLst>
              <a:path w="330728" h="1272561">
                <a:moveTo>
                  <a:pt x="188009" y="0"/>
                </a:moveTo>
                <a:lnTo>
                  <a:pt x="192052" y="37399"/>
                </a:lnTo>
                <a:lnTo>
                  <a:pt x="202877" y="90703"/>
                </a:lnTo>
                <a:lnTo>
                  <a:pt x="217541" y="162673"/>
                </a:lnTo>
                <a:lnTo>
                  <a:pt x="225333" y="229697"/>
                </a:lnTo>
                <a:lnTo>
                  <a:pt x="235752" y="282954"/>
                </a:lnTo>
                <a:lnTo>
                  <a:pt x="243254" y="346335"/>
                </a:lnTo>
                <a:lnTo>
                  <a:pt x="248892" y="399149"/>
                </a:lnTo>
                <a:lnTo>
                  <a:pt x="252746" y="459790"/>
                </a:lnTo>
                <a:lnTo>
                  <a:pt x="258367" y="519467"/>
                </a:lnTo>
                <a:lnTo>
                  <a:pt x="257973" y="555201"/>
                </a:lnTo>
                <a:lnTo>
                  <a:pt x="253994" y="589932"/>
                </a:lnTo>
                <a:lnTo>
                  <a:pt x="258629" y="653270"/>
                </a:lnTo>
                <a:lnTo>
                  <a:pt x="261751" y="694155"/>
                </a:lnTo>
                <a:lnTo>
                  <a:pt x="267314" y="744799"/>
                </a:lnTo>
                <a:lnTo>
                  <a:pt x="268900" y="771236"/>
                </a:lnTo>
                <a:lnTo>
                  <a:pt x="275183" y="801095"/>
                </a:lnTo>
                <a:lnTo>
                  <a:pt x="279576" y="845955"/>
                </a:lnTo>
                <a:lnTo>
                  <a:pt x="284121" y="868677"/>
                </a:lnTo>
                <a:lnTo>
                  <a:pt x="286776" y="900220"/>
                </a:lnTo>
                <a:lnTo>
                  <a:pt x="293059" y="924249"/>
                </a:lnTo>
                <a:lnTo>
                  <a:pt x="294940" y="983832"/>
                </a:lnTo>
                <a:lnTo>
                  <a:pt x="294963" y="996952"/>
                </a:lnTo>
                <a:lnTo>
                  <a:pt x="297617" y="1006531"/>
                </a:lnTo>
                <a:lnTo>
                  <a:pt x="301114" y="1017403"/>
                </a:lnTo>
                <a:lnTo>
                  <a:pt x="303748" y="1051228"/>
                </a:lnTo>
                <a:lnTo>
                  <a:pt x="303912" y="1132628"/>
                </a:lnTo>
                <a:lnTo>
                  <a:pt x="304905" y="1135616"/>
                </a:lnTo>
                <a:lnTo>
                  <a:pt x="310055" y="1144561"/>
                </a:lnTo>
                <a:lnTo>
                  <a:pt x="311608" y="1150517"/>
                </a:lnTo>
                <a:lnTo>
                  <a:pt x="312742" y="1168380"/>
                </a:lnTo>
                <a:lnTo>
                  <a:pt x="313771" y="1171357"/>
                </a:lnTo>
                <a:lnTo>
                  <a:pt x="318971" y="1180286"/>
                </a:lnTo>
                <a:lnTo>
                  <a:pt x="321417" y="1190428"/>
                </a:lnTo>
                <a:lnTo>
                  <a:pt x="321779" y="1208397"/>
                </a:lnTo>
                <a:lnTo>
                  <a:pt x="324432" y="1211962"/>
                </a:lnTo>
                <a:lnTo>
                  <a:pt x="329484" y="1217595"/>
                </a:lnTo>
                <a:lnTo>
                  <a:pt x="330174" y="1221011"/>
                </a:lnTo>
                <a:lnTo>
                  <a:pt x="330727" y="1254591"/>
                </a:lnTo>
                <a:lnTo>
                  <a:pt x="325982" y="1254668"/>
                </a:lnTo>
                <a:lnTo>
                  <a:pt x="324585" y="1255671"/>
                </a:lnTo>
                <a:lnTo>
                  <a:pt x="323653" y="1257332"/>
                </a:lnTo>
                <a:lnTo>
                  <a:pt x="321822" y="1263521"/>
                </a:lnTo>
                <a:lnTo>
                  <a:pt x="308474" y="1263627"/>
                </a:lnTo>
                <a:lnTo>
                  <a:pt x="305960" y="1264620"/>
                </a:lnTo>
                <a:lnTo>
                  <a:pt x="300519" y="1268370"/>
                </a:lnTo>
                <a:lnTo>
                  <a:pt x="292140" y="1270697"/>
                </a:lnTo>
                <a:lnTo>
                  <a:pt x="278905" y="1272008"/>
                </a:lnTo>
                <a:lnTo>
                  <a:pt x="263397" y="1272396"/>
                </a:lnTo>
                <a:lnTo>
                  <a:pt x="0" y="12725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157"/>
          <p:cNvSpPr/>
          <p:nvPr/>
        </p:nvSpPr>
        <p:spPr>
          <a:xfrm>
            <a:off x="3570880" y="2598539"/>
            <a:ext cx="411175" cy="214314"/>
          </a:xfrm>
          <a:custGeom>
            <a:avLst/>
            <a:gdLst/>
            <a:ahLst/>
            <a:cxnLst/>
            <a:rect l="0" t="0" r="0" b="0"/>
            <a:pathLst>
              <a:path w="411175" h="214314">
                <a:moveTo>
                  <a:pt x="0" y="8930"/>
                </a:moveTo>
                <a:lnTo>
                  <a:pt x="0" y="14074"/>
                </a:lnTo>
                <a:lnTo>
                  <a:pt x="0" y="11878"/>
                </a:lnTo>
                <a:lnTo>
                  <a:pt x="0" y="16877"/>
                </a:lnTo>
                <a:lnTo>
                  <a:pt x="993" y="17204"/>
                </a:lnTo>
                <a:lnTo>
                  <a:pt x="13316" y="17834"/>
                </a:lnTo>
                <a:lnTo>
                  <a:pt x="46466" y="17859"/>
                </a:lnTo>
                <a:lnTo>
                  <a:pt x="55744" y="15213"/>
                </a:lnTo>
                <a:lnTo>
                  <a:pt x="66488" y="11722"/>
                </a:lnTo>
                <a:lnTo>
                  <a:pt x="77885" y="10171"/>
                </a:lnTo>
                <a:lnTo>
                  <a:pt x="89571" y="9481"/>
                </a:lnTo>
                <a:lnTo>
                  <a:pt x="101386" y="9175"/>
                </a:lnTo>
                <a:lnTo>
                  <a:pt x="131110" y="8962"/>
                </a:lnTo>
                <a:lnTo>
                  <a:pt x="143022" y="6298"/>
                </a:lnTo>
                <a:lnTo>
                  <a:pt x="148979" y="4199"/>
                </a:lnTo>
                <a:lnTo>
                  <a:pt x="155931" y="2799"/>
                </a:lnTo>
                <a:lnTo>
                  <a:pt x="163544" y="1866"/>
                </a:lnTo>
                <a:lnTo>
                  <a:pt x="171599" y="1244"/>
                </a:lnTo>
                <a:lnTo>
                  <a:pt x="178956" y="829"/>
                </a:lnTo>
                <a:lnTo>
                  <a:pt x="192427" y="369"/>
                </a:lnTo>
                <a:lnTo>
                  <a:pt x="217259" y="73"/>
                </a:lnTo>
                <a:lnTo>
                  <a:pt x="389103" y="0"/>
                </a:lnTo>
                <a:lnTo>
                  <a:pt x="390501" y="992"/>
                </a:lnTo>
                <a:lnTo>
                  <a:pt x="391433" y="2646"/>
                </a:lnTo>
                <a:lnTo>
                  <a:pt x="392928" y="7688"/>
                </a:lnTo>
                <a:lnTo>
                  <a:pt x="393188" y="13302"/>
                </a:lnTo>
                <a:lnTo>
                  <a:pt x="393283" y="19905"/>
                </a:lnTo>
                <a:lnTo>
                  <a:pt x="393294" y="30170"/>
                </a:lnTo>
                <a:lnTo>
                  <a:pt x="394288" y="33012"/>
                </a:lnTo>
                <a:lnTo>
                  <a:pt x="398042" y="38815"/>
                </a:lnTo>
                <a:lnTo>
                  <a:pt x="400371" y="44702"/>
                </a:lnTo>
                <a:lnTo>
                  <a:pt x="401407" y="50625"/>
                </a:lnTo>
                <a:lnTo>
                  <a:pt x="401867" y="56565"/>
                </a:lnTo>
                <a:lnTo>
                  <a:pt x="402072" y="65158"/>
                </a:lnTo>
                <a:lnTo>
                  <a:pt x="402203" y="82103"/>
                </a:lnTo>
                <a:lnTo>
                  <a:pt x="403207" y="86486"/>
                </a:lnTo>
                <a:lnTo>
                  <a:pt x="404870" y="91392"/>
                </a:lnTo>
                <a:lnTo>
                  <a:pt x="406971" y="96646"/>
                </a:lnTo>
                <a:lnTo>
                  <a:pt x="408372" y="102134"/>
                </a:lnTo>
                <a:lnTo>
                  <a:pt x="409306" y="107777"/>
                </a:lnTo>
                <a:lnTo>
                  <a:pt x="409929" y="113523"/>
                </a:lnTo>
                <a:lnTo>
                  <a:pt x="410344" y="118346"/>
                </a:lnTo>
                <a:lnTo>
                  <a:pt x="410620" y="122553"/>
                </a:lnTo>
                <a:lnTo>
                  <a:pt x="410805" y="126351"/>
                </a:lnTo>
                <a:lnTo>
                  <a:pt x="411010" y="135862"/>
                </a:lnTo>
                <a:lnTo>
                  <a:pt x="411174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Annotation158"/>
          <p:cNvSpPr/>
          <p:nvPr/>
        </p:nvSpPr>
        <p:spPr>
          <a:xfrm>
            <a:off x="5520022" y="1714500"/>
            <a:ext cx="196116" cy="285582"/>
          </a:xfrm>
          <a:custGeom>
            <a:avLst/>
            <a:gdLst/>
            <a:ahLst/>
            <a:cxnLst/>
            <a:rect l="0" t="0" r="0" b="0"/>
            <a:pathLst>
              <a:path w="196116" h="285582">
                <a:moveTo>
                  <a:pt x="97791" y="0"/>
                </a:moveTo>
                <a:lnTo>
                  <a:pt x="97791" y="18043"/>
                </a:lnTo>
                <a:lnTo>
                  <a:pt x="96798" y="21950"/>
                </a:lnTo>
                <a:lnTo>
                  <a:pt x="93046" y="28938"/>
                </a:lnTo>
                <a:lnTo>
                  <a:pt x="91647" y="33183"/>
                </a:lnTo>
                <a:lnTo>
                  <a:pt x="90716" y="37997"/>
                </a:lnTo>
                <a:lnTo>
                  <a:pt x="90094" y="43191"/>
                </a:lnTo>
                <a:lnTo>
                  <a:pt x="88688" y="48638"/>
                </a:lnTo>
                <a:lnTo>
                  <a:pt x="86756" y="54253"/>
                </a:lnTo>
                <a:lnTo>
                  <a:pt x="84475" y="59981"/>
                </a:lnTo>
                <a:lnTo>
                  <a:pt x="79292" y="74283"/>
                </a:lnTo>
                <a:lnTo>
                  <a:pt x="76520" y="82265"/>
                </a:lnTo>
                <a:lnTo>
                  <a:pt x="72685" y="90562"/>
                </a:lnTo>
                <a:lnTo>
                  <a:pt x="68143" y="99070"/>
                </a:lnTo>
                <a:lnTo>
                  <a:pt x="63128" y="107718"/>
                </a:lnTo>
                <a:lnTo>
                  <a:pt x="58791" y="117453"/>
                </a:lnTo>
                <a:lnTo>
                  <a:pt x="54907" y="127911"/>
                </a:lnTo>
                <a:lnTo>
                  <a:pt x="51325" y="138852"/>
                </a:lnTo>
                <a:lnTo>
                  <a:pt x="46950" y="149123"/>
                </a:lnTo>
                <a:lnTo>
                  <a:pt x="42047" y="158946"/>
                </a:lnTo>
                <a:lnTo>
                  <a:pt x="36792" y="168472"/>
                </a:lnTo>
                <a:lnTo>
                  <a:pt x="32296" y="177799"/>
                </a:lnTo>
                <a:lnTo>
                  <a:pt x="28305" y="186994"/>
                </a:lnTo>
                <a:lnTo>
                  <a:pt x="24651" y="196100"/>
                </a:lnTo>
                <a:lnTo>
                  <a:pt x="21222" y="204155"/>
                </a:lnTo>
                <a:lnTo>
                  <a:pt x="14763" y="218397"/>
                </a:lnTo>
                <a:lnTo>
                  <a:pt x="5544" y="237571"/>
                </a:lnTo>
                <a:lnTo>
                  <a:pt x="3518" y="243709"/>
                </a:lnTo>
                <a:lnTo>
                  <a:pt x="2167" y="249785"/>
                </a:lnTo>
                <a:lnTo>
                  <a:pt x="1267" y="255820"/>
                </a:lnTo>
                <a:lnTo>
                  <a:pt x="667" y="260836"/>
                </a:lnTo>
                <a:lnTo>
                  <a:pt x="0" y="269055"/>
                </a:lnTo>
                <a:lnTo>
                  <a:pt x="815" y="272635"/>
                </a:lnTo>
                <a:lnTo>
                  <a:pt x="4369" y="279260"/>
                </a:lnTo>
                <a:lnTo>
                  <a:pt x="7701" y="281423"/>
                </a:lnTo>
                <a:lnTo>
                  <a:pt x="11908" y="282865"/>
                </a:lnTo>
                <a:lnTo>
                  <a:pt x="16700" y="283827"/>
                </a:lnTo>
                <a:lnTo>
                  <a:pt x="21880" y="284468"/>
                </a:lnTo>
                <a:lnTo>
                  <a:pt x="27320" y="284895"/>
                </a:lnTo>
                <a:lnTo>
                  <a:pt x="32933" y="285180"/>
                </a:lnTo>
                <a:lnTo>
                  <a:pt x="44467" y="285497"/>
                </a:lnTo>
                <a:lnTo>
                  <a:pt x="50323" y="285581"/>
                </a:lnTo>
                <a:lnTo>
                  <a:pt x="56214" y="284645"/>
                </a:lnTo>
                <a:lnTo>
                  <a:pt x="62128" y="283029"/>
                </a:lnTo>
                <a:lnTo>
                  <a:pt x="68056" y="280960"/>
                </a:lnTo>
                <a:lnTo>
                  <a:pt x="74988" y="279580"/>
                </a:lnTo>
                <a:lnTo>
                  <a:pt x="82589" y="278660"/>
                </a:lnTo>
                <a:lnTo>
                  <a:pt x="90636" y="278047"/>
                </a:lnTo>
                <a:lnTo>
                  <a:pt x="97987" y="276646"/>
                </a:lnTo>
                <a:lnTo>
                  <a:pt x="104873" y="274720"/>
                </a:lnTo>
                <a:lnTo>
                  <a:pt x="111451" y="272443"/>
                </a:lnTo>
                <a:lnTo>
                  <a:pt x="118816" y="270926"/>
                </a:lnTo>
                <a:lnTo>
                  <a:pt x="126705" y="269914"/>
                </a:lnTo>
                <a:lnTo>
                  <a:pt x="134944" y="269240"/>
                </a:lnTo>
                <a:lnTo>
                  <a:pt x="142423" y="267798"/>
                </a:lnTo>
                <a:lnTo>
                  <a:pt x="149395" y="265844"/>
                </a:lnTo>
                <a:lnTo>
                  <a:pt x="156030" y="263550"/>
                </a:lnTo>
                <a:lnTo>
                  <a:pt x="161446" y="261028"/>
                </a:lnTo>
                <a:lnTo>
                  <a:pt x="166050" y="258355"/>
                </a:lnTo>
                <a:lnTo>
                  <a:pt x="170112" y="255580"/>
                </a:lnTo>
                <a:lnTo>
                  <a:pt x="173815" y="253730"/>
                </a:lnTo>
                <a:lnTo>
                  <a:pt x="177276" y="252497"/>
                </a:lnTo>
                <a:lnTo>
                  <a:pt x="180575" y="251675"/>
                </a:lnTo>
                <a:lnTo>
                  <a:pt x="183769" y="250135"/>
                </a:lnTo>
                <a:lnTo>
                  <a:pt x="186891" y="248116"/>
                </a:lnTo>
                <a:lnTo>
                  <a:pt x="196115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159"/>
          <p:cNvSpPr/>
          <p:nvPr/>
        </p:nvSpPr>
        <p:spPr>
          <a:xfrm>
            <a:off x="5590997" y="1848445"/>
            <a:ext cx="169834" cy="26790"/>
          </a:xfrm>
          <a:custGeom>
            <a:avLst/>
            <a:gdLst/>
            <a:ahLst/>
            <a:cxnLst/>
            <a:rect l="0" t="0" r="0" b="0"/>
            <a:pathLst>
              <a:path w="169834" h="26790">
                <a:moveTo>
                  <a:pt x="0" y="26789"/>
                </a:moveTo>
                <a:lnTo>
                  <a:pt x="7697" y="26789"/>
                </a:lnTo>
                <a:lnTo>
                  <a:pt x="10097" y="25797"/>
                </a:lnTo>
                <a:lnTo>
                  <a:pt x="13683" y="24143"/>
                </a:lnTo>
                <a:lnTo>
                  <a:pt x="18061" y="22049"/>
                </a:lnTo>
                <a:lnTo>
                  <a:pt x="21972" y="20652"/>
                </a:lnTo>
                <a:lnTo>
                  <a:pt x="25573" y="19722"/>
                </a:lnTo>
                <a:lnTo>
                  <a:pt x="28967" y="19101"/>
                </a:lnTo>
                <a:lnTo>
                  <a:pt x="34208" y="18687"/>
                </a:lnTo>
                <a:lnTo>
                  <a:pt x="40684" y="18411"/>
                </a:lnTo>
                <a:lnTo>
                  <a:pt x="47979" y="18227"/>
                </a:lnTo>
                <a:lnTo>
                  <a:pt x="54829" y="17113"/>
                </a:lnTo>
                <a:lnTo>
                  <a:pt x="61382" y="15377"/>
                </a:lnTo>
                <a:lnTo>
                  <a:pt x="67737" y="13228"/>
                </a:lnTo>
                <a:lnTo>
                  <a:pt x="73960" y="11795"/>
                </a:lnTo>
                <a:lnTo>
                  <a:pt x="80095" y="10840"/>
                </a:lnTo>
                <a:lnTo>
                  <a:pt x="86171" y="10204"/>
                </a:lnTo>
                <a:lnTo>
                  <a:pt x="92209" y="9779"/>
                </a:lnTo>
                <a:lnTo>
                  <a:pt x="98220" y="9496"/>
                </a:lnTo>
                <a:lnTo>
                  <a:pt x="110196" y="9182"/>
                </a:lnTo>
                <a:lnTo>
                  <a:pt x="122140" y="9042"/>
                </a:lnTo>
                <a:lnTo>
                  <a:pt x="128106" y="8012"/>
                </a:lnTo>
                <a:lnTo>
                  <a:pt x="134069" y="6334"/>
                </a:lnTo>
                <a:lnTo>
                  <a:pt x="140031" y="4223"/>
                </a:lnTo>
                <a:lnTo>
                  <a:pt x="144999" y="2815"/>
                </a:lnTo>
                <a:lnTo>
                  <a:pt x="149304" y="1877"/>
                </a:lnTo>
                <a:lnTo>
                  <a:pt x="153168" y="1251"/>
                </a:lnTo>
                <a:lnTo>
                  <a:pt x="156737" y="834"/>
                </a:lnTo>
                <a:lnTo>
                  <a:pt x="160109" y="556"/>
                </a:lnTo>
                <a:lnTo>
                  <a:pt x="16983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160"/>
          <p:cNvSpPr/>
          <p:nvPr/>
        </p:nvSpPr>
        <p:spPr>
          <a:xfrm>
            <a:off x="5608874" y="1680141"/>
            <a:ext cx="178773" cy="25430"/>
          </a:xfrm>
          <a:custGeom>
            <a:avLst/>
            <a:gdLst/>
            <a:ahLst/>
            <a:cxnLst/>
            <a:rect l="0" t="0" r="0" b="0"/>
            <a:pathLst>
              <a:path w="178773" h="25430">
                <a:moveTo>
                  <a:pt x="0" y="25429"/>
                </a:moveTo>
                <a:lnTo>
                  <a:pt x="4745" y="25429"/>
                </a:lnTo>
                <a:lnTo>
                  <a:pt x="7136" y="24437"/>
                </a:lnTo>
                <a:lnTo>
                  <a:pt x="9723" y="22783"/>
                </a:lnTo>
                <a:lnTo>
                  <a:pt x="16267" y="17741"/>
                </a:lnTo>
                <a:lnTo>
                  <a:pt x="18790" y="16335"/>
                </a:lnTo>
                <a:lnTo>
                  <a:pt x="26891" y="12127"/>
                </a:lnTo>
                <a:lnTo>
                  <a:pt x="31832" y="10608"/>
                </a:lnTo>
                <a:lnTo>
                  <a:pt x="37112" y="9595"/>
                </a:lnTo>
                <a:lnTo>
                  <a:pt x="42618" y="8920"/>
                </a:lnTo>
                <a:lnTo>
                  <a:pt x="49269" y="7478"/>
                </a:lnTo>
                <a:lnTo>
                  <a:pt x="56683" y="5524"/>
                </a:lnTo>
                <a:lnTo>
                  <a:pt x="64605" y="3229"/>
                </a:lnTo>
                <a:lnTo>
                  <a:pt x="71872" y="1700"/>
                </a:lnTo>
                <a:lnTo>
                  <a:pt x="78703" y="680"/>
                </a:lnTo>
                <a:lnTo>
                  <a:pt x="85244" y="0"/>
                </a:lnTo>
                <a:lnTo>
                  <a:pt x="92584" y="539"/>
                </a:lnTo>
                <a:lnTo>
                  <a:pt x="100457" y="1890"/>
                </a:lnTo>
                <a:lnTo>
                  <a:pt x="108684" y="3784"/>
                </a:lnTo>
                <a:lnTo>
                  <a:pt x="117150" y="5045"/>
                </a:lnTo>
                <a:lnTo>
                  <a:pt x="125772" y="5887"/>
                </a:lnTo>
                <a:lnTo>
                  <a:pt x="134500" y="6448"/>
                </a:lnTo>
                <a:lnTo>
                  <a:pt x="149495" y="7071"/>
                </a:lnTo>
                <a:lnTo>
                  <a:pt x="178772" y="7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161"/>
          <p:cNvSpPr/>
          <p:nvPr/>
        </p:nvSpPr>
        <p:spPr>
          <a:xfrm>
            <a:off x="5805523" y="1857375"/>
            <a:ext cx="143018" cy="80368"/>
          </a:xfrm>
          <a:custGeom>
            <a:avLst/>
            <a:gdLst/>
            <a:ahLst/>
            <a:cxnLst/>
            <a:rect l="0" t="0" r="0" b="0"/>
            <a:pathLst>
              <a:path w="143018" h="80368">
                <a:moveTo>
                  <a:pt x="0" y="0"/>
                </a:moveTo>
                <a:lnTo>
                  <a:pt x="4744" y="0"/>
                </a:lnTo>
                <a:lnTo>
                  <a:pt x="6143" y="992"/>
                </a:lnTo>
                <a:lnTo>
                  <a:pt x="7075" y="2646"/>
                </a:lnTo>
                <a:lnTo>
                  <a:pt x="7696" y="4740"/>
                </a:lnTo>
                <a:lnTo>
                  <a:pt x="9103" y="7129"/>
                </a:lnTo>
                <a:lnTo>
                  <a:pt x="11036" y="9714"/>
                </a:lnTo>
                <a:lnTo>
                  <a:pt x="13315" y="12429"/>
                </a:lnTo>
                <a:lnTo>
                  <a:pt x="16822" y="15231"/>
                </a:lnTo>
                <a:lnTo>
                  <a:pt x="21146" y="18092"/>
                </a:lnTo>
                <a:lnTo>
                  <a:pt x="26016" y="20991"/>
                </a:lnTo>
                <a:lnTo>
                  <a:pt x="30255" y="23915"/>
                </a:lnTo>
                <a:lnTo>
                  <a:pt x="34074" y="26858"/>
                </a:lnTo>
                <a:lnTo>
                  <a:pt x="37614" y="29811"/>
                </a:lnTo>
                <a:lnTo>
                  <a:pt x="41960" y="32773"/>
                </a:lnTo>
                <a:lnTo>
                  <a:pt x="46843" y="35739"/>
                </a:lnTo>
                <a:lnTo>
                  <a:pt x="52085" y="38709"/>
                </a:lnTo>
                <a:lnTo>
                  <a:pt x="56573" y="40689"/>
                </a:lnTo>
                <a:lnTo>
                  <a:pt x="60558" y="42008"/>
                </a:lnTo>
                <a:lnTo>
                  <a:pt x="64209" y="42888"/>
                </a:lnTo>
                <a:lnTo>
                  <a:pt x="68629" y="44467"/>
                </a:lnTo>
                <a:lnTo>
                  <a:pt x="73562" y="46512"/>
                </a:lnTo>
                <a:lnTo>
                  <a:pt x="78836" y="48867"/>
                </a:lnTo>
                <a:lnTo>
                  <a:pt x="83345" y="51430"/>
                </a:lnTo>
                <a:lnTo>
                  <a:pt x="87345" y="54130"/>
                </a:lnTo>
                <a:lnTo>
                  <a:pt x="91004" y="56923"/>
                </a:lnTo>
                <a:lnTo>
                  <a:pt x="94438" y="59777"/>
                </a:lnTo>
                <a:lnTo>
                  <a:pt x="97719" y="62671"/>
                </a:lnTo>
                <a:lnTo>
                  <a:pt x="100900" y="65593"/>
                </a:lnTo>
                <a:lnTo>
                  <a:pt x="104014" y="67541"/>
                </a:lnTo>
                <a:lnTo>
                  <a:pt x="107084" y="68840"/>
                </a:lnTo>
                <a:lnTo>
                  <a:pt x="110123" y="69706"/>
                </a:lnTo>
                <a:lnTo>
                  <a:pt x="113142" y="71275"/>
                </a:lnTo>
                <a:lnTo>
                  <a:pt x="116148" y="73314"/>
                </a:lnTo>
                <a:lnTo>
                  <a:pt x="119145" y="75665"/>
                </a:lnTo>
                <a:lnTo>
                  <a:pt x="122137" y="77232"/>
                </a:lnTo>
                <a:lnTo>
                  <a:pt x="125124" y="78277"/>
                </a:lnTo>
                <a:lnTo>
                  <a:pt x="128108" y="78974"/>
                </a:lnTo>
                <a:lnTo>
                  <a:pt x="131091" y="79438"/>
                </a:lnTo>
                <a:lnTo>
                  <a:pt x="134073" y="79748"/>
                </a:lnTo>
                <a:lnTo>
                  <a:pt x="143017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Annotation162"/>
          <p:cNvSpPr/>
          <p:nvPr/>
        </p:nvSpPr>
        <p:spPr>
          <a:xfrm>
            <a:off x="5823400" y="1857375"/>
            <a:ext cx="98325" cy="98228"/>
          </a:xfrm>
          <a:custGeom>
            <a:avLst/>
            <a:gdLst/>
            <a:ahLst/>
            <a:cxnLst/>
            <a:rect l="0" t="0" r="0" b="0"/>
            <a:pathLst>
              <a:path w="98325" h="98228">
                <a:moveTo>
                  <a:pt x="98324" y="0"/>
                </a:moveTo>
                <a:lnTo>
                  <a:pt x="93579" y="0"/>
                </a:lnTo>
                <a:lnTo>
                  <a:pt x="91188" y="992"/>
                </a:lnTo>
                <a:lnTo>
                  <a:pt x="88601" y="2646"/>
                </a:lnTo>
                <a:lnTo>
                  <a:pt x="82057" y="7688"/>
                </a:lnTo>
                <a:lnTo>
                  <a:pt x="79534" y="9094"/>
                </a:lnTo>
                <a:lnTo>
                  <a:pt x="71434" y="13302"/>
                </a:lnTo>
                <a:lnTo>
                  <a:pt x="67485" y="16806"/>
                </a:lnTo>
                <a:lnTo>
                  <a:pt x="63860" y="21126"/>
                </a:lnTo>
                <a:lnTo>
                  <a:pt x="60451" y="25990"/>
                </a:lnTo>
                <a:lnTo>
                  <a:pt x="56192" y="30225"/>
                </a:lnTo>
                <a:lnTo>
                  <a:pt x="51365" y="34041"/>
                </a:lnTo>
                <a:lnTo>
                  <a:pt x="46161" y="37577"/>
                </a:lnTo>
                <a:lnTo>
                  <a:pt x="40706" y="41918"/>
                </a:lnTo>
                <a:lnTo>
                  <a:pt x="35082" y="46797"/>
                </a:lnTo>
                <a:lnTo>
                  <a:pt x="24531" y="56517"/>
                </a:lnTo>
                <a:lnTo>
                  <a:pt x="16530" y="64145"/>
                </a:lnTo>
                <a:lnTo>
                  <a:pt x="13007" y="68560"/>
                </a:lnTo>
                <a:lnTo>
                  <a:pt x="9664" y="73488"/>
                </a:lnTo>
                <a:lnTo>
                  <a:pt x="6443" y="78758"/>
                </a:lnTo>
                <a:lnTo>
                  <a:pt x="4295" y="83263"/>
                </a:lnTo>
                <a:lnTo>
                  <a:pt x="2864" y="87259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Annotation163"/>
          <p:cNvSpPr/>
          <p:nvPr/>
        </p:nvSpPr>
        <p:spPr>
          <a:xfrm>
            <a:off x="6020048" y="1821815"/>
            <a:ext cx="124607" cy="240494"/>
          </a:xfrm>
          <a:custGeom>
            <a:avLst/>
            <a:gdLst/>
            <a:ahLst/>
            <a:cxnLst/>
            <a:rect l="0" t="0" r="0" b="0"/>
            <a:pathLst>
              <a:path w="124607" h="240494">
                <a:moveTo>
                  <a:pt x="8939" y="89138"/>
                </a:moveTo>
                <a:lnTo>
                  <a:pt x="8939" y="93879"/>
                </a:lnTo>
                <a:lnTo>
                  <a:pt x="9932" y="96267"/>
                </a:lnTo>
                <a:lnTo>
                  <a:pt x="13684" y="101567"/>
                </a:lnTo>
                <a:lnTo>
                  <a:pt x="16635" y="105388"/>
                </a:lnTo>
                <a:lnTo>
                  <a:pt x="17325" y="111574"/>
                </a:lnTo>
                <a:lnTo>
                  <a:pt x="17632" y="119946"/>
                </a:lnTo>
                <a:lnTo>
                  <a:pt x="17805" y="131229"/>
                </a:lnTo>
                <a:lnTo>
                  <a:pt x="17878" y="240493"/>
                </a:lnTo>
                <a:lnTo>
                  <a:pt x="20526" y="238097"/>
                </a:lnTo>
                <a:lnTo>
                  <a:pt x="22622" y="236069"/>
                </a:lnTo>
                <a:lnTo>
                  <a:pt x="24021" y="232733"/>
                </a:lnTo>
                <a:lnTo>
                  <a:pt x="24953" y="228524"/>
                </a:lnTo>
                <a:lnTo>
                  <a:pt x="25574" y="223734"/>
                </a:lnTo>
                <a:lnTo>
                  <a:pt x="25988" y="219548"/>
                </a:lnTo>
                <a:lnTo>
                  <a:pt x="26448" y="212252"/>
                </a:lnTo>
                <a:lnTo>
                  <a:pt x="26652" y="203056"/>
                </a:lnTo>
                <a:lnTo>
                  <a:pt x="26814" y="137093"/>
                </a:lnTo>
                <a:lnTo>
                  <a:pt x="25821" y="130038"/>
                </a:lnTo>
                <a:lnTo>
                  <a:pt x="24166" y="122358"/>
                </a:lnTo>
                <a:lnTo>
                  <a:pt x="22070" y="114261"/>
                </a:lnTo>
                <a:lnTo>
                  <a:pt x="20672" y="106879"/>
                </a:lnTo>
                <a:lnTo>
                  <a:pt x="19741" y="99973"/>
                </a:lnTo>
                <a:lnTo>
                  <a:pt x="19120" y="93385"/>
                </a:lnTo>
                <a:lnTo>
                  <a:pt x="17713" y="87008"/>
                </a:lnTo>
                <a:lnTo>
                  <a:pt x="15781" y="80773"/>
                </a:lnTo>
                <a:lnTo>
                  <a:pt x="13501" y="74632"/>
                </a:lnTo>
                <a:lnTo>
                  <a:pt x="11980" y="68553"/>
                </a:lnTo>
                <a:lnTo>
                  <a:pt x="10966" y="62516"/>
                </a:lnTo>
                <a:lnTo>
                  <a:pt x="10291" y="56508"/>
                </a:lnTo>
                <a:lnTo>
                  <a:pt x="10834" y="50517"/>
                </a:lnTo>
                <a:lnTo>
                  <a:pt x="12188" y="44539"/>
                </a:lnTo>
                <a:lnTo>
                  <a:pt x="14085" y="38570"/>
                </a:lnTo>
                <a:lnTo>
                  <a:pt x="15349" y="33598"/>
                </a:lnTo>
                <a:lnTo>
                  <a:pt x="16192" y="29291"/>
                </a:lnTo>
                <a:lnTo>
                  <a:pt x="16754" y="25427"/>
                </a:lnTo>
                <a:lnTo>
                  <a:pt x="18121" y="21860"/>
                </a:lnTo>
                <a:lnTo>
                  <a:pt x="20027" y="18489"/>
                </a:lnTo>
                <a:lnTo>
                  <a:pt x="22290" y="15250"/>
                </a:lnTo>
                <a:lnTo>
                  <a:pt x="24791" y="12098"/>
                </a:lnTo>
                <a:lnTo>
                  <a:pt x="27453" y="9005"/>
                </a:lnTo>
                <a:lnTo>
                  <a:pt x="30220" y="5950"/>
                </a:lnTo>
                <a:lnTo>
                  <a:pt x="34052" y="3914"/>
                </a:lnTo>
                <a:lnTo>
                  <a:pt x="38591" y="2556"/>
                </a:lnTo>
                <a:lnTo>
                  <a:pt x="43604" y="1651"/>
                </a:lnTo>
                <a:lnTo>
                  <a:pt x="48933" y="1048"/>
                </a:lnTo>
                <a:lnTo>
                  <a:pt x="54472" y="646"/>
                </a:lnTo>
                <a:lnTo>
                  <a:pt x="64931" y="199"/>
                </a:lnTo>
                <a:lnTo>
                  <a:pt x="72888" y="0"/>
                </a:lnTo>
                <a:lnTo>
                  <a:pt x="77394" y="939"/>
                </a:lnTo>
                <a:lnTo>
                  <a:pt x="82385" y="2558"/>
                </a:lnTo>
                <a:lnTo>
                  <a:pt x="87698" y="4629"/>
                </a:lnTo>
                <a:lnTo>
                  <a:pt x="92233" y="7994"/>
                </a:lnTo>
                <a:lnTo>
                  <a:pt x="96250" y="12222"/>
                </a:lnTo>
                <a:lnTo>
                  <a:pt x="99921" y="17025"/>
                </a:lnTo>
                <a:lnTo>
                  <a:pt x="103362" y="21219"/>
                </a:lnTo>
                <a:lnTo>
                  <a:pt x="106648" y="25007"/>
                </a:lnTo>
                <a:lnTo>
                  <a:pt x="109832" y="28525"/>
                </a:lnTo>
                <a:lnTo>
                  <a:pt x="112949" y="32854"/>
                </a:lnTo>
                <a:lnTo>
                  <a:pt x="116019" y="37725"/>
                </a:lnTo>
                <a:lnTo>
                  <a:pt x="119059" y="42956"/>
                </a:lnTo>
                <a:lnTo>
                  <a:pt x="121086" y="48428"/>
                </a:lnTo>
                <a:lnTo>
                  <a:pt x="122437" y="54061"/>
                </a:lnTo>
                <a:lnTo>
                  <a:pt x="123338" y="59800"/>
                </a:lnTo>
                <a:lnTo>
                  <a:pt x="123938" y="65611"/>
                </a:lnTo>
                <a:lnTo>
                  <a:pt x="124339" y="71469"/>
                </a:lnTo>
                <a:lnTo>
                  <a:pt x="124606" y="77358"/>
                </a:lnTo>
                <a:lnTo>
                  <a:pt x="123791" y="82277"/>
                </a:lnTo>
                <a:lnTo>
                  <a:pt x="122254" y="86549"/>
                </a:lnTo>
                <a:lnTo>
                  <a:pt x="115347" y="99947"/>
                </a:lnTo>
                <a:lnTo>
                  <a:pt x="112652" y="105273"/>
                </a:lnTo>
                <a:lnTo>
                  <a:pt x="109862" y="109817"/>
                </a:lnTo>
                <a:lnTo>
                  <a:pt x="107009" y="113838"/>
                </a:lnTo>
                <a:lnTo>
                  <a:pt x="104115" y="117511"/>
                </a:lnTo>
                <a:lnTo>
                  <a:pt x="100198" y="120952"/>
                </a:lnTo>
                <a:lnTo>
                  <a:pt x="95601" y="124238"/>
                </a:lnTo>
                <a:lnTo>
                  <a:pt x="90550" y="127421"/>
                </a:lnTo>
                <a:lnTo>
                  <a:pt x="85196" y="130535"/>
                </a:lnTo>
                <a:lnTo>
                  <a:pt x="79641" y="133603"/>
                </a:lnTo>
                <a:lnTo>
                  <a:pt x="68170" y="139658"/>
                </a:lnTo>
                <a:lnTo>
                  <a:pt x="56452" y="145657"/>
                </a:lnTo>
                <a:lnTo>
                  <a:pt x="49553" y="147653"/>
                </a:lnTo>
                <a:lnTo>
                  <a:pt x="41974" y="148984"/>
                </a:lnTo>
                <a:lnTo>
                  <a:pt x="33942" y="149871"/>
                </a:lnTo>
                <a:lnTo>
                  <a:pt x="26601" y="150463"/>
                </a:lnTo>
                <a:lnTo>
                  <a:pt x="19721" y="150857"/>
                </a:lnTo>
                <a:lnTo>
                  <a:pt x="0" y="1516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Annotation164"/>
          <p:cNvSpPr/>
          <p:nvPr/>
        </p:nvSpPr>
        <p:spPr>
          <a:xfrm>
            <a:off x="6180943" y="1830731"/>
            <a:ext cx="143017" cy="133801"/>
          </a:xfrm>
          <a:custGeom>
            <a:avLst/>
            <a:gdLst/>
            <a:ahLst/>
            <a:cxnLst/>
            <a:rect l="0" t="0" r="0" b="0"/>
            <a:pathLst>
              <a:path w="143017" h="133801">
                <a:moveTo>
                  <a:pt x="0" y="62363"/>
                </a:moveTo>
                <a:lnTo>
                  <a:pt x="23963" y="62363"/>
                </a:lnTo>
                <a:lnTo>
                  <a:pt x="26900" y="61371"/>
                </a:lnTo>
                <a:lnTo>
                  <a:pt x="30845" y="59717"/>
                </a:lnTo>
                <a:lnTo>
                  <a:pt x="35461" y="57622"/>
                </a:lnTo>
                <a:lnTo>
                  <a:pt x="39531" y="56226"/>
                </a:lnTo>
                <a:lnTo>
                  <a:pt x="43237" y="55295"/>
                </a:lnTo>
                <a:lnTo>
                  <a:pt x="46702" y="54674"/>
                </a:lnTo>
                <a:lnTo>
                  <a:pt x="50998" y="54261"/>
                </a:lnTo>
                <a:lnTo>
                  <a:pt x="55848" y="53985"/>
                </a:lnTo>
                <a:lnTo>
                  <a:pt x="61068" y="53801"/>
                </a:lnTo>
                <a:lnTo>
                  <a:pt x="65542" y="52686"/>
                </a:lnTo>
                <a:lnTo>
                  <a:pt x="69517" y="50951"/>
                </a:lnTo>
                <a:lnTo>
                  <a:pt x="73160" y="48802"/>
                </a:lnTo>
                <a:lnTo>
                  <a:pt x="77576" y="47369"/>
                </a:lnTo>
                <a:lnTo>
                  <a:pt x="82505" y="46414"/>
                </a:lnTo>
                <a:lnTo>
                  <a:pt x="87778" y="45777"/>
                </a:lnTo>
                <a:lnTo>
                  <a:pt x="92286" y="44360"/>
                </a:lnTo>
                <a:lnTo>
                  <a:pt x="96285" y="42424"/>
                </a:lnTo>
                <a:lnTo>
                  <a:pt x="105094" y="36927"/>
                </a:lnTo>
                <a:lnTo>
                  <a:pt x="108947" y="33529"/>
                </a:lnTo>
                <a:lnTo>
                  <a:pt x="111365" y="31234"/>
                </a:lnTo>
                <a:lnTo>
                  <a:pt x="112977" y="28712"/>
                </a:lnTo>
                <a:lnTo>
                  <a:pt x="114052" y="26038"/>
                </a:lnTo>
                <a:lnTo>
                  <a:pt x="115777" y="19359"/>
                </a:lnTo>
                <a:lnTo>
                  <a:pt x="114925" y="17818"/>
                </a:lnTo>
                <a:lnTo>
                  <a:pt x="113364" y="15799"/>
                </a:lnTo>
                <a:lnTo>
                  <a:pt x="111330" y="13461"/>
                </a:lnTo>
                <a:lnTo>
                  <a:pt x="108981" y="10910"/>
                </a:lnTo>
                <a:lnTo>
                  <a:pt x="103723" y="5430"/>
                </a:lnTo>
                <a:lnTo>
                  <a:pt x="100931" y="3571"/>
                </a:lnTo>
                <a:lnTo>
                  <a:pt x="98075" y="2333"/>
                </a:lnTo>
                <a:lnTo>
                  <a:pt x="95179" y="1507"/>
                </a:lnTo>
                <a:lnTo>
                  <a:pt x="92255" y="956"/>
                </a:lnTo>
                <a:lnTo>
                  <a:pt x="89312" y="589"/>
                </a:lnTo>
                <a:lnTo>
                  <a:pt x="86357" y="344"/>
                </a:lnTo>
                <a:lnTo>
                  <a:pt x="83393" y="181"/>
                </a:lnTo>
                <a:lnTo>
                  <a:pt x="77453" y="0"/>
                </a:lnTo>
                <a:lnTo>
                  <a:pt x="74479" y="944"/>
                </a:lnTo>
                <a:lnTo>
                  <a:pt x="71502" y="2565"/>
                </a:lnTo>
                <a:lnTo>
                  <a:pt x="68524" y="4639"/>
                </a:lnTo>
                <a:lnTo>
                  <a:pt x="65547" y="7013"/>
                </a:lnTo>
                <a:lnTo>
                  <a:pt x="62568" y="9588"/>
                </a:lnTo>
                <a:lnTo>
                  <a:pt x="59589" y="12296"/>
                </a:lnTo>
                <a:lnTo>
                  <a:pt x="53631" y="17952"/>
                </a:lnTo>
                <a:lnTo>
                  <a:pt x="41713" y="29667"/>
                </a:lnTo>
                <a:lnTo>
                  <a:pt x="39727" y="33621"/>
                </a:lnTo>
                <a:lnTo>
                  <a:pt x="38403" y="38241"/>
                </a:lnTo>
                <a:lnTo>
                  <a:pt x="37520" y="43305"/>
                </a:lnTo>
                <a:lnTo>
                  <a:pt x="36931" y="48665"/>
                </a:lnTo>
                <a:lnTo>
                  <a:pt x="36538" y="54223"/>
                </a:lnTo>
                <a:lnTo>
                  <a:pt x="36103" y="64698"/>
                </a:lnTo>
                <a:lnTo>
                  <a:pt x="35909" y="72661"/>
                </a:lnTo>
                <a:lnTo>
                  <a:pt x="36851" y="77166"/>
                </a:lnTo>
                <a:lnTo>
                  <a:pt x="38471" y="82153"/>
                </a:lnTo>
                <a:lnTo>
                  <a:pt x="40545" y="87463"/>
                </a:lnTo>
                <a:lnTo>
                  <a:pt x="41928" y="91994"/>
                </a:lnTo>
                <a:lnTo>
                  <a:pt x="42849" y="96008"/>
                </a:lnTo>
                <a:lnTo>
                  <a:pt x="43464" y="99676"/>
                </a:lnTo>
                <a:lnTo>
                  <a:pt x="44867" y="103113"/>
                </a:lnTo>
                <a:lnTo>
                  <a:pt x="46795" y="106397"/>
                </a:lnTo>
                <a:lnTo>
                  <a:pt x="49073" y="109578"/>
                </a:lnTo>
                <a:lnTo>
                  <a:pt x="52579" y="112691"/>
                </a:lnTo>
                <a:lnTo>
                  <a:pt x="56903" y="115759"/>
                </a:lnTo>
                <a:lnTo>
                  <a:pt x="61771" y="118796"/>
                </a:lnTo>
                <a:lnTo>
                  <a:pt x="67002" y="120821"/>
                </a:lnTo>
                <a:lnTo>
                  <a:pt x="72478" y="122171"/>
                </a:lnTo>
                <a:lnTo>
                  <a:pt x="78113" y="123071"/>
                </a:lnTo>
                <a:lnTo>
                  <a:pt x="82865" y="123671"/>
                </a:lnTo>
                <a:lnTo>
                  <a:pt x="87024" y="124070"/>
                </a:lnTo>
                <a:lnTo>
                  <a:pt x="90790" y="124337"/>
                </a:lnTo>
                <a:lnTo>
                  <a:pt x="95289" y="124515"/>
                </a:lnTo>
                <a:lnTo>
                  <a:pt x="105582" y="124712"/>
                </a:lnTo>
                <a:lnTo>
                  <a:pt x="111108" y="125757"/>
                </a:lnTo>
                <a:lnTo>
                  <a:pt x="116779" y="127446"/>
                </a:lnTo>
                <a:lnTo>
                  <a:pt x="122545" y="129564"/>
                </a:lnTo>
                <a:lnTo>
                  <a:pt x="127382" y="130976"/>
                </a:lnTo>
                <a:lnTo>
                  <a:pt x="131601" y="131917"/>
                </a:lnTo>
                <a:lnTo>
                  <a:pt x="143016" y="133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Annotation165"/>
          <p:cNvSpPr/>
          <p:nvPr/>
        </p:nvSpPr>
        <p:spPr>
          <a:xfrm>
            <a:off x="6368688" y="1831111"/>
            <a:ext cx="148049" cy="124491"/>
          </a:xfrm>
          <a:custGeom>
            <a:avLst/>
            <a:gdLst/>
            <a:ahLst/>
            <a:cxnLst/>
            <a:rect l="0" t="0" r="0" b="0"/>
            <a:pathLst>
              <a:path w="148049" h="124491">
                <a:moveTo>
                  <a:pt x="17842" y="124490"/>
                </a:moveTo>
                <a:lnTo>
                  <a:pt x="22991" y="124490"/>
                </a:lnTo>
                <a:lnTo>
                  <a:pt x="20792" y="124490"/>
                </a:lnTo>
                <a:lnTo>
                  <a:pt x="19809" y="123498"/>
                </a:lnTo>
                <a:lnTo>
                  <a:pt x="19153" y="121845"/>
                </a:lnTo>
                <a:lnTo>
                  <a:pt x="18716" y="119750"/>
                </a:lnTo>
                <a:lnTo>
                  <a:pt x="18424" y="117361"/>
                </a:lnTo>
                <a:lnTo>
                  <a:pt x="18230" y="114777"/>
                </a:lnTo>
                <a:lnTo>
                  <a:pt x="18101" y="112061"/>
                </a:lnTo>
                <a:lnTo>
                  <a:pt x="17021" y="109259"/>
                </a:lnTo>
                <a:lnTo>
                  <a:pt x="15308" y="106399"/>
                </a:lnTo>
                <a:lnTo>
                  <a:pt x="13173" y="103500"/>
                </a:lnTo>
                <a:lnTo>
                  <a:pt x="11750" y="100575"/>
                </a:lnTo>
                <a:lnTo>
                  <a:pt x="10801" y="97633"/>
                </a:lnTo>
                <a:lnTo>
                  <a:pt x="10168" y="94679"/>
                </a:lnTo>
                <a:lnTo>
                  <a:pt x="8753" y="91718"/>
                </a:lnTo>
                <a:lnTo>
                  <a:pt x="6817" y="88751"/>
                </a:lnTo>
                <a:lnTo>
                  <a:pt x="4532" y="85781"/>
                </a:lnTo>
                <a:lnTo>
                  <a:pt x="3010" y="81817"/>
                </a:lnTo>
                <a:lnTo>
                  <a:pt x="1995" y="77190"/>
                </a:lnTo>
                <a:lnTo>
                  <a:pt x="1318" y="72121"/>
                </a:lnTo>
                <a:lnTo>
                  <a:pt x="867" y="67749"/>
                </a:lnTo>
                <a:lnTo>
                  <a:pt x="566" y="63843"/>
                </a:lnTo>
                <a:lnTo>
                  <a:pt x="365" y="60246"/>
                </a:lnTo>
                <a:lnTo>
                  <a:pt x="143" y="50958"/>
                </a:lnTo>
                <a:lnTo>
                  <a:pt x="0" y="33567"/>
                </a:lnTo>
                <a:lnTo>
                  <a:pt x="981" y="30141"/>
                </a:lnTo>
                <a:lnTo>
                  <a:pt x="2629" y="26864"/>
                </a:lnTo>
                <a:lnTo>
                  <a:pt x="4721" y="23687"/>
                </a:lnTo>
                <a:lnTo>
                  <a:pt x="7108" y="20578"/>
                </a:lnTo>
                <a:lnTo>
                  <a:pt x="9693" y="17512"/>
                </a:lnTo>
                <a:lnTo>
                  <a:pt x="12409" y="14476"/>
                </a:lnTo>
                <a:lnTo>
                  <a:pt x="16206" y="11460"/>
                </a:lnTo>
                <a:lnTo>
                  <a:pt x="20725" y="8457"/>
                </a:lnTo>
                <a:lnTo>
                  <a:pt x="25722" y="5463"/>
                </a:lnTo>
                <a:lnTo>
                  <a:pt x="30048" y="3467"/>
                </a:lnTo>
                <a:lnTo>
                  <a:pt x="33924" y="2136"/>
                </a:lnTo>
                <a:lnTo>
                  <a:pt x="37502" y="1249"/>
                </a:lnTo>
                <a:lnTo>
                  <a:pt x="41874" y="658"/>
                </a:lnTo>
                <a:lnTo>
                  <a:pt x="46774" y="263"/>
                </a:lnTo>
                <a:lnTo>
                  <a:pt x="52027" y="0"/>
                </a:lnTo>
                <a:lnTo>
                  <a:pt x="57516" y="817"/>
                </a:lnTo>
                <a:lnTo>
                  <a:pt x="63162" y="2354"/>
                </a:lnTo>
                <a:lnTo>
                  <a:pt x="68912" y="4371"/>
                </a:lnTo>
                <a:lnTo>
                  <a:pt x="74731" y="6708"/>
                </a:lnTo>
                <a:lnTo>
                  <a:pt x="80597" y="9257"/>
                </a:lnTo>
                <a:lnTo>
                  <a:pt x="86495" y="11950"/>
                </a:lnTo>
                <a:lnTo>
                  <a:pt x="91419" y="13745"/>
                </a:lnTo>
                <a:lnTo>
                  <a:pt x="95695" y="14941"/>
                </a:lnTo>
                <a:lnTo>
                  <a:pt x="99539" y="15739"/>
                </a:lnTo>
                <a:lnTo>
                  <a:pt x="104088" y="18255"/>
                </a:lnTo>
                <a:lnTo>
                  <a:pt x="109107" y="21917"/>
                </a:lnTo>
                <a:lnTo>
                  <a:pt x="114440" y="26342"/>
                </a:lnTo>
                <a:lnTo>
                  <a:pt x="118988" y="30285"/>
                </a:lnTo>
                <a:lnTo>
                  <a:pt x="123013" y="33906"/>
                </a:lnTo>
                <a:lnTo>
                  <a:pt x="126689" y="37311"/>
                </a:lnTo>
                <a:lnTo>
                  <a:pt x="129141" y="41566"/>
                </a:lnTo>
                <a:lnTo>
                  <a:pt x="130775" y="46388"/>
                </a:lnTo>
                <a:lnTo>
                  <a:pt x="131864" y="51586"/>
                </a:lnTo>
                <a:lnTo>
                  <a:pt x="133584" y="56044"/>
                </a:lnTo>
                <a:lnTo>
                  <a:pt x="135724" y="60008"/>
                </a:lnTo>
                <a:lnTo>
                  <a:pt x="138143" y="63643"/>
                </a:lnTo>
                <a:lnTo>
                  <a:pt x="139755" y="68050"/>
                </a:lnTo>
                <a:lnTo>
                  <a:pt x="140831" y="72973"/>
                </a:lnTo>
                <a:lnTo>
                  <a:pt x="141548" y="78239"/>
                </a:lnTo>
                <a:lnTo>
                  <a:pt x="142026" y="82742"/>
                </a:lnTo>
                <a:lnTo>
                  <a:pt x="142344" y="86736"/>
                </a:lnTo>
                <a:lnTo>
                  <a:pt x="142556" y="90391"/>
                </a:lnTo>
                <a:lnTo>
                  <a:pt x="143691" y="93820"/>
                </a:lnTo>
                <a:lnTo>
                  <a:pt x="145442" y="97098"/>
                </a:lnTo>
                <a:lnTo>
                  <a:pt x="147601" y="100276"/>
                </a:lnTo>
                <a:lnTo>
                  <a:pt x="148048" y="103386"/>
                </a:lnTo>
                <a:lnTo>
                  <a:pt x="147352" y="106452"/>
                </a:lnTo>
                <a:lnTo>
                  <a:pt x="142981" y="1155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Annotation166"/>
          <p:cNvSpPr/>
          <p:nvPr/>
        </p:nvSpPr>
        <p:spPr>
          <a:xfrm>
            <a:off x="6547424" y="1821656"/>
            <a:ext cx="105488" cy="125017"/>
          </a:xfrm>
          <a:custGeom>
            <a:avLst/>
            <a:gdLst/>
            <a:ahLst/>
            <a:cxnLst/>
            <a:rect l="0" t="0" r="0" b="0"/>
            <a:pathLst>
              <a:path w="105488" h="125017">
                <a:moveTo>
                  <a:pt x="71508" y="0"/>
                </a:moveTo>
                <a:lnTo>
                  <a:pt x="58193" y="0"/>
                </a:lnTo>
                <a:lnTo>
                  <a:pt x="54686" y="992"/>
                </a:lnTo>
                <a:lnTo>
                  <a:pt x="50362" y="2646"/>
                </a:lnTo>
                <a:lnTo>
                  <a:pt x="45492" y="4741"/>
                </a:lnTo>
                <a:lnTo>
                  <a:pt x="41253" y="6137"/>
                </a:lnTo>
                <a:lnTo>
                  <a:pt x="37434" y="7068"/>
                </a:lnTo>
                <a:lnTo>
                  <a:pt x="33894" y="7689"/>
                </a:lnTo>
                <a:lnTo>
                  <a:pt x="30542" y="9095"/>
                </a:lnTo>
                <a:lnTo>
                  <a:pt x="27313" y="11024"/>
                </a:lnTo>
                <a:lnTo>
                  <a:pt x="19741" y="16509"/>
                </a:lnTo>
                <a:lnTo>
                  <a:pt x="19120" y="17952"/>
                </a:lnTo>
                <a:lnTo>
                  <a:pt x="18705" y="19905"/>
                </a:lnTo>
                <a:lnTo>
                  <a:pt x="17926" y="26386"/>
                </a:lnTo>
                <a:lnTo>
                  <a:pt x="20547" y="29256"/>
                </a:lnTo>
                <a:lnTo>
                  <a:pt x="22637" y="31410"/>
                </a:lnTo>
                <a:lnTo>
                  <a:pt x="26016" y="32847"/>
                </a:lnTo>
                <a:lnTo>
                  <a:pt x="30255" y="33804"/>
                </a:lnTo>
                <a:lnTo>
                  <a:pt x="35068" y="34442"/>
                </a:lnTo>
                <a:lnTo>
                  <a:pt x="39269" y="35860"/>
                </a:lnTo>
                <a:lnTo>
                  <a:pt x="43064" y="37797"/>
                </a:lnTo>
                <a:lnTo>
                  <a:pt x="46586" y="40081"/>
                </a:lnTo>
                <a:lnTo>
                  <a:pt x="50921" y="42596"/>
                </a:lnTo>
                <a:lnTo>
                  <a:pt x="61035" y="48036"/>
                </a:lnTo>
                <a:lnTo>
                  <a:pt x="65519" y="50875"/>
                </a:lnTo>
                <a:lnTo>
                  <a:pt x="69502" y="53761"/>
                </a:lnTo>
                <a:lnTo>
                  <a:pt x="73150" y="56676"/>
                </a:lnTo>
                <a:lnTo>
                  <a:pt x="76576" y="59613"/>
                </a:lnTo>
                <a:lnTo>
                  <a:pt x="79853" y="62562"/>
                </a:lnTo>
                <a:lnTo>
                  <a:pt x="86142" y="68485"/>
                </a:lnTo>
                <a:lnTo>
                  <a:pt x="101269" y="83347"/>
                </a:lnTo>
                <a:lnTo>
                  <a:pt x="103267" y="86323"/>
                </a:lnTo>
                <a:lnTo>
                  <a:pt x="104599" y="89299"/>
                </a:lnTo>
                <a:lnTo>
                  <a:pt x="105487" y="92274"/>
                </a:lnTo>
                <a:lnTo>
                  <a:pt x="105085" y="95251"/>
                </a:lnTo>
                <a:lnTo>
                  <a:pt x="103825" y="98227"/>
                </a:lnTo>
                <a:lnTo>
                  <a:pt x="101992" y="101204"/>
                </a:lnTo>
                <a:lnTo>
                  <a:pt x="99776" y="104180"/>
                </a:lnTo>
                <a:lnTo>
                  <a:pt x="97305" y="107157"/>
                </a:lnTo>
                <a:lnTo>
                  <a:pt x="94666" y="110133"/>
                </a:lnTo>
                <a:lnTo>
                  <a:pt x="90920" y="112117"/>
                </a:lnTo>
                <a:lnTo>
                  <a:pt x="86435" y="113440"/>
                </a:lnTo>
                <a:lnTo>
                  <a:pt x="81459" y="114322"/>
                </a:lnTo>
                <a:lnTo>
                  <a:pt x="76156" y="115902"/>
                </a:lnTo>
                <a:lnTo>
                  <a:pt x="70634" y="117948"/>
                </a:lnTo>
                <a:lnTo>
                  <a:pt x="64967" y="120304"/>
                </a:lnTo>
                <a:lnTo>
                  <a:pt x="60195" y="121875"/>
                </a:lnTo>
                <a:lnTo>
                  <a:pt x="56022" y="122922"/>
                </a:lnTo>
                <a:lnTo>
                  <a:pt x="52244" y="123620"/>
                </a:lnTo>
                <a:lnTo>
                  <a:pt x="47741" y="124085"/>
                </a:lnTo>
                <a:lnTo>
                  <a:pt x="42753" y="124395"/>
                </a:lnTo>
                <a:lnTo>
                  <a:pt x="31912" y="124740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Annotation167"/>
          <p:cNvSpPr/>
          <p:nvPr/>
        </p:nvSpPr>
        <p:spPr>
          <a:xfrm>
            <a:off x="6636810" y="1814013"/>
            <a:ext cx="169834" cy="114801"/>
          </a:xfrm>
          <a:custGeom>
            <a:avLst/>
            <a:gdLst/>
            <a:ahLst/>
            <a:cxnLst/>
            <a:rect l="0" t="0" r="0" b="0"/>
            <a:pathLst>
              <a:path w="169834" h="114801">
                <a:moveTo>
                  <a:pt x="0" y="70151"/>
                </a:moveTo>
                <a:lnTo>
                  <a:pt x="9491" y="70151"/>
                </a:lnTo>
                <a:lnTo>
                  <a:pt x="14272" y="69159"/>
                </a:lnTo>
                <a:lnTo>
                  <a:pt x="19447" y="67505"/>
                </a:lnTo>
                <a:lnTo>
                  <a:pt x="24883" y="65410"/>
                </a:lnTo>
                <a:lnTo>
                  <a:pt x="29499" y="64014"/>
                </a:lnTo>
                <a:lnTo>
                  <a:pt x="33570" y="63083"/>
                </a:lnTo>
                <a:lnTo>
                  <a:pt x="37278" y="62463"/>
                </a:lnTo>
                <a:lnTo>
                  <a:pt x="41736" y="61057"/>
                </a:lnTo>
                <a:lnTo>
                  <a:pt x="46694" y="59127"/>
                </a:lnTo>
                <a:lnTo>
                  <a:pt x="51986" y="56849"/>
                </a:lnTo>
                <a:lnTo>
                  <a:pt x="57501" y="55330"/>
                </a:lnTo>
                <a:lnTo>
                  <a:pt x="63162" y="54317"/>
                </a:lnTo>
                <a:lnTo>
                  <a:pt x="68924" y="53642"/>
                </a:lnTo>
                <a:lnTo>
                  <a:pt x="74751" y="52200"/>
                </a:lnTo>
                <a:lnTo>
                  <a:pt x="80623" y="50246"/>
                </a:lnTo>
                <a:lnTo>
                  <a:pt x="86523" y="47951"/>
                </a:lnTo>
                <a:lnTo>
                  <a:pt x="92443" y="45429"/>
                </a:lnTo>
                <a:lnTo>
                  <a:pt x="104317" y="39981"/>
                </a:lnTo>
                <a:lnTo>
                  <a:pt x="110265" y="38132"/>
                </a:lnTo>
                <a:lnTo>
                  <a:pt x="116217" y="36899"/>
                </a:lnTo>
                <a:lnTo>
                  <a:pt x="122171" y="36076"/>
                </a:lnTo>
                <a:lnTo>
                  <a:pt x="127133" y="34536"/>
                </a:lnTo>
                <a:lnTo>
                  <a:pt x="131435" y="32517"/>
                </a:lnTo>
                <a:lnTo>
                  <a:pt x="135296" y="30179"/>
                </a:lnTo>
                <a:lnTo>
                  <a:pt x="138862" y="27628"/>
                </a:lnTo>
                <a:lnTo>
                  <a:pt x="142234" y="24935"/>
                </a:lnTo>
                <a:lnTo>
                  <a:pt x="145474" y="22148"/>
                </a:lnTo>
                <a:lnTo>
                  <a:pt x="148628" y="19297"/>
                </a:lnTo>
                <a:lnTo>
                  <a:pt x="159083" y="9374"/>
                </a:lnTo>
                <a:lnTo>
                  <a:pt x="158693" y="8797"/>
                </a:lnTo>
                <a:lnTo>
                  <a:pt x="157441" y="8412"/>
                </a:lnTo>
                <a:lnTo>
                  <a:pt x="155613" y="8156"/>
                </a:lnTo>
                <a:lnTo>
                  <a:pt x="150931" y="5225"/>
                </a:lnTo>
                <a:lnTo>
                  <a:pt x="148294" y="3055"/>
                </a:lnTo>
                <a:lnTo>
                  <a:pt x="145542" y="1608"/>
                </a:lnTo>
                <a:lnTo>
                  <a:pt x="142713" y="643"/>
                </a:lnTo>
                <a:lnTo>
                  <a:pt x="139835" y="0"/>
                </a:lnTo>
                <a:lnTo>
                  <a:pt x="135929" y="563"/>
                </a:lnTo>
                <a:lnTo>
                  <a:pt x="131340" y="1931"/>
                </a:lnTo>
                <a:lnTo>
                  <a:pt x="126293" y="3835"/>
                </a:lnTo>
                <a:lnTo>
                  <a:pt x="120943" y="5104"/>
                </a:lnTo>
                <a:lnTo>
                  <a:pt x="115389" y="5951"/>
                </a:lnTo>
                <a:lnTo>
                  <a:pt x="109701" y="6515"/>
                </a:lnTo>
                <a:lnTo>
                  <a:pt x="104916" y="7883"/>
                </a:lnTo>
                <a:lnTo>
                  <a:pt x="100732" y="9788"/>
                </a:lnTo>
                <a:lnTo>
                  <a:pt x="96950" y="12049"/>
                </a:lnTo>
                <a:lnTo>
                  <a:pt x="92442" y="14549"/>
                </a:lnTo>
                <a:lnTo>
                  <a:pt x="82136" y="19973"/>
                </a:lnTo>
                <a:lnTo>
                  <a:pt x="77601" y="23801"/>
                </a:lnTo>
                <a:lnTo>
                  <a:pt x="73584" y="28337"/>
                </a:lnTo>
                <a:lnTo>
                  <a:pt x="69912" y="33345"/>
                </a:lnTo>
                <a:lnTo>
                  <a:pt x="67465" y="37676"/>
                </a:lnTo>
                <a:lnTo>
                  <a:pt x="65834" y="41556"/>
                </a:lnTo>
                <a:lnTo>
                  <a:pt x="64745" y="45135"/>
                </a:lnTo>
                <a:lnTo>
                  <a:pt x="63027" y="49504"/>
                </a:lnTo>
                <a:lnTo>
                  <a:pt x="60887" y="54402"/>
                </a:lnTo>
                <a:lnTo>
                  <a:pt x="58470" y="59652"/>
                </a:lnTo>
                <a:lnTo>
                  <a:pt x="56857" y="64144"/>
                </a:lnTo>
                <a:lnTo>
                  <a:pt x="55781" y="68131"/>
                </a:lnTo>
                <a:lnTo>
                  <a:pt x="55065" y="71781"/>
                </a:lnTo>
                <a:lnTo>
                  <a:pt x="55580" y="76199"/>
                </a:lnTo>
                <a:lnTo>
                  <a:pt x="56917" y="81128"/>
                </a:lnTo>
                <a:lnTo>
                  <a:pt x="58801" y="86399"/>
                </a:lnTo>
                <a:lnTo>
                  <a:pt x="60057" y="90905"/>
                </a:lnTo>
                <a:lnTo>
                  <a:pt x="60895" y="94901"/>
                </a:lnTo>
                <a:lnTo>
                  <a:pt x="61453" y="98557"/>
                </a:lnTo>
                <a:lnTo>
                  <a:pt x="63811" y="101987"/>
                </a:lnTo>
                <a:lnTo>
                  <a:pt x="67370" y="105266"/>
                </a:lnTo>
                <a:lnTo>
                  <a:pt x="71729" y="108444"/>
                </a:lnTo>
                <a:lnTo>
                  <a:pt x="75628" y="110562"/>
                </a:lnTo>
                <a:lnTo>
                  <a:pt x="79221" y="111975"/>
                </a:lnTo>
                <a:lnTo>
                  <a:pt x="82609" y="112916"/>
                </a:lnTo>
                <a:lnTo>
                  <a:pt x="86854" y="113544"/>
                </a:lnTo>
                <a:lnTo>
                  <a:pt x="91670" y="113963"/>
                </a:lnTo>
                <a:lnTo>
                  <a:pt x="96868" y="114242"/>
                </a:lnTo>
                <a:lnTo>
                  <a:pt x="107940" y="114551"/>
                </a:lnTo>
                <a:lnTo>
                  <a:pt x="169833" y="114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Annotation168"/>
          <p:cNvSpPr/>
          <p:nvPr/>
        </p:nvSpPr>
        <p:spPr>
          <a:xfrm>
            <a:off x="6900243" y="1794867"/>
            <a:ext cx="120248" cy="160736"/>
          </a:xfrm>
          <a:custGeom>
            <a:avLst/>
            <a:gdLst/>
            <a:ahLst/>
            <a:cxnLst/>
            <a:rect l="0" t="0" r="0" b="0"/>
            <a:pathLst>
              <a:path w="120248" h="160736">
                <a:moveTo>
                  <a:pt x="76233" y="0"/>
                </a:moveTo>
                <a:lnTo>
                  <a:pt x="49342" y="0"/>
                </a:lnTo>
                <a:lnTo>
                  <a:pt x="45394" y="992"/>
                </a:lnTo>
                <a:lnTo>
                  <a:pt x="41769" y="2646"/>
                </a:lnTo>
                <a:lnTo>
                  <a:pt x="38360" y="4741"/>
                </a:lnTo>
                <a:lnTo>
                  <a:pt x="34100" y="7129"/>
                </a:lnTo>
                <a:lnTo>
                  <a:pt x="24070" y="12429"/>
                </a:lnTo>
                <a:lnTo>
                  <a:pt x="19608" y="15231"/>
                </a:lnTo>
                <a:lnTo>
                  <a:pt x="15640" y="18092"/>
                </a:lnTo>
                <a:lnTo>
                  <a:pt x="12001" y="20991"/>
                </a:lnTo>
                <a:lnTo>
                  <a:pt x="9576" y="23916"/>
                </a:lnTo>
                <a:lnTo>
                  <a:pt x="7959" y="26858"/>
                </a:lnTo>
                <a:lnTo>
                  <a:pt x="6881" y="29812"/>
                </a:lnTo>
                <a:lnTo>
                  <a:pt x="5168" y="31781"/>
                </a:lnTo>
                <a:lnTo>
                  <a:pt x="3034" y="33094"/>
                </a:lnTo>
                <a:lnTo>
                  <a:pt x="618" y="33968"/>
                </a:lnTo>
                <a:lnTo>
                  <a:pt x="0" y="35544"/>
                </a:lnTo>
                <a:lnTo>
                  <a:pt x="582" y="37587"/>
                </a:lnTo>
                <a:lnTo>
                  <a:pt x="3877" y="42502"/>
                </a:lnTo>
                <a:lnTo>
                  <a:pt x="6146" y="45202"/>
                </a:lnTo>
                <a:lnTo>
                  <a:pt x="8651" y="47994"/>
                </a:lnTo>
                <a:lnTo>
                  <a:pt x="11315" y="49856"/>
                </a:lnTo>
                <a:lnTo>
                  <a:pt x="14084" y="51097"/>
                </a:lnTo>
                <a:lnTo>
                  <a:pt x="16923" y="51924"/>
                </a:lnTo>
                <a:lnTo>
                  <a:pt x="20802" y="53468"/>
                </a:lnTo>
                <a:lnTo>
                  <a:pt x="25375" y="55489"/>
                </a:lnTo>
                <a:lnTo>
                  <a:pt x="35752" y="60380"/>
                </a:lnTo>
                <a:lnTo>
                  <a:pt x="100083" y="92283"/>
                </a:lnTo>
                <a:lnTo>
                  <a:pt x="105044" y="95257"/>
                </a:lnTo>
                <a:lnTo>
                  <a:pt x="109345" y="98231"/>
                </a:lnTo>
                <a:lnTo>
                  <a:pt x="113205" y="101206"/>
                </a:lnTo>
                <a:lnTo>
                  <a:pt x="115778" y="104182"/>
                </a:lnTo>
                <a:lnTo>
                  <a:pt x="117493" y="107158"/>
                </a:lnTo>
                <a:lnTo>
                  <a:pt x="118638" y="110134"/>
                </a:lnTo>
                <a:lnTo>
                  <a:pt x="119401" y="113110"/>
                </a:lnTo>
                <a:lnTo>
                  <a:pt x="119908" y="116087"/>
                </a:lnTo>
                <a:lnTo>
                  <a:pt x="120247" y="119063"/>
                </a:lnTo>
                <a:lnTo>
                  <a:pt x="119480" y="122039"/>
                </a:lnTo>
                <a:lnTo>
                  <a:pt x="117976" y="125016"/>
                </a:lnTo>
                <a:lnTo>
                  <a:pt x="115979" y="127992"/>
                </a:lnTo>
                <a:lnTo>
                  <a:pt x="113654" y="130969"/>
                </a:lnTo>
                <a:lnTo>
                  <a:pt x="111113" y="133946"/>
                </a:lnTo>
                <a:lnTo>
                  <a:pt x="108425" y="136922"/>
                </a:lnTo>
                <a:lnTo>
                  <a:pt x="104646" y="139899"/>
                </a:lnTo>
                <a:lnTo>
                  <a:pt x="100141" y="142875"/>
                </a:lnTo>
                <a:lnTo>
                  <a:pt x="95152" y="145852"/>
                </a:lnTo>
                <a:lnTo>
                  <a:pt x="88845" y="148828"/>
                </a:lnTo>
                <a:lnTo>
                  <a:pt x="81661" y="151805"/>
                </a:lnTo>
                <a:lnTo>
                  <a:pt x="73893" y="154781"/>
                </a:lnTo>
                <a:lnTo>
                  <a:pt x="65734" y="156766"/>
                </a:lnTo>
                <a:lnTo>
                  <a:pt x="57315" y="158089"/>
                </a:lnTo>
                <a:lnTo>
                  <a:pt x="31540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Annotation169"/>
          <p:cNvSpPr/>
          <p:nvPr/>
        </p:nvSpPr>
        <p:spPr>
          <a:xfrm>
            <a:off x="5073238" y="2169914"/>
            <a:ext cx="195803" cy="213935"/>
          </a:xfrm>
          <a:custGeom>
            <a:avLst/>
            <a:gdLst/>
            <a:ahLst/>
            <a:cxnLst/>
            <a:rect l="0" t="0" r="0" b="0"/>
            <a:pathLst>
              <a:path w="195803" h="213935">
                <a:moveTo>
                  <a:pt x="160216" y="0"/>
                </a:moveTo>
                <a:lnTo>
                  <a:pt x="155471" y="0"/>
                </a:lnTo>
                <a:lnTo>
                  <a:pt x="153080" y="992"/>
                </a:lnTo>
                <a:lnTo>
                  <a:pt x="147775" y="4740"/>
                </a:lnTo>
                <a:lnTo>
                  <a:pt x="144970" y="6137"/>
                </a:lnTo>
                <a:lnTo>
                  <a:pt x="139205" y="7689"/>
                </a:lnTo>
                <a:lnTo>
                  <a:pt x="133331" y="11024"/>
                </a:lnTo>
                <a:lnTo>
                  <a:pt x="130375" y="13302"/>
                </a:lnTo>
                <a:lnTo>
                  <a:pt x="126417" y="15813"/>
                </a:lnTo>
                <a:lnTo>
                  <a:pt x="121793" y="18480"/>
                </a:lnTo>
                <a:lnTo>
                  <a:pt x="116724" y="21250"/>
                </a:lnTo>
                <a:lnTo>
                  <a:pt x="110364" y="25081"/>
                </a:lnTo>
                <a:lnTo>
                  <a:pt x="95353" y="34629"/>
                </a:lnTo>
                <a:lnTo>
                  <a:pt x="88173" y="38961"/>
                </a:lnTo>
                <a:lnTo>
                  <a:pt x="81399" y="42841"/>
                </a:lnTo>
                <a:lnTo>
                  <a:pt x="68575" y="49798"/>
                </a:lnTo>
                <a:lnTo>
                  <a:pt x="56255" y="56198"/>
                </a:lnTo>
                <a:lnTo>
                  <a:pt x="50188" y="60286"/>
                </a:lnTo>
                <a:lnTo>
                  <a:pt x="44157" y="64995"/>
                </a:lnTo>
                <a:lnTo>
                  <a:pt x="38151" y="70119"/>
                </a:lnTo>
                <a:lnTo>
                  <a:pt x="32160" y="74527"/>
                </a:lnTo>
                <a:lnTo>
                  <a:pt x="26179" y="78458"/>
                </a:lnTo>
                <a:lnTo>
                  <a:pt x="20207" y="82071"/>
                </a:lnTo>
                <a:lnTo>
                  <a:pt x="15231" y="85472"/>
                </a:lnTo>
                <a:lnTo>
                  <a:pt x="10921" y="88731"/>
                </a:lnTo>
                <a:lnTo>
                  <a:pt x="1613" y="96351"/>
                </a:lnTo>
                <a:lnTo>
                  <a:pt x="849" y="97968"/>
                </a:lnTo>
                <a:lnTo>
                  <a:pt x="0" y="102411"/>
                </a:lnTo>
                <a:lnTo>
                  <a:pt x="768" y="103993"/>
                </a:lnTo>
                <a:lnTo>
                  <a:pt x="2272" y="105048"/>
                </a:lnTo>
                <a:lnTo>
                  <a:pt x="6592" y="106219"/>
                </a:lnTo>
                <a:lnTo>
                  <a:pt x="11823" y="106740"/>
                </a:lnTo>
                <a:lnTo>
                  <a:pt x="15601" y="106879"/>
                </a:lnTo>
                <a:lnTo>
                  <a:pt x="31403" y="107074"/>
                </a:lnTo>
                <a:lnTo>
                  <a:pt x="111207" y="107156"/>
                </a:lnTo>
                <a:lnTo>
                  <a:pt x="117612" y="108148"/>
                </a:lnTo>
                <a:lnTo>
                  <a:pt x="123868" y="109802"/>
                </a:lnTo>
                <a:lnTo>
                  <a:pt x="130025" y="111897"/>
                </a:lnTo>
                <a:lnTo>
                  <a:pt x="136116" y="114285"/>
                </a:lnTo>
                <a:lnTo>
                  <a:pt x="142163" y="116870"/>
                </a:lnTo>
                <a:lnTo>
                  <a:pt x="148181" y="119585"/>
                </a:lnTo>
                <a:lnTo>
                  <a:pt x="154179" y="121396"/>
                </a:lnTo>
                <a:lnTo>
                  <a:pt x="160164" y="122602"/>
                </a:lnTo>
                <a:lnTo>
                  <a:pt x="166141" y="123407"/>
                </a:lnTo>
                <a:lnTo>
                  <a:pt x="171118" y="124935"/>
                </a:lnTo>
                <a:lnTo>
                  <a:pt x="175429" y="126946"/>
                </a:lnTo>
                <a:lnTo>
                  <a:pt x="179297" y="129279"/>
                </a:lnTo>
                <a:lnTo>
                  <a:pt x="182869" y="131827"/>
                </a:lnTo>
                <a:lnTo>
                  <a:pt x="186243" y="134517"/>
                </a:lnTo>
                <a:lnTo>
                  <a:pt x="189485" y="137303"/>
                </a:lnTo>
                <a:lnTo>
                  <a:pt x="191647" y="140153"/>
                </a:lnTo>
                <a:lnTo>
                  <a:pt x="194049" y="145965"/>
                </a:lnTo>
                <a:lnTo>
                  <a:pt x="195117" y="151855"/>
                </a:lnTo>
                <a:lnTo>
                  <a:pt x="195591" y="157780"/>
                </a:lnTo>
                <a:lnTo>
                  <a:pt x="195802" y="163721"/>
                </a:lnTo>
                <a:lnTo>
                  <a:pt x="194865" y="166694"/>
                </a:lnTo>
                <a:lnTo>
                  <a:pt x="191176" y="172644"/>
                </a:lnTo>
                <a:lnTo>
                  <a:pt x="187808" y="175619"/>
                </a:lnTo>
                <a:lnTo>
                  <a:pt x="183577" y="178595"/>
                </a:lnTo>
                <a:lnTo>
                  <a:pt x="178769" y="181571"/>
                </a:lnTo>
                <a:lnTo>
                  <a:pt x="174571" y="184548"/>
                </a:lnTo>
                <a:lnTo>
                  <a:pt x="170780" y="187524"/>
                </a:lnTo>
                <a:lnTo>
                  <a:pt x="167258" y="190500"/>
                </a:lnTo>
                <a:lnTo>
                  <a:pt x="162925" y="192485"/>
                </a:lnTo>
                <a:lnTo>
                  <a:pt x="158049" y="193808"/>
                </a:lnTo>
                <a:lnTo>
                  <a:pt x="152812" y="194690"/>
                </a:lnTo>
                <a:lnTo>
                  <a:pt x="147334" y="196269"/>
                </a:lnTo>
                <a:lnTo>
                  <a:pt x="141697" y="198315"/>
                </a:lnTo>
                <a:lnTo>
                  <a:pt x="135952" y="200671"/>
                </a:lnTo>
                <a:lnTo>
                  <a:pt x="130136" y="202242"/>
                </a:lnTo>
                <a:lnTo>
                  <a:pt x="124272" y="203289"/>
                </a:lnTo>
                <a:lnTo>
                  <a:pt x="118376" y="203987"/>
                </a:lnTo>
                <a:lnTo>
                  <a:pt x="112459" y="204452"/>
                </a:lnTo>
                <a:lnTo>
                  <a:pt x="106529" y="204763"/>
                </a:lnTo>
                <a:lnTo>
                  <a:pt x="100588" y="204969"/>
                </a:lnTo>
                <a:lnTo>
                  <a:pt x="94642" y="206099"/>
                </a:lnTo>
                <a:lnTo>
                  <a:pt x="88691" y="207845"/>
                </a:lnTo>
                <a:lnTo>
                  <a:pt x="82738" y="210001"/>
                </a:lnTo>
                <a:lnTo>
                  <a:pt x="76782" y="211438"/>
                </a:lnTo>
                <a:lnTo>
                  <a:pt x="70826" y="212396"/>
                </a:lnTo>
                <a:lnTo>
                  <a:pt x="64868" y="213035"/>
                </a:lnTo>
                <a:lnTo>
                  <a:pt x="59903" y="213461"/>
                </a:lnTo>
                <a:lnTo>
                  <a:pt x="55600" y="213745"/>
                </a:lnTo>
                <a:lnTo>
                  <a:pt x="51738" y="213934"/>
                </a:lnTo>
                <a:lnTo>
                  <a:pt x="47177" y="213068"/>
                </a:lnTo>
                <a:lnTo>
                  <a:pt x="42151" y="211499"/>
                </a:lnTo>
                <a:lnTo>
                  <a:pt x="29301" y="206591"/>
                </a:lnTo>
                <a:lnTo>
                  <a:pt x="24895" y="203274"/>
                </a:lnTo>
                <a:lnTo>
                  <a:pt x="17199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Annotation170"/>
          <p:cNvSpPr/>
          <p:nvPr/>
        </p:nvSpPr>
        <p:spPr>
          <a:xfrm>
            <a:off x="5367533" y="2169914"/>
            <a:ext cx="26817" cy="178595"/>
          </a:xfrm>
          <a:custGeom>
            <a:avLst/>
            <a:gdLst/>
            <a:ahLst/>
            <a:cxnLst/>
            <a:rect l="0" t="0" r="0" b="0"/>
            <a:pathLst>
              <a:path w="26817" h="178595">
                <a:moveTo>
                  <a:pt x="0" y="0"/>
                </a:moveTo>
                <a:lnTo>
                  <a:pt x="0" y="43450"/>
                </a:lnTo>
                <a:lnTo>
                  <a:pt x="993" y="47818"/>
                </a:lnTo>
                <a:lnTo>
                  <a:pt x="2648" y="51722"/>
                </a:lnTo>
                <a:lnTo>
                  <a:pt x="4745" y="55318"/>
                </a:lnTo>
                <a:lnTo>
                  <a:pt x="6143" y="59699"/>
                </a:lnTo>
                <a:lnTo>
                  <a:pt x="7075" y="64604"/>
                </a:lnTo>
                <a:lnTo>
                  <a:pt x="7696" y="69858"/>
                </a:lnTo>
                <a:lnTo>
                  <a:pt x="8111" y="74353"/>
                </a:lnTo>
                <a:lnTo>
                  <a:pt x="8387" y="78342"/>
                </a:lnTo>
                <a:lnTo>
                  <a:pt x="8570" y="81994"/>
                </a:lnTo>
                <a:lnTo>
                  <a:pt x="8775" y="91343"/>
                </a:lnTo>
                <a:lnTo>
                  <a:pt x="8829" y="96614"/>
                </a:lnTo>
                <a:lnTo>
                  <a:pt x="9859" y="101120"/>
                </a:lnTo>
                <a:lnTo>
                  <a:pt x="11538" y="105117"/>
                </a:lnTo>
                <a:lnTo>
                  <a:pt x="13651" y="108773"/>
                </a:lnTo>
                <a:lnTo>
                  <a:pt x="15060" y="113195"/>
                </a:lnTo>
                <a:lnTo>
                  <a:pt x="15999" y="118128"/>
                </a:lnTo>
                <a:lnTo>
                  <a:pt x="16625" y="123400"/>
                </a:lnTo>
                <a:lnTo>
                  <a:pt x="17043" y="127907"/>
                </a:lnTo>
                <a:lnTo>
                  <a:pt x="17321" y="131904"/>
                </a:lnTo>
                <a:lnTo>
                  <a:pt x="17506" y="135561"/>
                </a:lnTo>
                <a:lnTo>
                  <a:pt x="17712" y="142270"/>
                </a:lnTo>
                <a:lnTo>
                  <a:pt x="17767" y="145449"/>
                </a:lnTo>
                <a:lnTo>
                  <a:pt x="18797" y="148559"/>
                </a:lnTo>
                <a:lnTo>
                  <a:pt x="20476" y="151625"/>
                </a:lnTo>
                <a:lnTo>
                  <a:pt x="25564" y="158935"/>
                </a:lnTo>
                <a:lnTo>
                  <a:pt x="26259" y="162580"/>
                </a:lnTo>
                <a:lnTo>
                  <a:pt x="26706" y="168265"/>
                </a:lnTo>
                <a:lnTo>
                  <a:pt x="26766" y="171688"/>
                </a:lnTo>
                <a:lnTo>
                  <a:pt x="26816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Annotation171"/>
          <p:cNvSpPr/>
          <p:nvPr/>
        </p:nvSpPr>
        <p:spPr>
          <a:xfrm>
            <a:off x="5340717" y="2250281"/>
            <a:ext cx="125141" cy="17861"/>
          </a:xfrm>
          <a:custGeom>
            <a:avLst/>
            <a:gdLst/>
            <a:ahLst/>
            <a:cxnLst/>
            <a:rect l="0" t="0" r="0" b="0"/>
            <a:pathLst>
              <a:path w="125141" h="17861">
                <a:moveTo>
                  <a:pt x="0" y="17860"/>
                </a:moveTo>
                <a:lnTo>
                  <a:pt x="4745" y="17860"/>
                </a:lnTo>
                <a:lnTo>
                  <a:pt x="8130" y="16867"/>
                </a:lnTo>
                <a:lnTo>
                  <a:pt x="12371" y="15214"/>
                </a:lnTo>
                <a:lnTo>
                  <a:pt x="17187" y="13119"/>
                </a:lnTo>
                <a:lnTo>
                  <a:pt x="21390" y="11723"/>
                </a:lnTo>
                <a:lnTo>
                  <a:pt x="25185" y="10792"/>
                </a:lnTo>
                <a:lnTo>
                  <a:pt x="28708" y="10171"/>
                </a:lnTo>
                <a:lnTo>
                  <a:pt x="32050" y="9757"/>
                </a:lnTo>
                <a:lnTo>
                  <a:pt x="35271" y="9481"/>
                </a:lnTo>
                <a:lnTo>
                  <a:pt x="38412" y="9298"/>
                </a:lnTo>
                <a:lnTo>
                  <a:pt x="42492" y="8183"/>
                </a:lnTo>
                <a:lnTo>
                  <a:pt x="47198" y="6448"/>
                </a:lnTo>
                <a:lnTo>
                  <a:pt x="52322" y="4298"/>
                </a:lnTo>
                <a:lnTo>
                  <a:pt x="57724" y="2866"/>
                </a:lnTo>
                <a:lnTo>
                  <a:pt x="63313" y="1910"/>
                </a:lnTo>
                <a:lnTo>
                  <a:pt x="69025" y="1274"/>
                </a:lnTo>
                <a:lnTo>
                  <a:pt x="74818" y="849"/>
                </a:lnTo>
                <a:lnTo>
                  <a:pt x="80668" y="566"/>
                </a:lnTo>
                <a:lnTo>
                  <a:pt x="92464" y="252"/>
                </a:lnTo>
                <a:lnTo>
                  <a:pt x="12514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474796" y="2250281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Annotation173"/>
          <p:cNvSpPr/>
          <p:nvPr/>
        </p:nvSpPr>
        <p:spPr>
          <a:xfrm>
            <a:off x="5546304" y="2294930"/>
            <a:ext cx="8940" cy="26790"/>
          </a:xfrm>
          <a:custGeom>
            <a:avLst/>
            <a:gdLst/>
            <a:ahLst/>
            <a:cxnLst/>
            <a:rect l="0" t="0" r="0" b="0"/>
            <a:pathLst>
              <a:path w="8940" h="26790">
                <a:moveTo>
                  <a:pt x="8939" y="0"/>
                </a:moveTo>
                <a:lnTo>
                  <a:pt x="8939" y="22229"/>
                </a:lnTo>
                <a:lnTo>
                  <a:pt x="7946" y="23749"/>
                </a:lnTo>
                <a:lnTo>
                  <a:pt x="6290" y="24762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Annotation174"/>
          <p:cNvSpPr/>
          <p:nvPr/>
        </p:nvSpPr>
        <p:spPr>
          <a:xfrm>
            <a:off x="5751902" y="2134195"/>
            <a:ext cx="8929" cy="223244"/>
          </a:xfrm>
          <a:custGeom>
            <a:avLst/>
            <a:gdLst/>
            <a:ahLst/>
            <a:cxnLst/>
            <a:rect l="0" t="0" r="0" b="0"/>
            <a:pathLst>
              <a:path w="8929" h="223244">
                <a:moveTo>
                  <a:pt x="8928" y="0"/>
                </a:moveTo>
                <a:lnTo>
                  <a:pt x="8928" y="113123"/>
                </a:lnTo>
                <a:lnTo>
                  <a:pt x="7935" y="119072"/>
                </a:lnTo>
                <a:lnTo>
                  <a:pt x="6280" y="125022"/>
                </a:lnTo>
                <a:lnTo>
                  <a:pt x="4183" y="130973"/>
                </a:lnTo>
                <a:lnTo>
                  <a:pt x="2785" y="136925"/>
                </a:lnTo>
                <a:lnTo>
                  <a:pt x="1853" y="142877"/>
                </a:lnTo>
                <a:lnTo>
                  <a:pt x="1232" y="148829"/>
                </a:lnTo>
                <a:lnTo>
                  <a:pt x="818" y="154782"/>
                </a:lnTo>
                <a:lnTo>
                  <a:pt x="542" y="160735"/>
                </a:lnTo>
                <a:lnTo>
                  <a:pt x="235" y="172641"/>
                </a:lnTo>
                <a:lnTo>
                  <a:pt x="0" y="212578"/>
                </a:lnTo>
                <a:lnTo>
                  <a:pt x="989" y="216133"/>
                </a:lnTo>
                <a:lnTo>
                  <a:pt x="2642" y="218502"/>
                </a:lnTo>
                <a:lnTo>
                  <a:pt x="8928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Annotation175"/>
          <p:cNvSpPr/>
          <p:nvPr/>
        </p:nvSpPr>
        <p:spPr>
          <a:xfrm>
            <a:off x="6726196" y="2081858"/>
            <a:ext cx="209455" cy="235973"/>
          </a:xfrm>
          <a:custGeom>
            <a:avLst/>
            <a:gdLst/>
            <a:ahLst/>
            <a:cxnLst/>
            <a:rect l="0" t="0" r="0" b="0"/>
            <a:pathLst>
              <a:path w="209455" h="235973">
                <a:moveTo>
                  <a:pt x="178772" y="7689"/>
                </a:moveTo>
                <a:lnTo>
                  <a:pt x="178772" y="2948"/>
                </a:lnTo>
                <a:lnTo>
                  <a:pt x="177779" y="1552"/>
                </a:lnTo>
                <a:lnTo>
                  <a:pt x="176123" y="621"/>
                </a:lnTo>
                <a:lnTo>
                  <a:pt x="174026" y="0"/>
                </a:lnTo>
                <a:lnTo>
                  <a:pt x="172628" y="579"/>
                </a:lnTo>
                <a:lnTo>
                  <a:pt x="171696" y="1957"/>
                </a:lnTo>
                <a:lnTo>
                  <a:pt x="171074" y="3867"/>
                </a:lnTo>
                <a:lnTo>
                  <a:pt x="169668" y="5141"/>
                </a:lnTo>
                <a:lnTo>
                  <a:pt x="167736" y="5990"/>
                </a:lnTo>
                <a:lnTo>
                  <a:pt x="162941" y="6934"/>
                </a:lnTo>
                <a:lnTo>
                  <a:pt x="157501" y="7353"/>
                </a:lnTo>
                <a:lnTo>
                  <a:pt x="153665" y="8457"/>
                </a:lnTo>
                <a:lnTo>
                  <a:pt x="149122" y="10186"/>
                </a:lnTo>
                <a:lnTo>
                  <a:pt x="144108" y="12330"/>
                </a:lnTo>
                <a:lnTo>
                  <a:pt x="133238" y="17358"/>
                </a:lnTo>
                <a:lnTo>
                  <a:pt x="127560" y="20088"/>
                </a:lnTo>
                <a:lnTo>
                  <a:pt x="120793" y="22900"/>
                </a:lnTo>
                <a:lnTo>
                  <a:pt x="113304" y="25767"/>
                </a:lnTo>
                <a:lnTo>
                  <a:pt x="105331" y="28671"/>
                </a:lnTo>
                <a:lnTo>
                  <a:pt x="98029" y="31599"/>
                </a:lnTo>
                <a:lnTo>
                  <a:pt x="91175" y="34543"/>
                </a:lnTo>
                <a:lnTo>
                  <a:pt x="84620" y="37498"/>
                </a:lnTo>
                <a:lnTo>
                  <a:pt x="77269" y="40460"/>
                </a:lnTo>
                <a:lnTo>
                  <a:pt x="61158" y="46397"/>
                </a:lnTo>
                <a:lnTo>
                  <a:pt x="53682" y="49369"/>
                </a:lnTo>
                <a:lnTo>
                  <a:pt x="46713" y="52343"/>
                </a:lnTo>
                <a:lnTo>
                  <a:pt x="40080" y="55318"/>
                </a:lnTo>
                <a:lnTo>
                  <a:pt x="34665" y="58293"/>
                </a:lnTo>
                <a:lnTo>
                  <a:pt x="30062" y="61269"/>
                </a:lnTo>
                <a:lnTo>
                  <a:pt x="26000" y="64245"/>
                </a:lnTo>
                <a:lnTo>
                  <a:pt x="22299" y="67221"/>
                </a:lnTo>
                <a:lnTo>
                  <a:pt x="18839" y="70197"/>
                </a:lnTo>
                <a:lnTo>
                  <a:pt x="15538" y="73174"/>
                </a:lnTo>
                <a:lnTo>
                  <a:pt x="12345" y="75158"/>
                </a:lnTo>
                <a:lnTo>
                  <a:pt x="6148" y="77363"/>
                </a:lnTo>
                <a:lnTo>
                  <a:pt x="5092" y="78943"/>
                </a:lnTo>
                <a:lnTo>
                  <a:pt x="5381" y="80988"/>
                </a:lnTo>
                <a:lnTo>
                  <a:pt x="6567" y="83344"/>
                </a:lnTo>
                <a:lnTo>
                  <a:pt x="8350" y="84915"/>
                </a:lnTo>
                <a:lnTo>
                  <a:pt x="10532" y="85962"/>
                </a:lnTo>
                <a:lnTo>
                  <a:pt x="12981" y="86660"/>
                </a:lnTo>
                <a:lnTo>
                  <a:pt x="16599" y="87125"/>
                </a:lnTo>
                <a:lnTo>
                  <a:pt x="20998" y="87436"/>
                </a:lnTo>
                <a:lnTo>
                  <a:pt x="25916" y="87643"/>
                </a:lnTo>
                <a:lnTo>
                  <a:pt x="32174" y="88772"/>
                </a:lnTo>
                <a:lnTo>
                  <a:pt x="39327" y="90518"/>
                </a:lnTo>
                <a:lnTo>
                  <a:pt x="47074" y="92674"/>
                </a:lnTo>
                <a:lnTo>
                  <a:pt x="54226" y="94111"/>
                </a:lnTo>
                <a:lnTo>
                  <a:pt x="60980" y="95069"/>
                </a:lnTo>
                <a:lnTo>
                  <a:pt x="67468" y="95708"/>
                </a:lnTo>
                <a:lnTo>
                  <a:pt x="74775" y="97126"/>
                </a:lnTo>
                <a:lnTo>
                  <a:pt x="82624" y="99064"/>
                </a:lnTo>
                <a:lnTo>
                  <a:pt x="90838" y="101348"/>
                </a:lnTo>
                <a:lnTo>
                  <a:pt x="107907" y="106531"/>
                </a:lnTo>
                <a:lnTo>
                  <a:pt x="116631" y="109302"/>
                </a:lnTo>
                <a:lnTo>
                  <a:pt x="124432" y="112142"/>
                </a:lnTo>
                <a:lnTo>
                  <a:pt x="131620" y="115028"/>
                </a:lnTo>
                <a:lnTo>
                  <a:pt x="138399" y="117943"/>
                </a:lnTo>
                <a:lnTo>
                  <a:pt x="151228" y="123829"/>
                </a:lnTo>
                <a:lnTo>
                  <a:pt x="175648" y="135692"/>
                </a:lnTo>
                <a:lnTo>
                  <a:pt x="180661" y="139657"/>
                </a:lnTo>
                <a:lnTo>
                  <a:pt x="184997" y="144285"/>
                </a:lnTo>
                <a:lnTo>
                  <a:pt x="188881" y="149354"/>
                </a:lnTo>
                <a:lnTo>
                  <a:pt x="192463" y="153726"/>
                </a:lnTo>
                <a:lnTo>
                  <a:pt x="195844" y="157633"/>
                </a:lnTo>
                <a:lnTo>
                  <a:pt x="199092" y="161230"/>
                </a:lnTo>
                <a:lnTo>
                  <a:pt x="202250" y="165612"/>
                </a:lnTo>
                <a:lnTo>
                  <a:pt x="205349" y="170518"/>
                </a:lnTo>
                <a:lnTo>
                  <a:pt x="208408" y="175773"/>
                </a:lnTo>
                <a:lnTo>
                  <a:pt x="209454" y="180268"/>
                </a:lnTo>
                <a:lnTo>
                  <a:pt x="209158" y="184257"/>
                </a:lnTo>
                <a:lnTo>
                  <a:pt x="207968" y="187909"/>
                </a:lnTo>
                <a:lnTo>
                  <a:pt x="203996" y="194612"/>
                </a:lnTo>
                <a:lnTo>
                  <a:pt x="201547" y="197789"/>
                </a:lnTo>
                <a:lnTo>
                  <a:pt x="197928" y="200899"/>
                </a:lnTo>
                <a:lnTo>
                  <a:pt x="193529" y="203964"/>
                </a:lnTo>
                <a:lnTo>
                  <a:pt x="188609" y="207000"/>
                </a:lnTo>
                <a:lnTo>
                  <a:pt x="183343" y="210016"/>
                </a:lnTo>
                <a:lnTo>
                  <a:pt x="172195" y="216013"/>
                </a:lnTo>
                <a:lnTo>
                  <a:pt x="154753" y="224968"/>
                </a:lnTo>
                <a:lnTo>
                  <a:pt x="148853" y="226955"/>
                </a:lnTo>
                <a:lnTo>
                  <a:pt x="142936" y="228280"/>
                </a:lnTo>
                <a:lnTo>
                  <a:pt x="137004" y="229164"/>
                </a:lnTo>
                <a:lnTo>
                  <a:pt x="130069" y="229753"/>
                </a:lnTo>
                <a:lnTo>
                  <a:pt x="122467" y="230146"/>
                </a:lnTo>
                <a:lnTo>
                  <a:pt x="114419" y="230407"/>
                </a:lnTo>
                <a:lnTo>
                  <a:pt x="107068" y="231574"/>
                </a:lnTo>
                <a:lnTo>
                  <a:pt x="100180" y="233344"/>
                </a:lnTo>
                <a:lnTo>
                  <a:pt x="93602" y="235516"/>
                </a:lnTo>
                <a:lnTo>
                  <a:pt x="87230" y="235972"/>
                </a:lnTo>
                <a:lnTo>
                  <a:pt x="80996" y="235284"/>
                </a:lnTo>
                <a:lnTo>
                  <a:pt x="74854" y="233833"/>
                </a:lnTo>
                <a:lnTo>
                  <a:pt x="67780" y="232865"/>
                </a:lnTo>
                <a:lnTo>
                  <a:pt x="60084" y="232221"/>
                </a:lnTo>
                <a:lnTo>
                  <a:pt x="45574" y="231504"/>
                </a:lnTo>
                <a:lnTo>
                  <a:pt x="35814" y="231186"/>
                </a:lnTo>
                <a:lnTo>
                  <a:pt x="31821" y="230109"/>
                </a:lnTo>
                <a:lnTo>
                  <a:pt x="28166" y="228398"/>
                </a:lnTo>
                <a:lnTo>
                  <a:pt x="24737" y="226266"/>
                </a:lnTo>
                <a:lnTo>
                  <a:pt x="18276" y="223897"/>
                </a:lnTo>
                <a:lnTo>
                  <a:pt x="12095" y="222844"/>
                </a:lnTo>
                <a:lnTo>
                  <a:pt x="9056" y="222563"/>
                </a:lnTo>
                <a:lnTo>
                  <a:pt x="0" y="2220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Annotation176"/>
          <p:cNvSpPr/>
          <p:nvPr/>
        </p:nvSpPr>
        <p:spPr>
          <a:xfrm>
            <a:off x="7030107" y="2089547"/>
            <a:ext cx="53632" cy="223243"/>
          </a:xfrm>
          <a:custGeom>
            <a:avLst/>
            <a:gdLst/>
            <a:ahLst/>
            <a:cxnLst/>
            <a:rect l="0" t="0" r="0" b="0"/>
            <a:pathLst>
              <a:path w="53632" h="223243">
                <a:moveTo>
                  <a:pt x="0" y="0"/>
                </a:moveTo>
                <a:lnTo>
                  <a:pt x="0" y="4740"/>
                </a:lnTo>
                <a:lnTo>
                  <a:pt x="993" y="7129"/>
                </a:lnTo>
                <a:lnTo>
                  <a:pt x="2648" y="9714"/>
                </a:lnTo>
                <a:lnTo>
                  <a:pt x="4745" y="12429"/>
                </a:lnTo>
                <a:lnTo>
                  <a:pt x="6143" y="15231"/>
                </a:lnTo>
                <a:lnTo>
                  <a:pt x="7696" y="20991"/>
                </a:lnTo>
                <a:lnTo>
                  <a:pt x="9103" y="23915"/>
                </a:lnTo>
                <a:lnTo>
                  <a:pt x="11035" y="26858"/>
                </a:lnTo>
                <a:lnTo>
                  <a:pt x="13316" y="29811"/>
                </a:lnTo>
                <a:lnTo>
                  <a:pt x="14837" y="33765"/>
                </a:lnTo>
                <a:lnTo>
                  <a:pt x="15851" y="38385"/>
                </a:lnTo>
                <a:lnTo>
                  <a:pt x="16526" y="43449"/>
                </a:lnTo>
                <a:lnTo>
                  <a:pt x="17969" y="48810"/>
                </a:lnTo>
                <a:lnTo>
                  <a:pt x="19925" y="54368"/>
                </a:lnTo>
                <a:lnTo>
                  <a:pt x="22221" y="60058"/>
                </a:lnTo>
                <a:lnTo>
                  <a:pt x="24747" y="65835"/>
                </a:lnTo>
                <a:lnTo>
                  <a:pt x="30200" y="77546"/>
                </a:lnTo>
                <a:lnTo>
                  <a:pt x="32051" y="83447"/>
                </a:lnTo>
                <a:lnTo>
                  <a:pt x="33286" y="89366"/>
                </a:lnTo>
                <a:lnTo>
                  <a:pt x="34108" y="95296"/>
                </a:lnTo>
                <a:lnTo>
                  <a:pt x="34658" y="101234"/>
                </a:lnTo>
                <a:lnTo>
                  <a:pt x="35023" y="107176"/>
                </a:lnTo>
                <a:lnTo>
                  <a:pt x="35266" y="113123"/>
                </a:lnTo>
                <a:lnTo>
                  <a:pt x="36423" y="119071"/>
                </a:lnTo>
                <a:lnTo>
                  <a:pt x="38186" y="125021"/>
                </a:lnTo>
                <a:lnTo>
                  <a:pt x="40355" y="130973"/>
                </a:lnTo>
                <a:lnTo>
                  <a:pt x="41800" y="136924"/>
                </a:lnTo>
                <a:lnTo>
                  <a:pt x="42765" y="142876"/>
                </a:lnTo>
                <a:lnTo>
                  <a:pt x="43407" y="148829"/>
                </a:lnTo>
                <a:lnTo>
                  <a:pt x="44829" y="153789"/>
                </a:lnTo>
                <a:lnTo>
                  <a:pt x="46770" y="158089"/>
                </a:lnTo>
                <a:lnTo>
                  <a:pt x="49058" y="161947"/>
                </a:lnTo>
                <a:lnTo>
                  <a:pt x="50582" y="166504"/>
                </a:lnTo>
                <a:lnTo>
                  <a:pt x="51599" y="171526"/>
                </a:lnTo>
                <a:lnTo>
                  <a:pt x="52276" y="176858"/>
                </a:lnTo>
                <a:lnTo>
                  <a:pt x="52727" y="181405"/>
                </a:lnTo>
                <a:lnTo>
                  <a:pt x="53029" y="185429"/>
                </a:lnTo>
                <a:lnTo>
                  <a:pt x="53230" y="189103"/>
                </a:lnTo>
                <a:lnTo>
                  <a:pt x="53453" y="195832"/>
                </a:lnTo>
                <a:lnTo>
                  <a:pt x="53596" y="208236"/>
                </a:lnTo>
                <a:lnTo>
                  <a:pt x="53631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Annotation177"/>
          <p:cNvSpPr/>
          <p:nvPr/>
        </p:nvSpPr>
        <p:spPr>
          <a:xfrm>
            <a:off x="7012230" y="2223492"/>
            <a:ext cx="98325" cy="1"/>
          </a:xfrm>
          <a:custGeom>
            <a:avLst/>
            <a:gdLst/>
            <a:ahLst/>
            <a:cxnLst/>
            <a:rect l="0" t="0" r="0" b="0"/>
            <a:pathLst>
              <a:path w="98325" h="1">
                <a:moveTo>
                  <a:pt x="0" y="0"/>
                </a:moveTo>
                <a:lnTo>
                  <a:pt x="9832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Annotation178"/>
          <p:cNvSpPr/>
          <p:nvPr/>
        </p:nvSpPr>
        <p:spPr>
          <a:xfrm>
            <a:off x="7253572" y="2277070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Annotation179"/>
          <p:cNvSpPr/>
          <p:nvPr/>
        </p:nvSpPr>
        <p:spPr>
          <a:xfrm>
            <a:off x="7423404" y="2099727"/>
            <a:ext cx="223466" cy="186262"/>
          </a:xfrm>
          <a:custGeom>
            <a:avLst/>
            <a:gdLst/>
            <a:ahLst/>
            <a:cxnLst/>
            <a:rect l="0" t="0" r="0" b="0"/>
            <a:pathLst>
              <a:path w="223466" h="186262">
                <a:moveTo>
                  <a:pt x="0" y="16609"/>
                </a:moveTo>
                <a:lnTo>
                  <a:pt x="4745" y="11868"/>
                </a:lnTo>
                <a:lnTo>
                  <a:pt x="8129" y="10472"/>
                </a:lnTo>
                <a:lnTo>
                  <a:pt x="12372" y="9541"/>
                </a:lnTo>
                <a:lnTo>
                  <a:pt x="23962" y="8047"/>
                </a:lnTo>
                <a:lnTo>
                  <a:pt x="30845" y="7843"/>
                </a:lnTo>
                <a:lnTo>
                  <a:pt x="35460" y="7788"/>
                </a:lnTo>
                <a:lnTo>
                  <a:pt x="41518" y="6760"/>
                </a:lnTo>
                <a:lnTo>
                  <a:pt x="48535" y="5082"/>
                </a:lnTo>
                <a:lnTo>
                  <a:pt x="56193" y="2971"/>
                </a:lnTo>
                <a:lnTo>
                  <a:pt x="63285" y="1564"/>
                </a:lnTo>
                <a:lnTo>
                  <a:pt x="69999" y="626"/>
                </a:lnTo>
                <a:lnTo>
                  <a:pt x="76461" y="0"/>
                </a:lnTo>
                <a:lnTo>
                  <a:pt x="82756" y="575"/>
                </a:lnTo>
                <a:lnTo>
                  <a:pt x="88939" y="1951"/>
                </a:lnTo>
                <a:lnTo>
                  <a:pt x="95047" y="3860"/>
                </a:lnTo>
                <a:lnTo>
                  <a:pt x="100111" y="5133"/>
                </a:lnTo>
                <a:lnTo>
                  <a:pt x="104481" y="5982"/>
                </a:lnTo>
                <a:lnTo>
                  <a:pt x="108388" y="6548"/>
                </a:lnTo>
                <a:lnTo>
                  <a:pt x="111986" y="6925"/>
                </a:lnTo>
                <a:lnTo>
                  <a:pt x="118633" y="7344"/>
                </a:lnTo>
                <a:lnTo>
                  <a:pt x="120801" y="8448"/>
                </a:lnTo>
                <a:lnTo>
                  <a:pt x="122248" y="10176"/>
                </a:lnTo>
                <a:lnTo>
                  <a:pt x="123211" y="12320"/>
                </a:lnTo>
                <a:lnTo>
                  <a:pt x="124283" y="17349"/>
                </a:lnTo>
                <a:lnTo>
                  <a:pt x="124759" y="22891"/>
                </a:lnTo>
                <a:lnTo>
                  <a:pt x="124971" y="28661"/>
                </a:lnTo>
                <a:lnTo>
                  <a:pt x="124035" y="32581"/>
                </a:lnTo>
                <a:lnTo>
                  <a:pt x="122416" y="37179"/>
                </a:lnTo>
                <a:lnTo>
                  <a:pt x="120345" y="42229"/>
                </a:lnTo>
                <a:lnTo>
                  <a:pt x="116977" y="47579"/>
                </a:lnTo>
                <a:lnTo>
                  <a:pt x="112745" y="53131"/>
                </a:lnTo>
                <a:lnTo>
                  <a:pt x="107939" y="58816"/>
                </a:lnTo>
                <a:lnTo>
                  <a:pt x="102747" y="63599"/>
                </a:lnTo>
                <a:lnTo>
                  <a:pt x="97301" y="67779"/>
                </a:lnTo>
                <a:lnTo>
                  <a:pt x="91682" y="71558"/>
                </a:lnTo>
                <a:lnTo>
                  <a:pt x="86945" y="76062"/>
                </a:lnTo>
                <a:lnTo>
                  <a:pt x="82793" y="81049"/>
                </a:lnTo>
                <a:lnTo>
                  <a:pt x="79031" y="86358"/>
                </a:lnTo>
                <a:lnTo>
                  <a:pt x="74537" y="91882"/>
                </a:lnTo>
                <a:lnTo>
                  <a:pt x="69556" y="97549"/>
                </a:lnTo>
                <a:lnTo>
                  <a:pt x="64247" y="103311"/>
                </a:lnTo>
                <a:lnTo>
                  <a:pt x="59715" y="109137"/>
                </a:lnTo>
                <a:lnTo>
                  <a:pt x="55701" y="115005"/>
                </a:lnTo>
                <a:lnTo>
                  <a:pt x="52032" y="120901"/>
                </a:lnTo>
                <a:lnTo>
                  <a:pt x="48592" y="126817"/>
                </a:lnTo>
                <a:lnTo>
                  <a:pt x="42122" y="138681"/>
                </a:lnTo>
                <a:lnTo>
                  <a:pt x="40000" y="143631"/>
                </a:lnTo>
                <a:lnTo>
                  <a:pt x="38585" y="147923"/>
                </a:lnTo>
                <a:lnTo>
                  <a:pt x="37641" y="151777"/>
                </a:lnTo>
                <a:lnTo>
                  <a:pt x="37013" y="156330"/>
                </a:lnTo>
                <a:lnTo>
                  <a:pt x="36593" y="161350"/>
                </a:lnTo>
                <a:lnTo>
                  <a:pt x="36314" y="166681"/>
                </a:lnTo>
                <a:lnTo>
                  <a:pt x="37120" y="170235"/>
                </a:lnTo>
                <a:lnTo>
                  <a:pt x="38651" y="172605"/>
                </a:lnTo>
                <a:lnTo>
                  <a:pt x="43994" y="176229"/>
                </a:lnTo>
                <a:lnTo>
                  <a:pt x="48200" y="178585"/>
                </a:lnTo>
                <a:lnTo>
                  <a:pt x="52990" y="181148"/>
                </a:lnTo>
                <a:lnTo>
                  <a:pt x="57177" y="182856"/>
                </a:lnTo>
                <a:lnTo>
                  <a:pt x="60961" y="183995"/>
                </a:lnTo>
                <a:lnTo>
                  <a:pt x="64477" y="184754"/>
                </a:lnTo>
                <a:lnTo>
                  <a:pt x="68807" y="185260"/>
                </a:lnTo>
                <a:lnTo>
                  <a:pt x="73680" y="185598"/>
                </a:lnTo>
                <a:lnTo>
                  <a:pt x="78916" y="185823"/>
                </a:lnTo>
                <a:lnTo>
                  <a:pt x="90030" y="186073"/>
                </a:lnTo>
                <a:lnTo>
                  <a:pt x="138832" y="186261"/>
                </a:lnTo>
                <a:lnTo>
                  <a:pt x="145193" y="185273"/>
                </a:lnTo>
                <a:lnTo>
                  <a:pt x="151420" y="183622"/>
                </a:lnTo>
                <a:lnTo>
                  <a:pt x="157558" y="181529"/>
                </a:lnTo>
                <a:lnTo>
                  <a:pt x="163636" y="180134"/>
                </a:lnTo>
                <a:lnTo>
                  <a:pt x="169674" y="179204"/>
                </a:lnTo>
                <a:lnTo>
                  <a:pt x="175686" y="178583"/>
                </a:lnTo>
                <a:lnTo>
                  <a:pt x="180688" y="178170"/>
                </a:lnTo>
                <a:lnTo>
                  <a:pt x="185015" y="177895"/>
                </a:lnTo>
                <a:lnTo>
                  <a:pt x="192471" y="177588"/>
                </a:lnTo>
                <a:lnTo>
                  <a:pt x="199095" y="177452"/>
                </a:lnTo>
                <a:lnTo>
                  <a:pt x="202253" y="176424"/>
                </a:lnTo>
                <a:lnTo>
                  <a:pt x="208409" y="172635"/>
                </a:lnTo>
                <a:lnTo>
                  <a:pt x="214455" y="170290"/>
                </a:lnTo>
                <a:lnTo>
                  <a:pt x="223465" y="1684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Annotation180"/>
          <p:cNvSpPr/>
          <p:nvPr/>
        </p:nvSpPr>
        <p:spPr>
          <a:xfrm>
            <a:off x="4375352" y="2580679"/>
            <a:ext cx="134078" cy="232051"/>
          </a:xfrm>
          <a:custGeom>
            <a:avLst/>
            <a:gdLst/>
            <a:ahLst/>
            <a:cxnLst/>
            <a:rect l="0" t="0" r="0" b="0"/>
            <a:pathLst>
              <a:path w="134078" h="232051">
                <a:moveTo>
                  <a:pt x="80447" y="0"/>
                </a:moveTo>
                <a:lnTo>
                  <a:pt x="80447" y="8563"/>
                </a:lnTo>
                <a:lnTo>
                  <a:pt x="83094" y="8767"/>
                </a:lnTo>
                <a:lnTo>
                  <a:pt x="85192" y="8821"/>
                </a:lnTo>
                <a:lnTo>
                  <a:pt x="86590" y="9850"/>
                </a:lnTo>
                <a:lnTo>
                  <a:pt x="87522" y="11528"/>
                </a:lnTo>
                <a:lnTo>
                  <a:pt x="88143" y="13638"/>
                </a:lnTo>
                <a:lnTo>
                  <a:pt x="89550" y="15046"/>
                </a:lnTo>
                <a:lnTo>
                  <a:pt x="91481" y="15984"/>
                </a:lnTo>
                <a:lnTo>
                  <a:pt x="93762" y="16609"/>
                </a:lnTo>
                <a:lnTo>
                  <a:pt x="95282" y="18018"/>
                </a:lnTo>
                <a:lnTo>
                  <a:pt x="96296" y="19950"/>
                </a:lnTo>
                <a:lnTo>
                  <a:pt x="96972" y="22230"/>
                </a:lnTo>
                <a:lnTo>
                  <a:pt x="100372" y="27409"/>
                </a:lnTo>
                <a:lnTo>
                  <a:pt x="102668" y="30179"/>
                </a:lnTo>
                <a:lnTo>
                  <a:pt x="105193" y="33018"/>
                </a:lnTo>
                <a:lnTo>
                  <a:pt x="110646" y="38818"/>
                </a:lnTo>
                <a:lnTo>
                  <a:pt x="112498" y="42746"/>
                </a:lnTo>
                <a:lnTo>
                  <a:pt x="113732" y="47349"/>
                </a:lnTo>
                <a:lnTo>
                  <a:pt x="114555" y="52402"/>
                </a:lnTo>
                <a:lnTo>
                  <a:pt x="116097" y="56763"/>
                </a:lnTo>
                <a:lnTo>
                  <a:pt x="118118" y="60663"/>
                </a:lnTo>
                <a:lnTo>
                  <a:pt x="120458" y="64254"/>
                </a:lnTo>
                <a:lnTo>
                  <a:pt x="123012" y="68633"/>
                </a:lnTo>
                <a:lnTo>
                  <a:pt x="125707" y="73537"/>
                </a:lnTo>
                <a:lnTo>
                  <a:pt x="128498" y="78790"/>
                </a:lnTo>
                <a:lnTo>
                  <a:pt x="130357" y="84277"/>
                </a:lnTo>
                <a:lnTo>
                  <a:pt x="131598" y="89919"/>
                </a:lnTo>
                <a:lnTo>
                  <a:pt x="132424" y="95665"/>
                </a:lnTo>
                <a:lnTo>
                  <a:pt x="132976" y="101480"/>
                </a:lnTo>
                <a:lnTo>
                  <a:pt x="133343" y="107341"/>
                </a:lnTo>
                <a:lnTo>
                  <a:pt x="133751" y="119145"/>
                </a:lnTo>
                <a:lnTo>
                  <a:pt x="134035" y="144099"/>
                </a:lnTo>
                <a:lnTo>
                  <a:pt x="134077" y="198940"/>
                </a:lnTo>
                <a:lnTo>
                  <a:pt x="133084" y="202080"/>
                </a:lnTo>
                <a:lnTo>
                  <a:pt x="129332" y="208215"/>
                </a:lnTo>
                <a:lnTo>
                  <a:pt x="127003" y="214248"/>
                </a:lnTo>
                <a:lnTo>
                  <a:pt x="126382" y="217246"/>
                </a:lnTo>
                <a:lnTo>
                  <a:pt x="124974" y="219245"/>
                </a:lnTo>
                <a:lnTo>
                  <a:pt x="123043" y="220578"/>
                </a:lnTo>
                <a:lnTo>
                  <a:pt x="120762" y="221466"/>
                </a:lnTo>
                <a:lnTo>
                  <a:pt x="118249" y="223050"/>
                </a:lnTo>
                <a:lnTo>
                  <a:pt x="115580" y="225099"/>
                </a:lnTo>
                <a:lnTo>
                  <a:pt x="112807" y="227457"/>
                </a:lnTo>
                <a:lnTo>
                  <a:pt x="109966" y="229029"/>
                </a:lnTo>
                <a:lnTo>
                  <a:pt x="107078" y="230077"/>
                </a:lnTo>
                <a:lnTo>
                  <a:pt x="104160" y="230775"/>
                </a:lnTo>
                <a:lnTo>
                  <a:pt x="101221" y="231241"/>
                </a:lnTo>
                <a:lnTo>
                  <a:pt x="98269" y="231551"/>
                </a:lnTo>
                <a:lnTo>
                  <a:pt x="95308" y="231759"/>
                </a:lnTo>
                <a:lnTo>
                  <a:pt x="92340" y="231896"/>
                </a:lnTo>
                <a:lnTo>
                  <a:pt x="86395" y="232050"/>
                </a:lnTo>
                <a:lnTo>
                  <a:pt x="83419" y="231098"/>
                </a:lnTo>
                <a:lnTo>
                  <a:pt x="80442" y="229472"/>
                </a:lnTo>
                <a:lnTo>
                  <a:pt x="77464" y="227396"/>
                </a:lnTo>
                <a:lnTo>
                  <a:pt x="73492" y="226011"/>
                </a:lnTo>
                <a:lnTo>
                  <a:pt x="68858" y="225088"/>
                </a:lnTo>
                <a:lnTo>
                  <a:pt x="63782" y="224473"/>
                </a:lnTo>
                <a:lnTo>
                  <a:pt x="59405" y="224063"/>
                </a:lnTo>
                <a:lnTo>
                  <a:pt x="55494" y="223790"/>
                </a:lnTo>
                <a:lnTo>
                  <a:pt x="51894" y="223607"/>
                </a:lnTo>
                <a:lnTo>
                  <a:pt x="48500" y="222494"/>
                </a:lnTo>
                <a:lnTo>
                  <a:pt x="45244" y="220759"/>
                </a:lnTo>
                <a:lnTo>
                  <a:pt x="42081" y="218610"/>
                </a:lnTo>
                <a:lnTo>
                  <a:pt x="37985" y="217178"/>
                </a:lnTo>
                <a:lnTo>
                  <a:pt x="33269" y="216223"/>
                </a:lnTo>
                <a:lnTo>
                  <a:pt x="28138" y="215586"/>
                </a:lnTo>
                <a:lnTo>
                  <a:pt x="23724" y="214170"/>
                </a:lnTo>
                <a:lnTo>
                  <a:pt x="19789" y="212233"/>
                </a:lnTo>
                <a:lnTo>
                  <a:pt x="16172" y="209950"/>
                </a:lnTo>
                <a:lnTo>
                  <a:pt x="12767" y="208428"/>
                </a:lnTo>
                <a:lnTo>
                  <a:pt x="9504" y="20741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Annotation181"/>
          <p:cNvSpPr/>
          <p:nvPr/>
        </p:nvSpPr>
        <p:spPr>
          <a:xfrm>
            <a:off x="4537676" y="2673856"/>
            <a:ext cx="123711" cy="112208"/>
          </a:xfrm>
          <a:custGeom>
            <a:avLst/>
            <a:gdLst/>
            <a:ahLst/>
            <a:cxnLst/>
            <a:rect l="0" t="0" r="0" b="0"/>
            <a:pathLst>
              <a:path w="123711" h="112208">
                <a:moveTo>
                  <a:pt x="114771" y="31839"/>
                </a:moveTo>
                <a:lnTo>
                  <a:pt x="114771" y="27099"/>
                </a:lnTo>
                <a:lnTo>
                  <a:pt x="113778" y="25702"/>
                </a:lnTo>
                <a:lnTo>
                  <a:pt x="112122" y="24771"/>
                </a:lnTo>
                <a:lnTo>
                  <a:pt x="107075" y="23277"/>
                </a:lnTo>
                <a:lnTo>
                  <a:pt x="103736" y="20427"/>
                </a:lnTo>
                <a:lnTo>
                  <a:pt x="98941" y="15853"/>
                </a:lnTo>
                <a:lnTo>
                  <a:pt x="93501" y="10513"/>
                </a:lnTo>
                <a:lnTo>
                  <a:pt x="90659" y="8692"/>
                </a:lnTo>
                <a:lnTo>
                  <a:pt x="87771" y="7478"/>
                </a:lnTo>
                <a:lnTo>
                  <a:pt x="84852" y="6669"/>
                </a:lnTo>
                <a:lnTo>
                  <a:pt x="81914" y="6129"/>
                </a:lnTo>
                <a:lnTo>
                  <a:pt x="78962" y="5770"/>
                </a:lnTo>
                <a:lnTo>
                  <a:pt x="76001" y="5530"/>
                </a:lnTo>
                <a:lnTo>
                  <a:pt x="73034" y="4378"/>
                </a:lnTo>
                <a:lnTo>
                  <a:pt x="70062" y="2617"/>
                </a:lnTo>
                <a:lnTo>
                  <a:pt x="67088" y="452"/>
                </a:lnTo>
                <a:lnTo>
                  <a:pt x="64112" y="0"/>
                </a:lnTo>
                <a:lnTo>
                  <a:pt x="61135" y="691"/>
                </a:lnTo>
                <a:lnTo>
                  <a:pt x="58157" y="2144"/>
                </a:lnTo>
                <a:lnTo>
                  <a:pt x="55178" y="3113"/>
                </a:lnTo>
                <a:lnTo>
                  <a:pt x="52200" y="3758"/>
                </a:lnTo>
                <a:lnTo>
                  <a:pt x="49221" y="4189"/>
                </a:lnTo>
                <a:lnTo>
                  <a:pt x="46241" y="4476"/>
                </a:lnTo>
                <a:lnTo>
                  <a:pt x="43262" y="4668"/>
                </a:lnTo>
                <a:lnTo>
                  <a:pt x="40283" y="4795"/>
                </a:lnTo>
                <a:lnTo>
                  <a:pt x="36310" y="5872"/>
                </a:lnTo>
                <a:lnTo>
                  <a:pt x="31675" y="7583"/>
                </a:lnTo>
                <a:lnTo>
                  <a:pt x="26599" y="9715"/>
                </a:lnTo>
                <a:lnTo>
                  <a:pt x="22222" y="13121"/>
                </a:lnTo>
                <a:lnTo>
                  <a:pt x="18310" y="17376"/>
                </a:lnTo>
                <a:lnTo>
                  <a:pt x="14710" y="22197"/>
                </a:lnTo>
                <a:lnTo>
                  <a:pt x="12309" y="26403"/>
                </a:lnTo>
                <a:lnTo>
                  <a:pt x="10709" y="30199"/>
                </a:lnTo>
                <a:lnTo>
                  <a:pt x="9642" y="33723"/>
                </a:lnTo>
                <a:lnTo>
                  <a:pt x="7938" y="37064"/>
                </a:lnTo>
                <a:lnTo>
                  <a:pt x="5808" y="40283"/>
                </a:lnTo>
                <a:lnTo>
                  <a:pt x="3395" y="43422"/>
                </a:lnTo>
                <a:lnTo>
                  <a:pt x="1787" y="47498"/>
                </a:lnTo>
                <a:lnTo>
                  <a:pt x="715" y="52200"/>
                </a:lnTo>
                <a:lnTo>
                  <a:pt x="0" y="57320"/>
                </a:lnTo>
                <a:lnTo>
                  <a:pt x="516" y="61725"/>
                </a:lnTo>
                <a:lnTo>
                  <a:pt x="1854" y="65654"/>
                </a:lnTo>
                <a:lnTo>
                  <a:pt x="3738" y="69265"/>
                </a:lnTo>
                <a:lnTo>
                  <a:pt x="4995" y="72665"/>
                </a:lnTo>
                <a:lnTo>
                  <a:pt x="5833" y="75923"/>
                </a:lnTo>
                <a:lnTo>
                  <a:pt x="6391" y="79088"/>
                </a:lnTo>
                <a:lnTo>
                  <a:pt x="7757" y="82190"/>
                </a:lnTo>
                <a:lnTo>
                  <a:pt x="9661" y="85250"/>
                </a:lnTo>
                <a:lnTo>
                  <a:pt x="11923" y="88283"/>
                </a:lnTo>
                <a:lnTo>
                  <a:pt x="14424" y="91296"/>
                </a:lnTo>
                <a:lnTo>
                  <a:pt x="17085" y="94298"/>
                </a:lnTo>
                <a:lnTo>
                  <a:pt x="19852" y="97291"/>
                </a:lnTo>
                <a:lnTo>
                  <a:pt x="22689" y="99286"/>
                </a:lnTo>
                <a:lnTo>
                  <a:pt x="25575" y="100616"/>
                </a:lnTo>
                <a:lnTo>
                  <a:pt x="28491" y="101503"/>
                </a:lnTo>
                <a:lnTo>
                  <a:pt x="31428" y="102095"/>
                </a:lnTo>
                <a:lnTo>
                  <a:pt x="34380" y="102489"/>
                </a:lnTo>
                <a:lnTo>
                  <a:pt x="37341" y="102751"/>
                </a:lnTo>
                <a:lnTo>
                  <a:pt x="40308" y="102926"/>
                </a:lnTo>
                <a:lnTo>
                  <a:pt x="46253" y="103121"/>
                </a:lnTo>
                <a:lnTo>
                  <a:pt x="55184" y="103231"/>
                </a:lnTo>
                <a:lnTo>
                  <a:pt x="58162" y="102254"/>
                </a:lnTo>
                <a:lnTo>
                  <a:pt x="61141" y="100611"/>
                </a:lnTo>
                <a:lnTo>
                  <a:pt x="64120" y="98523"/>
                </a:lnTo>
                <a:lnTo>
                  <a:pt x="67099" y="96139"/>
                </a:lnTo>
                <a:lnTo>
                  <a:pt x="70078" y="93557"/>
                </a:lnTo>
                <a:lnTo>
                  <a:pt x="73058" y="90844"/>
                </a:lnTo>
                <a:lnTo>
                  <a:pt x="79017" y="85183"/>
                </a:lnTo>
                <a:lnTo>
                  <a:pt x="90934" y="73465"/>
                </a:lnTo>
                <a:lnTo>
                  <a:pt x="92921" y="70504"/>
                </a:lnTo>
                <a:lnTo>
                  <a:pt x="94246" y="67537"/>
                </a:lnTo>
                <a:lnTo>
                  <a:pt x="95128" y="64568"/>
                </a:lnTo>
                <a:lnTo>
                  <a:pt x="96710" y="61596"/>
                </a:lnTo>
                <a:lnTo>
                  <a:pt x="98758" y="58622"/>
                </a:lnTo>
                <a:lnTo>
                  <a:pt x="105418" y="50221"/>
                </a:lnTo>
                <a:lnTo>
                  <a:pt x="108297" y="49931"/>
                </a:lnTo>
                <a:lnTo>
                  <a:pt x="114659" y="49703"/>
                </a:lnTo>
                <a:lnTo>
                  <a:pt x="114721" y="52346"/>
                </a:lnTo>
                <a:lnTo>
                  <a:pt x="114771" y="97328"/>
                </a:lnTo>
                <a:lnTo>
                  <a:pt x="115764" y="100303"/>
                </a:lnTo>
                <a:lnTo>
                  <a:pt x="117419" y="103278"/>
                </a:lnTo>
                <a:lnTo>
                  <a:pt x="123710" y="1122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Annotation182"/>
          <p:cNvSpPr/>
          <p:nvPr/>
        </p:nvSpPr>
        <p:spPr>
          <a:xfrm>
            <a:off x="4706111" y="2687850"/>
            <a:ext cx="125109" cy="98214"/>
          </a:xfrm>
          <a:custGeom>
            <a:avLst/>
            <a:gdLst/>
            <a:ahLst/>
            <a:cxnLst/>
            <a:rect l="0" t="0" r="0" b="0"/>
            <a:pathLst>
              <a:path w="125109" h="98214">
                <a:moveTo>
                  <a:pt x="8906" y="98213"/>
                </a:moveTo>
                <a:lnTo>
                  <a:pt x="8906" y="90524"/>
                </a:lnTo>
                <a:lnTo>
                  <a:pt x="9899" y="90110"/>
                </a:lnTo>
                <a:lnTo>
                  <a:pt x="13651" y="89651"/>
                </a:lnTo>
                <a:lnTo>
                  <a:pt x="15049" y="88536"/>
                </a:lnTo>
                <a:lnTo>
                  <a:pt x="15981" y="86801"/>
                </a:lnTo>
                <a:lnTo>
                  <a:pt x="16602" y="84651"/>
                </a:lnTo>
                <a:lnTo>
                  <a:pt x="16023" y="82226"/>
                </a:lnTo>
                <a:lnTo>
                  <a:pt x="14644" y="79618"/>
                </a:lnTo>
                <a:lnTo>
                  <a:pt x="10040" y="73042"/>
                </a:lnTo>
                <a:lnTo>
                  <a:pt x="9662" y="70518"/>
                </a:lnTo>
                <a:lnTo>
                  <a:pt x="9410" y="66851"/>
                </a:lnTo>
                <a:lnTo>
                  <a:pt x="9242" y="62422"/>
                </a:lnTo>
                <a:lnTo>
                  <a:pt x="8137" y="58477"/>
                </a:lnTo>
                <a:lnTo>
                  <a:pt x="6407" y="54855"/>
                </a:lnTo>
                <a:lnTo>
                  <a:pt x="4261" y="51448"/>
                </a:lnTo>
                <a:lnTo>
                  <a:pt x="2829" y="48185"/>
                </a:lnTo>
                <a:lnTo>
                  <a:pt x="1876" y="45017"/>
                </a:lnTo>
                <a:lnTo>
                  <a:pt x="1240" y="41913"/>
                </a:lnTo>
                <a:lnTo>
                  <a:pt x="816" y="38851"/>
                </a:lnTo>
                <a:lnTo>
                  <a:pt x="533" y="35818"/>
                </a:lnTo>
                <a:lnTo>
                  <a:pt x="345" y="32804"/>
                </a:lnTo>
                <a:lnTo>
                  <a:pt x="135" y="26809"/>
                </a:lnTo>
                <a:lnTo>
                  <a:pt x="0" y="14876"/>
                </a:lnTo>
                <a:lnTo>
                  <a:pt x="983" y="11897"/>
                </a:lnTo>
                <a:lnTo>
                  <a:pt x="2631" y="8919"/>
                </a:lnTo>
                <a:lnTo>
                  <a:pt x="4723" y="5941"/>
                </a:lnTo>
                <a:lnTo>
                  <a:pt x="7110" y="3956"/>
                </a:lnTo>
                <a:lnTo>
                  <a:pt x="9695" y="2632"/>
                </a:lnTo>
                <a:lnTo>
                  <a:pt x="12411" y="1750"/>
                </a:lnTo>
                <a:lnTo>
                  <a:pt x="15216" y="1162"/>
                </a:lnTo>
                <a:lnTo>
                  <a:pt x="18079" y="770"/>
                </a:lnTo>
                <a:lnTo>
                  <a:pt x="20980" y="509"/>
                </a:lnTo>
                <a:lnTo>
                  <a:pt x="23908" y="335"/>
                </a:lnTo>
                <a:lnTo>
                  <a:pt x="29809" y="141"/>
                </a:lnTo>
                <a:lnTo>
                  <a:pt x="44666" y="6"/>
                </a:lnTo>
                <a:lnTo>
                  <a:pt x="47644" y="0"/>
                </a:lnTo>
                <a:lnTo>
                  <a:pt x="50622" y="987"/>
                </a:lnTo>
                <a:lnTo>
                  <a:pt x="53602" y="2638"/>
                </a:lnTo>
                <a:lnTo>
                  <a:pt x="56580" y="4730"/>
                </a:lnTo>
                <a:lnTo>
                  <a:pt x="59559" y="7118"/>
                </a:lnTo>
                <a:lnTo>
                  <a:pt x="62538" y="9702"/>
                </a:lnTo>
                <a:lnTo>
                  <a:pt x="65518" y="12416"/>
                </a:lnTo>
                <a:lnTo>
                  <a:pt x="71476" y="18078"/>
                </a:lnTo>
                <a:lnTo>
                  <a:pt x="101271" y="47615"/>
                </a:lnTo>
                <a:lnTo>
                  <a:pt x="104251" y="51582"/>
                </a:lnTo>
                <a:lnTo>
                  <a:pt x="107230" y="56212"/>
                </a:lnTo>
                <a:lnTo>
                  <a:pt x="114404" y="68419"/>
                </a:lnTo>
                <a:lnTo>
                  <a:pt x="118033" y="75380"/>
                </a:lnTo>
                <a:lnTo>
                  <a:pt x="120391" y="80014"/>
                </a:lnTo>
                <a:lnTo>
                  <a:pt x="121963" y="84096"/>
                </a:lnTo>
                <a:lnTo>
                  <a:pt x="123011" y="87809"/>
                </a:lnTo>
                <a:lnTo>
                  <a:pt x="125108" y="982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4893788" y="2777133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Annotation184"/>
          <p:cNvSpPr/>
          <p:nvPr/>
        </p:nvSpPr>
        <p:spPr>
          <a:xfrm>
            <a:off x="4411106" y="3143250"/>
            <a:ext cx="44694" cy="223243"/>
          </a:xfrm>
          <a:custGeom>
            <a:avLst/>
            <a:gdLst/>
            <a:ahLst/>
            <a:cxnLst/>
            <a:rect l="0" t="0" r="0" b="0"/>
            <a:pathLst>
              <a:path w="44694" h="223243">
                <a:moveTo>
                  <a:pt x="44693" y="0"/>
                </a:moveTo>
                <a:lnTo>
                  <a:pt x="44693" y="12429"/>
                </a:lnTo>
                <a:lnTo>
                  <a:pt x="43699" y="15231"/>
                </a:lnTo>
                <a:lnTo>
                  <a:pt x="42044" y="18091"/>
                </a:lnTo>
                <a:lnTo>
                  <a:pt x="39948" y="20991"/>
                </a:lnTo>
                <a:lnTo>
                  <a:pt x="38550" y="24908"/>
                </a:lnTo>
                <a:lnTo>
                  <a:pt x="37617" y="29504"/>
                </a:lnTo>
                <a:lnTo>
                  <a:pt x="36997" y="34552"/>
                </a:lnTo>
                <a:lnTo>
                  <a:pt x="36582" y="38909"/>
                </a:lnTo>
                <a:lnTo>
                  <a:pt x="36306" y="42807"/>
                </a:lnTo>
                <a:lnTo>
                  <a:pt x="36122" y="46397"/>
                </a:lnTo>
                <a:lnTo>
                  <a:pt x="35006" y="50775"/>
                </a:lnTo>
                <a:lnTo>
                  <a:pt x="33269" y="55678"/>
                </a:lnTo>
                <a:lnTo>
                  <a:pt x="31118" y="60931"/>
                </a:lnTo>
                <a:lnTo>
                  <a:pt x="29684" y="66418"/>
                </a:lnTo>
                <a:lnTo>
                  <a:pt x="28727" y="72060"/>
                </a:lnTo>
                <a:lnTo>
                  <a:pt x="28090" y="77806"/>
                </a:lnTo>
                <a:lnTo>
                  <a:pt x="26672" y="84612"/>
                </a:lnTo>
                <a:lnTo>
                  <a:pt x="24733" y="92127"/>
                </a:lnTo>
                <a:lnTo>
                  <a:pt x="22448" y="100113"/>
                </a:lnTo>
                <a:lnTo>
                  <a:pt x="20924" y="107422"/>
                </a:lnTo>
                <a:lnTo>
                  <a:pt x="19908" y="114279"/>
                </a:lnTo>
                <a:lnTo>
                  <a:pt x="19231" y="120834"/>
                </a:lnTo>
                <a:lnTo>
                  <a:pt x="17786" y="128181"/>
                </a:lnTo>
                <a:lnTo>
                  <a:pt x="15830" y="136056"/>
                </a:lnTo>
                <a:lnTo>
                  <a:pt x="13533" y="144282"/>
                </a:lnTo>
                <a:lnTo>
                  <a:pt x="12001" y="151750"/>
                </a:lnTo>
                <a:lnTo>
                  <a:pt x="10980" y="158714"/>
                </a:lnTo>
                <a:lnTo>
                  <a:pt x="10300" y="165340"/>
                </a:lnTo>
                <a:lnTo>
                  <a:pt x="9845" y="171742"/>
                </a:lnTo>
                <a:lnTo>
                  <a:pt x="9544" y="177995"/>
                </a:lnTo>
                <a:lnTo>
                  <a:pt x="9342" y="184148"/>
                </a:lnTo>
                <a:lnTo>
                  <a:pt x="8214" y="189242"/>
                </a:lnTo>
                <a:lnTo>
                  <a:pt x="6469" y="193630"/>
                </a:lnTo>
                <a:lnTo>
                  <a:pt x="4312" y="197547"/>
                </a:lnTo>
                <a:lnTo>
                  <a:pt x="2875" y="201151"/>
                </a:lnTo>
                <a:lnTo>
                  <a:pt x="1917" y="204546"/>
                </a:lnTo>
                <a:lnTo>
                  <a:pt x="851" y="210964"/>
                </a:lnTo>
                <a:lnTo>
                  <a:pt x="378" y="217124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Annotation185"/>
          <p:cNvSpPr/>
          <p:nvPr/>
        </p:nvSpPr>
        <p:spPr>
          <a:xfrm>
            <a:off x="4455799" y="3089672"/>
            <a:ext cx="143017" cy="35719"/>
          </a:xfrm>
          <a:custGeom>
            <a:avLst/>
            <a:gdLst/>
            <a:ahLst/>
            <a:cxnLst/>
            <a:rect l="0" t="0" r="0" b="0"/>
            <a:pathLst>
              <a:path w="143017" h="35719">
                <a:moveTo>
                  <a:pt x="0" y="35718"/>
                </a:moveTo>
                <a:lnTo>
                  <a:pt x="0" y="30978"/>
                </a:lnTo>
                <a:lnTo>
                  <a:pt x="993" y="29582"/>
                </a:lnTo>
                <a:lnTo>
                  <a:pt x="2647" y="28651"/>
                </a:lnTo>
                <a:lnTo>
                  <a:pt x="4745" y="28030"/>
                </a:lnTo>
                <a:lnTo>
                  <a:pt x="6143" y="26624"/>
                </a:lnTo>
                <a:lnTo>
                  <a:pt x="7075" y="24695"/>
                </a:lnTo>
                <a:lnTo>
                  <a:pt x="7696" y="22416"/>
                </a:lnTo>
                <a:lnTo>
                  <a:pt x="10096" y="20897"/>
                </a:lnTo>
                <a:lnTo>
                  <a:pt x="13683" y="19884"/>
                </a:lnTo>
                <a:lnTo>
                  <a:pt x="18060" y="19209"/>
                </a:lnTo>
                <a:lnTo>
                  <a:pt x="21972" y="17767"/>
                </a:lnTo>
                <a:lnTo>
                  <a:pt x="25573" y="15813"/>
                </a:lnTo>
                <a:lnTo>
                  <a:pt x="28966" y="13519"/>
                </a:lnTo>
                <a:lnTo>
                  <a:pt x="33215" y="11989"/>
                </a:lnTo>
                <a:lnTo>
                  <a:pt x="38034" y="10969"/>
                </a:lnTo>
                <a:lnTo>
                  <a:pt x="43233" y="10289"/>
                </a:lnTo>
                <a:lnTo>
                  <a:pt x="48685" y="9836"/>
                </a:lnTo>
                <a:lnTo>
                  <a:pt x="54307" y="9534"/>
                </a:lnTo>
                <a:lnTo>
                  <a:pt x="60040" y="9332"/>
                </a:lnTo>
                <a:lnTo>
                  <a:pt x="65849" y="8206"/>
                </a:lnTo>
                <a:lnTo>
                  <a:pt x="71708" y="6462"/>
                </a:lnTo>
                <a:lnTo>
                  <a:pt x="77601" y="4309"/>
                </a:lnTo>
                <a:lnTo>
                  <a:pt x="83515" y="2872"/>
                </a:lnTo>
                <a:lnTo>
                  <a:pt x="89444" y="1915"/>
                </a:lnTo>
                <a:lnTo>
                  <a:pt x="95384" y="1276"/>
                </a:lnTo>
                <a:lnTo>
                  <a:pt x="101329" y="851"/>
                </a:lnTo>
                <a:lnTo>
                  <a:pt x="107280" y="567"/>
                </a:lnTo>
                <a:lnTo>
                  <a:pt x="119188" y="252"/>
                </a:lnTo>
                <a:lnTo>
                  <a:pt x="143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Annotation186"/>
          <p:cNvSpPr/>
          <p:nvPr/>
        </p:nvSpPr>
        <p:spPr>
          <a:xfrm>
            <a:off x="4437921" y="3223617"/>
            <a:ext cx="89387" cy="17851"/>
          </a:xfrm>
          <a:custGeom>
            <a:avLst/>
            <a:gdLst/>
            <a:ahLst/>
            <a:cxnLst/>
            <a:rect l="0" t="0" r="0" b="0"/>
            <a:pathLst>
              <a:path w="89387" h="17851">
                <a:moveTo>
                  <a:pt x="0" y="8930"/>
                </a:moveTo>
                <a:lnTo>
                  <a:pt x="0" y="16618"/>
                </a:lnTo>
                <a:lnTo>
                  <a:pt x="994" y="17032"/>
                </a:lnTo>
                <a:lnTo>
                  <a:pt x="2648" y="17308"/>
                </a:lnTo>
                <a:lnTo>
                  <a:pt x="7696" y="17750"/>
                </a:lnTo>
                <a:lnTo>
                  <a:pt x="11035" y="17811"/>
                </a:lnTo>
                <a:lnTo>
                  <a:pt x="26016" y="17850"/>
                </a:lnTo>
                <a:lnTo>
                  <a:pt x="31249" y="16861"/>
                </a:lnTo>
                <a:lnTo>
                  <a:pt x="36724" y="15210"/>
                </a:lnTo>
                <a:lnTo>
                  <a:pt x="42359" y="13116"/>
                </a:lnTo>
                <a:lnTo>
                  <a:pt x="48103" y="11721"/>
                </a:lnTo>
                <a:lnTo>
                  <a:pt x="53919" y="10790"/>
                </a:lnTo>
                <a:lnTo>
                  <a:pt x="59782" y="10170"/>
                </a:lnTo>
                <a:lnTo>
                  <a:pt x="64684" y="8765"/>
                </a:lnTo>
                <a:lnTo>
                  <a:pt x="68945" y="6835"/>
                </a:lnTo>
                <a:lnTo>
                  <a:pt x="72779" y="4557"/>
                </a:lnTo>
                <a:lnTo>
                  <a:pt x="76329" y="3038"/>
                </a:lnTo>
                <a:lnTo>
                  <a:pt x="79688" y="2025"/>
                </a:lnTo>
                <a:lnTo>
                  <a:pt x="893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Annotation187"/>
          <p:cNvSpPr/>
          <p:nvPr/>
        </p:nvSpPr>
        <p:spPr>
          <a:xfrm>
            <a:off x="4581214" y="3215098"/>
            <a:ext cx="151681" cy="133489"/>
          </a:xfrm>
          <a:custGeom>
            <a:avLst/>
            <a:gdLst/>
            <a:ahLst/>
            <a:cxnLst/>
            <a:rect l="0" t="0" r="0" b="0"/>
            <a:pathLst>
              <a:path w="151681" h="133489">
                <a:moveTo>
                  <a:pt x="8663" y="53168"/>
                </a:moveTo>
                <a:lnTo>
                  <a:pt x="8663" y="57908"/>
                </a:lnTo>
                <a:lnTo>
                  <a:pt x="9656" y="59305"/>
                </a:lnTo>
                <a:lnTo>
                  <a:pt x="11311" y="60236"/>
                </a:lnTo>
                <a:lnTo>
                  <a:pt x="15800" y="61270"/>
                </a:lnTo>
                <a:lnTo>
                  <a:pt x="18386" y="61546"/>
                </a:lnTo>
                <a:lnTo>
                  <a:pt x="21104" y="61730"/>
                </a:lnTo>
                <a:lnTo>
                  <a:pt x="23910" y="61852"/>
                </a:lnTo>
                <a:lnTo>
                  <a:pt x="29675" y="61988"/>
                </a:lnTo>
                <a:lnTo>
                  <a:pt x="32602" y="61032"/>
                </a:lnTo>
                <a:lnTo>
                  <a:pt x="35548" y="59403"/>
                </a:lnTo>
                <a:lnTo>
                  <a:pt x="38504" y="57325"/>
                </a:lnTo>
                <a:lnTo>
                  <a:pt x="42462" y="55939"/>
                </a:lnTo>
                <a:lnTo>
                  <a:pt x="47086" y="55016"/>
                </a:lnTo>
                <a:lnTo>
                  <a:pt x="52156" y="54400"/>
                </a:lnTo>
                <a:lnTo>
                  <a:pt x="56528" y="52997"/>
                </a:lnTo>
                <a:lnTo>
                  <a:pt x="60437" y="51069"/>
                </a:lnTo>
                <a:lnTo>
                  <a:pt x="64035" y="48792"/>
                </a:lnTo>
                <a:lnTo>
                  <a:pt x="68421" y="46282"/>
                </a:lnTo>
                <a:lnTo>
                  <a:pt x="78590" y="40847"/>
                </a:lnTo>
                <a:lnTo>
                  <a:pt x="83091" y="38008"/>
                </a:lnTo>
                <a:lnTo>
                  <a:pt x="87083" y="35124"/>
                </a:lnTo>
                <a:lnTo>
                  <a:pt x="90738" y="32209"/>
                </a:lnTo>
                <a:lnTo>
                  <a:pt x="94168" y="30266"/>
                </a:lnTo>
                <a:lnTo>
                  <a:pt x="97448" y="28970"/>
                </a:lnTo>
                <a:lnTo>
                  <a:pt x="100628" y="28106"/>
                </a:lnTo>
                <a:lnTo>
                  <a:pt x="102748" y="26538"/>
                </a:lnTo>
                <a:lnTo>
                  <a:pt x="104161" y="24500"/>
                </a:lnTo>
                <a:lnTo>
                  <a:pt x="105103" y="22150"/>
                </a:lnTo>
                <a:lnTo>
                  <a:pt x="106724" y="19591"/>
                </a:lnTo>
                <a:lnTo>
                  <a:pt x="108799" y="16892"/>
                </a:lnTo>
                <a:lnTo>
                  <a:pt x="111175" y="14101"/>
                </a:lnTo>
                <a:lnTo>
                  <a:pt x="111765" y="12240"/>
                </a:lnTo>
                <a:lnTo>
                  <a:pt x="111166" y="11000"/>
                </a:lnTo>
                <a:lnTo>
                  <a:pt x="109773" y="10173"/>
                </a:lnTo>
                <a:lnTo>
                  <a:pt x="108844" y="8629"/>
                </a:lnTo>
                <a:lnTo>
                  <a:pt x="108225" y="6608"/>
                </a:lnTo>
                <a:lnTo>
                  <a:pt x="107813" y="4269"/>
                </a:lnTo>
                <a:lnTo>
                  <a:pt x="106544" y="2709"/>
                </a:lnTo>
                <a:lnTo>
                  <a:pt x="104706" y="1669"/>
                </a:lnTo>
                <a:lnTo>
                  <a:pt x="100015" y="514"/>
                </a:lnTo>
                <a:lnTo>
                  <a:pt x="97373" y="206"/>
                </a:lnTo>
                <a:lnTo>
                  <a:pt x="94619" y="0"/>
                </a:lnTo>
                <a:lnTo>
                  <a:pt x="90796" y="856"/>
                </a:lnTo>
                <a:lnTo>
                  <a:pt x="86262" y="2418"/>
                </a:lnTo>
                <a:lnTo>
                  <a:pt x="81252" y="4452"/>
                </a:lnTo>
                <a:lnTo>
                  <a:pt x="75926" y="6800"/>
                </a:lnTo>
                <a:lnTo>
                  <a:pt x="64711" y="12054"/>
                </a:lnTo>
                <a:lnTo>
                  <a:pt x="59933" y="14845"/>
                </a:lnTo>
                <a:lnTo>
                  <a:pt x="55755" y="17697"/>
                </a:lnTo>
                <a:lnTo>
                  <a:pt x="51976" y="20591"/>
                </a:lnTo>
                <a:lnTo>
                  <a:pt x="47470" y="23512"/>
                </a:lnTo>
                <a:lnTo>
                  <a:pt x="42480" y="26452"/>
                </a:lnTo>
                <a:lnTo>
                  <a:pt x="37167" y="29404"/>
                </a:lnTo>
                <a:lnTo>
                  <a:pt x="32631" y="33357"/>
                </a:lnTo>
                <a:lnTo>
                  <a:pt x="28615" y="37976"/>
                </a:lnTo>
                <a:lnTo>
                  <a:pt x="24944" y="43040"/>
                </a:lnTo>
                <a:lnTo>
                  <a:pt x="20510" y="47408"/>
                </a:lnTo>
                <a:lnTo>
                  <a:pt x="15568" y="51312"/>
                </a:lnTo>
                <a:lnTo>
                  <a:pt x="10287" y="54907"/>
                </a:lnTo>
                <a:lnTo>
                  <a:pt x="6766" y="59288"/>
                </a:lnTo>
                <a:lnTo>
                  <a:pt x="4419" y="64193"/>
                </a:lnTo>
                <a:lnTo>
                  <a:pt x="2854" y="69448"/>
                </a:lnTo>
                <a:lnTo>
                  <a:pt x="1811" y="73943"/>
                </a:lnTo>
                <a:lnTo>
                  <a:pt x="1115" y="77932"/>
                </a:lnTo>
                <a:lnTo>
                  <a:pt x="652" y="81584"/>
                </a:lnTo>
                <a:lnTo>
                  <a:pt x="343" y="86002"/>
                </a:lnTo>
                <a:lnTo>
                  <a:pt x="137" y="90932"/>
                </a:lnTo>
                <a:lnTo>
                  <a:pt x="0" y="96203"/>
                </a:lnTo>
                <a:lnTo>
                  <a:pt x="901" y="100710"/>
                </a:lnTo>
                <a:lnTo>
                  <a:pt x="2495" y="104706"/>
                </a:lnTo>
                <a:lnTo>
                  <a:pt x="4551" y="108363"/>
                </a:lnTo>
                <a:lnTo>
                  <a:pt x="7908" y="111793"/>
                </a:lnTo>
                <a:lnTo>
                  <a:pt x="12133" y="115071"/>
                </a:lnTo>
                <a:lnTo>
                  <a:pt x="16935" y="118249"/>
                </a:lnTo>
                <a:lnTo>
                  <a:pt x="21130" y="121360"/>
                </a:lnTo>
                <a:lnTo>
                  <a:pt x="24920" y="124426"/>
                </a:lnTo>
                <a:lnTo>
                  <a:pt x="28439" y="127462"/>
                </a:lnTo>
                <a:lnTo>
                  <a:pt x="32773" y="129487"/>
                </a:lnTo>
                <a:lnTo>
                  <a:pt x="37647" y="130836"/>
                </a:lnTo>
                <a:lnTo>
                  <a:pt x="42883" y="131736"/>
                </a:lnTo>
                <a:lnTo>
                  <a:pt x="48361" y="132336"/>
                </a:lnTo>
                <a:lnTo>
                  <a:pt x="53999" y="132736"/>
                </a:lnTo>
                <a:lnTo>
                  <a:pt x="59743" y="133002"/>
                </a:lnTo>
                <a:lnTo>
                  <a:pt x="71423" y="133298"/>
                </a:lnTo>
                <a:lnTo>
                  <a:pt x="95107" y="133488"/>
                </a:lnTo>
                <a:lnTo>
                  <a:pt x="101053" y="132512"/>
                </a:lnTo>
                <a:lnTo>
                  <a:pt x="107004" y="130868"/>
                </a:lnTo>
                <a:lnTo>
                  <a:pt x="112958" y="128781"/>
                </a:lnTo>
                <a:lnTo>
                  <a:pt x="118913" y="126396"/>
                </a:lnTo>
                <a:lnTo>
                  <a:pt x="124869" y="123815"/>
                </a:lnTo>
                <a:lnTo>
                  <a:pt x="130827" y="121102"/>
                </a:lnTo>
                <a:lnTo>
                  <a:pt x="135791" y="119293"/>
                </a:lnTo>
                <a:lnTo>
                  <a:pt x="140094" y="118087"/>
                </a:lnTo>
                <a:lnTo>
                  <a:pt x="143956" y="117283"/>
                </a:lnTo>
                <a:lnTo>
                  <a:pt x="146531" y="115755"/>
                </a:lnTo>
                <a:lnTo>
                  <a:pt x="148247" y="113744"/>
                </a:lnTo>
                <a:lnTo>
                  <a:pt x="151680" y="1067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Annotation188"/>
          <p:cNvSpPr/>
          <p:nvPr/>
        </p:nvSpPr>
        <p:spPr>
          <a:xfrm>
            <a:off x="4759710" y="3107531"/>
            <a:ext cx="107221" cy="232173"/>
          </a:xfrm>
          <a:custGeom>
            <a:avLst/>
            <a:gdLst/>
            <a:ahLst/>
            <a:cxnLst/>
            <a:rect l="0" t="0" r="0" b="0"/>
            <a:pathLst>
              <a:path w="107221" h="232173">
                <a:moveTo>
                  <a:pt x="44693" y="0"/>
                </a:moveTo>
                <a:lnTo>
                  <a:pt x="44693" y="7689"/>
                </a:lnTo>
                <a:lnTo>
                  <a:pt x="42045" y="13670"/>
                </a:lnTo>
                <a:lnTo>
                  <a:pt x="39948" y="18043"/>
                </a:lnTo>
                <a:lnTo>
                  <a:pt x="38549" y="21950"/>
                </a:lnTo>
                <a:lnTo>
                  <a:pt x="36996" y="28938"/>
                </a:lnTo>
                <a:lnTo>
                  <a:pt x="36583" y="33183"/>
                </a:lnTo>
                <a:lnTo>
                  <a:pt x="36306" y="37997"/>
                </a:lnTo>
                <a:lnTo>
                  <a:pt x="36122" y="43191"/>
                </a:lnTo>
                <a:lnTo>
                  <a:pt x="35863" y="64722"/>
                </a:lnTo>
                <a:lnTo>
                  <a:pt x="34834" y="71921"/>
                </a:lnTo>
                <a:lnTo>
                  <a:pt x="33155" y="78705"/>
                </a:lnTo>
                <a:lnTo>
                  <a:pt x="31042" y="85212"/>
                </a:lnTo>
                <a:lnTo>
                  <a:pt x="29633" y="91535"/>
                </a:lnTo>
                <a:lnTo>
                  <a:pt x="28694" y="97734"/>
                </a:lnTo>
                <a:lnTo>
                  <a:pt x="28068" y="103851"/>
                </a:lnTo>
                <a:lnTo>
                  <a:pt x="27650" y="109914"/>
                </a:lnTo>
                <a:lnTo>
                  <a:pt x="27372" y="115940"/>
                </a:lnTo>
                <a:lnTo>
                  <a:pt x="27063" y="128920"/>
                </a:lnTo>
                <a:lnTo>
                  <a:pt x="26925" y="144610"/>
                </a:lnTo>
                <a:lnTo>
                  <a:pt x="25896" y="150977"/>
                </a:lnTo>
                <a:lnTo>
                  <a:pt x="24216" y="156214"/>
                </a:lnTo>
                <a:lnTo>
                  <a:pt x="22103" y="160697"/>
                </a:lnTo>
                <a:lnTo>
                  <a:pt x="20694" y="164679"/>
                </a:lnTo>
                <a:lnTo>
                  <a:pt x="19129" y="171748"/>
                </a:lnTo>
                <a:lnTo>
                  <a:pt x="18434" y="178197"/>
                </a:lnTo>
                <a:lnTo>
                  <a:pt x="17987" y="185681"/>
                </a:lnTo>
                <a:lnTo>
                  <a:pt x="18944" y="186295"/>
                </a:lnTo>
                <a:lnTo>
                  <a:pt x="20575" y="186705"/>
                </a:lnTo>
                <a:lnTo>
                  <a:pt x="26450" y="187475"/>
                </a:lnTo>
                <a:lnTo>
                  <a:pt x="29302" y="184856"/>
                </a:lnTo>
                <a:lnTo>
                  <a:pt x="31453" y="182769"/>
                </a:lnTo>
                <a:lnTo>
                  <a:pt x="32887" y="180385"/>
                </a:lnTo>
                <a:lnTo>
                  <a:pt x="34480" y="175090"/>
                </a:lnTo>
                <a:lnTo>
                  <a:pt x="35898" y="172290"/>
                </a:lnTo>
                <a:lnTo>
                  <a:pt x="37836" y="169430"/>
                </a:lnTo>
                <a:lnTo>
                  <a:pt x="40121" y="166532"/>
                </a:lnTo>
                <a:lnTo>
                  <a:pt x="42639" y="163607"/>
                </a:lnTo>
                <a:lnTo>
                  <a:pt x="45310" y="160665"/>
                </a:lnTo>
                <a:lnTo>
                  <a:pt x="50926" y="154750"/>
                </a:lnTo>
                <a:lnTo>
                  <a:pt x="65586" y="139895"/>
                </a:lnTo>
                <a:lnTo>
                  <a:pt x="68553" y="137912"/>
                </a:lnTo>
                <a:lnTo>
                  <a:pt x="71525" y="136589"/>
                </a:lnTo>
                <a:lnTo>
                  <a:pt x="74499" y="135708"/>
                </a:lnTo>
                <a:lnTo>
                  <a:pt x="77475" y="135120"/>
                </a:lnTo>
                <a:lnTo>
                  <a:pt x="80452" y="134729"/>
                </a:lnTo>
                <a:lnTo>
                  <a:pt x="87622" y="134100"/>
                </a:lnTo>
                <a:lnTo>
                  <a:pt x="89203" y="134048"/>
                </a:lnTo>
                <a:lnTo>
                  <a:pt x="93608" y="133991"/>
                </a:lnTo>
                <a:lnTo>
                  <a:pt x="96173" y="134968"/>
                </a:lnTo>
                <a:lnTo>
                  <a:pt x="98877" y="136612"/>
                </a:lnTo>
                <a:lnTo>
                  <a:pt x="101672" y="138699"/>
                </a:lnTo>
                <a:lnTo>
                  <a:pt x="103535" y="141083"/>
                </a:lnTo>
                <a:lnTo>
                  <a:pt x="104778" y="143665"/>
                </a:lnTo>
                <a:lnTo>
                  <a:pt x="106158" y="149179"/>
                </a:lnTo>
                <a:lnTo>
                  <a:pt x="106772" y="154937"/>
                </a:lnTo>
                <a:lnTo>
                  <a:pt x="107045" y="160804"/>
                </a:lnTo>
                <a:lnTo>
                  <a:pt x="107199" y="169685"/>
                </a:lnTo>
                <a:lnTo>
                  <a:pt x="107220" y="172654"/>
                </a:lnTo>
                <a:lnTo>
                  <a:pt x="106241" y="175626"/>
                </a:lnTo>
                <a:lnTo>
                  <a:pt x="104595" y="178600"/>
                </a:lnTo>
                <a:lnTo>
                  <a:pt x="102505" y="181574"/>
                </a:lnTo>
                <a:lnTo>
                  <a:pt x="100118" y="185542"/>
                </a:lnTo>
                <a:lnTo>
                  <a:pt x="97534" y="190171"/>
                </a:lnTo>
                <a:lnTo>
                  <a:pt x="94818" y="195241"/>
                </a:lnTo>
                <a:lnTo>
                  <a:pt x="92014" y="199614"/>
                </a:lnTo>
                <a:lnTo>
                  <a:pt x="89152" y="203522"/>
                </a:lnTo>
                <a:lnTo>
                  <a:pt x="86250" y="207118"/>
                </a:lnTo>
                <a:lnTo>
                  <a:pt x="83323" y="210509"/>
                </a:lnTo>
                <a:lnTo>
                  <a:pt x="80378" y="213761"/>
                </a:lnTo>
                <a:lnTo>
                  <a:pt x="77421" y="216921"/>
                </a:lnTo>
                <a:lnTo>
                  <a:pt x="74457" y="219028"/>
                </a:lnTo>
                <a:lnTo>
                  <a:pt x="71489" y="220433"/>
                </a:lnTo>
                <a:lnTo>
                  <a:pt x="68516" y="221370"/>
                </a:lnTo>
                <a:lnTo>
                  <a:pt x="65541" y="222985"/>
                </a:lnTo>
                <a:lnTo>
                  <a:pt x="62564" y="225056"/>
                </a:lnTo>
                <a:lnTo>
                  <a:pt x="59587" y="227428"/>
                </a:lnTo>
                <a:lnTo>
                  <a:pt x="56608" y="229009"/>
                </a:lnTo>
                <a:lnTo>
                  <a:pt x="53629" y="230064"/>
                </a:lnTo>
                <a:lnTo>
                  <a:pt x="50651" y="230766"/>
                </a:lnTo>
                <a:lnTo>
                  <a:pt x="46678" y="231235"/>
                </a:lnTo>
                <a:lnTo>
                  <a:pt x="42043" y="231547"/>
                </a:lnTo>
                <a:lnTo>
                  <a:pt x="32591" y="231894"/>
                </a:lnTo>
                <a:lnTo>
                  <a:pt x="21685" y="232090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Annotation189"/>
          <p:cNvSpPr/>
          <p:nvPr/>
        </p:nvSpPr>
        <p:spPr>
          <a:xfrm>
            <a:off x="4920604" y="3277196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Annotation190"/>
          <p:cNvSpPr/>
          <p:nvPr/>
        </p:nvSpPr>
        <p:spPr>
          <a:xfrm>
            <a:off x="4441710" y="3777449"/>
            <a:ext cx="264370" cy="223052"/>
          </a:xfrm>
          <a:custGeom>
            <a:avLst/>
            <a:gdLst/>
            <a:ahLst/>
            <a:cxnLst/>
            <a:rect l="0" t="0" r="0" b="0"/>
            <a:pathLst>
              <a:path w="264370" h="223052">
                <a:moveTo>
                  <a:pt x="5150" y="223051"/>
                </a:moveTo>
                <a:lnTo>
                  <a:pt x="5150" y="218311"/>
                </a:lnTo>
                <a:lnTo>
                  <a:pt x="4156" y="216914"/>
                </a:lnTo>
                <a:lnTo>
                  <a:pt x="2502" y="215983"/>
                </a:lnTo>
                <a:lnTo>
                  <a:pt x="405" y="215363"/>
                </a:lnTo>
                <a:lnTo>
                  <a:pt x="0" y="214949"/>
                </a:lnTo>
                <a:lnTo>
                  <a:pt x="723" y="214673"/>
                </a:lnTo>
                <a:lnTo>
                  <a:pt x="4276" y="214230"/>
                </a:lnTo>
                <a:lnTo>
                  <a:pt x="4567" y="213202"/>
                </a:lnTo>
                <a:lnTo>
                  <a:pt x="4891" y="209413"/>
                </a:lnTo>
                <a:lnTo>
                  <a:pt x="5035" y="201777"/>
                </a:lnTo>
                <a:lnTo>
                  <a:pt x="5127" y="180704"/>
                </a:lnTo>
                <a:lnTo>
                  <a:pt x="6128" y="174976"/>
                </a:lnTo>
                <a:lnTo>
                  <a:pt x="7788" y="169173"/>
                </a:lnTo>
                <a:lnTo>
                  <a:pt x="9888" y="163320"/>
                </a:lnTo>
                <a:lnTo>
                  <a:pt x="12281" y="157433"/>
                </a:lnTo>
                <a:lnTo>
                  <a:pt x="14870" y="151525"/>
                </a:lnTo>
                <a:lnTo>
                  <a:pt x="17589" y="145601"/>
                </a:lnTo>
                <a:lnTo>
                  <a:pt x="19402" y="138676"/>
                </a:lnTo>
                <a:lnTo>
                  <a:pt x="20610" y="131083"/>
                </a:lnTo>
                <a:lnTo>
                  <a:pt x="21416" y="123043"/>
                </a:lnTo>
                <a:lnTo>
                  <a:pt x="22946" y="115699"/>
                </a:lnTo>
                <a:lnTo>
                  <a:pt x="24959" y="108820"/>
                </a:lnTo>
                <a:lnTo>
                  <a:pt x="27295" y="102248"/>
                </a:lnTo>
                <a:lnTo>
                  <a:pt x="29845" y="95883"/>
                </a:lnTo>
                <a:lnTo>
                  <a:pt x="32539" y="89655"/>
                </a:lnTo>
                <a:lnTo>
                  <a:pt x="38179" y="77444"/>
                </a:lnTo>
                <a:lnTo>
                  <a:pt x="52856" y="47466"/>
                </a:lnTo>
                <a:lnTo>
                  <a:pt x="55824" y="42494"/>
                </a:lnTo>
                <a:lnTo>
                  <a:pt x="58796" y="38188"/>
                </a:lnTo>
                <a:lnTo>
                  <a:pt x="61771" y="34325"/>
                </a:lnTo>
                <a:lnTo>
                  <a:pt x="63754" y="29765"/>
                </a:lnTo>
                <a:lnTo>
                  <a:pt x="65076" y="24740"/>
                </a:lnTo>
                <a:lnTo>
                  <a:pt x="65957" y="19406"/>
                </a:lnTo>
                <a:lnTo>
                  <a:pt x="67538" y="14858"/>
                </a:lnTo>
                <a:lnTo>
                  <a:pt x="69585" y="10834"/>
                </a:lnTo>
                <a:lnTo>
                  <a:pt x="71943" y="7159"/>
                </a:lnTo>
                <a:lnTo>
                  <a:pt x="74508" y="4709"/>
                </a:lnTo>
                <a:lnTo>
                  <a:pt x="77211" y="3076"/>
                </a:lnTo>
                <a:lnTo>
                  <a:pt x="85106" y="0"/>
                </a:lnTo>
                <a:lnTo>
                  <a:pt x="85452" y="4606"/>
                </a:lnTo>
                <a:lnTo>
                  <a:pt x="85554" y="16995"/>
                </a:lnTo>
                <a:lnTo>
                  <a:pt x="86562" y="22180"/>
                </a:lnTo>
                <a:lnTo>
                  <a:pt x="88226" y="27621"/>
                </a:lnTo>
                <a:lnTo>
                  <a:pt x="90330" y="33234"/>
                </a:lnTo>
                <a:lnTo>
                  <a:pt x="91732" y="38959"/>
                </a:lnTo>
                <a:lnTo>
                  <a:pt x="92666" y="44761"/>
                </a:lnTo>
                <a:lnTo>
                  <a:pt x="93289" y="50613"/>
                </a:lnTo>
                <a:lnTo>
                  <a:pt x="93705" y="55506"/>
                </a:lnTo>
                <a:lnTo>
                  <a:pt x="93982" y="59761"/>
                </a:lnTo>
                <a:lnTo>
                  <a:pt x="94166" y="63589"/>
                </a:lnTo>
                <a:lnTo>
                  <a:pt x="94372" y="73135"/>
                </a:lnTo>
                <a:lnTo>
                  <a:pt x="94426" y="78458"/>
                </a:lnTo>
                <a:lnTo>
                  <a:pt x="95456" y="83000"/>
                </a:lnTo>
                <a:lnTo>
                  <a:pt x="97135" y="87019"/>
                </a:lnTo>
                <a:lnTo>
                  <a:pt x="99248" y="90692"/>
                </a:lnTo>
                <a:lnTo>
                  <a:pt x="101596" y="97418"/>
                </a:lnTo>
                <a:lnTo>
                  <a:pt x="102222" y="100600"/>
                </a:lnTo>
                <a:lnTo>
                  <a:pt x="105566" y="106782"/>
                </a:lnTo>
                <a:lnTo>
                  <a:pt x="111060" y="114094"/>
                </a:lnTo>
                <a:lnTo>
                  <a:pt x="112504" y="114695"/>
                </a:lnTo>
                <a:lnTo>
                  <a:pt x="119281" y="115539"/>
                </a:lnTo>
                <a:lnTo>
                  <a:pt x="124735" y="115737"/>
                </a:lnTo>
                <a:lnTo>
                  <a:pt x="133389" y="115848"/>
                </a:lnTo>
                <a:lnTo>
                  <a:pt x="136329" y="114872"/>
                </a:lnTo>
                <a:lnTo>
                  <a:pt x="142244" y="111140"/>
                </a:lnTo>
                <a:lnTo>
                  <a:pt x="148183" y="106175"/>
                </a:lnTo>
                <a:lnTo>
                  <a:pt x="151157" y="103462"/>
                </a:lnTo>
                <a:lnTo>
                  <a:pt x="154134" y="99669"/>
                </a:lnTo>
                <a:lnTo>
                  <a:pt x="157110" y="95155"/>
                </a:lnTo>
                <a:lnTo>
                  <a:pt x="160088" y="90162"/>
                </a:lnTo>
                <a:lnTo>
                  <a:pt x="162074" y="85842"/>
                </a:lnTo>
                <a:lnTo>
                  <a:pt x="163397" y="81969"/>
                </a:lnTo>
                <a:lnTo>
                  <a:pt x="164280" y="78395"/>
                </a:lnTo>
                <a:lnTo>
                  <a:pt x="165861" y="74028"/>
                </a:lnTo>
                <a:lnTo>
                  <a:pt x="167908" y="69132"/>
                </a:lnTo>
                <a:lnTo>
                  <a:pt x="170267" y="63884"/>
                </a:lnTo>
                <a:lnTo>
                  <a:pt x="175535" y="52760"/>
                </a:lnTo>
                <a:lnTo>
                  <a:pt x="178330" y="47016"/>
                </a:lnTo>
                <a:lnTo>
                  <a:pt x="180194" y="42194"/>
                </a:lnTo>
                <a:lnTo>
                  <a:pt x="181436" y="37988"/>
                </a:lnTo>
                <a:lnTo>
                  <a:pt x="182265" y="34191"/>
                </a:lnTo>
                <a:lnTo>
                  <a:pt x="183185" y="27327"/>
                </a:lnTo>
                <a:lnTo>
                  <a:pt x="183594" y="20969"/>
                </a:lnTo>
                <a:lnTo>
                  <a:pt x="183878" y="10545"/>
                </a:lnTo>
                <a:lnTo>
                  <a:pt x="184886" y="9943"/>
                </a:lnTo>
                <a:lnTo>
                  <a:pt x="191613" y="8897"/>
                </a:lnTo>
                <a:lnTo>
                  <a:pt x="192029" y="9836"/>
                </a:lnTo>
                <a:lnTo>
                  <a:pt x="192614" y="15899"/>
                </a:lnTo>
                <a:lnTo>
                  <a:pt x="192751" y="21181"/>
                </a:lnTo>
                <a:lnTo>
                  <a:pt x="193780" y="23979"/>
                </a:lnTo>
                <a:lnTo>
                  <a:pt x="197572" y="29733"/>
                </a:lnTo>
                <a:lnTo>
                  <a:pt x="198981" y="33649"/>
                </a:lnTo>
                <a:lnTo>
                  <a:pt x="199920" y="38244"/>
                </a:lnTo>
                <a:lnTo>
                  <a:pt x="200546" y="43292"/>
                </a:lnTo>
                <a:lnTo>
                  <a:pt x="200964" y="48641"/>
                </a:lnTo>
                <a:lnTo>
                  <a:pt x="201242" y="54192"/>
                </a:lnTo>
                <a:lnTo>
                  <a:pt x="201428" y="59877"/>
                </a:lnTo>
                <a:lnTo>
                  <a:pt x="202544" y="64659"/>
                </a:lnTo>
                <a:lnTo>
                  <a:pt x="204282" y="68839"/>
                </a:lnTo>
                <a:lnTo>
                  <a:pt x="206434" y="72618"/>
                </a:lnTo>
                <a:lnTo>
                  <a:pt x="207868" y="77122"/>
                </a:lnTo>
                <a:lnTo>
                  <a:pt x="208824" y="82109"/>
                </a:lnTo>
                <a:lnTo>
                  <a:pt x="209462" y="87417"/>
                </a:lnTo>
                <a:lnTo>
                  <a:pt x="210880" y="92941"/>
                </a:lnTo>
                <a:lnTo>
                  <a:pt x="212819" y="98608"/>
                </a:lnTo>
                <a:lnTo>
                  <a:pt x="215105" y="104370"/>
                </a:lnTo>
                <a:lnTo>
                  <a:pt x="217622" y="110196"/>
                </a:lnTo>
                <a:lnTo>
                  <a:pt x="223066" y="121961"/>
                </a:lnTo>
                <a:lnTo>
                  <a:pt x="224916" y="127877"/>
                </a:lnTo>
                <a:lnTo>
                  <a:pt x="226148" y="133805"/>
                </a:lnTo>
                <a:lnTo>
                  <a:pt x="226971" y="139741"/>
                </a:lnTo>
                <a:lnTo>
                  <a:pt x="228512" y="145683"/>
                </a:lnTo>
                <a:lnTo>
                  <a:pt x="230532" y="151628"/>
                </a:lnTo>
                <a:lnTo>
                  <a:pt x="232872" y="157577"/>
                </a:lnTo>
                <a:lnTo>
                  <a:pt x="235426" y="163526"/>
                </a:lnTo>
                <a:lnTo>
                  <a:pt x="240912" y="175429"/>
                </a:lnTo>
                <a:lnTo>
                  <a:pt x="242771" y="180389"/>
                </a:lnTo>
                <a:lnTo>
                  <a:pt x="244011" y="184688"/>
                </a:lnTo>
                <a:lnTo>
                  <a:pt x="244838" y="188546"/>
                </a:lnTo>
                <a:lnTo>
                  <a:pt x="248405" y="195478"/>
                </a:lnTo>
                <a:lnTo>
                  <a:pt x="250747" y="198716"/>
                </a:lnTo>
                <a:lnTo>
                  <a:pt x="253301" y="200874"/>
                </a:lnTo>
                <a:lnTo>
                  <a:pt x="255997" y="202314"/>
                </a:lnTo>
                <a:lnTo>
                  <a:pt x="258788" y="203273"/>
                </a:lnTo>
                <a:lnTo>
                  <a:pt x="260648" y="204905"/>
                </a:lnTo>
                <a:lnTo>
                  <a:pt x="261888" y="206985"/>
                </a:lnTo>
                <a:lnTo>
                  <a:pt x="264369" y="2141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Annotation191"/>
          <p:cNvSpPr/>
          <p:nvPr/>
        </p:nvSpPr>
        <p:spPr>
          <a:xfrm>
            <a:off x="4760233" y="3866699"/>
            <a:ext cx="115679" cy="124872"/>
          </a:xfrm>
          <a:custGeom>
            <a:avLst/>
            <a:gdLst/>
            <a:ahLst/>
            <a:cxnLst/>
            <a:rect l="0" t="0" r="0" b="0"/>
            <a:pathLst>
              <a:path w="115679" h="124872">
                <a:moveTo>
                  <a:pt x="88862" y="35574"/>
                </a:moveTo>
                <a:lnTo>
                  <a:pt x="88862" y="19065"/>
                </a:lnTo>
                <a:lnTo>
                  <a:pt x="86214" y="15669"/>
                </a:lnTo>
                <a:lnTo>
                  <a:pt x="84118" y="13375"/>
                </a:lnTo>
                <a:lnTo>
                  <a:pt x="79139" y="8179"/>
                </a:lnTo>
                <a:lnTo>
                  <a:pt x="76421" y="5405"/>
                </a:lnTo>
                <a:lnTo>
                  <a:pt x="73616" y="3555"/>
                </a:lnTo>
                <a:lnTo>
                  <a:pt x="70753" y="2322"/>
                </a:lnTo>
                <a:lnTo>
                  <a:pt x="67851" y="1499"/>
                </a:lnTo>
                <a:lnTo>
                  <a:pt x="64923" y="951"/>
                </a:lnTo>
                <a:lnTo>
                  <a:pt x="61978" y="586"/>
                </a:lnTo>
                <a:lnTo>
                  <a:pt x="59022" y="343"/>
                </a:lnTo>
                <a:lnTo>
                  <a:pt x="56057" y="180"/>
                </a:lnTo>
                <a:lnTo>
                  <a:pt x="50115" y="0"/>
                </a:lnTo>
                <a:lnTo>
                  <a:pt x="47140" y="944"/>
                </a:lnTo>
                <a:lnTo>
                  <a:pt x="44164" y="2566"/>
                </a:lnTo>
                <a:lnTo>
                  <a:pt x="41187" y="4639"/>
                </a:lnTo>
                <a:lnTo>
                  <a:pt x="38208" y="7013"/>
                </a:lnTo>
                <a:lnTo>
                  <a:pt x="35229" y="9588"/>
                </a:lnTo>
                <a:lnTo>
                  <a:pt x="32250" y="12297"/>
                </a:lnTo>
                <a:lnTo>
                  <a:pt x="26292" y="17953"/>
                </a:lnTo>
                <a:lnTo>
                  <a:pt x="14374" y="29668"/>
                </a:lnTo>
                <a:lnTo>
                  <a:pt x="11394" y="33621"/>
                </a:lnTo>
                <a:lnTo>
                  <a:pt x="8415" y="38241"/>
                </a:lnTo>
                <a:lnTo>
                  <a:pt x="5436" y="43305"/>
                </a:lnTo>
                <a:lnTo>
                  <a:pt x="3449" y="47673"/>
                </a:lnTo>
                <a:lnTo>
                  <a:pt x="2125" y="51578"/>
                </a:lnTo>
                <a:lnTo>
                  <a:pt x="1242" y="55173"/>
                </a:lnTo>
                <a:lnTo>
                  <a:pt x="654" y="59554"/>
                </a:lnTo>
                <a:lnTo>
                  <a:pt x="261" y="64459"/>
                </a:lnTo>
                <a:lnTo>
                  <a:pt x="0" y="69714"/>
                </a:lnTo>
                <a:lnTo>
                  <a:pt x="819" y="74209"/>
                </a:lnTo>
                <a:lnTo>
                  <a:pt x="2358" y="78198"/>
                </a:lnTo>
                <a:lnTo>
                  <a:pt x="7219" y="86989"/>
                </a:lnTo>
                <a:lnTo>
                  <a:pt x="10532" y="90837"/>
                </a:lnTo>
                <a:lnTo>
                  <a:pt x="12806" y="93252"/>
                </a:lnTo>
                <a:lnTo>
                  <a:pt x="16309" y="93870"/>
                </a:lnTo>
                <a:lnTo>
                  <a:pt x="20629" y="93290"/>
                </a:lnTo>
                <a:lnTo>
                  <a:pt x="25497" y="91911"/>
                </a:lnTo>
                <a:lnTo>
                  <a:pt x="29735" y="90991"/>
                </a:lnTo>
                <a:lnTo>
                  <a:pt x="33553" y="90378"/>
                </a:lnTo>
                <a:lnTo>
                  <a:pt x="37092" y="89970"/>
                </a:lnTo>
                <a:lnTo>
                  <a:pt x="40445" y="88705"/>
                </a:lnTo>
                <a:lnTo>
                  <a:pt x="43673" y="86870"/>
                </a:lnTo>
                <a:lnTo>
                  <a:pt x="46818" y="84654"/>
                </a:lnTo>
                <a:lnTo>
                  <a:pt x="49908" y="83177"/>
                </a:lnTo>
                <a:lnTo>
                  <a:pt x="52961" y="82193"/>
                </a:lnTo>
                <a:lnTo>
                  <a:pt x="55989" y="81536"/>
                </a:lnTo>
                <a:lnTo>
                  <a:pt x="59002" y="80106"/>
                </a:lnTo>
                <a:lnTo>
                  <a:pt x="62003" y="78161"/>
                </a:lnTo>
                <a:lnTo>
                  <a:pt x="64997" y="75872"/>
                </a:lnTo>
                <a:lnTo>
                  <a:pt x="67986" y="73353"/>
                </a:lnTo>
                <a:lnTo>
                  <a:pt x="70972" y="70682"/>
                </a:lnTo>
                <a:lnTo>
                  <a:pt x="73956" y="67909"/>
                </a:lnTo>
                <a:lnTo>
                  <a:pt x="76938" y="66061"/>
                </a:lnTo>
                <a:lnTo>
                  <a:pt x="79920" y="64828"/>
                </a:lnTo>
                <a:lnTo>
                  <a:pt x="82901" y="64007"/>
                </a:lnTo>
                <a:lnTo>
                  <a:pt x="84888" y="62467"/>
                </a:lnTo>
                <a:lnTo>
                  <a:pt x="86213" y="60448"/>
                </a:lnTo>
                <a:lnTo>
                  <a:pt x="87096" y="58109"/>
                </a:lnTo>
                <a:lnTo>
                  <a:pt x="88678" y="56551"/>
                </a:lnTo>
                <a:lnTo>
                  <a:pt x="90726" y="55512"/>
                </a:lnTo>
                <a:lnTo>
                  <a:pt x="96403" y="53844"/>
                </a:lnTo>
                <a:lnTo>
                  <a:pt x="96869" y="54699"/>
                </a:lnTo>
                <a:lnTo>
                  <a:pt x="97387" y="58296"/>
                </a:lnTo>
                <a:lnTo>
                  <a:pt x="97679" y="61158"/>
                </a:lnTo>
                <a:lnTo>
                  <a:pt x="97746" y="64473"/>
                </a:lnTo>
                <a:lnTo>
                  <a:pt x="97801" y="109992"/>
                </a:lnTo>
                <a:lnTo>
                  <a:pt x="98794" y="111975"/>
                </a:lnTo>
                <a:lnTo>
                  <a:pt x="100449" y="113297"/>
                </a:lnTo>
                <a:lnTo>
                  <a:pt x="102546" y="114179"/>
                </a:lnTo>
                <a:lnTo>
                  <a:pt x="103944" y="115758"/>
                </a:lnTo>
                <a:lnTo>
                  <a:pt x="104876" y="117804"/>
                </a:lnTo>
                <a:lnTo>
                  <a:pt x="105498" y="120160"/>
                </a:lnTo>
                <a:lnTo>
                  <a:pt x="106904" y="121730"/>
                </a:lnTo>
                <a:lnTo>
                  <a:pt x="108836" y="122777"/>
                </a:lnTo>
                <a:lnTo>
                  <a:pt x="115678" y="1248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Annotation192"/>
          <p:cNvSpPr/>
          <p:nvPr/>
        </p:nvSpPr>
        <p:spPr>
          <a:xfrm>
            <a:off x="4929547" y="3884414"/>
            <a:ext cx="35751" cy="94443"/>
          </a:xfrm>
          <a:custGeom>
            <a:avLst/>
            <a:gdLst/>
            <a:ahLst/>
            <a:cxnLst/>
            <a:rect l="0" t="0" r="0" b="0"/>
            <a:pathLst>
              <a:path w="35751" h="94443">
                <a:moveTo>
                  <a:pt x="35750" y="89297"/>
                </a:moveTo>
                <a:lnTo>
                  <a:pt x="35750" y="94442"/>
                </a:lnTo>
                <a:lnTo>
                  <a:pt x="35750" y="84579"/>
                </a:lnTo>
                <a:lnTo>
                  <a:pt x="34757" y="82183"/>
                </a:lnTo>
                <a:lnTo>
                  <a:pt x="33102" y="79593"/>
                </a:lnTo>
                <a:lnTo>
                  <a:pt x="31006" y="76875"/>
                </a:lnTo>
                <a:lnTo>
                  <a:pt x="28614" y="74070"/>
                </a:lnTo>
                <a:lnTo>
                  <a:pt x="26027" y="71208"/>
                </a:lnTo>
                <a:lnTo>
                  <a:pt x="23309" y="68308"/>
                </a:lnTo>
                <a:lnTo>
                  <a:pt x="21497" y="65383"/>
                </a:lnTo>
                <a:lnTo>
                  <a:pt x="20288" y="62440"/>
                </a:lnTo>
                <a:lnTo>
                  <a:pt x="19483" y="59486"/>
                </a:lnTo>
                <a:lnTo>
                  <a:pt x="17954" y="56525"/>
                </a:lnTo>
                <a:lnTo>
                  <a:pt x="15941" y="53558"/>
                </a:lnTo>
                <a:lnTo>
                  <a:pt x="13605" y="50588"/>
                </a:lnTo>
                <a:lnTo>
                  <a:pt x="11055" y="46624"/>
                </a:lnTo>
                <a:lnTo>
                  <a:pt x="8362" y="41997"/>
                </a:lnTo>
                <a:lnTo>
                  <a:pt x="1648" y="29793"/>
                </a:lnTo>
                <a:lnTo>
                  <a:pt x="1097" y="27800"/>
                </a:lnTo>
                <a:lnTo>
                  <a:pt x="730" y="25478"/>
                </a:lnTo>
                <a:lnTo>
                  <a:pt x="485" y="22939"/>
                </a:lnTo>
                <a:lnTo>
                  <a:pt x="322" y="20253"/>
                </a:lnTo>
                <a:lnTo>
                  <a:pt x="39" y="10617"/>
                </a:lnTo>
                <a:lnTo>
                  <a:pt x="0" y="1390"/>
                </a:lnTo>
                <a:lnTo>
                  <a:pt x="992" y="926"/>
                </a:lnTo>
                <a:lnTo>
                  <a:pt x="2646" y="617"/>
                </a:lnTo>
                <a:lnTo>
                  <a:pt x="4743" y="412"/>
                </a:lnTo>
                <a:lnTo>
                  <a:pt x="7133" y="275"/>
                </a:lnTo>
                <a:lnTo>
                  <a:pt x="12438" y="122"/>
                </a:lnTo>
                <a:lnTo>
                  <a:pt x="3575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Annotation193"/>
          <p:cNvSpPr/>
          <p:nvPr/>
        </p:nvSpPr>
        <p:spPr>
          <a:xfrm>
            <a:off x="5054683" y="3973711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Annotation194"/>
          <p:cNvSpPr/>
          <p:nvPr/>
        </p:nvSpPr>
        <p:spPr>
          <a:xfrm>
            <a:off x="5170884" y="2536031"/>
            <a:ext cx="169310" cy="240990"/>
          </a:xfrm>
          <a:custGeom>
            <a:avLst/>
            <a:gdLst/>
            <a:ahLst/>
            <a:cxnLst/>
            <a:rect l="0" t="0" r="0" b="0"/>
            <a:pathLst>
              <a:path w="169310" h="240990">
                <a:moveTo>
                  <a:pt x="107263" y="0"/>
                </a:moveTo>
                <a:lnTo>
                  <a:pt x="99567" y="7689"/>
                </a:lnTo>
                <a:lnTo>
                  <a:pt x="96228" y="8378"/>
                </a:lnTo>
                <a:lnTo>
                  <a:pt x="93948" y="8562"/>
                </a:lnTo>
                <a:lnTo>
                  <a:pt x="91434" y="9677"/>
                </a:lnTo>
                <a:lnTo>
                  <a:pt x="88765" y="11412"/>
                </a:lnTo>
                <a:lnTo>
                  <a:pt x="85992" y="13562"/>
                </a:lnTo>
                <a:lnTo>
                  <a:pt x="83151" y="15986"/>
                </a:lnTo>
                <a:lnTo>
                  <a:pt x="80263" y="18595"/>
                </a:lnTo>
                <a:lnTo>
                  <a:pt x="77345" y="21326"/>
                </a:lnTo>
                <a:lnTo>
                  <a:pt x="73413" y="24140"/>
                </a:lnTo>
                <a:lnTo>
                  <a:pt x="68805" y="27007"/>
                </a:lnTo>
                <a:lnTo>
                  <a:pt x="63747" y="29911"/>
                </a:lnTo>
                <a:lnTo>
                  <a:pt x="59382" y="32839"/>
                </a:lnTo>
                <a:lnTo>
                  <a:pt x="55480" y="35784"/>
                </a:lnTo>
                <a:lnTo>
                  <a:pt x="51884" y="38739"/>
                </a:lnTo>
                <a:lnTo>
                  <a:pt x="48494" y="41701"/>
                </a:lnTo>
                <a:lnTo>
                  <a:pt x="45241" y="44668"/>
                </a:lnTo>
                <a:lnTo>
                  <a:pt x="38977" y="50610"/>
                </a:lnTo>
                <a:lnTo>
                  <a:pt x="23868" y="65486"/>
                </a:lnTo>
                <a:lnTo>
                  <a:pt x="21871" y="68462"/>
                </a:lnTo>
                <a:lnTo>
                  <a:pt x="19653" y="74415"/>
                </a:lnTo>
                <a:lnTo>
                  <a:pt x="18666" y="80368"/>
                </a:lnTo>
                <a:lnTo>
                  <a:pt x="18228" y="86321"/>
                </a:lnTo>
                <a:lnTo>
                  <a:pt x="17924" y="96463"/>
                </a:lnTo>
                <a:lnTo>
                  <a:pt x="18901" y="97051"/>
                </a:lnTo>
                <a:lnTo>
                  <a:pt x="24030" y="97878"/>
                </a:lnTo>
                <a:lnTo>
                  <a:pt x="28914" y="98158"/>
                </a:lnTo>
                <a:lnTo>
                  <a:pt x="87705" y="98226"/>
                </a:lnTo>
                <a:lnTo>
                  <a:pt x="92239" y="99219"/>
                </a:lnTo>
                <a:lnTo>
                  <a:pt x="96254" y="100872"/>
                </a:lnTo>
                <a:lnTo>
                  <a:pt x="99923" y="102967"/>
                </a:lnTo>
                <a:lnTo>
                  <a:pt x="104356" y="104363"/>
                </a:lnTo>
                <a:lnTo>
                  <a:pt x="109298" y="105294"/>
                </a:lnTo>
                <a:lnTo>
                  <a:pt x="114579" y="105915"/>
                </a:lnTo>
                <a:lnTo>
                  <a:pt x="119093" y="107321"/>
                </a:lnTo>
                <a:lnTo>
                  <a:pt x="123095" y="109250"/>
                </a:lnTo>
                <a:lnTo>
                  <a:pt x="126756" y="111529"/>
                </a:lnTo>
                <a:lnTo>
                  <a:pt x="130190" y="114040"/>
                </a:lnTo>
                <a:lnTo>
                  <a:pt x="133473" y="116706"/>
                </a:lnTo>
                <a:lnTo>
                  <a:pt x="136654" y="119476"/>
                </a:lnTo>
                <a:lnTo>
                  <a:pt x="139769" y="122315"/>
                </a:lnTo>
                <a:lnTo>
                  <a:pt x="145877" y="128115"/>
                </a:lnTo>
                <a:lnTo>
                  <a:pt x="154900" y="136958"/>
                </a:lnTo>
                <a:lnTo>
                  <a:pt x="157891" y="140915"/>
                </a:lnTo>
                <a:lnTo>
                  <a:pt x="160879" y="145537"/>
                </a:lnTo>
                <a:lnTo>
                  <a:pt x="163864" y="150603"/>
                </a:lnTo>
                <a:lnTo>
                  <a:pt x="165853" y="154972"/>
                </a:lnTo>
                <a:lnTo>
                  <a:pt x="168065" y="162473"/>
                </a:lnTo>
                <a:lnTo>
                  <a:pt x="169047" y="169114"/>
                </a:lnTo>
                <a:lnTo>
                  <a:pt x="169309" y="172274"/>
                </a:lnTo>
                <a:lnTo>
                  <a:pt x="168490" y="176365"/>
                </a:lnTo>
                <a:lnTo>
                  <a:pt x="166951" y="181076"/>
                </a:lnTo>
                <a:lnTo>
                  <a:pt x="164932" y="186202"/>
                </a:lnTo>
                <a:lnTo>
                  <a:pt x="163586" y="190611"/>
                </a:lnTo>
                <a:lnTo>
                  <a:pt x="162690" y="194543"/>
                </a:lnTo>
                <a:lnTo>
                  <a:pt x="162091" y="198156"/>
                </a:lnTo>
                <a:lnTo>
                  <a:pt x="158778" y="204817"/>
                </a:lnTo>
                <a:lnTo>
                  <a:pt x="153995" y="211084"/>
                </a:lnTo>
                <a:lnTo>
                  <a:pt x="151329" y="214145"/>
                </a:lnTo>
                <a:lnTo>
                  <a:pt x="148558" y="217178"/>
                </a:lnTo>
                <a:lnTo>
                  <a:pt x="145719" y="219199"/>
                </a:lnTo>
                <a:lnTo>
                  <a:pt x="142832" y="220547"/>
                </a:lnTo>
                <a:lnTo>
                  <a:pt x="139914" y="221445"/>
                </a:lnTo>
                <a:lnTo>
                  <a:pt x="136976" y="223036"/>
                </a:lnTo>
                <a:lnTo>
                  <a:pt x="134024" y="225089"/>
                </a:lnTo>
                <a:lnTo>
                  <a:pt x="131063" y="227450"/>
                </a:lnTo>
                <a:lnTo>
                  <a:pt x="127102" y="229024"/>
                </a:lnTo>
                <a:lnTo>
                  <a:pt x="122475" y="230074"/>
                </a:lnTo>
                <a:lnTo>
                  <a:pt x="117405" y="230773"/>
                </a:lnTo>
                <a:lnTo>
                  <a:pt x="112038" y="231240"/>
                </a:lnTo>
                <a:lnTo>
                  <a:pt x="106474" y="231550"/>
                </a:lnTo>
                <a:lnTo>
                  <a:pt x="100778" y="231758"/>
                </a:lnTo>
                <a:lnTo>
                  <a:pt x="95987" y="232888"/>
                </a:lnTo>
                <a:lnTo>
                  <a:pt x="91801" y="234634"/>
                </a:lnTo>
                <a:lnTo>
                  <a:pt x="88016" y="236790"/>
                </a:lnTo>
                <a:lnTo>
                  <a:pt x="83507" y="238227"/>
                </a:lnTo>
                <a:lnTo>
                  <a:pt x="78514" y="239185"/>
                </a:lnTo>
                <a:lnTo>
                  <a:pt x="73199" y="239824"/>
                </a:lnTo>
                <a:lnTo>
                  <a:pt x="67670" y="240250"/>
                </a:lnTo>
                <a:lnTo>
                  <a:pt x="61997" y="240534"/>
                </a:lnTo>
                <a:lnTo>
                  <a:pt x="50397" y="240849"/>
                </a:lnTo>
                <a:lnTo>
                  <a:pt x="38621" y="240989"/>
                </a:lnTo>
                <a:lnTo>
                  <a:pt x="32699" y="240035"/>
                </a:lnTo>
                <a:lnTo>
                  <a:pt x="26766" y="238406"/>
                </a:lnTo>
                <a:lnTo>
                  <a:pt x="20823" y="236328"/>
                </a:lnTo>
                <a:lnTo>
                  <a:pt x="15869" y="234943"/>
                </a:lnTo>
                <a:lnTo>
                  <a:pt x="11573" y="234019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Annotation195"/>
          <p:cNvSpPr/>
          <p:nvPr/>
        </p:nvSpPr>
        <p:spPr>
          <a:xfrm>
            <a:off x="5385933" y="2536066"/>
            <a:ext cx="133557" cy="205349"/>
          </a:xfrm>
          <a:custGeom>
            <a:avLst/>
            <a:gdLst/>
            <a:ahLst/>
            <a:cxnLst/>
            <a:rect l="0" t="0" r="0" b="0"/>
            <a:pathLst>
              <a:path w="133557" h="205349">
                <a:moveTo>
                  <a:pt x="106740" y="17824"/>
                </a:moveTo>
                <a:lnTo>
                  <a:pt x="99044" y="17824"/>
                </a:lnTo>
                <a:lnTo>
                  <a:pt x="95705" y="15179"/>
                </a:lnTo>
                <a:lnTo>
                  <a:pt x="90215" y="10136"/>
                </a:lnTo>
                <a:lnTo>
                  <a:pt x="84518" y="4522"/>
                </a:lnTo>
                <a:lnTo>
                  <a:pt x="81001" y="3003"/>
                </a:lnTo>
                <a:lnTo>
                  <a:pt x="76669" y="1991"/>
                </a:lnTo>
                <a:lnTo>
                  <a:pt x="71795" y="1316"/>
                </a:lnTo>
                <a:lnTo>
                  <a:pt x="67552" y="865"/>
                </a:lnTo>
                <a:lnTo>
                  <a:pt x="63731" y="565"/>
                </a:lnTo>
                <a:lnTo>
                  <a:pt x="60190" y="365"/>
                </a:lnTo>
                <a:lnTo>
                  <a:pt x="53607" y="143"/>
                </a:lnTo>
                <a:lnTo>
                  <a:pt x="41289" y="0"/>
                </a:lnTo>
                <a:lnTo>
                  <a:pt x="38277" y="981"/>
                </a:lnTo>
                <a:lnTo>
                  <a:pt x="35275" y="2627"/>
                </a:lnTo>
                <a:lnTo>
                  <a:pt x="32281" y="4716"/>
                </a:lnTo>
                <a:lnTo>
                  <a:pt x="29292" y="6109"/>
                </a:lnTo>
                <a:lnTo>
                  <a:pt x="26306" y="7038"/>
                </a:lnTo>
                <a:lnTo>
                  <a:pt x="23322" y="7657"/>
                </a:lnTo>
                <a:lnTo>
                  <a:pt x="20340" y="9062"/>
                </a:lnTo>
                <a:lnTo>
                  <a:pt x="17358" y="10991"/>
                </a:lnTo>
                <a:lnTo>
                  <a:pt x="14377" y="13268"/>
                </a:lnTo>
                <a:lnTo>
                  <a:pt x="11396" y="16772"/>
                </a:lnTo>
                <a:lnTo>
                  <a:pt x="8417" y="21091"/>
                </a:lnTo>
                <a:lnTo>
                  <a:pt x="5437" y="25956"/>
                </a:lnTo>
                <a:lnTo>
                  <a:pt x="3450" y="30191"/>
                </a:lnTo>
                <a:lnTo>
                  <a:pt x="2126" y="34006"/>
                </a:lnTo>
                <a:lnTo>
                  <a:pt x="1243" y="37542"/>
                </a:lnTo>
                <a:lnTo>
                  <a:pt x="654" y="41884"/>
                </a:lnTo>
                <a:lnTo>
                  <a:pt x="261" y="46762"/>
                </a:lnTo>
                <a:lnTo>
                  <a:pt x="0" y="51999"/>
                </a:lnTo>
                <a:lnTo>
                  <a:pt x="819" y="56483"/>
                </a:lnTo>
                <a:lnTo>
                  <a:pt x="2358" y="60464"/>
                </a:lnTo>
                <a:lnTo>
                  <a:pt x="4378" y="64110"/>
                </a:lnTo>
                <a:lnTo>
                  <a:pt x="6717" y="67533"/>
                </a:lnTo>
                <a:lnTo>
                  <a:pt x="9269" y="70807"/>
                </a:lnTo>
                <a:lnTo>
                  <a:pt x="11964" y="73982"/>
                </a:lnTo>
                <a:lnTo>
                  <a:pt x="13761" y="78083"/>
                </a:lnTo>
                <a:lnTo>
                  <a:pt x="14959" y="82802"/>
                </a:lnTo>
                <a:lnTo>
                  <a:pt x="15757" y="87932"/>
                </a:lnTo>
                <a:lnTo>
                  <a:pt x="18276" y="92344"/>
                </a:lnTo>
                <a:lnTo>
                  <a:pt x="21942" y="96277"/>
                </a:lnTo>
                <a:lnTo>
                  <a:pt x="26371" y="99892"/>
                </a:lnTo>
                <a:lnTo>
                  <a:pt x="30318" y="103294"/>
                </a:lnTo>
                <a:lnTo>
                  <a:pt x="33942" y="106554"/>
                </a:lnTo>
                <a:lnTo>
                  <a:pt x="37351" y="109720"/>
                </a:lnTo>
                <a:lnTo>
                  <a:pt x="40617" y="111831"/>
                </a:lnTo>
                <a:lnTo>
                  <a:pt x="43788" y="113237"/>
                </a:lnTo>
                <a:lnTo>
                  <a:pt x="46895" y="114175"/>
                </a:lnTo>
                <a:lnTo>
                  <a:pt x="49959" y="114800"/>
                </a:lnTo>
                <a:lnTo>
                  <a:pt x="52996" y="115217"/>
                </a:lnTo>
                <a:lnTo>
                  <a:pt x="56012" y="115495"/>
                </a:lnTo>
                <a:lnTo>
                  <a:pt x="59018" y="115680"/>
                </a:lnTo>
                <a:lnTo>
                  <a:pt x="65004" y="115886"/>
                </a:lnTo>
                <a:lnTo>
                  <a:pt x="78704" y="116002"/>
                </a:lnTo>
                <a:lnTo>
                  <a:pt x="83083" y="115026"/>
                </a:lnTo>
                <a:lnTo>
                  <a:pt x="86997" y="113384"/>
                </a:lnTo>
                <a:lnTo>
                  <a:pt x="90598" y="111296"/>
                </a:lnTo>
                <a:lnTo>
                  <a:pt x="93993" y="108912"/>
                </a:lnTo>
                <a:lnTo>
                  <a:pt x="97249" y="106331"/>
                </a:lnTo>
                <a:lnTo>
                  <a:pt x="100413" y="103618"/>
                </a:lnTo>
                <a:lnTo>
                  <a:pt x="102522" y="100817"/>
                </a:lnTo>
                <a:lnTo>
                  <a:pt x="104866" y="95059"/>
                </a:lnTo>
                <a:lnTo>
                  <a:pt x="108555" y="89193"/>
                </a:lnTo>
                <a:lnTo>
                  <a:pt x="110930" y="86239"/>
                </a:lnTo>
                <a:lnTo>
                  <a:pt x="112513" y="83278"/>
                </a:lnTo>
                <a:lnTo>
                  <a:pt x="114272" y="77342"/>
                </a:lnTo>
                <a:lnTo>
                  <a:pt x="117702" y="71397"/>
                </a:lnTo>
                <a:lnTo>
                  <a:pt x="120007" y="68422"/>
                </a:lnTo>
                <a:lnTo>
                  <a:pt x="122568" y="62471"/>
                </a:lnTo>
                <a:lnTo>
                  <a:pt x="123707" y="56519"/>
                </a:lnTo>
                <a:lnTo>
                  <a:pt x="124212" y="50566"/>
                </a:lnTo>
                <a:lnTo>
                  <a:pt x="124437" y="44613"/>
                </a:lnTo>
                <a:lnTo>
                  <a:pt x="124616" y="35730"/>
                </a:lnTo>
                <a:lnTo>
                  <a:pt x="124617" y="167929"/>
                </a:lnTo>
                <a:lnTo>
                  <a:pt x="125610" y="172465"/>
                </a:lnTo>
                <a:lnTo>
                  <a:pt x="127265" y="176480"/>
                </a:lnTo>
                <a:lnTo>
                  <a:pt x="129362" y="180150"/>
                </a:lnTo>
                <a:lnTo>
                  <a:pt x="130760" y="183589"/>
                </a:lnTo>
                <a:lnTo>
                  <a:pt x="131692" y="186873"/>
                </a:lnTo>
                <a:lnTo>
                  <a:pt x="132728" y="193168"/>
                </a:lnTo>
                <a:lnTo>
                  <a:pt x="133187" y="199273"/>
                </a:lnTo>
                <a:lnTo>
                  <a:pt x="133556" y="2053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Annotation196"/>
          <p:cNvSpPr/>
          <p:nvPr/>
        </p:nvSpPr>
        <p:spPr>
          <a:xfrm>
            <a:off x="5573120" y="2696766"/>
            <a:ext cx="35755" cy="89298"/>
          </a:xfrm>
          <a:custGeom>
            <a:avLst/>
            <a:gdLst/>
            <a:ahLst/>
            <a:cxnLst/>
            <a:rect l="0" t="0" r="0" b="0"/>
            <a:pathLst>
              <a:path w="35755" h="89298">
                <a:moveTo>
                  <a:pt x="35754" y="0"/>
                </a:moveTo>
                <a:lnTo>
                  <a:pt x="35754" y="20990"/>
                </a:lnTo>
                <a:lnTo>
                  <a:pt x="34761" y="23915"/>
                </a:lnTo>
                <a:lnTo>
                  <a:pt x="33106" y="26857"/>
                </a:lnTo>
                <a:lnTo>
                  <a:pt x="31009" y="29811"/>
                </a:lnTo>
                <a:lnTo>
                  <a:pt x="29611" y="32772"/>
                </a:lnTo>
                <a:lnTo>
                  <a:pt x="28680" y="35739"/>
                </a:lnTo>
                <a:lnTo>
                  <a:pt x="28058" y="38708"/>
                </a:lnTo>
                <a:lnTo>
                  <a:pt x="26651" y="42673"/>
                </a:lnTo>
                <a:lnTo>
                  <a:pt x="24719" y="47300"/>
                </a:lnTo>
                <a:lnTo>
                  <a:pt x="22438" y="52369"/>
                </a:lnTo>
                <a:lnTo>
                  <a:pt x="19925" y="55749"/>
                </a:lnTo>
                <a:lnTo>
                  <a:pt x="17256" y="58002"/>
                </a:lnTo>
                <a:lnTo>
                  <a:pt x="14484" y="59504"/>
                </a:lnTo>
                <a:lnTo>
                  <a:pt x="12635" y="61497"/>
                </a:lnTo>
                <a:lnTo>
                  <a:pt x="11403" y="63818"/>
                </a:lnTo>
                <a:lnTo>
                  <a:pt x="10582" y="66358"/>
                </a:lnTo>
                <a:lnTo>
                  <a:pt x="9040" y="69043"/>
                </a:lnTo>
                <a:lnTo>
                  <a:pt x="7020" y="71825"/>
                </a:lnTo>
                <a:lnTo>
                  <a:pt x="1387" y="78680"/>
                </a:lnTo>
                <a:lnTo>
                  <a:pt x="924" y="80234"/>
                </a:lnTo>
                <a:lnTo>
                  <a:pt x="616" y="82263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Annotation197"/>
          <p:cNvSpPr/>
          <p:nvPr/>
        </p:nvSpPr>
        <p:spPr>
          <a:xfrm>
            <a:off x="5680751" y="2571750"/>
            <a:ext cx="89019" cy="98105"/>
          </a:xfrm>
          <a:custGeom>
            <a:avLst/>
            <a:gdLst/>
            <a:ahLst/>
            <a:cxnLst/>
            <a:rect l="0" t="0" r="0" b="0"/>
            <a:pathLst>
              <a:path w="89019" h="98105">
                <a:moveTo>
                  <a:pt x="8571" y="0"/>
                </a:moveTo>
                <a:lnTo>
                  <a:pt x="8571" y="7688"/>
                </a:lnTo>
                <a:lnTo>
                  <a:pt x="7578" y="10086"/>
                </a:lnTo>
                <a:lnTo>
                  <a:pt x="5922" y="13670"/>
                </a:lnTo>
                <a:lnTo>
                  <a:pt x="3826" y="18043"/>
                </a:lnTo>
                <a:lnTo>
                  <a:pt x="2428" y="21950"/>
                </a:lnTo>
                <a:lnTo>
                  <a:pt x="1496" y="25547"/>
                </a:lnTo>
                <a:lnTo>
                  <a:pt x="874" y="28938"/>
                </a:lnTo>
                <a:lnTo>
                  <a:pt x="460" y="33183"/>
                </a:lnTo>
                <a:lnTo>
                  <a:pt x="184" y="37997"/>
                </a:lnTo>
                <a:lnTo>
                  <a:pt x="0" y="43190"/>
                </a:lnTo>
                <a:lnTo>
                  <a:pt x="870" y="47645"/>
                </a:lnTo>
                <a:lnTo>
                  <a:pt x="2444" y="51607"/>
                </a:lnTo>
                <a:lnTo>
                  <a:pt x="4486" y="55241"/>
                </a:lnTo>
                <a:lnTo>
                  <a:pt x="5848" y="58655"/>
                </a:lnTo>
                <a:lnTo>
                  <a:pt x="6755" y="61924"/>
                </a:lnTo>
                <a:lnTo>
                  <a:pt x="7361" y="65095"/>
                </a:lnTo>
                <a:lnTo>
                  <a:pt x="8757" y="68201"/>
                </a:lnTo>
                <a:lnTo>
                  <a:pt x="10681" y="71265"/>
                </a:lnTo>
                <a:lnTo>
                  <a:pt x="12957" y="74299"/>
                </a:lnTo>
                <a:lnTo>
                  <a:pt x="15468" y="77314"/>
                </a:lnTo>
                <a:lnTo>
                  <a:pt x="18134" y="80316"/>
                </a:lnTo>
                <a:lnTo>
                  <a:pt x="20906" y="83309"/>
                </a:lnTo>
                <a:lnTo>
                  <a:pt x="23746" y="85305"/>
                </a:lnTo>
                <a:lnTo>
                  <a:pt x="26633" y="86636"/>
                </a:lnTo>
                <a:lnTo>
                  <a:pt x="29551" y="87523"/>
                </a:lnTo>
                <a:lnTo>
                  <a:pt x="33482" y="89106"/>
                </a:lnTo>
                <a:lnTo>
                  <a:pt x="38090" y="91154"/>
                </a:lnTo>
                <a:lnTo>
                  <a:pt x="43148" y="93512"/>
                </a:lnTo>
                <a:lnTo>
                  <a:pt x="47513" y="95083"/>
                </a:lnTo>
                <a:lnTo>
                  <a:pt x="51416" y="96131"/>
                </a:lnTo>
                <a:lnTo>
                  <a:pt x="55012" y="96830"/>
                </a:lnTo>
                <a:lnTo>
                  <a:pt x="58401" y="97295"/>
                </a:lnTo>
                <a:lnTo>
                  <a:pt x="61654" y="97606"/>
                </a:lnTo>
                <a:lnTo>
                  <a:pt x="64817" y="97813"/>
                </a:lnTo>
                <a:lnTo>
                  <a:pt x="67918" y="97951"/>
                </a:lnTo>
                <a:lnTo>
                  <a:pt x="74012" y="98104"/>
                </a:lnTo>
                <a:lnTo>
                  <a:pt x="77027" y="97153"/>
                </a:lnTo>
                <a:lnTo>
                  <a:pt x="80031" y="95526"/>
                </a:lnTo>
                <a:lnTo>
                  <a:pt x="89018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Annotation198"/>
          <p:cNvSpPr/>
          <p:nvPr/>
        </p:nvSpPr>
        <p:spPr>
          <a:xfrm>
            <a:off x="5796585" y="2553890"/>
            <a:ext cx="17877" cy="187525"/>
          </a:xfrm>
          <a:custGeom>
            <a:avLst/>
            <a:gdLst/>
            <a:ahLst/>
            <a:cxnLst/>
            <a:rect l="0" t="0" r="0" b="0"/>
            <a:pathLst>
              <a:path w="17877" h="187525">
                <a:moveTo>
                  <a:pt x="8938" y="0"/>
                </a:moveTo>
                <a:lnTo>
                  <a:pt x="4193" y="0"/>
                </a:lnTo>
                <a:lnTo>
                  <a:pt x="2795" y="1985"/>
                </a:lnTo>
                <a:lnTo>
                  <a:pt x="1863" y="5292"/>
                </a:lnTo>
                <a:lnTo>
                  <a:pt x="368" y="15377"/>
                </a:lnTo>
                <a:lnTo>
                  <a:pt x="163" y="19402"/>
                </a:lnTo>
                <a:lnTo>
                  <a:pt x="72" y="25491"/>
                </a:lnTo>
                <a:lnTo>
                  <a:pt x="0" y="167930"/>
                </a:lnTo>
                <a:lnTo>
                  <a:pt x="993" y="172477"/>
                </a:lnTo>
                <a:lnTo>
                  <a:pt x="2647" y="176500"/>
                </a:lnTo>
                <a:lnTo>
                  <a:pt x="4744" y="180175"/>
                </a:lnTo>
                <a:lnTo>
                  <a:pt x="7135" y="182624"/>
                </a:lnTo>
                <a:lnTo>
                  <a:pt x="9723" y="184258"/>
                </a:lnTo>
                <a:lnTo>
                  <a:pt x="17876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Annotation199"/>
          <p:cNvSpPr/>
          <p:nvPr/>
        </p:nvSpPr>
        <p:spPr>
          <a:xfrm>
            <a:off x="5885970" y="2545073"/>
            <a:ext cx="98325" cy="187365"/>
          </a:xfrm>
          <a:custGeom>
            <a:avLst/>
            <a:gdLst/>
            <a:ahLst/>
            <a:cxnLst/>
            <a:rect l="0" t="0" r="0" b="0"/>
            <a:pathLst>
              <a:path w="98325" h="187365">
                <a:moveTo>
                  <a:pt x="0" y="17747"/>
                </a:moveTo>
                <a:lnTo>
                  <a:pt x="7696" y="10059"/>
                </a:lnTo>
                <a:lnTo>
                  <a:pt x="9103" y="9645"/>
                </a:lnTo>
                <a:lnTo>
                  <a:pt x="11036" y="9369"/>
                </a:lnTo>
                <a:lnTo>
                  <a:pt x="13315" y="9185"/>
                </a:lnTo>
                <a:lnTo>
                  <a:pt x="15829" y="8071"/>
                </a:lnTo>
                <a:lnTo>
                  <a:pt x="18498" y="6335"/>
                </a:lnTo>
                <a:lnTo>
                  <a:pt x="21271" y="4186"/>
                </a:lnTo>
                <a:lnTo>
                  <a:pt x="25106" y="2753"/>
                </a:lnTo>
                <a:lnTo>
                  <a:pt x="29648" y="1798"/>
                </a:lnTo>
                <a:lnTo>
                  <a:pt x="34663" y="1161"/>
                </a:lnTo>
                <a:lnTo>
                  <a:pt x="38999" y="737"/>
                </a:lnTo>
                <a:lnTo>
                  <a:pt x="42883" y="454"/>
                </a:lnTo>
                <a:lnTo>
                  <a:pt x="46466" y="265"/>
                </a:lnTo>
                <a:lnTo>
                  <a:pt x="53096" y="56"/>
                </a:lnTo>
                <a:lnTo>
                  <a:pt x="56254" y="0"/>
                </a:lnTo>
                <a:lnTo>
                  <a:pt x="59352" y="955"/>
                </a:lnTo>
                <a:lnTo>
                  <a:pt x="62411" y="2584"/>
                </a:lnTo>
                <a:lnTo>
                  <a:pt x="65444" y="4661"/>
                </a:lnTo>
                <a:lnTo>
                  <a:pt x="67465" y="7039"/>
                </a:lnTo>
                <a:lnTo>
                  <a:pt x="68813" y="9616"/>
                </a:lnTo>
                <a:lnTo>
                  <a:pt x="69711" y="12327"/>
                </a:lnTo>
                <a:lnTo>
                  <a:pt x="71304" y="15126"/>
                </a:lnTo>
                <a:lnTo>
                  <a:pt x="73358" y="17984"/>
                </a:lnTo>
                <a:lnTo>
                  <a:pt x="75722" y="20882"/>
                </a:lnTo>
                <a:lnTo>
                  <a:pt x="77296" y="23806"/>
                </a:lnTo>
                <a:lnTo>
                  <a:pt x="78347" y="26747"/>
                </a:lnTo>
                <a:lnTo>
                  <a:pt x="79046" y="29700"/>
                </a:lnTo>
                <a:lnTo>
                  <a:pt x="78521" y="33653"/>
                </a:lnTo>
                <a:lnTo>
                  <a:pt x="77176" y="38273"/>
                </a:lnTo>
                <a:lnTo>
                  <a:pt x="75287" y="43338"/>
                </a:lnTo>
                <a:lnTo>
                  <a:pt x="74027" y="48698"/>
                </a:lnTo>
                <a:lnTo>
                  <a:pt x="73188" y="54256"/>
                </a:lnTo>
                <a:lnTo>
                  <a:pt x="72628" y="59946"/>
                </a:lnTo>
                <a:lnTo>
                  <a:pt x="71262" y="65723"/>
                </a:lnTo>
                <a:lnTo>
                  <a:pt x="69358" y="71560"/>
                </a:lnTo>
                <a:lnTo>
                  <a:pt x="67095" y="77435"/>
                </a:lnTo>
                <a:lnTo>
                  <a:pt x="64594" y="83336"/>
                </a:lnTo>
                <a:lnTo>
                  <a:pt x="59166" y="95184"/>
                </a:lnTo>
                <a:lnTo>
                  <a:pt x="47589" y="118960"/>
                </a:lnTo>
                <a:lnTo>
                  <a:pt x="41676" y="130861"/>
                </a:lnTo>
                <a:lnTo>
                  <a:pt x="39702" y="136813"/>
                </a:lnTo>
                <a:lnTo>
                  <a:pt x="38386" y="142764"/>
                </a:lnTo>
                <a:lnTo>
                  <a:pt x="37509" y="148717"/>
                </a:lnTo>
                <a:lnTo>
                  <a:pt x="36924" y="153678"/>
                </a:lnTo>
                <a:lnTo>
                  <a:pt x="36534" y="157977"/>
                </a:lnTo>
                <a:lnTo>
                  <a:pt x="36274" y="161835"/>
                </a:lnTo>
                <a:lnTo>
                  <a:pt x="36100" y="165400"/>
                </a:lnTo>
                <a:lnTo>
                  <a:pt x="35908" y="172006"/>
                </a:lnTo>
                <a:lnTo>
                  <a:pt x="35800" y="181303"/>
                </a:lnTo>
                <a:lnTo>
                  <a:pt x="36777" y="183339"/>
                </a:lnTo>
                <a:lnTo>
                  <a:pt x="38423" y="184696"/>
                </a:lnTo>
                <a:lnTo>
                  <a:pt x="40513" y="185602"/>
                </a:lnTo>
                <a:lnTo>
                  <a:pt x="42899" y="186205"/>
                </a:lnTo>
                <a:lnTo>
                  <a:pt x="45484" y="186607"/>
                </a:lnTo>
                <a:lnTo>
                  <a:pt x="48200" y="186875"/>
                </a:lnTo>
                <a:lnTo>
                  <a:pt x="51996" y="187054"/>
                </a:lnTo>
                <a:lnTo>
                  <a:pt x="65838" y="187305"/>
                </a:lnTo>
                <a:lnTo>
                  <a:pt x="73292" y="187364"/>
                </a:lnTo>
                <a:lnTo>
                  <a:pt x="76670" y="186388"/>
                </a:lnTo>
                <a:lnTo>
                  <a:pt x="79916" y="184744"/>
                </a:lnTo>
                <a:lnTo>
                  <a:pt x="83072" y="182657"/>
                </a:lnTo>
                <a:lnTo>
                  <a:pt x="86170" y="181265"/>
                </a:lnTo>
                <a:lnTo>
                  <a:pt x="89228" y="180337"/>
                </a:lnTo>
                <a:lnTo>
                  <a:pt x="98324" y="1784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Annotation200"/>
          <p:cNvSpPr/>
          <p:nvPr/>
        </p:nvSpPr>
        <p:spPr>
          <a:xfrm>
            <a:off x="6065145" y="2553890"/>
            <a:ext cx="178210" cy="205384"/>
          </a:xfrm>
          <a:custGeom>
            <a:avLst/>
            <a:gdLst/>
            <a:ahLst/>
            <a:cxnLst/>
            <a:rect l="0" t="0" r="0" b="0"/>
            <a:pathLst>
              <a:path w="178210" h="205384">
                <a:moveTo>
                  <a:pt x="26412" y="0"/>
                </a:moveTo>
                <a:lnTo>
                  <a:pt x="26412" y="4741"/>
                </a:lnTo>
                <a:lnTo>
                  <a:pt x="25419" y="7130"/>
                </a:lnTo>
                <a:lnTo>
                  <a:pt x="21667" y="12429"/>
                </a:lnTo>
                <a:lnTo>
                  <a:pt x="18716" y="16251"/>
                </a:lnTo>
                <a:lnTo>
                  <a:pt x="15376" y="22436"/>
                </a:lnTo>
                <a:lnTo>
                  <a:pt x="13096" y="26864"/>
                </a:lnTo>
                <a:lnTo>
                  <a:pt x="11576" y="30808"/>
                </a:lnTo>
                <a:lnTo>
                  <a:pt x="10562" y="34430"/>
                </a:lnTo>
                <a:lnTo>
                  <a:pt x="9886" y="37836"/>
                </a:lnTo>
                <a:lnTo>
                  <a:pt x="8442" y="42091"/>
                </a:lnTo>
                <a:lnTo>
                  <a:pt x="6487" y="46913"/>
                </a:lnTo>
                <a:lnTo>
                  <a:pt x="4190" y="52111"/>
                </a:lnTo>
                <a:lnTo>
                  <a:pt x="2658" y="57561"/>
                </a:lnTo>
                <a:lnTo>
                  <a:pt x="1638" y="63179"/>
                </a:lnTo>
                <a:lnTo>
                  <a:pt x="957" y="68909"/>
                </a:lnTo>
                <a:lnTo>
                  <a:pt x="503" y="74713"/>
                </a:lnTo>
                <a:lnTo>
                  <a:pt x="201" y="80566"/>
                </a:lnTo>
                <a:lnTo>
                  <a:pt x="0" y="86453"/>
                </a:lnTo>
                <a:lnTo>
                  <a:pt x="858" y="93354"/>
                </a:lnTo>
                <a:lnTo>
                  <a:pt x="2424" y="100932"/>
                </a:lnTo>
                <a:lnTo>
                  <a:pt x="4461" y="108960"/>
                </a:lnTo>
                <a:lnTo>
                  <a:pt x="6812" y="115304"/>
                </a:lnTo>
                <a:lnTo>
                  <a:pt x="9373" y="120526"/>
                </a:lnTo>
                <a:lnTo>
                  <a:pt x="12073" y="124999"/>
                </a:lnTo>
                <a:lnTo>
                  <a:pt x="14866" y="129966"/>
                </a:lnTo>
                <a:lnTo>
                  <a:pt x="20618" y="140776"/>
                </a:lnTo>
                <a:lnTo>
                  <a:pt x="23543" y="145444"/>
                </a:lnTo>
                <a:lnTo>
                  <a:pt x="26485" y="149549"/>
                </a:lnTo>
                <a:lnTo>
                  <a:pt x="29441" y="153278"/>
                </a:lnTo>
                <a:lnTo>
                  <a:pt x="32404" y="156756"/>
                </a:lnTo>
                <a:lnTo>
                  <a:pt x="35373" y="160066"/>
                </a:lnTo>
                <a:lnTo>
                  <a:pt x="38344" y="163266"/>
                </a:lnTo>
                <a:lnTo>
                  <a:pt x="42312" y="166391"/>
                </a:lnTo>
                <a:lnTo>
                  <a:pt x="46944" y="169466"/>
                </a:lnTo>
                <a:lnTo>
                  <a:pt x="52018" y="172509"/>
                </a:lnTo>
                <a:lnTo>
                  <a:pt x="57387" y="174537"/>
                </a:lnTo>
                <a:lnTo>
                  <a:pt x="62953" y="175890"/>
                </a:lnTo>
                <a:lnTo>
                  <a:pt x="68650" y="176791"/>
                </a:lnTo>
                <a:lnTo>
                  <a:pt x="74434" y="176400"/>
                </a:lnTo>
                <a:lnTo>
                  <a:pt x="80276" y="175147"/>
                </a:lnTo>
                <a:lnTo>
                  <a:pt x="86157" y="173320"/>
                </a:lnTo>
                <a:lnTo>
                  <a:pt x="93058" y="172101"/>
                </a:lnTo>
                <a:lnTo>
                  <a:pt x="100638" y="171289"/>
                </a:lnTo>
                <a:lnTo>
                  <a:pt x="108671" y="170748"/>
                </a:lnTo>
                <a:lnTo>
                  <a:pt x="115019" y="169394"/>
                </a:lnTo>
                <a:lnTo>
                  <a:pt x="120245" y="167500"/>
                </a:lnTo>
                <a:lnTo>
                  <a:pt x="140512" y="157331"/>
                </a:lnTo>
                <a:lnTo>
                  <a:pt x="145185" y="154497"/>
                </a:lnTo>
                <a:lnTo>
                  <a:pt x="149294" y="151615"/>
                </a:lnTo>
                <a:lnTo>
                  <a:pt x="153026" y="148702"/>
                </a:lnTo>
                <a:lnTo>
                  <a:pt x="156507" y="145768"/>
                </a:lnTo>
                <a:lnTo>
                  <a:pt x="159821" y="142819"/>
                </a:lnTo>
                <a:lnTo>
                  <a:pt x="166151" y="136897"/>
                </a:lnTo>
                <a:lnTo>
                  <a:pt x="172276" y="130958"/>
                </a:lnTo>
                <a:lnTo>
                  <a:pt x="174307" y="127985"/>
                </a:lnTo>
                <a:lnTo>
                  <a:pt x="176562" y="122036"/>
                </a:lnTo>
                <a:lnTo>
                  <a:pt x="177565" y="116085"/>
                </a:lnTo>
                <a:lnTo>
                  <a:pt x="178011" y="110132"/>
                </a:lnTo>
                <a:lnTo>
                  <a:pt x="178209" y="104180"/>
                </a:lnTo>
                <a:lnTo>
                  <a:pt x="177269" y="102196"/>
                </a:lnTo>
                <a:lnTo>
                  <a:pt x="175648" y="100873"/>
                </a:lnTo>
                <a:lnTo>
                  <a:pt x="173575" y="99991"/>
                </a:lnTo>
                <a:lnTo>
                  <a:pt x="170207" y="100395"/>
                </a:lnTo>
                <a:lnTo>
                  <a:pt x="165974" y="101657"/>
                </a:lnTo>
                <a:lnTo>
                  <a:pt x="161167" y="103490"/>
                </a:lnTo>
                <a:lnTo>
                  <a:pt x="155976" y="104712"/>
                </a:lnTo>
                <a:lnTo>
                  <a:pt x="150528" y="105527"/>
                </a:lnTo>
                <a:lnTo>
                  <a:pt x="144910" y="106071"/>
                </a:lnTo>
                <a:lnTo>
                  <a:pt x="139178" y="107424"/>
                </a:lnTo>
                <a:lnTo>
                  <a:pt x="133372" y="109320"/>
                </a:lnTo>
                <a:lnTo>
                  <a:pt x="127513" y="111575"/>
                </a:lnTo>
                <a:lnTo>
                  <a:pt x="122615" y="114071"/>
                </a:lnTo>
                <a:lnTo>
                  <a:pt x="118356" y="116727"/>
                </a:lnTo>
                <a:lnTo>
                  <a:pt x="114524" y="119490"/>
                </a:lnTo>
                <a:lnTo>
                  <a:pt x="110976" y="122324"/>
                </a:lnTo>
                <a:lnTo>
                  <a:pt x="107616" y="125206"/>
                </a:lnTo>
                <a:lnTo>
                  <a:pt x="104385" y="128119"/>
                </a:lnTo>
                <a:lnTo>
                  <a:pt x="101237" y="132046"/>
                </a:lnTo>
                <a:lnTo>
                  <a:pt x="98145" y="136648"/>
                </a:lnTo>
                <a:lnTo>
                  <a:pt x="95091" y="141700"/>
                </a:lnTo>
                <a:lnTo>
                  <a:pt x="92061" y="146061"/>
                </a:lnTo>
                <a:lnTo>
                  <a:pt x="89048" y="149960"/>
                </a:lnTo>
                <a:lnTo>
                  <a:pt x="86047" y="153552"/>
                </a:lnTo>
                <a:lnTo>
                  <a:pt x="84046" y="156938"/>
                </a:lnTo>
                <a:lnTo>
                  <a:pt x="81822" y="163347"/>
                </a:lnTo>
                <a:lnTo>
                  <a:pt x="81229" y="167437"/>
                </a:lnTo>
                <a:lnTo>
                  <a:pt x="80834" y="172148"/>
                </a:lnTo>
                <a:lnTo>
                  <a:pt x="80570" y="177274"/>
                </a:lnTo>
                <a:lnTo>
                  <a:pt x="81388" y="181683"/>
                </a:lnTo>
                <a:lnTo>
                  <a:pt x="82926" y="185614"/>
                </a:lnTo>
                <a:lnTo>
                  <a:pt x="84945" y="189227"/>
                </a:lnTo>
                <a:lnTo>
                  <a:pt x="86290" y="192628"/>
                </a:lnTo>
                <a:lnTo>
                  <a:pt x="87187" y="195888"/>
                </a:lnTo>
                <a:lnTo>
                  <a:pt x="87785" y="199053"/>
                </a:lnTo>
                <a:lnTo>
                  <a:pt x="89178" y="201163"/>
                </a:lnTo>
                <a:lnTo>
                  <a:pt x="91099" y="202570"/>
                </a:lnTo>
                <a:lnTo>
                  <a:pt x="9792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Annotation201"/>
          <p:cNvSpPr/>
          <p:nvPr/>
        </p:nvSpPr>
        <p:spPr>
          <a:xfrm>
            <a:off x="5054792" y="2428875"/>
            <a:ext cx="276987" cy="1812728"/>
          </a:xfrm>
          <a:custGeom>
            <a:avLst/>
            <a:gdLst/>
            <a:ahLst/>
            <a:cxnLst/>
            <a:rect l="0" t="0" r="0" b="0"/>
            <a:pathLst>
              <a:path w="276987" h="1812728">
                <a:moveTo>
                  <a:pt x="241232" y="8930"/>
                </a:moveTo>
                <a:lnTo>
                  <a:pt x="236487" y="8930"/>
                </a:lnTo>
                <a:lnTo>
                  <a:pt x="235089" y="7937"/>
                </a:lnTo>
                <a:lnTo>
                  <a:pt x="234157" y="6284"/>
                </a:lnTo>
                <a:lnTo>
                  <a:pt x="233536" y="4189"/>
                </a:lnTo>
                <a:lnTo>
                  <a:pt x="232129" y="2793"/>
                </a:lnTo>
                <a:lnTo>
                  <a:pt x="230197" y="1862"/>
                </a:lnTo>
                <a:lnTo>
                  <a:pt x="224707" y="368"/>
                </a:lnTo>
                <a:lnTo>
                  <a:pt x="216486" y="73"/>
                </a:lnTo>
                <a:lnTo>
                  <a:pt x="150218" y="0"/>
                </a:lnTo>
                <a:lnTo>
                  <a:pt x="145794" y="992"/>
                </a:lnTo>
                <a:lnTo>
                  <a:pt x="140860" y="2646"/>
                </a:lnTo>
                <a:lnTo>
                  <a:pt x="135584" y="4741"/>
                </a:lnTo>
                <a:lnTo>
                  <a:pt x="130079" y="6137"/>
                </a:lnTo>
                <a:lnTo>
                  <a:pt x="124424" y="7068"/>
                </a:lnTo>
                <a:lnTo>
                  <a:pt x="118667" y="7688"/>
                </a:lnTo>
                <a:lnTo>
                  <a:pt x="112843" y="8102"/>
                </a:lnTo>
                <a:lnTo>
                  <a:pt x="106974" y="8378"/>
                </a:lnTo>
                <a:lnTo>
                  <a:pt x="101074" y="8562"/>
                </a:lnTo>
                <a:lnTo>
                  <a:pt x="96149" y="9677"/>
                </a:lnTo>
                <a:lnTo>
                  <a:pt x="88027" y="13561"/>
                </a:lnTo>
                <a:lnTo>
                  <a:pt x="83477" y="14994"/>
                </a:lnTo>
                <a:lnTo>
                  <a:pt x="78458" y="15949"/>
                </a:lnTo>
                <a:lnTo>
                  <a:pt x="73126" y="16586"/>
                </a:lnTo>
                <a:lnTo>
                  <a:pt x="64552" y="19939"/>
                </a:lnTo>
                <a:lnTo>
                  <a:pt x="60876" y="22222"/>
                </a:lnTo>
                <a:lnTo>
                  <a:pt x="56438" y="23744"/>
                </a:lnTo>
                <a:lnTo>
                  <a:pt x="51494" y="24759"/>
                </a:lnTo>
                <a:lnTo>
                  <a:pt x="46211" y="25436"/>
                </a:lnTo>
                <a:lnTo>
                  <a:pt x="37693" y="26188"/>
                </a:lnTo>
                <a:lnTo>
                  <a:pt x="34031" y="26388"/>
                </a:lnTo>
                <a:lnTo>
                  <a:pt x="31589" y="27514"/>
                </a:lnTo>
                <a:lnTo>
                  <a:pt x="29962" y="29257"/>
                </a:lnTo>
                <a:lnTo>
                  <a:pt x="28876" y="31411"/>
                </a:lnTo>
                <a:lnTo>
                  <a:pt x="27160" y="32847"/>
                </a:lnTo>
                <a:lnTo>
                  <a:pt x="25022" y="33804"/>
                </a:lnTo>
                <a:lnTo>
                  <a:pt x="19200" y="35340"/>
                </a:lnTo>
                <a:lnTo>
                  <a:pt x="10882" y="35669"/>
                </a:lnTo>
                <a:lnTo>
                  <a:pt x="10198" y="35685"/>
                </a:lnTo>
                <a:lnTo>
                  <a:pt x="9742" y="36689"/>
                </a:lnTo>
                <a:lnTo>
                  <a:pt x="8865" y="44280"/>
                </a:lnTo>
                <a:lnTo>
                  <a:pt x="8829" y="83380"/>
                </a:lnTo>
                <a:lnTo>
                  <a:pt x="7836" y="85352"/>
                </a:lnTo>
                <a:lnTo>
                  <a:pt x="6181" y="86667"/>
                </a:lnTo>
                <a:lnTo>
                  <a:pt x="4084" y="87543"/>
                </a:lnTo>
                <a:lnTo>
                  <a:pt x="2686" y="90112"/>
                </a:lnTo>
                <a:lnTo>
                  <a:pt x="719" y="102216"/>
                </a:lnTo>
                <a:lnTo>
                  <a:pt x="0" y="123544"/>
                </a:lnTo>
                <a:lnTo>
                  <a:pt x="957" y="128004"/>
                </a:lnTo>
                <a:lnTo>
                  <a:pt x="6055" y="140012"/>
                </a:lnTo>
                <a:lnTo>
                  <a:pt x="8464" y="162354"/>
                </a:lnTo>
                <a:lnTo>
                  <a:pt x="8820" y="211455"/>
                </a:lnTo>
                <a:lnTo>
                  <a:pt x="9816" y="216376"/>
                </a:lnTo>
                <a:lnTo>
                  <a:pt x="14971" y="229035"/>
                </a:lnTo>
                <a:lnTo>
                  <a:pt x="17215" y="250588"/>
                </a:lnTo>
                <a:lnTo>
                  <a:pt x="18688" y="285015"/>
                </a:lnTo>
                <a:lnTo>
                  <a:pt x="23889" y="300635"/>
                </a:lnTo>
                <a:lnTo>
                  <a:pt x="26597" y="353921"/>
                </a:lnTo>
                <a:lnTo>
                  <a:pt x="26706" y="540083"/>
                </a:lnTo>
                <a:lnTo>
                  <a:pt x="34403" y="589737"/>
                </a:lnTo>
                <a:lnTo>
                  <a:pt x="35572" y="643787"/>
                </a:lnTo>
                <a:lnTo>
                  <a:pt x="36632" y="696590"/>
                </a:lnTo>
                <a:lnTo>
                  <a:pt x="43755" y="743963"/>
                </a:lnTo>
                <a:lnTo>
                  <a:pt x="45504" y="793996"/>
                </a:lnTo>
                <a:lnTo>
                  <a:pt x="51644" y="823442"/>
                </a:lnTo>
                <a:lnTo>
                  <a:pt x="53357" y="875277"/>
                </a:lnTo>
                <a:lnTo>
                  <a:pt x="53512" y="937627"/>
                </a:lnTo>
                <a:lnTo>
                  <a:pt x="56166" y="952835"/>
                </a:lnTo>
                <a:lnTo>
                  <a:pt x="59663" y="967201"/>
                </a:lnTo>
                <a:lnTo>
                  <a:pt x="64946" y="1020009"/>
                </a:lnTo>
                <a:lnTo>
                  <a:pt x="69487" y="1045373"/>
                </a:lnTo>
                <a:lnTo>
                  <a:pt x="71231" y="1098405"/>
                </a:lnTo>
                <a:lnTo>
                  <a:pt x="72370" y="1136870"/>
                </a:lnTo>
                <a:lnTo>
                  <a:pt x="79092" y="1179088"/>
                </a:lnTo>
                <a:lnTo>
                  <a:pt x="81258" y="1233146"/>
                </a:lnTo>
                <a:lnTo>
                  <a:pt x="88442" y="1284957"/>
                </a:lnTo>
                <a:lnTo>
                  <a:pt x="89227" y="1340009"/>
                </a:lnTo>
                <a:lnTo>
                  <a:pt x="89276" y="1600168"/>
                </a:lnTo>
                <a:lnTo>
                  <a:pt x="86628" y="1614407"/>
                </a:lnTo>
                <a:lnTo>
                  <a:pt x="84532" y="1620983"/>
                </a:lnTo>
                <a:lnTo>
                  <a:pt x="84127" y="1626358"/>
                </a:lnTo>
                <a:lnTo>
                  <a:pt x="84850" y="1630934"/>
                </a:lnTo>
                <a:lnTo>
                  <a:pt x="87309" y="1639657"/>
                </a:lnTo>
                <a:lnTo>
                  <a:pt x="89254" y="1694062"/>
                </a:lnTo>
                <a:lnTo>
                  <a:pt x="89276" y="1790145"/>
                </a:lnTo>
                <a:lnTo>
                  <a:pt x="90269" y="1791720"/>
                </a:lnTo>
                <a:lnTo>
                  <a:pt x="91924" y="1792769"/>
                </a:lnTo>
                <a:lnTo>
                  <a:pt x="94021" y="1793468"/>
                </a:lnTo>
                <a:lnTo>
                  <a:pt x="95420" y="1794927"/>
                </a:lnTo>
                <a:lnTo>
                  <a:pt x="96351" y="1796891"/>
                </a:lnTo>
                <a:lnTo>
                  <a:pt x="97847" y="1802433"/>
                </a:lnTo>
                <a:lnTo>
                  <a:pt x="98962" y="1802888"/>
                </a:lnTo>
                <a:lnTo>
                  <a:pt x="102851" y="1803393"/>
                </a:lnTo>
                <a:lnTo>
                  <a:pt x="104286" y="1804520"/>
                </a:lnTo>
                <a:lnTo>
                  <a:pt x="105241" y="1806263"/>
                </a:lnTo>
                <a:lnTo>
                  <a:pt x="105879" y="1808418"/>
                </a:lnTo>
                <a:lnTo>
                  <a:pt x="107297" y="1809854"/>
                </a:lnTo>
                <a:lnTo>
                  <a:pt x="109235" y="1810812"/>
                </a:lnTo>
                <a:lnTo>
                  <a:pt x="114738" y="1812349"/>
                </a:lnTo>
                <a:lnTo>
                  <a:pt x="122961" y="1812652"/>
                </a:lnTo>
                <a:lnTo>
                  <a:pt x="145923" y="1812724"/>
                </a:lnTo>
                <a:lnTo>
                  <a:pt x="148890" y="1811732"/>
                </a:lnTo>
                <a:lnTo>
                  <a:pt x="154837" y="1807985"/>
                </a:lnTo>
                <a:lnTo>
                  <a:pt x="157813" y="1807582"/>
                </a:lnTo>
                <a:lnTo>
                  <a:pt x="160790" y="1808305"/>
                </a:lnTo>
                <a:lnTo>
                  <a:pt x="163768" y="1809779"/>
                </a:lnTo>
                <a:lnTo>
                  <a:pt x="167739" y="1809769"/>
                </a:lnTo>
                <a:lnTo>
                  <a:pt x="172373" y="1808771"/>
                </a:lnTo>
                <a:lnTo>
                  <a:pt x="177449" y="1807113"/>
                </a:lnTo>
                <a:lnTo>
                  <a:pt x="181826" y="1807000"/>
                </a:lnTo>
                <a:lnTo>
                  <a:pt x="185737" y="1807916"/>
                </a:lnTo>
                <a:lnTo>
                  <a:pt x="192731" y="1810589"/>
                </a:lnTo>
                <a:lnTo>
                  <a:pt x="199151" y="1811777"/>
                </a:lnTo>
                <a:lnTo>
                  <a:pt x="203246" y="1812093"/>
                </a:lnTo>
                <a:lnTo>
                  <a:pt x="207963" y="1812304"/>
                </a:lnTo>
                <a:lnTo>
                  <a:pt x="221443" y="1812602"/>
                </a:lnTo>
                <a:lnTo>
                  <a:pt x="276986" y="18127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Annotation202"/>
          <p:cNvSpPr/>
          <p:nvPr/>
        </p:nvSpPr>
        <p:spPr>
          <a:xfrm>
            <a:off x="5233491" y="3036461"/>
            <a:ext cx="132642" cy="248222"/>
          </a:xfrm>
          <a:custGeom>
            <a:avLst/>
            <a:gdLst/>
            <a:ahLst/>
            <a:cxnLst/>
            <a:rect l="0" t="0" r="0" b="0"/>
            <a:pathLst>
              <a:path w="132642" h="248222">
                <a:moveTo>
                  <a:pt x="71472" y="8563"/>
                </a:moveTo>
                <a:lnTo>
                  <a:pt x="71472" y="0"/>
                </a:lnTo>
                <a:lnTo>
                  <a:pt x="71472" y="4482"/>
                </a:lnTo>
                <a:lnTo>
                  <a:pt x="70479" y="5842"/>
                </a:lnTo>
                <a:lnTo>
                  <a:pt x="68824" y="6749"/>
                </a:lnTo>
                <a:lnTo>
                  <a:pt x="66727" y="7353"/>
                </a:lnTo>
                <a:lnTo>
                  <a:pt x="64336" y="8748"/>
                </a:lnTo>
                <a:lnTo>
                  <a:pt x="61749" y="10671"/>
                </a:lnTo>
                <a:lnTo>
                  <a:pt x="59031" y="12945"/>
                </a:lnTo>
                <a:lnTo>
                  <a:pt x="56225" y="15453"/>
                </a:lnTo>
                <a:lnTo>
                  <a:pt x="50460" y="20885"/>
                </a:lnTo>
                <a:lnTo>
                  <a:pt x="47532" y="24715"/>
                </a:lnTo>
                <a:lnTo>
                  <a:pt x="44587" y="29253"/>
                </a:lnTo>
                <a:lnTo>
                  <a:pt x="41631" y="34262"/>
                </a:lnTo>
                <a:lnTo>
                  <a:pt x="38666" y="38594"/>
                </a:lnTo>
                <a:lnTo>
                  <a:pt x="35697" y="42474"/>
                </a:lnTo>
                <a:lnTo>
                  <a:pt x="32725" y="46053"/>
                </a:lnTo>
                <a:lnTo>
                  <a:pt x="29749" y="50423"/>
                </a:lnTo>
                <a:lnTo>
                  <a:pt x="26773" y="55321"/>
                </a:lnTo>
                <a:lnTo>
                  <a:pt x="23796" y="60571"/>
                </a:lnTo>
                <a:lnTo>
                  <a:pt x="20817" y="67047"/>
                </a:lnTo>
                <a:lnTo>
                  <a:pt x="17838" y="74342"/>
                </a:lnTo>
                <a:lnTo>
                  <a:pt x="14859" y="82180"/>
                </a:lnTo>
                <a:lnTo>
                  <a:pt x="12874" y="89391"/>
                </a:lnTo>
                <a:lnTo>
                  <a:pt x="11549" y="96183"/>
                </a:lnTo>
                <a:lnTo>
                  <a:pt x="10667" y="102695"/>
                </a:lnTo>
                <a:lnTo>
                  <a:pt x="9086" y="110012"/>
                </a:lnTo>
                <a:lnTo>
                  <a:pt x="7038" y="117868"/>
                </a:lnTo>
                <a:lnTo>
                  <a:pt x="4679" y="126081"/>
                </a:lnTo>
                <a:lnTo>
                  <a:pt x="3107" y="133541"/>
                </a:lnTo>
                <a:lnTo>
                  <a:pt x="2059" y="140499"/>
                </a:lnTo>
                <a:lnTo>
                  <a:pt x="1360" y="147121"/>
                </a:lnTo>
                <a:lnTo>
                  <a:pt x="894" y="153521"/>
                </a:lnTo>
                <a:lnTo>
                  <a:pt x="584" y="159772"/>
                </a:lnTo>
                <a:lnTo>
                  <a:pt x="239" y="172009"/>
                </a:lnTo>
                <a:lnTo>
                  <a:pt x="0" y="202004"/>
                </a:lnTo>
                <a:lnTo>
                  <a:pt x="981" y="207968"/>
                </a:lnTo>
                <a:lnTo>
                  <a:pt x="2628" y="213929"/>
                </a:lnTo>
                <a:lnTo>
                  <a:pt x="4719" y="219888"/>
                </a:lnTo>
                <a:lnTo>
                  <a:pt x="8100" y="224852"/>
                </a:lnTo>
                <a:lnTo>
                  <a:pt x="12339" y="229154"/>
                </a:lnTo>
                <a:lnTo>
                  <a:pt x="17152" y="233014"/>
                </a:lnTo>
                <a:lnTo>
                  <a:pt x="21354" y="235587"/>
                </a:lnTo>
                <a:lnTo>
                  <a:pt x="25148" y="237303"/>
                </a:lnTo>
                <a:lnTo>
                  <a:pt x="28672" y="238446"/>
                </a:lnTo>
                <a:lnTo>
                  <a:pt x="32014" y="240201"/>
                </a:lnTo>
                <a:lnTo>
                  <a:pt x="35234" y="242364"/>
                </a:lnTo>
                <a:lnTo>
                  <a:pt x="38375" y="244797"/>
                </a:lnTo>
                <a:lnTo>
                  <a:pt x="41462" y="246419"/>
                </a:lnTo>
                <a:lnTo>
                  <a:pt x="44513" y="247501"/>
                </a:lnTo>
                <a:lnTo>
                  <a:pt x="47540" y="248221"/>
                </a:lnTo>
                <a:lnTo>
                  <a:pt x="51545" y="247710"/>
                </a:lnTo>
                <a:lnTo>
                  <a:pt x="56201" y="246377"/>
                </a:lnTo>
                <a:lnTo>
                  <a:pt x="61291" y="244496"/>
                </a:lnTo>
                <a:lnTo>
                  <a:pt x="65678" y="243242"/>
                </a:lnTo>
                <a:lnTo>
                  <a:pt x="69595" y="242406"/>
                </a:lnTo>
                <a:lnTo>
                  <a:pt x="73201" y="241849"/>
                </a:lnTo>
                <a:lnTo>
                  <a:pt x="77590" y="240485"/>
                </a:lnTo>
                <a:lnTo>
                  <a:pt x="82503" y="238583"/>
                </a:lnTo>
                <a:lnTo>
                  <a:pt x="87764" y="236324"/>
                </a:lnTo>
                <a:lnTo>
                  <a:pt x="92265" y="233825"/>
                </a:lnTo>
                <a:lnTo>
                  <a:pt x="96259" y="231167"/>
                </a:lnTo>
                <a:lnTo>
                  <a:pt x="99915" y="228403"/>
                </a:lnTo>
                <a:lnTo>
                  <a:pt x="103345" y="225568"/>
                </a:lnTo>
                <a:lnTo>
                  <a:pt x="106625" y="222686"/>
                </a:lnTo>
                <a:lnTo>
                  <a:pt x="112918" y="216838"/>
                </a:lnTo>
                <a:lnTo>
                  <a:pt x="119026" y="210931"/>
                </a:lnTo>
                <a:lnTo>
                  <a:pt x="121052" y="207967"/>
                </a:lnTo>
                <a:lnTo>
                  <a:pt x="123302" y="202028"/>
                </a:lnTo>
                <a:lnTo>
                  <a:pt x="126952" y="196081"/>
                </a:lnTo>
                <a:lnTo>
                  <a:pt x="129315" y="193106"/>
                </a:lnTo>
                <a:lnTo>
                  <a:pt x="130891" y="190130"/>
                </a:lnTo>
                <a:lnTo>
                  <a:pt x="132641" y="184179"/>
                </a:lnTo>
                <a:lnTo>
                  <a:pt x="132115" y="181202"/>
                </a:lnTo>
                <a:lnTo>
                  <a:pt x="128882" y="175249"/>
                </a:lnTo>
                <a:lnTo>
                  <a:pt x="126783" y="169296"/>
                </a:lnTo>
                <a:lnTo>
                  <a:pt x="126223" y="166320"/>
                </a:lnTo>
                <a:lnTo>
                  <a:pt x="124857" y="164336"/>
                </a:lnTo>
                <a:lnTo>
                  <a:pt x="122953" y="163013"/>
                </a:lnTo>
                <a:lnTo>
                  <a:pt x="117505" y="160890"/>
                </a:lnTo>
                <a:lnTo>
                  <a:pt x="114112" y="160599"/>
                </a:lnTo>
                <a:lnTo>
                  <a:pt x="109293" y="160470"/>
                </a:lnTo>
                <a:lnTo>
                  <a:pt x="95187" y="160380"/>
                </a:lnTo>
                <a:lnTo>
                  <a:pt x="92248" y="161368"/>
                </a:lnTo>
                <a:lnTo>
                  <a:pt x="89295" y="163019"/>
                </a:lnTo>
                <a:lnTo>
                  <a:pt x="86334" y="165111"/>
                </a:lnTo>
                <a:lnTo>
                  <a:pt x="83366" y="167499"/>
                </a:lnTo>
                <a:lnTo>
                  <a:pt x="80394" y="170082"/>
                </a:lnTo>
                <a:lnTo>
                  <a:pt x="77420" y="172797"/>
                </a:lnTo>
                <a:lnTo>
                  <a:pt x="71467" y="178459"/>
                </a:lnTo>
                <a:lnTo>
                  <a:pt x="68489" y="181358"/>
                </a:lnTo>
                <a:lnTo>
                  <a:pt x="66504" y="185275"/>
                </a:lnTo>
                <a:lnTo>
                  <a:pt x="65180" y="189871"/>
                </a:lnTo>
                <a:lnTo>
                  <a:pt x="64298" y="194919"/>
                </a:lnTo>
                <a:lnTo>
                  <a:pt x="62716" y="198284"/>
                </a:lnTo>
                <a:lnTo>
                  <a:pt x="60669" y="200528"/>
                </a:lnTo>
                <a:lnTo>
                  <a:pt x="58311" y="202024"/>
                </a:lnTo>
                <a:lnTo>
                  <a:pt x="56738" y="204013"/>
                </a:lnTo>
                <a:lnTo>
                  <a:pt x="55691" y="206332"/>
                </a:lnTo>
                <a:lnTo>
                  <a:pt x="54526" y="211554"/>
                </a:lnTo>
                <a:lnTo>
                  <a:pt x="54009" y="217182"/>
                </a:lnTo>
                <a:lnTo>
                  <a:pt x="53779" y="222990"/>
                </a:lnTo>
                <a:lnTo>
                  <a:pt x="53717" y="225928"/>
                </a:lnTo>
                <a:lnTo>
                  <a:pt x="54670" y="228879"/>
                </a:lnTo>
                <a:lnTo>
                  <a:pt x="58376" y="234804"/>
                </a:lnTo>
                <a:lnTo>
                  <a:pt x="62533" y="24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Annotation203"/>
          <p:cNvSpPr/>
          <p:nvPr/>
        </p:nvSpPr>
        <p:spPr>
          <a:xfrm>
            <a:off x="5430103" y="3062883"/>
            <a:ext cx="89386" cy="116040"/>
          </a:xfrm>
          <a:custGeom>
            <a:avLst/>
            <a:gdLst/>
            <a:ahLst/>
            <a:cxnLst/>
            <a:rect l="0" t="0" r="0" b="0"/>
            <a:pathLst>
              <a:path w="89386" h="116040">
                <a:moveTo>
                  <a:pt x="0" y="0"/>
                </a:moveTo>
                <a:lnTo>
                  <a:pt x="0" y="60058"/>
                </a:lnTo>
                <a:lnTo>
                  <a:pt x="993" y="64843"/>
                </a:lnTo>
                <a:lnTo>
                  <a:pt x="2648" y="69025"/>
                </a:lnTo>
                <a:lnTo>
                  <a:pt x="4745" y="72806"/>
                </a:lnTo>
                <a:lnTo>
                  <a:pt x="6143" y="76318"/>
                </a:lnTo>
                <a:lnTo>
                  <a:pt x="7075" y="79652"/>
                </a:lnTo>
                <a:lnTo>
                  <a:pt x="7696" y="82867"/>
                </a:lnTo>
                <a:lnTo>
                  <a:pt x="9103" y="86002"/>
                </a:lnTo>
                <a:lnTo>
                  <a:pt x="11035" y="89085"/>
                </a:lnTo>
                <a:lnTo>
                  <a:pt x="13316" y="92132"/>
                </a:lnTo>
                <a:lnTo>
                  <a:pt x="14836" y="95155"/>
                </a:lnTo>
                <a:lnTo>
                  <a:pt x="15849" y="98164"/>
                </a:lnTo>
                <a:lnTo>
                  <a:pt x="16525" y="101161"/>
                </a:lnTo>
                <a:lnTo>
                  <a:pt x="17969" y="104151"/>
                </a:lnTo>
                <a:lnTo>
                  <a:pt x="19925" y="107137"/>
                </a:lnTo>
                <a:lnTo>
                  <a:pt x="22222" y="110120"/>
                </a:lnTo>
                <a:lnTo>
                  <a:pt x="24746" y="112108"/>
                </a:lnTo>
                <a:lnTo>
                  <a:pt x="27422" y="113434"/>
                </a:lnTo>
                <a:lnTo>
                  <a:pt x="30200" y="114318"/>
                </a:lnTo>
                <a:lnTo>
                  <a:pt x="33044" y="114907"/>
                </a:lnTo>
                <a:lnTo>
                  <a:pt x="35934" y="115300"/>
                </a:lnTo>
                <a:lnTo>
                  <a:pt x="38853" y="115562"/>
                </a:lnTo>
                <a:lnTo>
                  <a:pt x="41793" y="115736"/>
                </a:lnTo>
                <a:lnTo>
                  <a:pt x="47708" y="115931"/>
                </a:lnTo>
                <a:lnTo>
                  <a:pt x="56621" y="116039"/>
                </a:lnTo>
                <a:lnTo>
                  <a:pt x="60591" y="115063"/>
                </a:lnTo>
                <a:lnTo>
                  <a:pt x="65223" y="113419"/>
                </a:lnTo>
                <a:lnTo>
                  <a:pt x="77440" y="108393"/>
                </a:lnTo>
                <a:lnTo>
                  <a:pt x="79435" y="107981"/>
                </a:lnTo>
                <a:lnTo>
                  <a:pt x="81759" y="107706"/>
                </a:lnTo>
                <a:lnTo>
                  <a:pt x="89385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Annotation204"/>
          <p:cNvSpPr/>
          <p:nvPr/>
        </p:nvSpPr>
        <p:spPr>
          <a:xfrm>
            <a:off x="5537366" y="3053953"/>
            <a:ext cx="17877" cy="196454"/>
          </a:xfrm>
          <a:custGeom>
            <a:avLst/>
            <a:gdLst/>
            <a:ahLst/>
            <a:cxnLst/>
            <a:rect l="0" t="0" r="0" b="0"/>
            <a:pathLst>
              <a:path w="17877" h="196454">
                <a:moveTo>
                  <a:pt x="0" y="0"/>
                </a:moveTo>
                <a:lnTo>
                  <a:pt x="0" y="112243"/>
                </a:lnTo>
                <a:lnTo>
                  <a:pt x="992" y="118485"/>
                </a:lnTo>
                <a:lnTo>
                  <a:pt x="2648" y="124631"/>
                </a:lnTo>
                <a:lnTo>
                  <a:pt x="4745" y="130712"/>
                </a:lnTo>
                <a:lnTo>
                  <a:pt x="6143" y="136751"/>
                </a:lnTo>
                <a:lnTo>
                  <a:pt x="7074" y="142761"/>
                </a:lnTo>
                <a:lnTo>
                  <a:pt x="7696" y="148752"/>
                </a:lnTo>
                <a:lnTo>
                  <a:pt x="8110" y="153739"/>
                </a:lnTo>
                <a:lnTo>
                  <a:pt x="8386" y="158055"/>
                </a:lnTo>
                <a:lnTo>
                  <a:pt x="8692" y="165497"/>
                </a:lnTo>
                <a:lnTo>
                  <a:pt x="8829" y="172112"/>
                </a:lnTo>
                <a:lnTo>
                  <a:pt x="9858" y="175264"/>
                </a:lnTo>
                <a:lnTo>
                  <a:pt x="11538" y="178359"/>
                </a:lnTo>
                <a:lnTo>
                  <a:pt x="16624" y="185714"/>
                </a:lnTo>
                <a:lnTo>
                  <a:pt x="17041" y="187309"/>
                </a:lnTo>
                <a:lnTo>
                  <a:pt x="17320" y="189365"/>
                </a:lnTo>
                <a:lnTo>
                  <a:pt x="17876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Annotation205"/>
          <p:cNvSpPr/>
          <p:nvPr/>
        </p:nvSpPr>
        <p:spPr>
          <a:xfrm>
            <a:off x="5626751" y="3205758"/>
            <a:ext cx="16636" cy="107157"/>
          </a:xfrm>
          <a:custGeom>
            <a:avLst/>
            <a:gdLst/>
            <a:ahLst/>
            <a:cxnLst/>
            <a:rect l="0" t="0" r="0" b="0"/>
            <a:pathLst>
              <a:path w="16636" h="107157">
                <a:moveTo>
                  <a:pt x="8939" y="0"/>
                </a:moveTo>
                <a:lnTo>
                  <a:pt x="8939" y="13561"/>
                </a:lnTo>
                <a:lnTo>
                  <a:pt x="9932" y="15986"/>
                </a:lnTo>
                <a:lnTo>
                  <a:pt x="11587" y="18595"/>
                </a:lnTo>
                <a:lnTo>
                  <a:pt x="13684" y="21326"/>
                </a:lnTo>
                <a:lnTo>
                  <a:pt x="15082" y="24139"/>
                </a:lnTo>
                <a:lnTo>
                  <a:pt x="16014" y="27007"/>
                </a:lnTo>
                <a:lnTo>
                  <a:pt x="16635" y="29911"/>
                </a:lnTo>
                <a:lnTo>
                  <a:pt x="16056" y="32839"/>
                </a:lnTo>
                <a:lnTo>
                  <a:pt x="14677" y="35783"/>
                </a:lnTo>
                <a:lnTo>
                  <a:pt x="12765" y="38738"/>
                </a:lnTo>
                <a:lnTo>
                  <a:pt x="11489" y="42693"/>
                </a:lnTo>
                <a:lnTo>
                  <a:pt x="10639" y="47313"/>
                </a:lnTo>
                <a:lnTo>
                  <a:pt x="10072" y="52378"/>
                </a:lnTo>
                <a:lnTo>
                  <a:pt x="9694" y="56747"/>
                </a:lnTo>
                <a:lnTo>
                  <a:pt x="9443" y="60651"/>
                </a:lnTo>
                <a:lnTo>
                  <a:pt x="9275" y="64246"/>
                </a:lnTo>
                <a:lnTo>
                  <a:pt x="8170" y="67636"/>
                </a:lnTo>
                <a:lnTo>
                  <a:pt x="6440" y="70887"/>
                </a:lnTo>
                <a:lnTo>
                  <a:pt x="4294" y="74047"/>
                </a:lnTo>
                <a:lnTo>
                  <a:pt x="2862" y="77146"/>
                </a:lnTo>
                <a:lnTo>
                  <a:pt x="1909" y="80203"/>
                </a:lnTo>
                <a:lnTo>
                  <a:pt x="1273" y="83235"/>
                </a:lnTo>
                <a:lnTo>
                  <a:pt x="849" y="87239"/>
                </a:lnTo>
                <a:lnTo>
                  <a:pt x="566" y="91894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Annotation206"/>
          <p:cNvSpPr/>
          <p:nvPr/>
        </p:nvSpPr>
        <p:spPr>
          <a:xfrm>
            <a:off x="5742953" y="3027200"/>
            <a:ext cx="133665" cy="232137"/>
          </a:xfrm>
          <a:custGeom>
            <a:avLst/>
            <a:gdLst/>
            <a:ahLst/>
            <a:cxnLst/>
            <a:rect l="0" t="0" r="0" b="0"/>
            <a:pathLst>
              <a:path w="133665" h="232137">
                <a:moveTo>
                  <a:pt x="8939" y="35683"/>
                </a:moveTo>
                <a:lnTo>
                  <a:pt x="8939" y="22121"/>
                </a:lnTo>
                <a:lnTo>
                  <a:pt x="9932" y="20689"/>
                </a:lnTo>
                <a:lnTo>
                  <a:pt x="11587" y="19734"/>
                </a:lnTo>
                <a:lnTo>
                  <a:pt x="13684" y="19097"/>
                </a:lnTo>
                <a:lnTo>
                  <a:pt x="16075" y="17680"/>
                </a:lnTo>
                <a:lnTo>
                  <a:pt x="18662" y="15744"/>
                </a:lnTo>
                <a:lnTo>
                  <a:pt x="25205" y="10247"/>
                </a:lnTo>
                <a:lnTo>
                  <a:pt x="28748" y="6849"/>
                </a:lnTo>
                <a:lnTo>
                  <a:pt x="31084" y="4554"/>
                </a:lnTo>
                <a:lnTo>
                  <a:pt x="33634" y="3024"/>
                </a:lnTo>
                <a:lnTo>
                  <a:pt x="36327" y="2004"/>
                </a:lnTo>
                <a:lnTo>
                  <a:pt x="39116" y="1324"/>
                </a:lnTo>
                <a:lnTo>
                  <a:pt x="41968" y="871"/>
                </a:lnTo>
                <a:lnTo>
                  <a:pt x="44863" y="568"/>
                </a:lnTo>
                <a:lnTo>
                  <a:pt x="47786" y="367"/>
                </a:lnTo>
                <a:lnTo>
                  <a:pt x="50727" y="233"/>
                </a:lnTo>
                <a:lnTo>
                  <a:pt x="60815" y="0"/>
                </a:lnTo>
                <a:lnTo>
                  <a:pt x="64438" y="2626"/>
                </a:lnTo>
                <a:lnTo>
                  <a:pt x="66795" y="4715"/>
                </a:lnTo>
                <a:lnTo>
                  <a:pt x="69359" y="6108"/>
                </a:lnTo>
                <a:lnTo>
                  <a:pt x="72062" y="7036"/>
                </a:lnTo>
                <a:lnTo>
                  <a:pt x="74857" y="7656"/>
                </a:lnTo>
                <a:lnTo>
                  <a:pt x="76721" y="9060"/>
                </a:lnTo>
                <a:lnTo>
                  <a:pt x="77963" y="10989"/>
                </a:lnTo>
                <a:lnTo>
                  <a:pt x="78791" y="13267"/>
                </a:lnTo>
                <a:lnTo>
                  <a:pt x="82359" y="18444"/>
                </a:lnTo>
                <a:lnTo>
                  <a:pt x="84702" y="21214"/>
                </a:lnTo>
                <a:lnTo>
                  <a:pt x="86263" y="24053"/>
                </a:lnTo>
                <a:lnTo>
                  <a:pt x="87998" y="29852"/>
                </a:lnTo>
                <a:lnTo>
                  <a:pt x="88461" y="33780"/>
                </a:lnTo>
                <a:lnTo>
                  <a:pt x="88769" y="38383"/>
                </a:lnTo>
                <a:lnTo>
                  <a:pt x="88975" y="43436"/>
                </a:lnTo>
                <a:lnTo>
                  <a:pt x="88119" y="47797"/>
                </a:lnTo>
                <a:lnTo>
                  <a:pt x="86555" y="51696"/>
                </a:lnTo>
                <a:lnTo>
                  <a:pt x="83162" y="58675"/>
                </a:lnTo>
                <a:lnTo>
                  <a:pt x="81654" y="65084"/>
                </a:lnTo>
                <a:lnTo>
                  <a:pt x="78335" y="71239"/>
                </a:lnTo>
                <a:lnTo>
                  <a:pt x="76059" y="74270"/>
                </a:lnTo>
                <a:lnTo>
                  <a:pt x="73549" y="77283"/>
                </a:lnTo>
                <a:lnTo>
                  <a:pt x="70882" y="80283"/>
                </a:lnTo>
                <a:lnTo>
                  <a:pt x="64213" y="87487"/>
                </a:lnTo>
                <a:lnTo>
                  <a:pt x="62671" y="88079"/>
                </a:lnTo>
                <a:lnTo>
                  <a:pt x="60652" y="88473"/>
                </a:lnTo>
                <a:lnTo>
                  <a:pt x="58312" y="88735"/>
                </a:lnTo>
                <a:lnTo>
                  <a:pt x="55758" y="89903"/>
                </a:lnTo>
                <a:lnTo>
                  <a:pt x="53063" y="91673"/>
                </a:lnTo>
                <a:lnTo>
                  <a:pt x="50273" y="93846"/>
                </a:lnTo>
                <a:lnTo>
                  <a:pt x="48413" y="94302"/>
                </a:lnTo>
                <a:lnTo>
                  <a:pt x="47173" y="93613"/>
                </a:lnTo>
                <a:lnTo>
                  <a:pt x="46346" y="92163"/>
                </a:lnTo>
                <a:lnTo>
                  <a:pt x="44802" y="91195"/>
                </a:lnTo>
                <a:lnTo>
                  <a:pt x="42779" y="90550"/>
                </a:lnTo>
                <a:lnTo>
                  <a:pt x="36166" y="89336"/>
                </a:lnTo>
                <a:lnTo>
                  <a:pt x="38586" y="89294"/>
                </a:lnTo>
                <a:lnTo>
                  <a:pt x="40621" y="89283"/>
                </a:lnTo>
                <a:lnTo>
                  <a:pt x="42972" y="88284"/>
                </a:lnTo>
                <a:lnTo>
                  <a:pt x="45532" y="86625"/>
                </a:lnTo>
                <a:lnTo>
                  <a:pt x="48232" y="84527"/>
                </a:lnTo>
                <a:lnTo>
                  <a:pt x="51025" y="83128"/>
                </a:lnTo>
                <a:lnTo>
                  <a:pt x="53880" y="82196"/>
                </a:lnTo>
                <a:lnTo>
                  <a:pt x="56777" y="81574"/>
                </a:lnTo>
                <a:lnTo>
                  <a:pt x="59701" y="82152"/>
                </a:lnTo>
                <a:lnTo>
                  <a:pt x="62644" y="83530"/>
                </a:lnTo>
                <a:lnTo>
                  <a:pt x="65599" y="85440"/>
                </a:lnTo>
                <a:lnTo>
                  <a:pt x="68562" y="86714"/>
                </a:lnTo>
                <a:lnTo>
                  <a:pt x="71530" y="87563"/>
                </a:lnTo>
                <a:lnTo>
                  <a:pt x="74502" y="88129"/>
                </a:lnTo>
                <a:lnTo>
                  <a:pt x="78471" y="89498"/>
                </a:lnTo>
                <a:lnTo>
                  <a:pt x="83102" y="91404"/>
                </a:lnTo>
                <a:lnTo>
                  <a:pt x="88176" y="93666"/>
                </a:lnTo>
                <a:lnTo>
                  <a:pt x="92553" y="96166"/>
                </a:lnTo>
                <a:lnTo>
                  <a:pt x="96463" y="98825"/>
                </a:lnTo>
                <a:lnTo>
                  <a:pt x="100063" y="101590"/>
                </a:lnTo>
                <a:lnTo>
                  <a:pt x="103456" y="104426"/>
                </a:lnTo>
                <a:lnTo>
                  <a:pt x="106712" y="107308"/>
                </a:lnTo>
                <a:lnTo>
                  <a:pt x="112977" y="113157"/>
                </a:lnTo>
                <a:lnTo>
                  <a:pt x="119073" y="119064"/>
                </a:lnTo>
                <a:lnTo>
                  <a:pt x="121095" y="122028"/>
                </a:lnTo>
                <a:lnTo>
                  <a:pt x="123342" y="127967"/>
                </a:lnTo>
                <a:lnTo>
                  <a:pt x="126989" y="133914"/>
                </a:lnTo>
                <a:lnTo>
                  <a:pt x="129353" y="136889"/>
                </a:lnTo>
                <a:lnTo>
                  <a:pt x="130928" y="139864"/>
                </a:lnTo>
                <a:lnTo>
                  <a:pt x="132678" y="145816"/>
                </a:lnTo>
                <a:lnTo>
                  <a:pt x="133145" y="149785"/>
                </a:lnTo>
                <a:lnTo>
                  <a:pt x="133457" y="154415"/>
                </a:lnTo>
                <a:lnTo>
                  <a:pt x="133664" y="159486"/>
                </a:lnTo>
                <a:lnTo>
                  <a:pt x="132810" y="163859"/>
                </a:lnTo>
                <a:lnTo>
                  <a:pt x="131246" y="167766"/>
                </a:lnTo>
                <a:lnTo>
                  <a:pt x="127854" y="174754"/>
                </a:lnTo>
                <a:lnTo>
                  <a:pt x="126346" y="181166"/>
                </a:lnTo>
                <a:lnTo>
                  <a:pt x="124951" y="185258"/>
                </a:lnTo>
                <a:lnTo>
                  <a:pt x="123028" y="189970"/>
                </a:lnTo>
                <a:lnTo>
                  <a:pt x="120752" y="195095"/>
                </a:lnTo>
                <a:lnTo>
                  <a:pt x="117249" y="199505"/>
                </a:lnTo>
                <a:lnTo>
                  <a:pt x="112927" y="203436"/>
                </a:lnTo>
                <a:lnTo>
                  <a:pt x="108060" y="207050"/>
                </a:lnTo>
                <a:lnTo>
                  <a:pt x="103822" y="209458"/>
                </a:lnTo>
                <a:lnTo>
                  <a:pt x="100003" y="211064"/>
                </a:lnTo>
                <a:lnTo>
                  <a:pt x="96464" y="212135"/>
                </a:lnTo>
                <a:lnTo>
                  <a:pt x="92118" y="213841"/>
                </a:lnTo>
                <a:lnTo>
                  <a:pt x="87235" y="215970"/>
                </a:lnTo>
                <a:lnTo>
                  <a:pt x="81993" y="218382"/>
                </a:lnTo>
                <a:lnTo>
                  <a:pt x="77505" y="219990"/>
                </a:lnTo>
                <a:lnTo>
                  <a:pt x="73519" y="221062"/>
                </a:lnTo>
                <a:lnTo>
                  <a:pt x="69870" y="221777"/>
                </a:lnTo>
                <a:lnTo>
                  <a:pt x="65450" y="222253"/>
                </a:lnTo>
                <a:lnTo>
                  <a:pt x="60518" y="222571"/>
                </a:lnTo>
                <a:lnTo>
                  <a:pt x="55242" y="222783"/>
                </a:lnTo>
                <a:lnTo>
                  <a:pt x="49739" y="223916"/>
                </a:lnTo>
                <a:lnTo>
                  <a:pt x="44084" y="225664"/>
                </a:lnTo>
                <a:lnTo>
                  <a:pt x="38329" y="227821"/>
                </a:lnTo>
                <a:lnTo>
                  <a:pt x="33498" y="229259"/>
                </a:lnTo>
                <a:lnTo>
                  <a:pt x="29284" y="230218"/>
                </a:lnTo>
                <a:lnTo>
                  <a:pt x="25482" y="230857"/>
                </a:lnTo>
                <a:lnTo>
                  <a:pt x="20961" y="231284"/>
                </a:lnTo>
                <a:lnTo>
                  <a:pt x="15960" y="231568"/>
                </a:lnTo>
                <a:lnTo>
                  <a:pt x="0" y="2321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Annotation207"/>
          <p:cNvSpPr/>
          <p:nvPr/>
        </p:nvSpPr>
        <p:spPr>
          <a:xfrm>
            <a:off x="5930663" y="3036094"/>
            <a:ext cx="133946" cy="205383"/>
          </a:xfrm>
          <a:custGeom>
            <a:avLst/>
            <a:gdLst/>
            <a:ahLst/>
            <a:cxnLst/>
            <a:rect l="0" t="0" r="0" b="0"/>
            <a:pathLst>
              <a:path w="133946" h="205383">
                <a:moveTo>
                  <a:pt x="0" y="8929"/>
                </a:moveTo>
                <a:lnTo>
                  <a:pt x="0" y="1241"/>
                </a:lnTo>
                <a:lnTo>
                  <a:pt x="992" y="827"/>
                </a:lnTo>
                <a:lnTo>
                  <a:pt x="4744" y="367"/>
                </a:lnTo>
                <a:lnTo>
                  <a:pt x="7136" y="245"/>
                </a:lnTo>
                <a:lnTo>
                  <a:pt x="12441" y="109"/>
                </a:lnTo>
                <a:lnTo>
                  <a:pt x="114475" y="0"/>
                </a:lnTo>
                <a:lnTo>
                  <a:pt x="118030" y="992"/>
                </a:lnTo>
                <a:lnTo>
                  <a:pt x="120401" y="2646"/>
                </a:lnTo>
                <a:lnTo>
                  <a:pt x="124026" y="7129"/>
                </a:lnTo>
                <a:lnTo>
                  <a:pt x="126384" y="9713"/>
                </a:lnTo>
                <a:lnTo>
                  <a:pt x="128949" y="12428"/>
                </a:lnTo>
                <a:lnTo>
                  <a:pt x="130659" y="15231"/>
                </a:lnTo>
                <a:lnTo>
                  <a:pt x="132559" y="20990"/>
                </a:lnTo>
                <a:lnTo>
                  <a:pt x="133403" y="26857"/>
                </a:lnTo>
                <a:lnTo>
                  <a:pt x="133628" y="29811"/>
                </a:lnTo>
                <a:lnTo>
                  <a:pt x="133778" y="33765"/>
                </a:lnTo>
                <a:lnTo>
                  <a:pt x="133945" y="43449"/>
                </a:lnTo>
                <a:lnTo>
                  <a:pt x="132996" y="47817"/>
                </a:lnTo>
                <a:lnTo>
                  <a:pt x="131370" y="51722"/>
                </a:lnTo>
                <a:lnTo>
                  <a:pt x="129294" y="55317"/>
                </a:lnTo>
                <a:lnTo>
                  <a:pt x="124337" y="64604"/>
                </a:lnTo>
                <a:lnTo>
                  <a:pt x="121626" y="69858"/>
                </a:lnTo>
                <a:lnTo>
                  <a:pt x="119817" y="75345"/>
                </a:lnTo>
                <a:lnTo>
                  <a:pt x="118612" y="80988"/>
                </a:lnTo>
                <a:lnTo>
                  <a:pt x="117809" y="86734"/>
                </a:lnTo>
                <a:lnTo>
                  <a:pt x="116280" y="92549"/>
                </a:lnTo>
                <a:lnTo>
                  <a:pt x="114267" y="98410"/>
                </a:lnTo>
                <a:lnTo>
                  <a:pt x="111932" y="104302"/>
                </a:lnTo>
                <a:lnTo>
                  <a:pt x="109382" y="110214"/>
                </a:lnTo>
                <a:lnTo>
                  <a:pt x="103901" y="122075"/>
                </a:lnTo>
                <a:lnTo>
                  <a:pt x="89336" y="151809"/>
                </a:lnTo>
                <a:lnTo>
                  <a:pt x="86373" y="157761"/>
                </a:lnTo>
                <a:lnTo>
                  <a:pt x="83404" y="162721"/>
                </a:lnTo>
                <a:lnTo>
                  <a:pt x="80432" y="167019"/>
                </a:lnTo>
                <a:lnTo>
                  <a:pt x="77457" y="170877"/>
                </a:lnTo>
                <a:lnTo>
                  <a:pt x="75475" y="175434"/>
                </a:lnTo>
                <a:lnTo>
                  <a:pt x="74152" y="180456"/>
                </a:lnTo>
                <a:lnTo>
                  <a:pt x="72030" y="193293"/>
                </a:lnTo>
                <a:lnTo>
                  <a:pt x="71741" y="197694"/>
                </a:lnTo>
                <a:lnTo>
                  <a:pt x="71509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Annotation208"/>
          <p:cNvSpPr/>
          <p:nvPr/>
        </p:nvSpPr>
        <p:spPr>
          <a:xfrm>
            <a:off x="6154127" y="3036215"/>
            <a:ext cx="169833" cy="223118"/>
          </a:xfrm>
          <a:custGeom>
            <a:avLst/>
            <a:gdLst/>
            <a:ahLst/>
            <a:cxnLst/>
            <a:rect l="0" t="0" r="0" b="0"/>
            <a:pathLst>
              <a:path w="169833" h="223118">
                <a:moveTo>
                  <a:pt x="0" y="35598"/>
                </a:moveTo>
                <a:lnTo>
                  <a:pt x="21271" y="14348"/>
                </a:lnTo>
                <a:lnTo>
                  <a:pt x="24113" y="12501"/>
                </a:lnTo>
                <a:lnTo>
                  <a:pt x="27000" y="11270"/>
                </a:lnTo>
                <a:lnTo>
                  <a:pt x="29919" y="10450"/>
                </a:lnTo>
                <a:lnTo>
                  <a:pt x="32857" y="8911"/>
                </a:lnTo>
                <a:lnTo>
                  <a:pt x="35809" y="6892"/>
                </a:lnTo>
                <a:lnTo>
                  <a:pt x="38770" y="4554"/>
                </a:lnTo>
                <a:lnTo>
                  <a:pt x="42731" y="2996"/>
                </a:lnTo>
                <a:lnTo>
                  <a:pt x="47358" y="1957"/>
                </a:lnTo>
                <a:lnTo>
                  <a:pt x="52429" y="1264"/>
                </a:lnTo>
                <a:lnTo>
                  <a:pt x="56802" y="802"/>
                </a:lnTo>
                <a:lnTo>
                  <a:pt x="60711" y="495"/>
                </a:lnTo>
                <a:lnTo>
                  <a:pt x="64310" y="289"/>
                </a:lnTo>
                <a:lnTo>
                  <a:pt x="70958" y="61"/>
                </a:lnTo>
                <a:lnTo>
                  <a:pt x="74121" y="0"/>
                </a:lnTo>
                <a:lnTo>
                  <a:pt x="77223" y="952"/>
                </a:lnTo>
                <a:lnTo>
                  <a:pt x="80283" y="2579"/>
                </a:lnTo>
                <a:lnTo>
                  <a:pt x="83318" y="4655"/>
                </a:lnTo>
                <a:lnTo>
                  <a:pt x="86334" y="6040"/>
                </a:lnTo>
                <a:lnTo>
                  <a:pt x="89337" y="6963"/>
                </a:lnTo>
                <a:lnTo>
                  <a:pt x="92332" y="7578"/>
                </a:lnTo>
                <a:lnTo>
                  <a:pt x="94330" y="8980"/>
                </a:lnTo>
                <a:lnTo>
                  <a:pt x="95661" y="10907"/>
                </a:lnTo>
                <a:lnTo>
                  <a:pt x="96549" y="13184"/>
                </a:lnTo>
                <a:lnTo>
                  <a:pt x="97141" y="16686"/>
                </a:lnTo>
                <a:lnTo>
                  <a:pt x="97535" y="21006"/>
                </a:lnTo>
                <a:lnTo>
                  <a:pt x="97974" y="30104"/>
                </a:lnTo>
                <a:lnTo>
                  <a:pt x="98168" y="37456"/>
                </a:lnTo>
                <a:lnTo>
                  <a:pt x="98277" y="56653"/>
                </a:lnTo>
                <a:lnTo>
                  <a:pt x="97300" y="63525"/>
                </a:lnTo>
                <a:lnTo>
                  <a:pt x="95655" y="70091"/>
                </a:lnTo>
                <a:lnTo>
                  <a:pt x="93565" y="76453"/>
                </a:lnTo>
                <a:lnTo>
                  <a:pt x="91179" y="82678"/>
                </a:lnTo>
                <a:lnTo>
                  <a:pt x="88595" y="88813"/>
                </a:lnTo>
                <a:lnTo>
                  <a:pt x="85879" y="94887"/>
                </a:lnTo>
                <a:lnTo>
                  <a:pt x="83076" y="101913"/>
                </a:lnTo>
                <a:lnTo>
                  <a:pt x="77311" y="117657"/>
                </a:lnTo>
                <a:lnTo>
                  <a:pt x="73391" y="125030"/>
                </a:lnTo>
                <a:lnTo>
                  <a:pt x="68791" y="131930"/>
                </a:lnTo>
                <a:lnTo>
                  <a:pt x="63738" y="138515"/>
                </a:lnTo>
                <a:lnTo>
                  <a:pt x="59376" y="144889"/>
                </a:lnTo>
                <a:lnTo>
                  <a:pt x="55475" y="151122"/>
                </a:lnTo>
                <a:lnTo>
                  <a:pt x="51881" y="157263"/>
                </a:lnTo>
                <a:lnTo>
                  <a:pt x="48492" y="163340"/>
                </a:lnTo>
                <a:lnTo>
                  <a:pt x="42077" y="175385"/>
                </a:lnTo>
                <a:lnTo>
                  <a:pt x="39970" y="180383"/>
                </a:lnTo>
                <a:lnTo>
                  <a:pt x="38564" y="184707"/>
                </a:lnTo>
                <a:lnTo>
                  <a:pt x="37628" y="188582"/>
                </a:lnTo>
                <a:lnTo>
                  <a:pt x="33939" y="195533"/>
                </a:lnTo>
                <a:lnTo>
                  <a:pt x="31565" y="198776"/>
                </a:lnTo>
                <a:lnTo>
                  <a:pt x="28926" y="205025"/>
                </a:lnTo>
                <a:lnTo>
                  <a:pt x="27754" y="211110"/>
                </a:lnTo>
                <a:lnTo>
                  <a:pt x="27233" y="217121"/>
                </a:lnTo>
                <a:lnTo>
                  <a:pt x="28087" y="219121"/>
                </a:lnTo>
                <a:lnTo>
                  <a:pt x="29650" y="220454"/>
                </a:lnTo>
                <a:lnTo>
                  <a:pt x="31685" y="221344"/>
                </a:lnTo>
                <a:lnTo>
                  <a:pt x="36594" y="222331"/>
                </a:lnTo>
                <a:lnTo>
                  <a:pt x="39293" y="222594"/>
                </a:lnTo>
                <a:lnTo>
                  <a:pt x="42086" y="222770"/>
                </a:lnTo>
                <a:lnTo>
                  <a:pt x="47838" y="222965"/>
                </a:lnTo>
                <a:lnTo>
                  <a:pt x="90759" y="223117"/>
                </a:lnTo>
                <a:lnTo>
                  <a:pt x="95267" y="222126"/>
                </a:lnTo>
                <a:lnTo>
                  <a:pt x="100258" y="220473"/>
                </a:lnTo>
                <a:lnTo>
                  <a:pt x="105573" y="218379"/>
                </a:lnTo>
                <a:lnTo>
                  <a:pt x="111101" y="216983"/>
                </a:lnTo>
                <a:lnTo>
                  <a:pt x="116775" y="216053"/>
                </a:lnTo>
                <a:lnTo>
                  <a:pt x="122543" y="215432"/>
                </a:lnTo>
                <a:lnTo>
                  <a:pt x="127381" y="215019"/>
                </a:lnTo>
                <a:lnTo>
                  <a:pt x="131600" y="214743"/>
                </a:lnTo>
                <a:lnTo>
                  <a:pt x="135406" y="214559"/>
                </a:lnTo>
                <a:lnTo>
                  <a:pt x="138936" y="213444"/>
                </a:lnTo>
                <a:lnTo>
                  <a:pt x="142283" y="211709"/>
                </a:lnTo>
                <a:lnTo>
                  <a:pt x="145507" y="209560"/>
                </a:lnTo>
                <a:lnTo>
                  <a:pt x="148650" y="208127"/>
                </a:lnTo>
                <a:lnTo>
                  <a:pt x="151737" y="207172"/>
                </a:lnTo>
                <a:lnTo>
                  <a:pt x="159085" y="205639"/>
                </a:lnTo>
                <a:lnTo>
                  <a:pt x="162739" y="205429"/>
                </a:lnTo>
                <a:lnTo>
                  <a:pt x="169832" y="2052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6323959" y="3241477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Annotation210"/>
          <p:cNvSpPr/>
          <p:nvPr/>
        </p:nvSpPr>
        <p:spPr>
          <a:xfrm>
            <a:off x="5340717" y="3679042"/>
            <a:ext cx="107217" cy="294623"/>
          </a:xfrm>
          <a:custGeom>
            <a:avLst/>
            <a:gdLst/>
            <a:ahLst/>
            <a:cxnLst/>
            <a:rect l="0" t="0" r="0" b="0"/>
            <a:pathLst>
              <a:path w="107217" h="294623">
                <a:moveTo>
                  <a:pt x="0" y="53567"/>
                </a:moveTo>
                <a:lnTo>
                  <a:pt x="0" y="23679"/>
                </a:lnTo>
                <a:lnTo>
                  <a:pt x="993" y="21736"/>
                </a:lnTo>
                <a:lnTo>
                  <a:pt x="2648" y="20440"/>
                </a:lnTo>
                <a:lnTo>
                  <a:pt x="4745" y="19576"/>
                </a:lnTo>
                <a:lnTo>
                  <a:pt x="7136" y="18008"/>
                </a:lnTo>
                <a:lnTo>
                  <a:pt x="9723" y="15970"/>
                </a:lnTo>
                <a:lnTo>
                  <a:pt x="12442" y="13620"/>
                </a:lnTo>
                <a:lnTo>
                  <a:pt x="15246" y="12053"/>
                </a:lnTo>
                <a:lnTo>
                  <a:pt x="18110" y="11008"/>
                </a:lnTo>
                <a:lnTo>
                  <a:pt x="21012" y="10312"/>
                </a:lnTo>
                <a:lnTo>
                  <a:pt x="23940" y="8855"/>
                </a:lnTo>
                <a:lnTo>
                  <a:pt x="26885" y="6892"/>
                </a:lnTo>
                <a:lnTo>
                  <a:pt x="29841" y="4591"/>
                </a:lnTo>
                <a:lnTo>
                  <a:pt x="33798" y="3057"/>
                </a:lnTo>
                <a:lnTo>
                  <a:pt x="38423" y="2034"/>
                </a:lnTo>
                <a:lnTo>
                  <a:pt x="43493" y="1353"/>
                </a:lnTo>
                <a:lnTo>
                  <a:pt x="47866" y="898"/>
                </a:lnTo>
                <a:lnTo>
                  <a:pt x="51774" y="595"/>
                </a:lnTo>
                <a:lnTo>
                  <a:pt x="55373" y="393"/>
                </a:lnTo>
                <a:lnTo>
                  <a:pt x="62020" y="169"/>
                </a:lnTo>
                <a:lnTo>
                  <a:pt x="74380" y="25"/>
                </a:lnTo>
                <a:lnTo>
                  <a:pt x="83395" y="0"/>
                </a:lnTo>
                <a:lnTo>
                  <a:pt x="85392" y="988"/>
                </a:lnTo>
                <a:lnTo>
                  <a:pt x="86723" y="2639"/>
                </a:lnTo>
                <a:lnTo>
                  <a:pt x="87611" y="4733"/>
                </a:lnTo>
                <a:lnTo>
                  <a:pt x="89195" y="7120"/>
                </a:lnTo>
                <a:lnTo>
                  <a:pt x="91245" y="9704"/>
                </a:lnTo>
                <a:lnTo>
                  <a:pt x="93604" y="12419"/>
                </a:lnTo>
                <a:lnTo>
                  <a:pt x="95178" y="15221"/>
                </a:lnTo>
                <a:lnTo>
                  <a:pt x="96926" y="20981"/>
                </a:lnTo>
                <a:lnTo>
                  <a:pt x="97910" y="29801"/>
                </a:lnTo>
                <a:lnTo>
                  <a:pt x="98202" y="38698"/>
                </a:lnTo>
                <a:lnTo>
                  <a:pt x="95621" y="47290"/>
                </a:lnTo>
                <a:lnTo>
                  <a:pt x="93543" y="52359"/>
                </a:lnTo>
                <a:lnTo>
                  <a:pt x="91234" y="60637"/>
                </a:lnTo>
                <a:lnTo>
                  <a:pt x="90618" y="64233"/>
                </a:lnTo>
                <a:lnTo>
                  <a:pt x="88221" y="68616"/>
                </a:lnTo>
                <a:lnTo>
                  <a:pt x="84636" y="73521"/>
                </a:lnTo>
                <a:lnTo>
                  <a:pt x="80260" y="78776"/>
                </a:lnTo>
                <a:lnTo>
                  <a:pt x="76350" y="84264"/>
                </a:lnTo>
                <a:lnTo>
                  <a:pt x="72750" y="89907"/>
                </a:lnTo>
                <a:lnTo>
                  <a:pt x="69357" y="95653"/>
                </a:lnTo>
                <a:lnTo>
                  <a:pt x="66101" y="101468"/>
                </a:lnTo>
                <a:lnTo>
                  <a:pt x="59836" y="113221"/>
                </a:lnTo>
                <a:lnTo>
                  <a:pt x="55781" y="119134"/>
                </a:lnTo>
                <a:lnTo>
                  <a:pt x="51092" y="125060"/>
                </a:lnTo>
                <a:lnTo>
                  <a:pt x="45979" y="130994"/>
                </a:lnTo>
                <a:lnTo>
                  <a:pt x="41578" y="137928"/>
                </a:lnTo>
                <a:lnTo>
                  <a:pt x="37651" y="145526"/>
                </a:lnTo>
                <a:lnTo>
                  <a:pt x="30638" y="160914"/>
                </a:lnTo>
                <a:lnTo>
                  <a:pt x="24211" y="174369"/>
                </a:lnTo>
                <a:lnTo>
                  <a:pt x="21106" y="181727"/>
                </a:lnTo>
                <a:lnTo>
                  <a:pt x="18044" y="189608"/>
                </a:lnTo>
                <a:lnTo>
                  <a:pt x="15009" y="197840"/>
                </a:lnTo>
                <a:lnTo>
                  <a:pt x="11992" y="205311"/>
                </a:lnTo>
                <a:lnTo>
                  <a:pt x="8989" y="212277"/>
                </a:lnTo>
                <a:lnTo>
                  <a:pt x="5992" y="218905"/>
                </a:lnTo>
                <a:lnTo>
                  <a:pt x="3995" y="225308"/>
                </a:lnTo>
                <a:lnTo>
                  <a:pt x="2664" y="231561"/>
                </a:lnTo>
                <a:lnTo>
                  <a:pt x="1776" y="237714"/>
                </a:lnTo>
                <a:lnTo>
                  <a:pt x="1184" y="243801"/>
                </a:lnTo>
                <a:lnTo>
                  <a:pt x="789" y="249843"/>
                </a:lnTo>
                <a:lnTo>
                  <a:pt x="526" y="255855"/>
                </a:lnTo>
                <a:lnTo>
                  <a:pt x="1344" y="260855"/>
                </a:lnTo>
                <a:lnTo>
                  <a:pt x="2882" y="265182"/>
                </a:lnTo>
                <a:lnTo>
                  <a:pt x="4901" y="269057"/>
                </a:lnTo>
                <a:lnTo>
                  <a:pt x="7145" y="276010"/>
                </a:lnTo>
                <a:lnTo>
                  <a:pt x="7743" y="279253"/>
                </a:lnTo>
                <a:lnTo>
                  <a:pt x="11056" y="285502"/>
                </a:lnTo>
                <a:lnTo>
                  <a:pt x="13329" y="288558"/>
                </a:lnTo>
                <a:lnTo>
                  <a:pt x="15839" y="290595"/>
                </a:lnTo>
                <a:lnTo>
                  <a:pt x="18504" y="291953"/>
                </a:lnTo>
                <a:lnTo>
                  <a:pt x="21275" y="292859"/>
                </a:lnTo>
                <a:lnTo>
                  <a:pt x="24115" y="293462"/>
                </a:lnTo>
                <a:lnTo>
                  <a:pt x="27001" y="293864"/>
                </a:lnTo>
                <a:lnTo>
                  <a:pt x="29919" y="294133"/>
                </a:lnTo>
                <a:lnTo>
                  <a:pt x="33851" y="294311"/>
                </a:lnTo>
                <a:lnTo>
                  <a:pt x="47881" y="294563"/>
                </a:lnTo>
                <a:lnTo>
                  <a:pt x="55380" y="294622"/>
                </a:lnTo>
                <a:lnTo>
                  <a:pt x="59763" y="293645"/>
                </a:lnTo>
                <a:lnTo>
                  <a:pt x="64672" y="292002"/>
                </a:lnTo>
                <a:lnTo>
                  <a:pt x="69930" y="289914"/>
                </a:lnTo>
                <a:lnTo>
                  <a:pt x="74429" y="287531"/>
                </a:lnTo>
                <a:lnTo>
                  <a:pt x="78422" y="284949"/>
                </a:lnTo>
                <a:lnTo>
                  <a:pt x="82076" y="282236"/>
                </a:lnTo>
                <a:lnTo>
                  <a:pt x="85506" y="279435"/>
                </a:lnTo>
                <a:lnTo>
                  <a:pt x="88786" y="276575"/>
                </a:lnTo>
                <a:lnTo>
                  <a:pt x="91965" y="273676"/>
                </a:lnTo>
                <a:lnTo>
                  <a:pt x="95078" y="269760"/>
                </a:lnTo>
                <a:lnTo>
                  <a:pt x="98146" y="265165"/>
                </a:lnTo>
                <a:lnTo>
                  <a:pt x="101185" y="260116"/>
                </a:lnTo>
                <a:lnTo>
                  <a:pt x="103211" y="255759"/>
                </a:lnTo>
                <a:lnTo>
                  <a:pt x="105462" y="248271"/>
                </a:lnTo>
                <a:lnTo>
                  <a:pt x="106063" y="243894"/>
                </a:lnTo>
                <a:lnTo>
                  <a:pt x="106463" y="238990"/>
                </a:lnTo>
                <a:lnTo>
                  <a:pt x="106730" y="233737"/>
                </a:lnTo>
                <a:lnTo>
                  <a:pt x="107026" y="222609"/>
                </a:lnTo>
                <a:lnTo>
                  <a:pt x="107216" y="199296"/>
                </a:lnTo>
                <a:lnTo>
                  <a:pt x="106239" y="193384"/>
                </a:lnTo>
                <a:lnTo>
                  <a:pt x="104594" y="187458"/>
                </a:lnTo>
                <a:lnTo>
                  <a:pt x="102504" y="181523"/>
                </a:lnTo>
                <a:lnTo>
                  <a:pt x="100118" y="175582"/>
                </a:lnTo>
                <a:lnTo>
                  <a:pt x="97533" y="169637"/>
                </a:lnTo>
                <a:lnTo>
                  <a:pt x="94818" y="163689"/>
                </a:lnTo>
                <a:lnTo>
                  <a:pt x="92014" y="158732"/>
                </a:lnTo>
                <a:lnTo>
                  <a:pt x="89152" y="154435"/>
                </a:lnTo>
                <a:lnTo>
                  <a:pt x="86250" y="150578"/>
                </a:lnTo>
                <a:lnTo>
                  <a:pt x="83323" y="146023"/>
                </a:lnTo>
                <a:lnTo>
                  <a:pt x="80378" y="141001"/>
                </a:lnTo>
                <a:lnTo>
                  <a:pt x="77422" y="135669"/>
                </a:lnTo>
                <a:lnTo>
                  <a:pt x="74458" y="131122"/>
                </a:lnTo>
                <a:lnTo>
                  <a:pt x="71489" y="127099"/>
                </a:lnTo>
                <a:lnTo>
                  <a:pt x="68516" y="123424"/>
                </a:lnTo>
                <a:lnTo>
                  <a:pt x="64547" y="118991"/>
                </a:lnTo>
                <a:lnTo>
                  <a:pt x="54841" y="108772"/>
                </a:lnTo>
                <a:lnTo>
                  <a:pt x="30041" y="83602"/>
                </a:lnTo>
                <a:lnTo>
                  <a:pt x="23945" y="77500"/>
                </a:lnTo>
                <a:lnTo>
                  <a:pt x="20929" y="75475"/>
                </a:lnTo>
                <a:lnTo>
                  <a:pt x="17926" y="74126"/>
                </a:lnTo>
                <a:lnTo>
                  <a:pt x="14931" y="73226"/>
                </a:lnTo>
                <a:lnTo>
                  <a:pt x="11940" y="71634"/>
                </a:lnTo>
                <a:lnTo>
                  <a:pt x="8954" y="69581"/>
                </a:lnTo>
                <a:lnTo>
                  <a:pt x="0" y="624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Annotation211"/>
          <p:cNvSpPr/>
          <p:nvPr/>
        </p:nvSpPr>
        <p:spPr>
          <a:xfrm>
            <a:off x="5519648" y="3670102"/>
            <a:ext cx="160580" cy="276785"/>
          </a:xfrm>
          <a:custGeom>
            <a:avLst/>
            <a:gdLst/>
            <a:ahLst/>
            <a:cxnLst/>
            <a:rect l="0" t="0" r="0" b="0"/>
            <a:pathLst>
              <a:path w="160580" h="276785">
                <a:moveTo>
                  <a:pt x="116042" y="0"/>
                </a:moveTo>
                <a:lnTo>
                  <a:pt x="102726" y="0"/>
                </a:lnTo>
                <a:lnTo>
                  <a:pt x="100212" y="992"/>
                </a:lnTo>
                <a:lnTo>
                  <a:pt x="97544" y="2646"/>
                </a:lnTo>
                <a:lnTo>
                  <a:pt x="94772" y="4740"/>
                </a:lnTo>
                <a:lnTo>
                  <a:pt x="90937" y="7129"/>
                </a:lnTo>
                <a:lnTo>
                  <a:pt x="86394" y="9713"/>
                </a:lnTo>
                <a:lnTo>
                  <a:pt x="81379" y="12428"/>
                </a:lnTo>
                <a:lnTo>
                  <a:pt x="77043" y="15231"/>
                </a:lnTo>
                <a:lnTo>
                  <a:pt x="73158" y="18091"/>
                </a:lnTo>
                <a:lnTo>
                  <a:pt x="69576" y="20991"/>
                </a:lnTo>
                <a:lnTo>
                  <a:pt x="65201" y="24907"/>
                </a:lnTo>
                <a:lnTo>
                  <a:pt x="55043" y="34551"/>
                </a:lnTo>
                <a:lnTo>
                  <a:pt x="49554" y="38909"/>
                </a:lnTo>
                <a:lnTo>
                  <a:pt x="43907" y="42807"/>
                </a:lnTo>
                <a:lnTo>
                  <a:pt x="38157" y="46397"/>
                </a:lnTo>
                <a:lnTo>
                  <a:pt x="33330" y="50775"/>
                </a:lnTo>
                <a:lnTo>
                  <a:pt x="29120" y="55678"/>
                </a:lnTo>
                <a:lnTo>
                  <a:pt x="25319" y="60931"/>
                </a:lnTo>
                <a:lnTo>
                  <a:pt x="21792" y="65425"/>
                </a:lnTo>
                <a:lnTo>
                  <a:pt x="18448" y="69414"/>
                </a:lnTo>
                <a:lnTo>
                  <a:pt x="15225" y="73064"/>
                </a:lnTo>
                <a:lnTo>
                  <a:pt x="12083" y="77483"/>
                </a:lnTo>
                <a:lnTo>
                  <a:pt x="8996" y="82413"/>
                </a:lnTo>
                <a:lnTo>
                  <a:pt x="5944" y="87684"/>
                </a:lnTo>
                <a:lnTo>
                  <a:pt x="2553" y="96187"/>
                </a:lnTo>
                <a:lnTo>
                  <a:pt x="1046" y="103273"/>
                </a:lnTo>
                <a:lnTo>
                  <a:pt x="198" y="111848"/>
                </a:lnTo>
                <a:lnTo>
                  <a:pt x="0" y="114202"/>
                </a:lnTo>
                <a:lnTo>
                  <a:pt x="2560" y="117894"/>
                </a:lnTo>
                <a:lnTo>
                  <a:pt x="4633" y="120268"/>
                </a:lnTo>
                <a:lnTo>
                  <a:pt x="8001" y="121850"/>
                </a:lnTo>
                <a:lnTo>
                  <a:pt x="12234" y="122905"/>
                </a:lnTo>
                <a:lnTo>
                  <a:pt x="17041" y="123609"/>
                </a:lnTo>
                <a:lnTo>
                  <a:pt x="21240" y="124078"/>
                </a:lnTo>
                <a:lnTo>
                  <a:pt x="25031" y="124390"/>
                </a:lnTo>
                <a:lnTo>
                  <a:pt x="28553" y="124599"/>
                </a:lnTo>
                <a:lnTo>
                  <a:pt x="37762" y="124830"/>
                </a:lnTo>
                <a:lnTo>
                  <a:pt x="59859" y="124978"/>
                </a:lnTo>
                <a:lnTo>
                  <a:pt x="65676" y="125983"/>
                </a:lnTo>
                <a:lnTo>
                  <a:pt x="71539" y="127644"/>
                </a:lnTo>
                <a:lnTo>
                  <a:pt x="77435" y="129744"/>
                </a:lnTo>
                <a:lnTo>
                  <a:pt x="83352" y="131145"/>
                </a:lnTo>
                <a:lnTo>
                  <a:pt x="89283" y="132078"/>
                </a:lnTo>
                <a:lnTo>
                  <a:pt x="95223" y="132700"/>
                </a:lnTo>
                <a:lnTo>
                  <a:pt x="101169" y="134108"/>
                </a:lnTo>
                <a:lnTo>
                  <a:pt x="107120" y="136037"/>
                </a:lnTo>
                <a:lnTo>
                  <a:pt x="113074" y="138317"/>
                </a:lnTo>
                <a:lnTo>
                  <a:pt x="118035" y="140828"/>
                </a:lnTo>
                <a:lnTo>
                  <a:pt x="122337" y="143495"/>
                </a:lnTo>
                <a:lnTo>
                  <a:pt x="126198" y="146265"/>
                </a:lnTo>
                <a:lnTo>
                  <a:pt x="129765" y="149103"/>
                </a:lnTo>
                <a:lnTo>
                  <a:pt x="133136" y="151988"/>
                </a:lnTo>
                <a:lnTo>
                  <a:pt x="136376" y="154903"/>
                </a:lnTo>
                <a:lnTo>
                  <a:pt x="142625" y="160789"/>
                </a:lnTo>
                <a:lnTo>
                  <a:pt x="154730" y="172651"/>
                </a:lnTo>
                <a:lnTo>
                  <a:pt x="156732" y="176616"/>
                </a:lnTo>
                <a:lnTo>
                  <a:pt x="158066" y="181244"/>
                </a:lnTo>
                <a:lnTo>
                  <a:pt x="158956" y="186313"/>
                </a:lnTo>
                <a:lnTo>
                  <a:pt x="159549" y="191677"/>
                </a:lnTo>
                <a:lnTo>
                  <a:pt x="159944" y="197238"/>
                </a:lnTo>
                <a:lnTo>
                  <a:pt x="160384" y="207716"/>
                </a:lnTo>
                <a:lnTo>
                  <a:pt x="160579" y="215680"/>
                </a:lnTo>
                <a:lnTo>
                  <a:pt x="159638" y="219193"/>
                </a:lnTo>
                <a:lnTo>
                  <a:pt x="155944" y="225742"/>
                </a:lnTo>
                <a:lnTo>
                  <a:pt x="152575" y="229869"/>
                </a:lnTo>
                <a:lnTo>
                  <a:pt x="148342" y="234605"/>
                </a:lnTo>
                <a:lnTo>
                  <a:pt x="139336" y="244167"/>
                </a:lnTo>
                <a:lnTo>
                  <a:pt x="132023" y="251725"/>
                </a:lnTo>
                <a:lnTo>
                  <a:pt x="127689" y="254137"/>
                </a:lnTo>
                <a:lnTo>
                  <a:pt x="122813" y="255744"/>
                </a:lnTo>
                <a:lnTo>
                  <a:pt x="117577" y="256816"/>
                </a:lnTo>
                <a:lnTo>
                  <a:pt x="113093" y="258523"/>
                </a:lnTo>
                <a:lnTo>
                  <a:pt x="109110" y="260653"/>
                </a:lnTo>
                <a:lnTo>
                  <a:pt x="105461" y="263066"/>
                </a:lnTo>
                <a:lnTo>
                  <a:pt x="101043" y="264674"/>
                </a:lnTo>
                <a:lnTo>
                  <a:pt x="96111" y="265746"/>
                </a:lnTo>
                <a:lnTo>
                  <a:pt x="90837" y="266460"/>
                </a:lnTo>
                <a:lnTo>
                  <a:pt x="85334" y="267929"/>
                </a:lnTo>
                <a:lnTo>
                  <a:pt x="79679" y="269901"/>
                </a:lnTo>
                <a:lnTo>
                  <a:pt x="73923" y="272207"/>
                </a:lnTo>
                <a:lnTo>
                  <a:pt x="69092" y="273744"/>
                </a:lnTo>
                <a:lnTo>
                  <a:pt x="64879" y="274770"/>
                </a:lnTo>
                <a:lnTo>
                  <a:pt x="61076" y="275453"/>
                </a:lnTo>
                <a:lnTo>
                  <a:pt x="56555" y="275909"/>
                </a:lnTo>
                <a:lnTo>
                  <a:pt x="51555" y="276212"/>
                </a:lnTo>
                <a:lnTo>
                  <a:pt x="41695" y="276550"/>
                </a:lnTo>
                <a:lnTo>
                  <a:pt x="30561" y="276740"/>
                </a:lnTo>
                <a:lnTo>
                  <a:pt x="24088" y="276784"/>
                </a:lnTo>
                <a:lnTo>
                  <a:pt x="21965" y="275804"/>
                </a:lnTo>
                <a:lnTo>
                  <a:pt x="20549" y="274158"/>
                </a:lnTo>
                <a:lnTo>
                  <a:pt x="19606" y="272069"/>
                </a:lnTo>
                <a:lnTo>
                  <a:pt x="17983" y="270676"/>
                </a:lnTo>
                <a:lnTo>
                  <a:pt x="15908" y="269747"/>
                </a:lnTo>
                <a:lnTo>
                  <a:pt x="8779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Annotation212"/>
          <p:cNvSpPr/>
          <p:nvPr/>
        </p:nvSpPr>
        <p:spPr>
          <a:xfrm>
            <a:off x="5716137" y="3911203"/>
            <a:ext cx="35756" cy="89298"/>
          </a:xfrm>
          <a:custGeom>
            <a:avLst/>
            <a:gdLst/>
            <a:ahLst/>
            <a:cxnLst/>
            <a:rect l="0" t="0" r="0" b="0"/>
            <a:pathLst>
              <a:path w="35756" h="89298">
                <a:moveTo>
                  <a:pt x="35755" y="0"/>
                </a:moveTo>
                <a:lnTo>
                  <a:pt x="35755" y="29811"/>
                </a:lnTo>
                <a:lnTo>
                  <a:pt x="34762" y="32773"/>
                </a:lnTo>
                <a:lnTo>
                  <a:pt x="33106" y="35739"/>
                </a:lnTo>
                <a:lnTo>
                  <a:pt x="31010" y="38709"/>
                </a:lnTo>
                <a:lnTo>
                  <a:pt x="29612" y="41681"/>
                </a:lnTo>
                <a:lnTo>
                  <a:pt x="28680" y="44654"/>
                </a:lnTo>
                <a:lnTo>
                  <a:pt x="28059" y="47629"/>
                </a:lnTo>
                <a:lnTo>
                  <a:pt x="26652" y="50604"/>
                </a:lnTo>
                <a:lnTo>
                  <a:pt x="24719" y="53580"/>
                </a:lnTo>
                <a:lnTo>
                  <a:pt x="22439" y="56556"/>
                </a:lnTo>
                <a:lnTo>
                  <a:pt x="20918" y="59532"/>
                </a:lnTo>
                <a:lnTo>
                  <a:pt x="19905" y="62508"/>
                </a:lnTo>
                <a:lnTo>
                  <a:pt x="19229" y="65485"/>
                </a:lnTo>
                <a:lnTo>
                  <a:pt x="17785" y="68461"/>
                </a:lnTo>
                <a:lnTo>
                  <a:pt x="15829" y="71438"/>
                </a:lnTo>
                <a:lnTo>
                  <a:pt x="13533" y="74414"/>
                </a:lnTo>
                <a:lnTo>
                  <a:pt x="11008" y="76399"/>
                </a:lnTo>
                <a:lnTo>
                  <a:pt x="8332" y="77721"/>
                </a:lnTo>
                <a:lnTo>
                  <a:pt x="5555" y="78603"/>
                </a:lnTo>
                <a:lnTo>
                  <a:pt x="3704" y="80183"/>
                </a:lnTo>
                <a:lnTo>
                  <a:pt x="2469" y="82229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Annotation213"/>
          <p:cNvSpPr/>
          <p:nvPr/>
        </p:nvSpPr>
        <p:spPr>
          <a:xfrm>
            <a:off x="5850218" y="3670102"/>
            <a:ext cx="71507" cy="142830"/>
          </a:xfrm>
          <a:custGeom>
            <a:avLst/>
            <a:gdLst/>
            <a:ahLst/>
            <a:cxnLst/>
            <a:rect l="0" t="0" r="0" b="0"/>
            <a:pathLst>
              <a:path w="71507" h="142830">
                <a:moveTo>
                  <a:pt x="8936" y="0"/>
                </a:moveTo>
                <a:lnTo>
                  <a:pt x="8936" y="21249"/>
                </a:lnTo>
                <a:lnTo>
                  <a:pt x="7943" y="25080"/>
                </a:lnTo>
                <a:lnTo>
                  <a:pt x="6287" y="29618"/>
                </a:lnTo>
                <a:lnTo>
                  <a:pt x="4191" y="34628"/>
                </a:lnTo>
                <a:lnTo>
                  <a:pt x="2793" y="38960"/>
                </a:lnTo>
                <a:lnTo>
                  <a:pt x="1861" y="42840"/>
                </a:lnTo>
                <a:lnTo>
                  <a:pt x="1240" y="46420"/>
                </a:lnTo>
                <a:lnTo>
                  <a:pt x="826" y="50790"/>
                </a:lnTo>
                <a:lnTo>
                  <a:pt x="550" y="55688"/>
                </a:lnTo>
                <a:lnTo>
                  <a:pt x="242" y="66422"/>
                </a:lnTo>
                <a:lnTo>
                  <a:pt x="0" y="118550"/>
                </a:lnTo>
                <a:lnTo>
                  <a:pt x="992" y="121698"/>
                </a:lnTo>
                <a:lnTo>
                  <a:pt x="2647" y="124788"/>
                </a:lnTo>
                <a:lnTo>
                  <a:pt x="4743" y="127840"/>
                </a:lnTo>
                <a:lnTo>
                  <a:pt x="6141" y="130867"/>
                </a:lnTo>
                <a:lnTo>
                  <a:pt x="7073" y="133878"/>
                </a:lnTo>
                <a:lnTo>
                  <a:pt x="7693" y="136876"/>
                </a:lnTo>
                <a:lnTo>
                  <a:pt x="10094" y="138876"/>
                </a:lnTo>
                <a:lnTo>
                  <a:pt x="13680" y="140209"/>
                </a:lnTo>
                <a:lnTo>
                  <a:pt x="18058" y="141098"/>
                </a:lnTo>
                <a:lnTo>
                  <a:pt x="21969" y="141690"/>
                </a:lnTo>
                <a:lnTo>
                  <a:pt x="25570" y="142085"/>
                </a:lnTo>
                <a:lnTo>
                  <a:pt x="28964" y="142348"/>
                </a:lnTo>
                <a:lnTo>
                  <a:pt x="32220" y="142524"/>
                </a:lnTo>
                <a:lnTo>
                  <a:pt x="38486" y="142719"/>
                </a:lnTo>
                <a:lnTo>
                  <a:pt x="47597" y="142829"/>
                </a:lnTo>
                <a:lnTo>
                  <a:pt x="50601" y="141852"/>
                </a:lnTo>
                <a:lnTo>
                  <a:pt x="53596" y="140208"/>
                </a:lnTo>
                <a:lnTo>
                  <a:pt x="56587" y="138121"/>
                </a:lnTo>
                <a:lnTo>
                  <a:pt x="59573" y="135737"/>
                </a:lnTo>
                <a:lnTo>
                  <a:pt x="62558" y="133155"/>
                </a:lnTo>
                <a:lnTo>
                  <a:pt x="71506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Annotation214"/>
          <p:cNvSpPr/>
          <p:nvPr/>
        </p:nvSpPr>
        <p:spPr>
          <a:xfrm>
            <a:off x="5921725" y="3670102"/>
            <a:ext cx="8939" cy="267891"/>
          </a:xfrm>
          <a:custGeom>
            <a:avLst/>
            <a:gdLst/>
            <a:ahLst/>
            <a:cxnLst/>
            <a:rect l="0" t="0" r="0" b="0"/>
            <a:pathLst>
              <a:path w="8939" h="267891">
                <a:moveTo>
                  <a:pt x="8938" y="0"/>
                </a:moveTo>
                <a:lnTo>
                  <a:pt x="8938" y="12428"/>
                </a:lnTo>
                <a:lnTo>
                  <a:pt x="7945" y="15231"/>
                </a:lnTo>
                <a:lnTo>
                  <a:pt x="6290" y="18091"/>
                </a:lnTo>
                <a:lnTo>
                  <a:pt x="4193" y="20991"/>
                </a:lnTo>
                <a:lnTo>
                  <a:pt x="2794" y="24907"/>
                </a:lnTo>
                <a:lnTo>
                  <a:pt x="1863" y="29504"/>
                </a:lnTo>
                <a:lnTo>
                  <a:pt x="1242" y="34552"/>
                </a:lnTo>
                <a:lnTo>
                  <a:pt x="827" y="39901"/>
                </a:lnTo>
                <a:lnTo>
                  <a:pt x="551" y="45453"/>
                </a:lnTo>
                <a:lnTo>
                  <a:pt x="367" y="51138"/>
                </a:lnTo>
                <a:lnTo>
                  <a:pt x="71" y="80656"/>
                </a:lnTo>
                <a:lnTo>
                  <a:pt x="0" y="188801"/>
                </a:lnTo>
                <a:lnTo>
                  <a:pt x="993" y="196312"/>
                </a:lnTo>
                <a:lnTo>
                  <a:pt x="2647" y="203305"/>
                </a:lnTo>
                <a:lnTo>
                  <a:pt x="4744" y="209950"/>
                </a:lnTo>
                <a:lnTo>
                  <a:pt x="6142" y="216365"/>
                </a:lnTo>
                <a:lnTo>
                  <a:pt x="7074" y="222626"/>
                </a:lnTo>
                <a:lnTo>
                  <a:pt x="7696" y="228784"/>
                </a:lnTo>
                <a:lnTo>
                  <a:pt x="8110" y="233882"/>
                </a:lnTo>
                <a:lnTo>
                  <a:pt x="8386" y="238273"/>
                </a:lnTo>
                <a:lnTo>
                  <a:pt x="8692" y="245797"/>
                </a:lnTo>
                <a:lnTo>
                  <a:pt x="8865" y="255611"/>
                </a:lnTo>
                <a:lnTo>
                  <a:pt x="8938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Annotation215"/>
          <p:cNvSpPr/>
          <p:nvPr/>
        </p:nvSpPr>
        <p:spPr>
          <a:xfrm>
            <a:off x="5993791" y="3679031"/>
            <a:ext cx="115597" cy="232173"/>
          </a:xfrm>
          <a:custGeom>
            <a:avLst/>
            <a:gdLst/>
            <a:ahLst/>
            <a:cxnLst/>
            <a:rect l="0" t="0" r="0" b="0"/>
            <a:pathLst>
              <a:path w="115597" h="232173">
                <a:moveTo>
                  <a:pt x="97766" y="0"/>
                </a:moveTo>
                <a:lnTo>
                  <a:pt x="97766" y="4741"/>
                </a:lnTo>
                <a:lnTo>
                  <a:pt x="96773" y="5145"/>
                </a:lnTo>
                <a:lnTo>
                  <a:pt x="95118" y="4422"/>
                </a:lnTo>
                <a:lnTo>
                  <a:pt x="93021" y="2948"/>
                </a:lnTo>
                <a:lnTo>
                  <a:pt x="91622" y="2958"/>
                </a:lnTo>
                <a:lnTo>
                  <a:pt x="90691" y="3956"/>
                </a:lnTo>
                <a:lnTo>
                  <a:pt x="90070" y="5614"/>
                </a:lnTo>
                <a:lnTo>
                  <a:pt x="88663" y="6720"/>
                </a:lnTo>
                <a:lnTo>
                  <a:pt x="86730" y="7456"/>
                </a:lnTo>
                <a:lnTo>
                  <a:pt x="84450" y="7947"/>
                </a:lnTo>
                <a:lnTo>
                  <a:pt x="81937" y="8275"/>
                </a:lnTo>
                <a:lnTo>
                  <a:pt x="79268" y="8493"/>
                </a:lnTo>
                <a:lnTo>
                  <a:pt x="76495" y="8639"/>
                </a:lnTo>
                <a:lnTo>
                  <a:pt x="73653" y="9728"/>
                </a:lnTo>
                <a:lnTo>
                  <a:pt x="70766" y="11446"/>
                </a:lnTo>
                <a:lnTo>
                  <a:pt x="67847" y="13584"/>
                </a:lnTo>
                <a:lnTo>
                  <a:pt x="63916" y="15009"/>
                </a:lnTo>
                <a:lnTo>
                  <a:pt x="59308" y="15959"/>
                </a:lnTo>
                <a:lnTo>
                  <a:pt x="54250" y="16593"/>
                </a:lnTo>
                <a:lnTo>
                  <a:pt x="49885" y="18007"/>
                </a:lnTo>
                <a:lnTo>
                  <a:pt x="45983" y="19942"/>
                </a:lnTo>
                <a:lnTo>
                  <a:pt x="42387" y="22225"/>
                </a:lnTo>
                <a:lnTo>
                  <a:pt x="38004" y="24738"/>
                </a:lnTo>
                <a:lnTo>
                  <a:pt x="27836" y="30177"/>
                </a:lnTo>
                <a:lnTo>
                  <a:pt x="23338" y="33017"/>
                </a:lnTo>
                <a:lnTo>
                  <a:pt x="19345" y="35902"/>
                </a:lnTo>
                <a:lnTo>
                  <a:pt x="15690" y="38817"/>
                </a:lnTo>
                <a:lnTo>
                  <a:pt x="12261" y="41754"/>
                </a:lnTo>
                <a:lnTo>
                  <a:pt x="8981" y="44703"/>
                </a:lnTo>
                <a:lnTo>
                  <a:pt x="5801" y="47661"/>
                </a:lnTo>
                <a:lnTo>
                  <a:pt x="3682" y="50626"/>
                </a:lnTo>
                <a:lnTo>
                  <a:pt x="1326" y="56566"/>
                </a:lnTo>
                <a:lnTo>
                  <a:pt x="279" y="62513"/>
                </a:lnTo>
                <a:lnTo>
                  <a:pt x="0" y="65488"/>
                </a:lnTo>
                <a:lnTo>
                  <a:pt x="807" y="67471"/>
                </a:lnTo>
                <a:lnTo>
                  <a:pt x="2338" y="68793"/>
                </a:lnTo>
                <a:lnTo>
                  <a:pt x="4353" y="69675"/>
                </a:lnTo>
                <a:lnTo>
                  <a:pt x="6688" y="71255"/>
                </a:lnTo>
                <a:lnTo>
                  <a:pt x="9239" y="73300"/>
                </a:lnTo>
                <a:lnTo>
                  <a:pt x="11932" y="75656"/>
                </a:lnTo>
                <a:lnTo>
                  <a:pt x="14721" y="78219"/>
                </a:lnTo>
                <a:lnTo>
                  <a:pt x="20468" y="83712"/>
                </a:lnTo>
                <a:lnTo>
                  <a:pt x="24384" y="85573"/>
                </a:lnTo>
                <a:lnTo>
                  <a:pt x="28982" y="86815"/>
                </a:lnTo>
                <a:lnTo>
                  <a:pt x="34033" y="87642"/>
                </a:lnTo>
                <a:lnTo>
                  <a:pt x="38394" y="89186"/>
                </a:lnTo>
                <a:lnTo>
                  <a:pt x="42294" y="91207"/>
                </a:lnTo>
                <a:lnTo>
                  <a:pt x="45886" y="93547"/>
                </a:lnTo>
                <a:lnTo>
                  <a:pt x="50269" y="96099"/>
                </a:lnTo>
                <a:lnTo>
                  <a:pt x="55176" y="98793"/>
                </a:lnTo>
                <a:lnTo>
                  <a:pt x="65926" y="104431"/>
                </a:lnTo>
                <a:lnTo>
                  <a:pt x="77325" y="110245"/>
                </a:lnTo>
                <a:lnTo>
                  <a:pt x="82152" y="113184"/>
                </a:lnTo>
                <a:lnTo>
                  <a:pt x="86364" y="116136"/>
                </a:lnTo>
                <a:lnTo>
                  <a:pt x="90164" y="119096"/>
                </a:lnTo>
                <a:lnTo>
                  <a:pt x="93691" y="122061"/>
                </a:lnTo>
                <a:lnTo>
                  <a:pt x="97036" y="125031"/>
                </a:lnTo>
                <a:lnTo>
                  <a:pt x="103400" y="130976"/>
                </a:lnTo>
                <a:lnTo>
                  <a:pt x="109540" y="136925"/>
                </a:lnTo>
                <a:lnTo>
                  <a:pt x="111574" y="139900"/>
                </a:lnTo>
                <a:lnTo>
                  <a:pt x="113835" y="145853"/>
                </a:lnTo>
                <a:lnTo>
                  <a:pt x="114437" y="149821"/>
                </a:lnTo>
                <a:lnTo>
                  <a:pt x="114840" y="154451"/>
                </a:lnTo>
                <a:lnTo>
                  <a:pt x="115285" y="163895"/>
                </a:lnTo>
                <a:lnTo>
                  <a:pt x="115485" y="171399"/>
                </a:lnTo>
                <a:lnTo>
                  <a:pt x="115596" y="181203"/>
                </a:lnTo>
                <a:lnTo>
                  <a:pt x="114618" y="184302"/>
                </a:lnTo>
                <a:lnTo>
                  <a:pt x="112974" y="187360"/>
                </a:lnTo>
                <a:lnTo>
                  <a:pt x="110884" y="190391"/>
                </a:lnTo>
                <a:lnTo>
                  <a:pt x="108497" y="193404"/>
                </a:lnTo>
                <a:lnTo>
                  <a:pt x="105913" y="196405"/>
                </a:lnTo>
                <a:lnTo>
                  <a:pt x="103198" y="199398"/>
                </a:lnTo>
                <a:lnTo>
                  <a:pt x="97532" y="205369"/>
                </a:lnTo>
                <a:lnTo>
                  <a:pt x="85801" y="217287"/>
                </a:lnTo>
                <a:lnTo>
                  <a:pt x="82838" y="219272"/>
                </a:lnTo>
                <a:lnTo>
                  <a:pt x="79869" y="220595"/>
                </a:lnTo>
                <a:lnTo>
                  <a:pt x="76896" y="221477"/>
                </a:lnTo>
                <a:lnTo>
                  <a:pt x="73921" y="222066"/>
                </a:lnTo>
                <a:lnTo>
                  <a:pt x="70944" y="222458"/>
                </a:lnTo>
                <a:lnTo>
                  <a:pt x="67967" y="222720"/>
                </a:lnTo>
                <a:lnTo>
                  <a:pt x="63995" y="223886"/>
                </a:lnTo>
                <a:lnTo>
                  <a:pt x="59362" y="225656"/>
                </a:lnTo>
                <a:lnTo>
                  <a:pt x="54286" y="227828"/>
                </a:lnTo>
                <a:lnTo>
                  <a:pt x="49909" y="229276"/>
                </a:lnTo>
                <a:lnTo>
                  <a:pt x="45998" y="230242"/>
                </a:lnTo>
                <a:lnTo>
                  <a:pt x="35196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Annotation216"/>
          <p:cNvSpPr/>
          <p:nvPr/>
        </p:nvSpPr>
        <p:spPr>
          <a:xfrm>
            <a:off x="6163220" y="3661539"/>
            <a:ext cx="169521" cy="231756"/>
          </a:xfrm>
          <a:custGeom>
            <a:avLst/>
            <a:gdLst/>
            <a:ahLst/>
            <a:cxnLst/>
            <a:rect l="0" t="0" r="0" b="0"/>
            <a:pathLst>
              <a:path w="169521" h="231756">
                <a:moveTo>
                  <a:pt x="62415" y="8563"/>
                </a:moveTo>
                <a:lnTo>
                  <a:pt x="62415" y="0"/>
                </a:lnTo>
                <a:lnTo>
                  <a:pt x="57671" y="4482"/>
                </a:lnTo>
                <a:lnTo>
                  <a:pt x="55279" y="5842"/>
                </a:lnTo>
                <a:lnTo>
                  <a:pt x="52693" y="6749"/>
                </a:lnTo>
                <a:lnTo>
                  <a:pt x="49975" y="7353"/>
                </a:lnTo>
                <a:lnTo>
                  <a:pt x="47169" y="8749"/>
                </a:lnTo>
                <a:lnTo>
                  <a:pt x="44306" y="10671"/>
                </a:lnTo>
                <a:lnTo>
                  <a:pt x="41404" y="12945"/>
                </a:lnTo>
                <a:lnTo>
                  <a:pt x="39470" y="16445"/>
                </a:lnTo>
                <a:lnTo>
                  <a:pt x="38179" y="20763"/>
                </a:lnTo>
                <a:lnTo>
                  <a:pt x="37320" y="25626"/>
                </a:lnTo>
                <a:lnTo>
                  <a:pt x="35753" y="29860"/>
                </a:lnTo>
                <a:lnTo>
                  <a:pt x="33716" y="33675"/>
                </a:lnTo>
                <a:lnTo>
                  <a:pt x="31364" y="37210"/>
                </a:lnTo>
                <a:lnTo>
                  <a:pt x="28804" y="41552"/>
                </a:lnTo>
                <a:lnTo>
                  <a:pt x="26104" y="46430"/>
                </a:lnTo>
                <a:lnTo>
                  <a:pt x="23310" y="51667"/>
                </a:lnTo>
                <a:lnTo>
                  <a:pt x="20454" y="58135"/>
                </a:lnTo>
                <a:lnTo>
                  <a:pt x="17557" y="65423"/>
                </a:lnTo>
                <a:lnTo>
                  <a:pt x="14634" y="73258"/>
                </a:lnTo>
                <a:lnTo>
                  <a:pt x="11690" y="80467"/>
                </a:lnTo>
                <a:lnTo>
                  <a:pt x="8735" y="87257"/>
                </a:lnTo>
                <a:lnTo>
                  <a:pt x="5772" y="93767"/>
                </a:lnTo>
                <a:lnTo>
                  <a:pt x="3797" y="101084"/>
                </a:lnTo>
                <a:lnTo>
                  <a:pt x="2480" y="108939"/>
                </a:lnTo>
                <a:lnTo>
                  <a:pt x="1601" y="117152"/>
                </a:lnTo>
                <a:lnTo>
                  <a:pt x="1017" y="125604"/>
                </a:lnTo>
                <a:lnTo>
                  <a:pt x="626" y="134215"/>
                </a:lnTo>
                <a:lnTo>
                  <a:pt x="77" y="157910"/>
                </a:lnTo>
                <a:lnTo>
                  <a:pt x="0" y="164682"/>
                </a:lnTo>
                <a:lnTo>
                  <a:pt x="941" y="171182"/>
                </a:lnTo>
                <a:lnTo>
                  <a:pt x="2563" y="177499"/>
                </a:lnTo>
                <a:lnTo>
                  <a:pt x="4636" y="183695"/>
                </a:lnTo>
                <a:lnTo>
                  <a:pt x="7012" y="189809"/>
                </a:lnTo>
                <a:lnTo>
                  <a:pt x="9590" y="195871"/>
                </a:lnTo>
                <a:lnTo>
                  <a:pt x="12300" y="201895"/>
                </a:lnTo>
                <a:lnTo>
                  <a:pt x="15101" y="206904"/>
                </a:lnTo>
                <a:lnTo>
                  <a:pt x="17961" y="211236"/>
                </a:lnTo>
                <a:lnTo>
                  <a:pt x="20862" y="215115"/>
                </a:lnTo>
                <a:lnTo>
                  <a:pt x="24781" y="218694"/>
                </a:lnTo>
                <a:lnTo>
                  <a:pt x="29381" y="222072"/>
                </a:lnTo>
                <a:lnTo>
                  <a:pt x="34433" y="225317"/>
                </a:lnTo>
                <a:lnTo>
                  <a:pt x="38795" y="227479"/>
                </a:lnTo>
                <a:lnTo>
                  <a:pt x="42695" y="228921"/>
                </a:lnTo>
                <a:lnTo>
                  <a:pt x="46290" y="229882"/>
                </a:lnTo>
                <a:lnTo>
                  <a:pt x="51665" y="230523"/>
                </a:lnTo>
                <a:lnTo>
                  <a:pt x="58228" y="230951"/>
                </a:lnTo>
                <a:lnTo>
                  <a:pt x="72472" y="231425"/>
                </a:lnTo>
                <a:lnTo>
                  <a:pt x="97802" y="231730"/>
                </a:lnTo>
                <a:lnTo>
                  <a:pt x="103884" y="231755"/>
                </a:lnTo>
                <a:lnTo>
                  <a:pt x="108932" y="230779"/>
                </a:lnTo>
                <a:lnTo>
                  <a:pt x="113290" y="229137"/>
                </a:lnTo>
                <a:lnTo>
                  <a:pt x="121774" y="224666"/>
                </a:lnTo>
                <a:lnTo>
                  <a:pt x="132166" y="219372"/>
                </a:lnTo>
                <a:lnTo>
                  <a:pt x="136724" y="216570"/>
                </a:lnTo>
                <a:lnTo>
                  <a:pt x="140757" y="213711"/>
                </a:lnTo>
                <a:lnTo>
                  <a:pt x="144438" y="210813"/>
                </a:lnTo>
                <a:lnTo>
                  <a:pt x="147885" y="207888"/>
                </a:lnTo>
                <a:lnTo>
                  <a:pt x="151177" y="204946"/>
                </a:lnTo>
                <a:lnTo>
                  <a:pt x="154365" y="201993"/>
                </a:lnTo>
                <a:lnTo>
                  <a:pt x="157483" y="198039"/>
                </a:lnTo>
                <a:lnTo>
                  <a:pt x="160554" y="193419"/>
                </a:lnTo>
                <a:lnTo>
                  <a:pt x="163597" y="188355"/>
                </a:lnTo>
                <a:lnTo>
                  <a:pt x="165624" y="183987"/>
                </a:lnTo>
                <a:lnTo>
                  <a:pt x="166975" y="180083"/>
                </a:lnTo>
                <a:lnTo>
                  <a:pt x="168477" y="173098"/>
                </a:lnTo>
                <a:lnTo>
                  <a:pt x="169144" y="166687"/>
                </a:lnTo>
                <a:lnTo>
                  <a:pt x="169322" y="162596"/>
                </a:lnTo>
                <a:lnTo>
                  <a:pt x="169520" y="152759"/>
                </a:lnTo>
                <a:lnTo>
                  <a:pt x="168580" y="149342"/>
                </a:lnTo>
                <a:lnTo>
                  <a:pt x="166960" y="147063"/>
                </a:lnTo>
                <a:lnTo>
                  <a:pt x="162511" y="143541"/>
                </a:lnTo>
                <a:lnTo>
                  <a:pt x="157223" y="138667"/>
                </a:lnTo>
                <a:lnTo>
                  <a:pt x="153430" y="136971"/>
                </a:lnTo>
                <a:lnTo>
                  <a:pt x="148914" y="135840"/>
                </a:lnTo>
                <a:lnTo>
                  <a:pt x="143918" y="135086"/>
                </a:lnTo>
                <a:lnTo>
                  <a:pt x="139593" y="134584"/>
                </a:lnTo>
                <a:lnTo>
                  <a:pt x="135716" y="134249"/>
                </a:lnTo>
                <a:lnTo>
                  <a:pt x="132140" y="134025"/>
                </a:lnTo>
                <a:lnTo>
                  <a:pt x="122868" y="133777"/>
                </a:lnTo>
                <a:lnTo>
                  <a:pt x="117614" y="133711"/>
                </a:lnTo>
                <a:lnTo>
                  <a:pt x="113120" y="134659"/>
                </a:lnTo>
                <a:lnTo>
                  <a:pt x="109130" y="136283"/>
                </a:lnTo>
                <a:lnTo>
                  <a:pt x="105476" y="138358"/>
                </a:lnTo>
                <a:lnTo>
                  <a:pt x="96121" y="143309"/>
                </a:lnTo>
                <a:lnTo>
                  <a:pt x="90845" y="146019"/>
                </a:lnTo>
                <a:lnTo>
                  <a:pt x="86334" y="148817"/>
                </a:lnTo>
                <a:lnTo>
                  <a:pt x="82334" y="151675"/>
                </a:lnTo>
                <a:lnTo>
                  <a:pt x="78674" y="154572"/>
                </a:lnTo>
                <a:lnTo>
                  <a:pt x="76234" y="157496"/>
                </a:lnTo>
                <a:lnTo>
                  <a:pt x="74607" y="160438"/>
                </a:lnTo>
                <a:lnTo>
                  <a:pt x="71807" y="167344"/>
                </a:lnTo>
                <a:lnTo>
                  <a:pt x="67252" y="177028"/>
                </a:lnTo>
                <a:lnTo>
                  <a:pt x="66633" y="182388"/>
                </a:lnTo>
                <a:lnTo>
                  <a:pt x="67214" y="187947"/>
                </a:lnTo>
                <a:lnTo>
                  <a:pt x="68594" y="193636"/>
                </a:lnTo>
                <a:lnTo>
                  <a:pt x="69514" y="198422"/>
                </a:lnTo>
                <a:lnTo>
                  <a:pt x="70127" y="202604"/>
                </a:lnTo>
                <a:lnTo>
                  <a:pt x="70536" y="206385"/>
                </a:lnTo>
                <a:lnTo>
                  <a:pt x="70990" y="213231"/>
                </a:lnTo>
                <a:lnTo>
                  <a:pt x="71354" y="22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Annotation217"/>
          <p:cNvSpPr/>
          <p:nvPr/>
        </p:nvSpPr>
        <p:spPr>
          <a:xfrm>
            <a:off x="6637302" y="2491428"/>
            <a:ext cx="151464" cy="241057"/>
          </a:xfrm>
          <a:custGeom>
            <a:avLst/>
            <a:gdLst/>
            <a:ahLst/>
            <a:cxnLst/>
            <a:rect l="0" t="0" r="0" b="0"/>
            <a:pathLst>
              <a:path w="151464" h="241057">
                <a:moveTo>
                  <a:pt x="97832" y="62463"/>
                </a:moveTo>
                <a:lnTo>
                  <a:pt x="97832" y="53901"/>
                </a:lnTo>
                <a:lnTo>
                  <a:pt x="100481" y="51051"/>
                </a:lnTo>
                <a:lnTo>
                  <a:pt x="102577" y="48901"/>
                </a:lnTo>
                <a:lnTo>
                  <a:pt x="103976" y="46476"/>
                </a:lnTo>
                <a:lnTo>
                  <a:pt x="105528" y="41136"/>
                </a:lnTo>
                <a:lnTo>
                  <a:pt x="104949" y="38323"/>
                </a:lnTo>
                <a:lnTo>
                  <a:pt x="101658" y="32551"/>
                </a:lnTo>
                <a:lnTo>
                  <a:pt x="98966" y="28465"/>
                </a:lnTo>
                <a:lnTo>
                  <a:pt x="98336" y="24863"/>
                </a:lnTo>
                <a:lnTo>
                  <a:pt x="98169" y="22513"/>
                </a:lnTo>
                <a:lnTo>
                  <a:pt x="97063" y="19955"/>
                </a:lnTo>
                <a:lnTo>
                  <a:pt x="93186" y="14466"/>
                </a:lnTo>
                <a:lnTo>
                  <a:pt x="90763" y="11613"/>
                </a:lnTo>
                <a:lnTo>
                  <a:pt x="88153" y="8719"/>
                </a:lnTo>
                <a:lnTo>
                  <a:pt x="85420" y="5798"/>
                </a:lnTo>
                <a:lnTo>
                  <a:pt x="82606" y="3850"/>
                </a:lnTo>
                <a:lnTo>
                  <a:pt x="79735" y="2552"/>
                </a:lnTo>
                <a:lnTo>
                  <a:pt x="76830" y="1686"/>
                </a:lnTo>
                <a:lnTo>
                  <a:pt x="73898" y="1109"/>
                </a:lnTo>
                <a:lnTo>
                  <a:pt x="70951" y="724"/>
                </a:lnTo>
                <a:lnTo>
                  <a:pt x="67993" y="468"/>
                </a:lnTo>
                <a:lnTo>
                  <a:pt x="65028" y="297"/>
                </a:lnTo>
                <a:lnTo>
                  <a:pt x="59085" y="107"/>
                </a:lnTo>
                <a:lnTo>
                  <a:pt x="45411" y="0"/>
                </a:lnTo>
                <a:lnTo>
                  <a:pt x="41035" y="977"/>
                </a:lnTo>
                <a:lnTo>
                  <a:pt x="37125" y="2621"/>
                </a:lnTo>
                <a:lnTo>
                  <a:pt x="33524" y="4709"/>
                </a:lnTo>
                <a:lnTo>
                  <a:pt x="30131" y="7093"/>
                </a:lnTo>
                <a:lnTo>
                  <a:pt x="26876" y="9675"/>
                </a:lnTo>
                <a:lnTo>
                  <a:pt x="23712" y="12388"/>
                </a:lnTo>
                <a:lnTo>
                  <a:pt x="21603" y="15189"/>
                </a:lnTo>
                <a:lnTo>
                  <a:pt x="19260" y="20947"/>
                </a:lnTo>
                <a:lnTo>
                  <a:pt x="17642" y="24864"/>
                </a:lnTo>
                <a:lnTo>
                  <a:pt x="15570" y="29459"/>
                </a:lnTo>
                <a:lnTo>
                  <a:pt x="13196" y="34507"/>
                </a:lnTo>
                <a:lnTo>
                  <a:pt x="10619" y="38865"/>
                </a:lnTo>
                <a:lnTo>
                  <a:pt x="7909" y="42762"/>
                </a:lnTo>
                <a:lnTo>
                  <a:pt x="5108" y="46352"/>
                </a:lnTo>
                <a:lnTo>
                  <a:pt x="3242" y="50730"/>
                </a:lnTo>
                <a:lnTo>
                  <a:pt x="1997" y="55634"/>
                </a:lnTo>
                <a:lnTo>
                  <a:pt x="1167" y="60886"/>
                </a:lnTo>
                <a:lnTo>
                  <a:pt x="615" y="66373"/>
                </a:lnTo>
                <a:lnTo>
                  <a:pt x="246" y="72015"/>
                </a:lnTo>
                <a:lnTo>
                  <a:pt x="0" y="77760"/>
                </a:lnTo>
                <a:lnTo>
                  <a:pt x="829" y="82583"/>
                </a:lnTo>
                <a:lnTo>
                  <a:pt x="2376" y="86790"/>
                </a:lnTo>
                <a:lnTo>
                  <a:pt x="6741" y="95103"/>
                </a:lnTo>
                <a:lnTo>
                  <a:pt x="11993" y="105412"/>
                </a:lnTo>
                <a:lnTo>
                  <a:pt x="14783" y="109947"/>
                </a:lnTo>
                <a:lnTo>
                  <a:pt x="17637" y="113963"/>
                </a:lnTo>
                <a:lnTo>
                  <a:pt x="20533" y="117632"/>
                </a:lnTo>
                <a:lnTo>
                  <a:pt x="23456" y="121070"/>
                </a:lnTo>
                <a:lnTo>
                  <a:pt x="26399" y="124355"/>
                </a:lnTo>
                <a:lnTo>
                  <a:pt x="29353" y="127536"/>
                </a:lnTo>
                <a:lnTo>
                  <a:pt x="33309" y="129658"/>
                </a:lnTo>
                <a:lnTo>
                  <a:pt x="37932" y="131072"/>
                </a:lnTo>
                <a:lnTo>
                  <a:pt x="43002" y="132015"/>
                </a:lnTo>
                <a:lnTo>
                  <a:pt x="47374" y="132643"/>
                </a:lnTo>
                <a:lnTo>
                  <a:pt x="51282" y="133062"/>
                </a:lnTo>
                <a:lnTo>
                  <a:pt x="54880" y="133342"/>
                </a:lnTo>
                <a:lnTo>
                  <a:pt x="58273" y="133527"/>
                </a:lnTo>
                <a:lnTo>
                  <a:pt x="64690" y="133735"/>
                </a:lnTo>
                <a:lnTo>
                  <a:pt x="78632" y="133851"/>
                </a:lnTo>
                <a:lnTo>
                  <a:pt x="83047" y="132875"/>
                </a:lnTo>
                <a:lnTo>
                  <a:pt x="86981" y="131232"/>
                </a:lnTo>
                <a:lnTo>
                  <a:pt x="90598" y="129145"/>
                </a:lnTo>
                <a:lnTo>
                  <a:pt x="94003" y="126761"/>
                </a:lnTo>
                <a:lnTo>
                  <a:pt x="97266" y="124180"/>
                </a:lnTo>
                <a:lnTo>
                  <a:pt x="100434" y="121467"/>
                </a:lnTo>
                <a:lnTo>
                  <a:pt x="103539" y="118666"/>
                </a:lnTo>
                <a:lnTo>
                  <a:pt x="109638" y="112908"/>
                </a:lnTo>
                <a:lnTo>
                  <a:pt x="112655" y="110976"/>
                </a:lnTo>
                <a:lnTo>
                  <a:pt x="115659" y="109687"/>
                </a:lnTo>
                <a:lnTo>
                  <a:pt x="118655" y="108829"/>
                </a:lnTo>
                <a:lnTo>
                  <a:pt x="120654" y="107264"/>
                </a:lnTo>
                <a:lnTo>
                  <a:pt x="121985" y="105228"/>
                </a:lnTo>
                <a:lnTo>
                  <a:pt x="123464" y="100321"/>
                </a:lnTo>
                <a:lnTo>
                  <a:pt x="124122" y="94833"/>
                </a:lnTo>
                <a:lnTo>
                  <a:pt x="124415" y="89087"/>
                </a:lnTo>
                <a:lnTo>
                  <a:pt x="124544" y="83225"/>
                </a:lnTo>
                <a:lnTo>
                  <a:pt x="124647" y="71438"/>
                </a:lnTo>
                <a:lnTo>
                  <a:pt x="124648" y="84696"/>
                </a:lnTo>
                <a:lnTo>
                  <a:pt x="125641" y="87207"/>
                </a:lnTo>
                <a:lnTo>
                  <a:pt x="129393" y="92642"/>
                </a:lnTo>
                <a:lnTo>
                  <a:pt x="130791" y="96473"/>
                </a:lnTo>
                <a:lnTo>
                  <a:pt x="131723" y="101011"/>
                </a:lnTo>
                <a:lnTo>
                  <a:pt x="132344" y="106021"/>
                </a:lnTo>
                <a:lnTo>
                  <a:pt x="132758" y="110353"/>
                </a:lnTo>
                <a:lnTo>
                  <a:pt x="133219" y="117812"/>
                </a:lnTo>
                <a:lnTo>
                  <a:pt x="133423" y="127081"/>
                </a:lnTo>
                <a:lnTo>
                  <a:pt x="133585" y="185863"/>
                </a:lnTo>
                <a:lnTo>
                  <a:pt x="134578" y="190370"/>
                </a:lnTo>
                <a:lnTo>
                  <a:pt x="136234" y="194367"/>
                </a:lnTo>
                <a:lnTo>
                  <a:pt x="139729" y="201454"/>
                </a:lnTo>
                <a:lnTo>
                  <a:pt x="141282" y="207911"/>
                </a:lnTo>
                <a:lnTo>
                  <a:pt x="141973" y="214088"/>
                </a:lnTo>
                <a:lnTo>
                  <a:pt x="142280" y="220141"/>
                </a:lnTo>
                <a:lnTo>
                  <a:pt x="142493" y="230352"/>
                </a:lnTo>
                <a:lnTo>
                  <a:pt x="145158" y="233984"/>
                </a:lnTo>
                <a:lnTo>
                  <a:pt x="151463" y="2410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Annotation218"/>
          <p:cNvSpPr/>
          <p:nvPr/>
        </p:nvSpPr>
        <p:spPr>
          <a:xfrm>
            <a:off x="6833458" y="2500314"/>
            <a:ext cx="133675" cy="205336"/>
          </a:xfrm>
          <a:custGeom>
            <a:avLst/>
            <a:gdLst/>
            <a:ahLst/>
            <a:cxnLst/>
            <a:rect l="0" t="0" r="0" b="0"/>
            <a:pathLst>
              <a:path w="133675" h="205336">
                <a:moveTo>
                  <a:pt x="17877" y="80365"/>
                </a:moveTo>
                <a:lnTo>
                  <a:pt x="17877" y="59116"/>
                </a:lnTo>
                <a:lnTo>
                  <a:pt x="18870" y="56277"/>
                </a:lnTo>
                <a:lnTo>
                  <a:pt x="22622" y="50478"/>
                </a:lnTo>
                <a:lnTo>
                  <a:pt x="24953" y="44592"/>
                </a:lnTo>
                <a:lnTo>
                  <a:pt x="25574" y="41634"/>
                </a:lnTo>
                <a:lnTo>
                  <a:pt x="26981" y="37677"/>
                </a:lnTo>
                <a:lnTo>
                  <a:pt x="28912" y="33055"/>
                </a:lnTo>
                <a:lnTo>
                  <a:pt x="31194" y="27989"/>
                </a:lnTo>
                <a:lnTo>
                  <a:pt x="34700" y="24612"/>
                </a:lnTo>
                <a:lnTo>
                  <a:pt x="39024" y="22361"/>
                </a:lnTo>
                <a:lnTo>
                  <a:pt x="43893" y="20860"/>
                </a:lnTo>
                <a:lnTo>
                  <a:pt x="48132" y="18867"/>
                </a:lnTo>
                <a:lnTo>
                  <a:pt x="51951" y="16546"/>
                </a:lnTo>
                <a:lnTo>
                  <a:pt x="55492" y="14007"/>
                </a:lnTo>
                <a:lnTo>
                  <a:pt x="58844" y="11322"/>
                </a:lnTo>
                <a:lnTo>
                  <a:pt x="62072" y="8539"/>
                </a:lnTo>
                <a:lnTo>
                  <a:pt x="65218" y="5693"/>
                </a:lnTo>
                <a:lnTo>
                  <a:pt x="68308" y="3795"/>
                </a:lnTo>
                <a:lnTo>
                  <a:pt x="71361" y="2529"/>
                </a:lnTo>
                <a:lnTo>
                  <a:pt x="74390" y="1686"/>
                </a:lnTo>
                <a:lnTo>
                  <a:pt x="78395" y="1123"/>
                </a:lnTo>
                <a:lnTo>
                  <a:pt x="83052" y="748"/>
                </a:lnTo>
                <a:lnTo>
                  <a:pt x="92530" y="332"/>
                </a:lnTo>
                <a:lnTo>
                  <a:pt x="103450" y="97"/>
                </a:lnTo>
                <a:lnTo>
                  <a:pt x="123733" y="0"/>
                </a:lnTo>
                <a:lnTo>
                  <a:pt x="127163" y="2645"/>
                </a:lnTo>
                <a:lnTo>
                  <a:pt x="129469" y="4739"/>
                </a:lnTo>
                <a:lnTo>
                  <a:pt x="131005" y="7128"/>
                </a:lnTo>
                <a:lnTo>
                  <a:pt x="132713" y="12428"/>
                </a:lnTo>
                <a:lnTo>
                  <a:pt x="133674" y="16249"/>
                </a:lnTo>
                <a:lnTo>
                  <a:pt x="132816" y="17777"/>
                </a:lnTo>
                <a:lnTo>
                  <a:pt x="129214" y="22122"/>
                </a:lnTo>
                <a:lnTo>
                  <a:pt x="127857" y="24669"/>
                </a:lnTo>
                <a:lnTo>
                  <a:pt x="126347" y="30145"/>
                </a:lnTo>
                <a:lnTo>
                  <a:pt x="123028" y="35887"/>
                </a:lnTo>
                <a:lnTo>
                  <a:pt x="120752" y="38807"/>
                </a:lnTo>
                <a:lnTo>
                  <a:pt x="118242" y="42738"/>
                </a:lnTo>
                <a:lnTo>
                  <a:pt x="115575" y="47343"/>
                </a:lnTo>
                <a:lnTo>
                  <a:pt x="112805" y="52397"/>
                </a:lnTo>
                <a:lnTo>
                  <a:pt x="108972" y="56759"/>
                </a:lnTo>
                <a:lnTo>
                  <a:pt x="104429" y="60659"/>
                </a:lnTo>
                <a:lnTo>
                  <a:pt x="99415" y="64251"/>
                </a:lnTo>
                <a:lnTo>
                  <a:pt x="95078" y="68631"/>
                </a:lnTo>
                <a:lnTo>
                  <a:pt x="91195" y="73534"/>
                </a:lnTo>
                <a:lnTo>
                  <a:pt x="87612" y="78788"/>
                </a:lnTo>
                <a:lnTo>
                  <a:pt x="84231" y="83283"/>
                </a:lnTo>
                <a:lnTo>
                  <a:pt x="80983" y="87271"/>
                </a:lnTo>
                <a:lnTo>
                  <a:pt x="77825" y="90922"/>
                </a:lnTo>
                <a:lnTo>
                  <a:pt x="74727" y="95341"/>
                </a:lnTo>
                <a:lnTo>
                  <a:pt x="71668" y="100271"/>
                </a:lnTo>
                <a:lnTo>
                  <a:pt x="68635" y="105542"/>
                </a:lnTo>
                <a:lnTo>
                  <a:pt x="62617" y="116691"/>
                </a:lnTo>
                <a:lnTo>
                  <a:pt x="59622" y="122442"/>
                </a:lnTo>
                <a:lnTo>
                  <a:pt x="57625" y="127268"/>
                </a:lnTo>
                <a:lnTo>
                  <a:pt x="56294" y="131477"/>
                </a:lnTo>
                <a:lnTo>
                  <a:pt x="55407" y="135276"/>
                </a:lnTo>
                <a:lnTo>
                  <a:pt x="53822" y="139793"/>
                </a:lnTo>
                <a:lnTo>
                  <a:pt x="51771" y="144788"/>
                </a:lnTo>
                <a:lnTo>
                  <a:pt x="49413" y="150103"/>
                </a:lnTo>
                <a:lnTo>
                  <a:pt x="47839" y="154638"/>
                </a:lnTo>
                <a:lnTo>
                  <a:pt x="46790" y="158654"/>
                </a:lnTo>
                <a:lnTo>
                  <a:pt x="46091" y="162324"/>
                </a:lnTo>
                <a:lnTo>
                  <a:pt x="46619" y="165762"/>
                </a:lnTo>
                <a:lnTo>
                  <a:pt x="47963" y="169047"/>
                </a:lnTo>
                <a:lnTo>
                  <a:pt x="49852" y="172228"/>
                </a:lnTo>
                <a:lnTo>
                  <a:pt x="51952" y="178410"/>
                </a:lnTo>
                <a:lnTo>
                  <a:pt x="52512" y="181447"/>
                </a:lnTo>
                <a:lnTo>
                  <a:pt x="55783" y="187468"/>
                </a:lnTo>
                <a:lnTo>
                  <a:pt x="58045" y="190462"/>
                </a:lnTo>
                <a:lnTo>
                  <a:pt x="60560" y="196435"/>
                </a:lnTo>
                <a:lnTo>
                  <a:pt x="61230" y="199417"/>
                </a:lnTo>
                <a:lnTo>
                  <a:pt x="63664" y="201405"/>
                </a:lnTo>
                <a:lnTo>
                  <a:pt x="67271" y="202731"/>
                </a:lnTo>
                <a:lnTo>
                  <a:pt x="71663" y="203614"/>
                </a:lnTo>
                <a:lnTo>
                  <a:pt x="75585" y="204203"/>
                </a:lnTo>
                <a:lnTo>
                  <a:pt x="79192" y="204596"/>
                </a:lnTo>
                <a:lnTo>
                  <a:pt x="82590" y="204858"/>
                </a:lnTo>
                <a:lnTo>
                  <a:pt x="85848" y="205032"/>
                </a:lnTo>
                <a:lnTo>
                  <a:pt x="92118" y="205226"/>
                </a:lnTo>
                <a:lnTo>
                  <a:pt x="101230" y="205335"/>
                </a:lnTo>
                <a:lnTo>
                  <a:pt x="104234" y="204358"/>
                </a:lnTo>
                <a:lnTo>
                  <a:pt x="107231" y="202715"/>
                </a:lnTo>
                <a:lnTo>
                  <a:pt x="110221" y="200627"/>
                </a:lnTo>
                <a:lnTo>
                  <a:pt x="112214" y="198243"/>
                </a:lnTo>
                <a:lnTo>
                  <a:pt x="113544" y="195661"/>
                </a:lnTo>
                <a:lnTo>
                  <a:pt x="114430" y="192948"/>
                </a:lnTo>
                <a:lnTo>
                  <a:pt x="116014" y="191139"/>
                </a:lnTo>
                <a:lnTo>
                  <a:pt x="118063" y="189933"/>
                </a:lnTo>
                <a:lnTo>
                  <a:pt x="120422" y="189130"/>
                </a:lnTo>
                <a:lnTo>
                  <a:pt x="121994" y="187601"/>
                </a:lnTo>
                <a:lnTo>
                  <a:pt x="123043" y="185590"/>
                </a:lnTo>
                <a:lnTo>
                  <a:pt x="124209" y="180710"/>
                </a:lnTo>
                <a:lnTo>
                  <a:pt x="124726" y="175234"/>
                </a:lnTo>
                <a:lnTo>
                  <a:pt x="124956" y="169493"/>
                </a:lnTo>
                <a:lnTo>
                  <a:pt x="125058" y="162641"/>
                </a:lnTo>
                <a:lnTo>
                  <a:pt x="125103" y="152982"/>
                </a:lnTo>
                <a:lnTo>
                  <a:pt x="124123" y="148620"/>
                </a:lnTo>
                <a:lnTo>
                  <a:pt x="122476" y="144720"/>
                </a:lnTo>
                <a:lnTo>
                  <a:pt x="120383" y="141128"/>
                </a:lnTo>
                <a:lnTo>
                  <a:pt x="117003" y="137741"/>
                </a:lnTo>
                <a:lnTo>
                  <a:pt x="112764" y="134491"/>
                </a:lnTo>
                <a:lnTo>
                  <a:pt x="107950" y="131332"/>
                </a:lnTo>
                <a:lnTo>
                  <a:pt x="103749" y="128234"/>
                </a:lnTo>
                <a:lnTo>
                  <a:pt x="99954" y="125176"/>
                </a:lnTo>
                <a:lnTo>
                  <a:pt x="96431" y="122146"/>
                </a:lnTo>
                <a:lnTo>
                  <a:pt x="92097" y="119133"/>
                </a:lnTo>
                <a:lnTo>
                  <a:pt x="87220" y="116132"/>
                </a:lnTo>
                <a:lnTo>
                  <a:pt x="81983" y="113140"/>
                </a:lnTo>
                <a:lnTo>
                  <a:pt x="70867" y="107169"/>
                </a:lnTo>
                <a:lnTo>
                  <a:pt x="65122" y="104187"/>
                </a:lnTo>
                <a:lnTo>
                  <a:pt x="60298" y="102200"/>
                </a:lnTo>
                <a:lnTo>
                  <a:pt x="56090" y="100875"/>
                </a:lnTo>
                <a:lnTo>
                  <a:pt x="52291" y="99992"/>
                </a:lnTo>
                <a:lnTo>
                  <a:pt x="47772" y="99403"/>
                </a:lnTo>
                <a:lnTo>
                  <a:pt x="42773" y="99010"/>
                </a:lnTo>
                <a:lnTo>
                  <a:pt x="37454" y="98748"/>
                </a:lnTo>
                <a:lnTo>
                  <a:pt x="32915" y="97582"/>
                </a:lnTo>
                <a:lnTo>
                  <a:pt x="28896" y="95812"/>
                </a:lnTo>
                <a:lnTo>
                  <a:pt x="25223" y="93640"/>
                </a:lnTo>
                <a:lnTo>
                  <a:pt x="21780" y="92192"/>
                </a:lnTo>
                <a:lnTo>
                  <a:pt x="18494" y="91226"/>
                </a:lnTo>
                <a:lnTo>
                  <a:pt x="10827" y="89677"/>
                </a:lnTo>
                <a:lnTo>
                  <a:pt x="7129" y="89465"/>
                </a:lnTo>
                <a:lnTo>
                  <a:pt x="0" y="892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Annotation219"/>
          <p:cNvSpPr/>
          <p:nvPr/>
        </p:nvSpPr>
        <p:spPr>
          <a:xfrm>
            <a:off x="7021168" y="2696766"/>
            <a:ext cx="16637" cy="44649"/>
          </a:xfrm>
          <a:custGeom>
            <a:avLst/>
            <a:gdLst/>
            <a:ahLst/>
            <a:cxnLst/>
            <a:rect l="0" t="0" r="0" b="0"/>
            <a:pathLst>
              <a:path w="16637" h="44649">
                <a:moveTo>
                  <a:pt x="8939" y="0"/>
                </a:moveTo>
                <a:lnTo>
                  <a:pt x="13684" y="4740"/>
                </a:lnTo>
                <a:lnTo>
                  <a:pt x="15082" y="7129"/>
                </a:lnTo>
                <a:lnTo>
                  <a:pt x="16015" y="9713"/>
                </a:lnTo>
                <a:lnTo>
                  <a:pt x="16636" y="12428"/>
                </a:lnTo>
                <a:lnTo>
                  <a:pt x="16056" y="15231"/>
                </a:lnTo>
                <a:lnTo>
                  <a:pt x="14677" y="18091"/>
                </a:lnTo>
                <a:lnTo>
                  <a:pt x="10073" y="25070"/>
                </a:lnTo>
                <a:lnTo>
                  <a:pt x="9694" y="26636"/>
                </a:lnTo>
                <a:lnTo>
                  <a:pt x="9443" y="28671"/>
                </a:lnTo>
                <a:lnTo>
                  <a:pt x="9275" y="31020"/>
                </a:lnTo>
                <a:lnTo>
                  <a:pt x="8170" y="33578"/>
                </a:lnTo>
                <a:lnTo>
                  <a:pt x="6440" y="36276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Annotation220"/>
          <p:cNvSpPr/>
          <p:nvPr/>
        </p:nvSpPr>
        <p:spPr>
          <a:xfrm>
            <a:off x="7146309" y="2518172"/>
            <a:ext cx="107264" cy="89287"/>
          </a:xfrm>
          <a:custGeom>
            <a:avLst/>
            <a:gdLst/>
            <a:ahLst/>
            <a:cxnLst/>
            <a:rect l="0" t="0" r="0" b="0"/>
            <a:pathLst>
              <a:path w="107264" h="89287">
                <a:moveTo>
                  <a:pt x="0" y="0"/>
                </a:moveTo>
                <a:lnTo>
                  <a:pt x="0" y="4740"/>
                </a:lnTo>
                <a:lnTo>
                  <a:pt x="993" y="6137"/>
                </a:lnTo>
                <a:lnTo>
                  <a:pt x="2648" y="7068"/>
                </a:lnTo>
                <a:lnTo>
                  <a:pt x="4744" y="7688"/>
                </a:lnTo>
                <a:lnTo>
                  <a:pt x="6143" y="9094"/>
                </a:lnTo>
                <a:lnTo>
                  <a:pt x="7075" y="11024"/>
                </a:lnTo>
                <a:lnTo>
                  <a:pt x="7695" y="13302"/>
                </a:lnTo>
                <a:lnTo>
                  <a:pt x="7117" y="15813"/>
                </a:lnTo>
                <a:lnTo>
                  <a:pt x="5737" y="18480"/>
                </a:lnTo>
                <a:lnTo>
                  <a:pt x="3825" y="21249"/>
                </a:lnTo>
                <a:lnTo>
                  <a:pt x="2549" y="25080"/>
                </a:lnTo>
                <a:lnTo>
                  <a:pt x="1700" y="29618"/>
                </a:lnTo>
                <a:lnTo>
                  <a:pt x="1134" y="34628"/>
                </a:lnTo>
                <a:lnTo>
                  <a:pt x="756" y="38960"/>
                </a:lnTo>
                <a:lnTo>
                  <a:pt x="504" y="42841"/>
                </a:lnTo>
                <a:lnTo>
                  <a:pt x="224" y="49798"/>
                </a:lnTo>
                <a:lnTo>
                  <a:pt x="100" y="56197"/>
                </a:lnTo>
                <a:lnTo>
                  <a:pt x="1059" y="59293"/>
                </a:lnTo>
                <a:lnTo>
                  <a:pt x="2693" y="62349"/>
                </a:lnTo>
                <a:lnTo>
                  <a:pt x="4775" y="65378"/>
                </a:lnTo>
                <a:lnTo>
                  <a:pt x="7155" y="68390"/>
                </a:lnTo>
                <a:lnTo>
                  <a:pt x="9736" y="71390"/>
                </a:lnTo>
                <a:lnTo>
                  <a:pt x="12449" y="74383"/>
                </a:lnTo>
                <a:lnTo>
                  <a:pt x="15252" y="76377"/>
                </a:lnTo>
                <a:lnTo>
                  <a:pt x="18113" y="77707"/>
                </a:lnTo>
                <a:lnTo>
                  <a:pt x="21014" y="78594"/>
                </a:lnTo>
                <a:lnTo>
                  <a:pt x="23941" y="80177"/>
                </a:lnTo>
                <a:lnTo>
                  <a:pt x="26886" y="82225"/>
                </a:lnTo>
                <a:lnTo>
                  <a:pt x="29841" y="84582"/>
                </a:lnTo>
                <a:lnTo>
                  <a:pt x="32806" y="86154"/>
                </a:lnTo>
                <a:lnTo>
                  <a:pt x="35775" y="87201"/>
                </a:lnTo>
                <a:lnTo>
                  <a:pt x="38747" y="87900"/>
                </a:lnTo>
                <a:lnTo>
                  <a:pt x="41723" y="88365"/>
                </a:lnTo>
                <a:lnTo>
                  <a:pt x="44699" y="88676"/>
                </a:lnTo>
                <a:lnTo>
                  <a:pt x="47676" y="88883"/>
                </a:lnTo>
                <a:lnTo>
                  <a:pt x="51648" y="89021"/>
                </a:lnTo>
                <a:lnTo>
                  <a:pt x="69645" y="89242"/>
                </a:lnTo>
                <a:lnTo>
                  <a:pt x="83058" y="89286"/>
                </a:lnTo>
                <a:lnTo>
                  <a:pt x="86160" y="88297"/>
                </a:lnTo>
                <a:lnTo>
                  <a:pt x="89221" y="86646"/>
                </a:lnTo>
                <a:lnTo>
                  <a:pt x="92256" y="84553"/>
                </a:lnTo>
                <a:lnTo>
                  <a:pt x="95272" y="83158"/>
                </a:lnTo>
                <a:lnTo>
                  <a:pt x="98275" y="82227"/>
                </a:lnTo>
                <a:lnTo>
                  <a:pt x="107263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Annotation221"/>
          <p:cNvSpPr/>
          <p:nvPr/>
        </p:nvSpPr>
        <p:spPr>
          <a:xfrm>
            <a:off x="7271448" y="2500312"/>
            <a:ext cx="17879" cy="187525"/>
          </a:xfrm>
          <a:custGeom>
            <a:avLst/>
            <a:gdLst/>
            <a:ahLst/>
            <a:cxnLst/>
            <a:rect l="0" t="0" r="0" b="0"/>
            <a:pathLst>
              <a:path w="17879" h="187525">
                <a:moveTo>
                  <a:pt x="8939" y="0"/>
                </a:moveTo>
                <a:lnTo>
                  <a:pt x="4195" y="0"/>
                </a:lnTo>
                <a:lnTo>
                  <a:pt x="2796" y="992"/>
                </a:lnTo>
                <a:lnTo>
                  <a:pt x="1864" y="2646"/>
                </a:lnTo>
                <a:lnTo>
                  <a:pt x="369" y="7689"/>
                </a:lnTo>
                <a:lnTo>
                  <a:pt x="110" y="13303"/>
                </a:lnTo>
                <a:lnTo>
                  <a:pt x="4" y="38419"/>
                </a:lnTo>
                <a:lnTo>
                  <a:pt x="0" y="153386"/>
                </a:lnTo>
                <a:lnTo>
                  <a:pt x="993" y="156828"/>
                </a:lnTo>
                <a:lnTo>
                  <a:pt x="2648" y="160115"/>
                </a:lnTo>
                <a:lnTo>
                  <a:pt x="4745" y="163298"/>
                </a:lnTo>
                <a:lnTo>
                  <a:pt x="6143" y="166412"/>
                </a:lnTo>
                <a:lnTo>
                  <a:pt x="7075" y="169480"/>
                </a:lnTo>
                <a:lnTo>
                  <a:pt x="7697" y="172518"/>
                </a:lnTo>
                <a:lnTo>
                  <a:pt x="9104" y="174544"/>
                </a:lnTo>
                <a:lnTo>
                  <a:pt x="11035" y="175894"/>
                </a:lnTo>
                <a:lnTo>
                  <a:pt x="13316" y="176794"/>
                </a:lnTo>
                <a:lnTo>
                  <a:pt x="14836" y="178386"/>
                </a:lnTo>
                <a:lnTo>
                  <a:pt x="15850" y="180440"/>
                </a:lnTo>
                <a:lnTo>
                  <a:pt x="17878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Annotation222"/>
          <p:cNvSpPr/>
          <p:nvPr/>
        </p:nvSpPr>
        <p:spPr>
          <a:xfrm>
            <a:off x="7325080" y="2500312"/>
            <a:ext cx="132672" cy="160623"/>
          </a:xfrm>
          <a:custGeom>
            <a:avLst/>
            <a:gdLst/>
            <a:ahLst/>
            <a:cxnLst/>
            <a:rect l="0" t="0" r="0" b="0"/>
            <a:pathLst>
              <a:path w="132672" h="160623">
                <a:moveTo>
                  <a:pt x="107262" y="0"/>
                </a:moveTo>
                <a:lnTo>
                  <a:pt x="91870" y="0"/>
                </a:lnTo>
                <a:lnTo>
                  <a:pt x="89056" y="992"/>
                </a:lnTo>
                <a:lnTo>
                  <a:pt x="85193" y="2646"/>
                </a:lnTo>
                <a:lnTo>
                  <a:pt x="80632" y="4741"/>
                </a:lnTo>
                <a:lnTo>
                  <a:pt x="76598" y="6137"/>
                </a:lnTo>
                <a:lnTo>
                  <a:pt x="72915" y="7068"/>
                </a:lnTo>
                <a:lnTo>
                  <a:pt x="69466" y="7689"/>
                </a:lnTo>
                <a:lnTo>
                  <a:pt x="65181" y="9095"/>
                </a:lnTo>
                <a:lnTo>
                  <a:pt x="60337" y="11024"/>
                </a:lnTo>
                <a:lnTo>
                  <a:pt x="55123" y="13303"/>
                </a:lnTo>
                <a:lnTo>
                  <a:pt x="50654" y="14822"/>
                </a:lnTo>
                <a:lnTo>
                  <a:pt x="46680" y="15834"/>
                </a:lnTo>
                <a:lnTo>
                  <a:pt x="43038" y="16510"/>
                </a:lnTo>
                <a:lnTo>
                  <a:pt x="40610" y="17952"/>
                </a:lnTo>
                <a:lnTo>
                  <a:pt x="38991" y="19905"/>
                </a:lnTo>
                <a:lnTo>
                  <a:pt x="36393" y="25430"/>
                </a:lnTo>
                <a:lnTo>
                  <a:pt x="37174" y="26875"/>
                </a:lnTo>
                <a:lnTo>
                  <a:pt x="40689" y="31127"/>
                </a:lnTo>
                <a:lnTo>
                  <a:pt x="43017" y="32658"/>
                </a:lnTo>
                <a:lnTo>
                  <a:pt x="45562" y="33678"/>
                </a:lnTo>
                <a:lnTo>
                  <a:pt x="48252" y="34358"/>
                </a:lnTo>
                <a:lnTo>
                  <a:pt x="51038" y="34812"/>
                </a:lnTo>
                <a:lnTo>
                  <a:pt x="53889" y="35114"/>
                </a:lnTo>
                <a:lnTo>
                  <a:pt x="56783" y="35316"/>
                </a:lnTo>
                <a:lnTo>
                  <a:pt x="60699" y="36442"/>
                </a:lnTo>
                <a:lnTo>
                  <a:pt x="65295" y="38186"/>
                </a:lnTo>
                <a:lnTo>
                  <a:pt x="70345" y="40340"/>
                </a:lnTo>
                <a:lnTo>
                  <a:pt x="74706" y="41776"/>
                </a:lnTo>
                <a:lnTo>
                  <a:pt x="78606" y="42734"/>
                </a:lnTo>
                <a:lnTo>
                  <a:pt x="82200" y="43372"/>
                </a:lnTo>
                <a:lnTo>
                  <a:pt x="86582" y="44790"/>
                </a:lnTo>
                <a:lnTo>
                  <a:pt x="91489" y="46727"/>
                </a:lnTo>
                <a:lnTo>
                  <a:pt x="96747" y="49011"/>
                </a:lnTo>
                <a:lnTo>
                  <a:pt x="101245" y="51525"/>
                </a:lnTo>
                <a:lnTo>
                  <a:pt x="105238" y="54194"/>
                </a:lnTo>
                <a:lnTo>
                  <a:pt x="108893" y="56966"/>
                </a:lnTo>
                <a:lnTo>
                  <a:pt x="112323" y="59805"/>
                </a:lnTo>
                <a:lnTo>
                  <a:pt x="115602" y="62690"/>
                </a:lnTo>
                <a:lnTo>
                  <a:pt x="118781" y="65606"/>
                </a:lnTo>
                <a:lnTo>
                  <a:pt x="120901" y="68542"/>
                </a:lnTo>
                <a:lnTo>
                  <a:pt x="122314" y="71492"/>
                </a:lnTo>
                <a:lnTo>
                  <a:pt x="123256" y="74450"/>
                </a:lnTo>
                <a:lnTo>
                  <a:pt x="124877" y="77415"/>
                </a:lnTo>
                <a:lnTo>
                  <a:pt x="126951" y="80384"/>
                </a:lnTo>
                <a:lnTo>
                  <a:pt x="129327" y="83355"/>
                </a:lnTo>
                <a:lnTo>
                  <a:pt x="130911" y="86328"/>
                </a:lnTo>
                <a:lnTo>
                  <a:pt x="131967" y="89302"/>
                </a:lnTo>
                <a:lnTo>
                  <a:pt x="132671" y="92277"/>
                </a:lnTo>
                <a:lnTo>
                  <a:pt x="132147" y="96245"/>
                </a:lnTo>
                <a:lnTo>
                  <a:pt x="130804" y="100874"/>
                </a:lnTo>
                <a:lnTo>
                  <a:pt x="128916" y="105945"/>
                </a:lnTo>
                <a:lnTo>
                  <a:pt x="126665" y="110317"/>
                </a:lnTo>
                <a:lnTo>
                  <a:pt x="124170" y="114225"/>
                </a:lnTo>
                <a:lnTo>
                  <a:pt x="121514" y="117822"/>
                </a:lnTo>
                <a:lnTo>
                  <a:pt x="118750" y="121212"/>
                </a:lnTo>
                <a:lnTo>
                  <a:pt x="115915" y="124464"/>
                </a:lnTo>
                <a:lnTo>
                  <a:pt x="113030" y="127625"/>
                </a:lnTo>
                <a:lnTo>
                  <a:pt x="109122" y="130724"/>
                </a:lnTo>
                <a:lnTo>
                  <a:pt x="104529" y="133782"/>
                </a:lnTo>
                <a:lnTo>
                  <a:pt x="99482" y="136813"/>
                </a:lnTo>
                <a:lnTo>
                  <a:pt x="94130" y="139826"/>
                </a:lnTo>
                <a:lnTo>
                  <a:pt x="82887" y="145820"/>
                </a:lnTo>
                <a:lnTo>
                  <a:pt x="78101" y="147815"/>
                </a:lnTo>
                <a:lnTo>
                  <a:pt x="73917" y="149145"/>
                </a:lnTo>
                <a:lnTo>
                  <a:pt x="70134" y="150031"/>
                </a:lnTo>
                <a:lnTo>
                  <a:pt x="65627" y="150623"/>
                </a:lnTo>
                <a:lnTo>
                  <a:pt x="60635" y="151017"/>
                </a:lnTo>
                <a:lnTo>
                  <a:pt x="55321" y="151280"/>
                </a:lnTo>
                <a:lnTo>
                  <a:pt x="49792" y="152447"/>
                </a:lnTo>
                <a:lnTo>
                  <a:pt x="44119" y="154217"/>
                </a:lnTo>
                <a:lnTo>
                  <a:pt x="38352" y="156390"/>
                </a:lnTo>
                <a:lnTo>
                  <a:pt x="33513" y="157838"/>
                </a:lnTo>
                <a:lnTo>
                  <a:pt x="29294" y="158804"/>
                </a:lnTo>
                <a:lnTo>
                  <a:pt x="25488" y="159447"/>
                </a:lnTo>
                <a:lnTo>
                  <a:pt x="21958" y="159877"/>
                </a:lnTo>
                <a:lnTo>
                  <a:pt x="18611" y="160162"/>
                </a:lnTo>
                <a:lnTo>
                  <a:pt x="15387" y="160353"/>
                </a:lnTo>
                <a:lnTo>
                  <a:pt x="9156" y="160565"/>
                </a:lnTo>
                <a:lnTo>
                  <a:pt x="6104" y="160622"/>
                </a:lnTo>
                <a:lnTo>
                  <a:pt x="4069" y="159667"/>
                </a:lnTo>
                <a:lnTo>
                  <a:pt x="2712" y="158039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Annotation223"/>
          <p:cNvSpPr/>
          <p:nvPr/>
        </p:nvSpPr>
        <p:spPr>
          <a:xfrm>
            <a:off x="7531082" y="2491793"/>
            <a:ext cx="115789" cy="196044"/>
          </a:xfrm>
          <a:custGeom>
            <a:avLst/>
            <a:gdLst/>
            <a:ahLst/>
            <a:cxnLst/>
            <a:rect l="0" t="0" r="0" b="0"/>
            <a:pathLst>
              <a:path w="115789" h="196044">
                <a:moveTo>
                  <a:pt x="88971" y="44238"/>
                </a:moveTo>
                <a:lnTo>
                  <a:pt x="88971" y="36550"/>
                </a:lnTo>
                <a:lnTo>
                  <a:pt x="89964" y="36136"/>
                </a:lnTo>
                <a:lnTo>
                  <a:pt x="91619" y="35860"/>
                </a:lnTo>
                <a:lnTo>
                  <a:pt x="93716" y="35676"/>
                </a:lnTo>
                <a:lnTo>
                  <a:pt x="95115" y="34562"/>
                </a:lnTo>
                <a:lnTo>
                  <a:pt x="96046" y="32826"/>
                </a:lnTo>
                <a:lnTo>
                  <a:pt x="96668" y="30677"/>
                </a:lnTo>
                <a:lnTo>
                  <a:pt x="96089" y="29244"/>
                </a:lnTo>
                <a:lnTo>
                  <a:pt x="94709" y="28289"/>
                </a:lnTo>
                <a:lnTo>
                  <a:pt x="92798" y="27652"/>
                </a:lnTo>
                <a:lnTo>
                  <a:pt x="91522" y="26236"/>
                </a:lnTo>
                <a:lnTo>
                  <a:pt x="90672" y="24299"/>
                </a:lnTo>
                <a:lnTo>
                  <a:pt x="89727" y="19501"/>
                </a:lnTo>
                <a:lnTo>
                  <a:pt x="89308" y="14062"/>
                </a:lnTo>
                <a:lnTo>
                  <a:pt x="88203" y="12214"/>
                </a:lnTo>
                <a:lnTo>
                  <a:pt x="86472" y="10983"/>
                </a:lnTo>
                <a:lnTo>
                  <a:pt x="84326" y="10161"/>
                </a:lnTo>
                <a:lnTo>
                  <a:pt x="81902" y="8622"/>
                </a:lnTo>
                <a:lnTo>
                  <a:pt x="79293" y="6603"/>
                </a:lnTo>
                <a:lnTo>
                  <a:pt x="76560" y="4265"/>
                </a:lnTo>
                <a:lnTo>
                  <a:pt x="73745" y="2707"/>
                </a:lnTo>
                <a:lnTo>
                  <a:pt x="70876" y="1668"/>
                </a:lnTo>
                <a:lnTo>
                  <a:pt x="67970" y="975"/>
                </a:lnTo>
                <a:lnTo>
                  <a:pt x="64045" y="513"/>
                </a:lnTo>
                <a:lnTo>
                  <a:pt x="59443" y="206"/>
                </a:lnTo>
                <a:lnTo>
                  <a:pt x="54388" y="0"/>
                </a:lnTo>
                <a:lnTo>
                  <a:pt x="50026" y="856"/>
                </a:lnTo>
                <a:lnTo>
                  <a:pt x="46123" y="2418"/>
                </a:lnTo>
                <a:lnTo>
                  <a:pt x="42530" y="4452"/>
                </a:lnTo>
                <a:lnTo>
                  <a:pt x="39140" y="6800"/>
                </a:lnTo>
                <a:lnTo>
                  <a:pt x="35887" y="9358"/>
                </a:lnTo>
                <a:lnTo>
                  <a:pt x="32725" y="12055"/>
                </a:lnTo>
                <a:lnTo>
                  <a:pt x="29625" y="14845"/>
                </a:lnTo>
                <a:lnTo>
                  <a:pt x="23531" y="20591"/>
                </a:lnTo>
                <a:lnTo>
                  <a:pt x="20514" y="22520"/>
                </a:lnTo>
                <a:lnTo>
                  <a:pt x="17512" y="23806"/>
                </a:lnTo>
                <a:lnTo>
                  <a:pt x="14516" y="24664"/>
                </a:lnTo>
                <a:lnTo>
                  <a:pt x="12519" y="27220"/>
                </a:lnTo>
                <a:lnTo>
                  <a:pt x="11188" y="30908"/>
                </a:lnTo>
                <a:lnTo>
                  <a:pt x="10300" y="35352"/>
                </a:lnTo>
                <a:lnTo>
                  <a:pt x="8715" y="39306"/>
                </a:lnTo>
                <a:lnTo>
                  <a:pt x="6665" y="42934"/>
                </a:lnTo>
                <a:lnTo>
                  <a:pt x="4306" y="46345"/>
                </a:lnTo>
                <a:lnTo>
                  <a:pt x="2733" y="50604"/>
                </a:lnTo>
                <a:lnTo>
                  <a:pt x="1684" y="55427"/>
                </a:lnTo>
                <a:lnTo>
                  <a:pt x="985" y="60627"/>
                </a:lnTo>
                <a:lnTo>
                  <a:pt x="519" y="65086"/>
                </a:lnTo>
                <a:lnTo>
                  <a:pt x="208" y="69051"/>
                </a:lnTo>
                <a:lnTo>
                  <a:pt x="0" y="72686"/>
                </a:lnTo>
                <a:lnTo>
                  <a:pt x="856" y="76102"/>
                </a:lnTo>
                <a:lnTo>
                  <a:pt x="2419" y="79372"/>
                </a:lnTo>
                <a:lnTo>
                  <a:pt x="4454" y="82543"/>
                </a:lnTo>
                <a:lnTo>
                  <a:pt x="6804" y="85650"/>
                </a:lnTo>
                <a:lnTo>
                  <a:pt x="9364" y="88713"/>
                </a:lnTo>
                <a:lnTo>
                  <a:pt x="12064" y="91747"/>
                </a:lnTo>
                <a:lnTo>
                  <a:pt x="13864" y="94762"/>
                </a:lnTo>
                <a:lnTo>
                  <a:pt x="15864" y="100759"/>
                </a:lnTo>
                <a:lnTo>
                  <a:pt x="17390" y="102754"/>
                </a:lnTo>
                <a:lnTo>
                  <a:pt x="19401" y="104085"/>
                </a:lnTo>
                <a:lnTo>
                  <a:pt x="21735" y="104972"/>
                </a:lnTo>
                <a:lnTo>
                  <a:pt x="25277" y="105563"/>
                </a:lnTo>
                <a:lnTo>
                  <a:pt x="29625" y="105958"/>
                </a:lnTo>
                <a:lnTo>
                  <a:pt x="38759" y="106396"/>
                </a:lnTo>
                <a:lnTo>
                  <a:pt x="46130" y="106590"/>
                </a:lnTo>
                <a:lnTo>
                  <a:pt x="49486" y="105650"/>
                </a:lnTo>
                <a:lnTo>
                  <a:pt x="52716" y="104031"/>
                </a:lnTo>
                <a:lnTo>
                  <a:pt x="55863" y="101960"/>
                </a:lnTo>
                <a:lnTo>
                  <a:pt x="58954" y="100578"/>
                </a:lnTo>
                <a:lnTo>
                  <a:pt x="62006" y="99658"/>
                </a:lnTo>
                <a:lnTo>
                  <a:pt x="65037" y="99044"/>
                </a:lnTo>
                <a:lnTo>
                  <a:pt x="68049" y="97642"/>
                </a:lnTo>
                <a:lnTo>
                  <a:pt x="71051" y="95716"/>
                </a:lnTo>
                <a:lnTo>
                  <a:pt x="74044" y="93440"/>
                </a:lnTo>
                <a:lnTo>
                  <a:pt x="76041" y="90930"/>
                </a:lnTo>
                <a:lnTo>
                  <a:pt x="77372" y="88264"/>
                </a:lnTo>
                <a:lnTo>
                  <a:pt x="78260" y="85495"/>
                </a:lnTo>
                <a:lnTo>
                  <a:pt x="79843" y="82657"/>
                </a:lnTo>
                <a:lnTo>
                  <a:pt x="81893" y="79773"/>
                </a:lnTo>
                <a:lnTo>
                  <a:pt x="84252" y="76857"/>
                </a:lnTo>
                <a:lnTo>
                  <a:pt x="85825" y="73922"/>
                </a:lnTo>
                <a:lnTo>
                  <a:pt x="87574" y="68014"/>
                </a:lnTo>
                <a:lnTo>
                  <a:pt x="88696" y="62274"/>
                </a:lnTo>
                <a:lnTo>
                  <a:pt x="88890" y="56307"/>
                </a:lnTo>
                <a:lnTo>
                  <a:pt x="88935" y="54563"/>
                </a:lnTo>
                <a:lnTo>
                  <a:pt x="89940" y="54098"/>
                </a:lnTo>
                <a:lnTo>
                  <a:pt x="91604" y="53788"/>
                </a:lnTo>
                <a:lnTo>
                  <a:pt x="96665" y="53290"/>
                </a:lnTo>
                <a:lnTo>
                  <a:pt x="97080" y="54242"/>
                </a:lnTo>
                <a:lnTo>
                  <a:pt x="97746" y="60252"/>
                </a:lnTo>
                <a:lnTo>
                  <a:pt x="97862" y="64196"/>
                </a:lnTo>
                <a:lnTo>
                  <a:pt x="97900" y="74418"/>
                </a:lnTo>
                <a:lnTo>
                  <a:pt x="96911" y="77257"/>
                </a:lnTo>
                <a:lnTo>
                  <a:pt x="95257" y="80141"/>
                </a:lnTo>
                <a:lnTo>
                  <a:pt x="93163" y="83056"/>
                </a:lnTo>
                <a:lnTo>
                  <a:pt x="92758" y="85992"/>
                </a:lnTo>
                <a:lnTo>
                  <a:pt x="93482" y="88941"/>
                </a:lnTo>
                <a:lnTo>
                  <a:pt x="94959" y="91899"/>
                </a:lnTo>
                <a:lnTo>
                  <a:pt x="95942" y="95856"/>
                </a:lnTo>
                <a:lnTo>
                  <a:pt x="96598" y="100478"/>
                </a:lnTo>
                <a:lnTo>
                  <a:pt x="97036" y="105544"/>
                </a:lnTo>
                <a:lnTo>
                  <a:pt x="97328" y="109913"/>
                </a:lnTo>
                <a:lnTo>
                  <a:pt x="97652" y="117414"/>
                </a:lnTo>
                <a:lnTo>
                  <a:pt x="97834" y="127215"/>
                </a:lnTo>
                <a:lnTo>
                  <a:pt x="97888" y="141143"/>
                </a:lnTo>
                <a:lnTo>
                  <a:pt x="98889" y="145552"/>
                </a:lnTo>
                <a:lnTo>
                  <a:pt x="100548" y="149484"/>
                </a:lnTo>
                <a:lnTo>
                  <a:pt x="102650" y="153097"/>
                </a:lnTo>
                <a:lnTo>
                  <a:pt x="104049" y="156498"/>
                </a:lnTo>
                <a:lnTo>
                  <a:pt x="104983" y="159758"/>
                </a:lnTo>
                <a:lnTo>
                  <a:pt x="105604" y="162923"/>
                </a:lnTo>
                <a:lnTo>
                  <a:pt x="107012" y="166026"/>
                </a:lnTo>
                <a:lnTo>
                  <a:pt x="108945" y="169086"/>
                </a:lnTo>
                <a:lnTo>
                  <a:pt x="111225" y="172119"/>
                </a:lnTo>
                <a:lnTo>
                  <a:pt x="113760" y="178134"/>
                </a:lnTo>
                <a:lnTo>
                  <a:pt x="114886" y="184114"/>
                </a:lnTo>
                <a:lnTo>
                  <a:pt x="115387" y="190080"/>
                </a:lnTo>
                <a:lnTo>
                  <a:pt x="115788" y="1960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Annotation224"/>
          <p:cNvSpPr/>
          <p:nvPr/>
        </p:nvSpPr>
        <p:spPr>
          <a:xfrm>
            <a:off x="6681503" y="2982515"/>
            <a:ext cx="71509" cy="232173"/>
          </a:xfrm>
          <a:custGeom>
            <a:avLst/>
            <a:gdLst/>
            <a:ahLst/>
            <a:cxnLst/>
            <a:rect l="0" t="0" r="0" b="0"/>
            <a:pathLst>
              <a:path w="71509" h="232173">
                <a:moveTo>
                  <a:pt x="71508" y="0"/>
                </a:moveTo>
                <a:lnTo>
                  <a:pt x="71508" y="4741"/>
                </a:lnTo>
                <a:lnTo>
                  <a:pt x="70515" y="7130"/>
                </a:lnTo>
                <a:lnTo>
                  <a:pt x="68860" y="9714"/>
                </a:lnTo>
                <a:lnTo>
                  <a:pt x="63812" y="16251"/>
                </a:lnTo>
                <a:lnTo>
                  <a:pt x="63122" y="19791"/>
                </a:lnTo>
                <a:lnTo>
                  <a:pt x="62815" y="25663"/>
                </a:lnTo>
                <a:lnTo>
                  <a:pt x="62679" y="34888"/>
                </a:lnTo>
                <a:lnTo>
                  <a:pt x="61650" y="40126"/>
                </a:lnTo>
                <a:lnTo>
                  <a:pt x="59970" y="45602"/>
                </a:lnTo>
                <a:lnTo>
                  <a:pt x="57857" y="51238"/>
                </a:lnTo>
                <a:lnTo>
                  <a:pt x="56449" y="56979"/>
                </a:lnTo>
                <a:lnTo>
                  <a:pt x="55510" y="62791"/>
                </a:lnTo>
                <a:lnTo>
                  <a:pt x="54883" y="68650"/>
                </a:lnTo>
                <a:lnTo>
                  <a:pt x="53473" y="74540"/>
                </a:lnTo>
                <a:lnTo>
                  <a:pt x="51539" y="80451"/>
                </a:lnTo>
                <a:lnTo>
                  <a:pt x="49257" y="86377"/>
                </a:lnTo>
                <a:lnTo>
                  <a:pt x="46742" y="92311"/>
                </a:lnTo>
                <a:lnTo>
                  <a:pt x="44073" y="98252"/>
                </a:lnTo>
                <a:lnTo>
                  <a:pt x="41300" y="104197"/>
                </a:lnTo>
                <a:lnTo>
                  <a:pt x="38458" y="111136"/>
                </a:lnTo>
                <a:lnTo>
                  <a:pt x="35570" y="118740"/>
                </a:lnTo>
                <a:lnTo>
                  <a:pt x="32652" y="126785"/>
                </a:lnTo>
                <a:lnTo>
                  <a:pt x="30707" y="134133"/>
                </a:lnTo>
                <a:lnTo>
                  <a:pt x="29409" y="141016"/>
                </a:lnTo>
                <a:lnTo>
                  <a:pt x="28545" y="147589"/>
                </a:lnTo>
                <a:lnTo>
                  <a:pt x="26975" y="153955"/>
                </a:lnTo>
                <a:lnTo>
                  <a:pt x="24936" y="160184"/>
                </a:lnTo>
                <a:lnTo>
                  <a:pt x="22583" y="166321"/>
                </a:lnTo>
                <a:lnTo>
                  <a:pt x="20021" y="172396"/>
                </a:lnTo>
                <a:lnTo>
                  <a:pt x="17320" y="178431"/>
                </a:lnTo>
                <a:lnTo>
                  <a:pt x="14526" y="184438"/>
                </a:lnTo>
                <a:lnTo>
                  <a:pt x="12664" y="189436"/>
                </a:lnTo>
                <a:lnTo>
                  <a:pt x="11422" y="193760"/>
                </a:lnTo>
                <a:lnTo>
                  <a:pt x="10594" y="197634"/>
                </a:lnTo>
                <a:lnTo>
                  <a:pt x="9049" y="201209"/>
                </a:lnTo>
                <a:lnTo>
                  <a:pt x="7025" y="204585"/>
                </a:lnTo>
                <a:lnTo>
                  <a:pt x="4683" y="207828"/>
                </a:lnTo>
                <a:lnTo>
                  <a:pt x="3122" y="210982"/>
                </a:lnTo>
                <a:lnTo>
                  <a:pt x="1388" y="217132"/>
                </a:lnTo>
                <a:lnTo>
                  <a:pt x="617" y="223173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Annotation225"/>
          <p:cNvSpPr/>
          <p:nvPr/>
        </p:nvSpPr>
        <p:spPr>
          <a:xfrm>
            <a:off x="6801845" y="3004181"/>
            <a:ext cx="163881" cy="199397"/>
          </a:xfrm>
          <a:custGeom>
            <a:avLst/>
            <a:gdLst/>
            <a:ahLst/>
            <a:cxnLst/>
            <a:rect l="0" t="0" r="0" b="0"/>
            <a:pathLst>
              <a:path w="163881" h="199397">
                <a:moveTo>
                  <a:pt x="94184" y="14053"/>
                </a:moveTo>
                <a:lnTo>
                  <a:pt x="94184" y="9313"/>
                </a:lnTo>
                <a:lnTo>
                  <a:pt x="93191" y="7916"/>
                </a:lnTo>
                <a:lnTo>
                  <a:pt x="91535" y="6985"/>
                </a:lnTo>
                <a:lnTo>
                  <a:pt x="85614" y="5233"/>
                </a:lnTo>
                <a:lnTo>
                  <a:pt x="85355" y="415"/>
                </a:lnTo>
                <a:lnTo>
                  <a:pt x="84325" y="0"/>
                </a:lnTo>
                <a:lnTo>
                  <a:pt x="82646" y="716"/>
                </a:lnTo>
                <a:lnTo>
                  <a:pt x="80533" y="2185"/>
                </a:lnTo>
                <a:lnTo>
                  <a:pt x="75536" y="3818"/>
                </a:lnTo>
                <a:lnTo>
                  <a:pt x="72814" y="4253"/>
                </a:lnTo>
                <a:lnTo>
                  <a:pt x="70006" y="5535"/>
                </a:lnTo>
                <a:lnTo>
                  <a:pt x="67140" y="7382"/>
                </a:lnTo>
                <a:lnTo>
                  <a:pt x="64237" y="9606"/>
                </a:lnTo>
                <a:lnTo>
                  <a:pt x="60314" y="12080"/>
                </a:lnTo>
                <a:lnTo>
                  <a:pt x="55713" y="14723"/>
                </a:lnTo>
                <a:lnTo>
                  <a:pt x="50659" y="17476"/>
                </a:lnTo>
                <a:lnTo>
                  <a:pt x="46297" y="21296"/>
                </a:lnTo>
                <a:lnTo>
                  <a:pt x="42396" y="25827"/>
                </a:lnTo>
                <a:lnTo>
                  <a:pt x="38802" y="30832"/>
                </a:lnTo>
                <a:lnTo>
                  <a:pt x="35412" y="36153"/>
                </a:lnTo>
                <a:lnTo>
                  <a:pt x="32160" y="41685"/>
                </a:lnTo>
                <a:lnTo>
                  <a:pt x="28999" y="47357"/>
                </a:lnTo>
                <a:lnTo>
                  <a:pt x="25898" y="54115"/>
                </a:lnTo>
                <a:lnTo>
                  <a:pt x="22838" y="61597"/>
                </a:lnTo>
                <a:lnTo>
                  <a:pt x="19804" y="69562"/>
                </a:lnTo>
                <a:lnTo>
                  <a:pt x="16788" y="76856"/>
                </a:lnTo>
                <a:lnTo>
                  <a:pt x="13785" y="83703"/>
                </a:lnTo>
                <a:lnTo>
                  <a:pt x="10789" y="90252"/>
                </a:lnTo>
                <a:lnTo>
                  <a:pt x="8793" y="97595"/>
                </a:lnTo>
                <a:lnTo>
                  <a:pt x="7461" y="105466"/>
                </a:lnTo>
                <a:lnTo>
                  <a:pt x="6574" y="113691"/>
                </a:lnTo>
                <a:lnTo>
                  <a:pt x="4988" y="121158"/>
                </a:lnTo>
                <a:lnTo>
                  <a:pt x="2939" y="128120"/>
                </a:lnTo>
                <a:lnTo>
                  <a:pt x="579" y="134747"/>
                </a:lnTo>
                <a:lnTo>
                  <a:pt x="0" y="141148"/>
                </a:lnTo>
                <a:lnTo>
                  <a:pt x="606" y="147400"/>
                </a:lnTo>
                <a:lnTo>
                  <a:pt x="2003" y="153553"/>
                </a:lnTo>
                <a:lnTo>
                  <a:pt x="3928" y="158647"/>
                </a:lnTo>
                <a:lnTo>
                  <a:pt x="6205" y="163035"/>
                </a:lnTo>
                <a:lnTo>
                  <a:pt x="8715" y="166953"/>
                </a:lnTo>
                <a:lnTo>
                  <a:pt x="11383" y="171548"/>
                </a:lnTo>
                <a:lnTo>
                  <a:pt x="16994" y="181947"/>
                </a:lnTo>
                <a:lnTo>
                  <a:pt x="19881" y="186506"/>
                </a:lnTo>
                <a:lnTo>
                  <a:pt x="22799" y="190537"/>
                </a:lnTo>
                <a:lnTo>
                  <a:pt x="25737" y="194217"/>
                </a:lnTo>
                <a:lnTo>
                  <a:pt x="28689" y="196670"/>
                </a:lnTo>
                <a:lnTo>
                  <a:pt x="31650" y="198306"/>
                </a:lnTo>
                <a:lnTo>
                  <a:pt x="34618" y="199396"/>
                </a:lnTo>
                <a:lnTo>
                  <a:pt x="38582" y="199131"/>
                </a:lnTo>
                <a:lnTo>
                  <a:pt x="43212" y="197962"/>
                </a:lnTo>
                <a:lnTo>
                  <a:pt x="69660" y="188956"/>
                </a:lnTo>
                <a:lnTo>
                  <a:pt x="76841" y="186218"/>
                </a:lnTo>
                <a:lnTo>
                  <a:pt x="83615" y="183400"/>
                </a:lnTo>
                <a:lnTo>
                  <a:pt x="90117" y="180529"/>
                </a:lnTo>
                <a:lnTo>
                  <a:pt x="102640" y="174694"/>
                </a:lnTo>
                <a:lnTo>
                  <a:pt x="108760" y="171748"/>
                </a:lnTo>
                <a:lnTo>
                  <a:pt x="114826" y="167800"/>
                </a:lnTo>
                <a:lnTo>
                  <a:pt x="120856" y="163184"/>
                </a:lnTo>
                <a:lnTo>
                  <a:pt x="126863" y="158122"/>
                </a:lnTo>
                <a:lnTo>
                  <a:pt x="131860" y="152763"/>
                </a:lnTo>
                <a:lnTo>
                  <a:pt x="136187" y="147206"/>
                </a:lnTo>
                <a:lnTo>
                  <a:pt x="140062" y="141517"/>
                </a:lnTo>
                <a:lnTo>
                  <a:pt x="143639" y="135740"/>
                </a:lnTo>
                <a:lnTo>
                  <a:pt x="147018" y="129905"/>
                </a:lnTo>
                <a:lnTo>
                  <a:pt x="153420" y="118129"/>
                </a:lnTo>
                <a:lnTo>
                  <a:pt x="159576" y="106280"/>
                </a:lnTo>
                <a:lnTo>
                  <a:pt x="161615" y="100343"/>
                </a:lnTo>
                <a:lnTo>
                  <a:pt x="162974" y="94400"/>
                </a:lnTo>
                <a:lnTo>
                  <a:pt x="163880" y="88453"/>
                </a:lnTo>
                <a:lnTo>
                  <a:pt x="163491" y="83497"/>
                </a:lnTo>
                <a:lnTo>
                  <a:pt x="162238" y="79201"/>
                </a:lnTo>
                <a:lnTo>
                  <a:pt x="158198" y="70789"/>
                </a:lnTo>
                <a:lnTo>
                  <a:pt x="153092" y="60436"/>
                </a:lnTo>
                <a:lnTo>
                  <a:pt x="150341" y="55889"/>
                </a:lnTo>
                <a:lnTo>
                  <a:pt x="147511" y="51866"/>
                </a:lnTo>
                <a:lnTo>
                  <a:pt x="144633" y="48191"/>
                </a:lnTo>
                <a:lnTo>
                  <a:pt x="141722" y="43757"/>
                </a:lnTo>
                <a:lnTo>
                  <a:pt x="138787" y="38817"/>
                </a:lnTo>
                <a:lnTo>
                  <a:pt x="135837" y="33539"/>
                </a:lnTo>
                <a:lnTo>
                  <a:pt x="132877" y="30020"/>
                </a:lnTo>
                <a:lnTo>
                  <a:pt x="129912" y="27675"/>
                </a:lnTo>
                <a:lnTo>
                  <a:pt x="126941" y="26111"/>
                </a:lnTo>
                <a:lnTo>
                  <a:pt x="123967" y="24076"/>
                </a:lnTo>
                <a:lnTo>
                  <a:pt x="120991" y="21727"/>
                </a:lnTo>
                <a:lnTo>
                  <a:pt x="118015" y="19169"/>
                </a:lnTo>
                <a:lnTo>
                  <a:pt x="115037" y="17464"/>
                </a:lnTo>
                <a:lnTo>
                  <a:pt x="112059" y="16327"/>
                </a:lnTo>
                <a:lnTo>
                  <a:pt x="103123" y="140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Annotation226"/>
          <p:cNvSpPr/>
          <p:nvPr/>
        </p:nvSpPr>
        <p:spPr>
          <a:xfrm>
            <a:off x="7030140" y="3000375"/>
            <a:ext cx="98292" cy="107035"/>
          </a:xfrm>
          <a:custGeom>
            <a:avLst/>
            <a:gdLst/>
            <a:ahLst/>
            <a:cxnLst/>
            <a:rect l="0" t="0" r="0" b="0"/>
            <a:pathLst>
              <a:path w="98292" h="107035">
                <a:moveTo>
                  <a:pt x="8906" y="0"/>
                </a:moveTo>
                <a:lnTo>
                  <a:pt x="8906" y="20991"/>
                </a:lnTo>
                <a:lnTo>
                  <a:pt x="7913" y="23916"/>
                </a:lnTo>
                <a:lnTo>
                  <a:pt x="6258" y="26858"/>
                </a:lnTo>
                <a:lnTo>
                  <a:pt x="4161" y="29812"/>
                </a:lnTo>
                <a:lnTo>
                  <a:pt x="2763" y="32773"/>
                </a:lnTo>
                <a:lnTo>
                  <a:pt x="1832" y="35739"/>
                </a:lnTo>
                <a:lnTo>
                  <a:pt x="1210" y="38709"/>
                </a:lnTo>
                <a:lnTo>
                  <a:pt x="796" y="42673"/>
                </a:lnTo>
                <a:lnTo>
                  <a:pt x="519" y="47300"/>
                </a:lnTo>
                <a:lnTo>
                  <a:pt x="213" y="56741"/>
                </a:lnTo>
                <a:lnTo>
                  <a:pt x="16" y="70887"/>
                </a:lnTo>
                <a:lnTo>
                  <a:pt x="0" y="74047"/>
                </a:lnTo>
                <a:lnTo>
                  <a:pt x="983" y="77146"/>
                </a:lnTo>
                <a:lnTo>
                  <a:pt x="2630" y="80204"/>
                </a:lnTo>
                <a:lnTo>
                  <a:pt x="4722" y="83235"/>
                </a:lnTo>
                <a:lnTo>
                  <a:pt x="7110" y="86248"/>
                </a:lnTo>
                <a:lnTo>
                  <a:pt x="9695" y="89248"/>
                </a:lnTo>
                <a:lnTo>
                  <a:pt x="12411" y="92241"/>
                </a:lnTo>
                <a:lnTo>
                  <a:pt x="15215" y="94236"/>
                </a:lnTo>
                <a:lnTo>
                  <a:pt x="18078" y="95566"/>
                </a:lnTo>
                <a:lnTo>
                  <a:pt x="20980" y="96453"/>
                </a:lnTo>
                <a:lnTo>
                  <a:pt x="23907" y="98036"/>
                </a:lnTo>
                <a:lnTo>
                  <a:pt x="26852" y="100084"/>
                </a:lnTo>
                <a:lnTo>
                  <a:pt x="29808" y="102442"/>
                </a:lnTo>
                <a:lnTo>
                  <a:pt x="32773" y="104013"/>
                </a:lnTo>
                <a:lnTo>
                  <a:pt x="35742" y="105061"/>
                </a:lnTo>
                <a:lnTo>
                  <a:pt x="38715" y="105759"/>
                </a:lnTo>
                <a:lnTo>
                  <a:pt x="42683" y="106225"/>
                </a:lnTo>
                <a:lnTo>
                  <a:pt x="47314" y="106536"/>
                </a:lnTo>
                <a:lnTo>
                  <a:pt x="56765" y="106880"/>
                </a:lnTo>
                <a:lnTo>
                  <a:pt x="64275" y="107034"/>
                </a:lnTo>
                <a:lnTo>
                  <a:pt x="67669" y="106082"/>
                </a:lnTo>
                <a:lnTo>
                  <a:pt x="70924" y="104456"/>
                </a:lnTo>
                <a:lnTo>
                  <a:pt x="74088" y="102379"/>
                </a:lnTo>
                <a:lnTo>
                  <a:pt x="77189" y="100003"/>
                </a:lnTo>
                <a:lnTo>
                  <a:pt x="80250" y="97427"/>
                </a:lnTo>
                <a:lnTo>
                  <a:pt x="83285" y="94717"/>
                </a:lnTo>
                <a:lnTo>
                  <a:pt x="89304" y="89060"/>
                </a:lnTo>
                <a:lnTo>
                  <a:pt x="98291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Annotation227"/>
          <p:cNvSpPr/>
          <p:nvPr/>
        </p:nvSpPr>
        <p:spPr>
          <a:xfrm>
            <a:off x="7137371" y="3000375"/>
            <a:ext cx="8938" cy="187524"/>
          </a:xfrm>
          <a:custGeom>
            <a:avLst/>
            <a:gdLst/>
            <a:ahLst/>
            <a:cxnLst/>
            <a:rect l="0" t="0" r="0" b="0"/>
            <a:pathLst>
              <a:path w="8938" h="187524">
                <a:moveTo>
                  <a:pt x="8937" y="0"/>
                </a:moveTo>
                <a:lnTo>
                  <a:pt x="8937" y="29553"/>
                </a:lnTo>
                <a:lnTo>
                  <a:pt x="7944" y="33593"/>
                </a:lnTo>
                <a:lnTo>
                  <a:pt x="6289" y="38270"/>
                </a:lnTo>
                <a:lnTo>
                  <a:pt x="4192" y="43373"/>
                </a:lnTo>
                <a:lnTo>
                  <a:pt x="2795" y="48759"/>
                </a:lnTo>
                <a:lnTo>
                  <a:pt x="1862" y="54334"/>
                </a:lnTo>
                <a:lnTo>
                  <a:pt x="1241" y="60035"/>
                </a:lnTo>
                <a:lnTo>
                  <a:pt x="827" y="65821"/>
                </a:lnTo>
                <a:lnTo>
                  <a:pt x="551" y="71662"/>
                </a:lnTo>
                <a:lnTo>
                  <a:pt x="244" y="83443"/>
                </a:lnTo>
                <a:lnTo>
                  <a:pt x="0" y="167820"/>
                </a:lnTo>
                <a:lnTo>
                  <a:pt x="993" y="172404"/>
                </a:lnTo>
                <a:lnTo>
                  <a:pt x="2647" y="176451"/>
                </a:lnTo>
                <a:lnTo>
                  <a:pt x="8937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Annotation228"/>
          <p:cNvSpPr/>
          <p:nvPr/>
        </p:nvSpPr>
        <p:spPr>
          <a:xfrm>
            <a:off x="7191001" y="3125391"/>
            <a:ext cx="53255" cy="116087"/>
          </a:xfrm>
          <a:custGeom>
            <a:avLst/>
            <a:gdLst/>
            <a:ahLst/>
            <a:cxnLst/>
            <a:rect l="0" t="0" r="0" b="0"/>
            <a:pathLst>
              <a:path w="53255" h="116087">
                <a:moveTo>
                  <a:pt x="35755" y="0"/>
                </a:moveTo>
                <a:lnTo>
                  <a:pt x="35755" y="4740"/>
                </a:lnTo>
                <a:lnTo>
                  <a:pt x="36748" y="6137"/>
                </a:lnTo>
                <a:lnTo>
                  <a:pt x="38403" y="7067"/>
                </a:lnTo>
                <a:lnTo>
                  <a:pt x="40499" y="7688"/>
                </a:lnTo>
                <a:lnTo>
                  <a:pt x="41899" y="9094"/>
                </a:lnTo>
                <a:lnTo>
                  <a:pt x="42830" y="11023"/>
                </a:lnTo>
                <a:lnTo>
                  <a:pt x="43451" y="13302"/>
                </a:lnTo>
                <a:lnTo>
                  <a:pt x="43865" y="15813"/>
                </a:lnTo>
                <a:lnTo>
                  <a:pt x="44141" y="18479"/>
                </a:lnTo>
                <a:lnTo>
                  <a:pt x="44325" y="21249"/>
                </a:lnTo>
                <a:lnTo>
                  <a:pt x="45441" y="24088"/>
                </a:lnTo>
                <a:lnTo>
                  <a:pt x="47179" y="26973"/>
                </a:lnTo>
                <a:lnTo>
                  <a:pt x="49329" y="29888"/>
                </a:lnTo>
                <a:lnTo>
                  <a:pt x="50764" y="32823"/>
                </a:lnTo>
                <a:lnTo>
                  <a:pt x="51720" y="35773"/>
                </a:lnTo>
                <a:lnTo>
                  <a:pt x="52358" y="38731"/>
                </a:lnTo>
                <a:lnTo>
                  <a:pt x="52782" y="41696"/>
                </a:lnTo>
                <a:lnTo>
                  <a:pt x="53065" y="44664"/>
                </a:lnTo>
                <a:lnTo>
                  <a:pt x="53254" y="47635"/>
                </a:lnTo>
                <a:lnTo>
                  <a:pt x="52387" y="50609"/>
                </a:lnTo>
                <a:lnTo>
                  <a:pt x="50815" y="53583"/>
                </a:lnTo>
                <a:lnTo>
                  <a:pt x="48775" y="56558"/>
                </a:lnTo>
                <a:lnTo>
                  <a:pt x="47415" y="59533"/>
                </a:lnTo>
                <a:lnTo>
                  <a:pt x="46507" y="62509"/>
                </a:lnTo>
                <a:lnTo>
                  <a:pt x="45903" y="65485"/>
                </a:lnTo>
                <a:lnTo>
                  <a:pt x="45500" y="68461"/>
                </a:lnTo>
                <a:lnTo>
                  <a:pt x="45231" y="71438"/>
                </a:lnTo>
                <a:lnTo>
                  <a:pt x="45052" y="74414"/>
                </a:lnTo>
                <a:lnTo>
                  <a:pt x="43939" y="77390"/>
                </a:lnTo>
                <a:lnTo>
                  <a:pt x="42204" y="80367"/>
                </a:lnTo>
                <a:lnTo>
                  <a:pt x="40054" y="83343"/>
                </a:lnTo>
                <a:lnTo>
                  <a:pt x="37628" y="86320"/>
                </a:lnTo>
                <a:lnTo>
                  <a:pt x="35017" y="89297"/>
                </a:lnTo>
                <a:lnTo>
                  <a:pt x="28436" y="96462"/>
                </a:lnTo>
                <a:lnTo>
                  <a:pt x="22551" y="102444"/>
                </a:lnTo>
                <a:lnTo>
                  <a:pt x="20000" y="104015"/>
                </a:lnTo>
                <a:lnTo>
                  <a:pt x="17306" y="105062"/>
                </a:lnTo>
                <a:lnTo>
                  <a:pt x="10592" y="106742"/>
                </a:lnTo>
                <a:lnTo>
                  <a:pt x="9047" y="107872"/>
                </a:lnTo>
                <a:lnTo>
                  <a:pt x="7025" y="109618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Annotation229"/>
          <p:cNvSpPr/>
          <p:nvPr/>
        </p:nvSpPr>
        <p:spPr>
          <a:xfrm>
            <a:off x="7325581" y="2929084"/>
            <a:ext cx="169333" cy="232027"/>
          </a:xfrm>
          <a:custGeom>
            <a:avLst/>
            <a:gdLst/>
            <a:ahLst/>
            <a:cxnLst/>
            <a:rect l="0" t="0" r="0" b="0"/>
            <a:pathLst>
              <a:path w="169333" h="232027">
                <a:moveTo>
                  <a:pt x="151455" y="71291"/>
                </a:moveTo>
                <a:lnTo>
                  <a:pt x="151455" y="66551"/>
                </a:lnTo>
                <a:lnTo>
                  <a:pt x="150463" y="65154"/>
                </a:lnTo>
                <a:lnTo>
                  <a:pt x="148806" y="64223"/>
                </a:lnTo>
                <a:lnTo>
                  <a:pt x="146709" y="63603"/>
                </a:lnTo>
                <a:lnTo>
                  <a:pt x="145312" y="62197"/>
                </a:lnTo>
                <a:lnTo>
                  <a:pt x="144380" y="60268"/>
                </a:lnTo>
                <a:lnTo>
                  <a:pt x="143345" y="55478"/>
                </a:lnTo>
                <a:lnTo>
                  <a:pt x="142885" y="50042"/>
                </a:lnTo>
                <a:lnTo>
                  <a:pt x="141769" y="48195"/>
                </a:lnTo>
                <a:lnTo>
                  <a:pt x="140032" y="46965"/>
                </a:lnTo>
                <a:lnTo>
                  <a:pt x="137880" y="46144"/>
                </a:lnTo>
                <a:lnTo>
                  <a:pt x="136446" y="43612"/>
                </a:lnTo>
                <a:lnTo>
                  <a:pt x="135490" y="39940"/>
                </a:lnTo>
                <a:lnTo>
                  <a:pt x="134853" y="35508"/>
                </a:lnTo>
                <a:lnTo>
                  <a:pt x="133434" y="31561"/>
                </a:lnTo>
                <a:lnTo>
                  <a:pt x="129210" y="24529"/>
                </a:lnTo>
                <a:lnTo>
                  <a:pt x="126693" y="22257"/>
                </a:lnTo>
                <a:lnTo>
                  <a:pt x="124022" y="20742"/>
                </a:lnTo>
                <a:lnTo>
                  <a:pt x="121248" y="19733"/>
                </a:lnTo>
                <a:lnTo>
                  <a:pt x="118406" y="18067"/>
                </a:lnTo>
                <a:lnTo>
                  <a:pt x="115518" y="15965"/>
                </a:lnTo>
                <a:lnTo>
                  <a:pt x="112598" y="13571"/>
                </a:lnTo>
                <a:lnTo>
                  <a:pt x="109660" y="10983"/>
                </a:lnTo>
                <a:lnTo>
                  <a:pt x="106708" y="8266"/>
                </a:lnTo>
                <a:lnTo>
                  <a:pt x="103746" y="5461"/>
                </a:lnTo>
                <a:lnTo>
                  <a:pt x="99785" y="3592"/>
                </a:lnTo>
                <a:lnTo>
                  <a:pt x="95159" y="2346"/>
                </a:lnTo>
                <a:lnTo>
                  <a:pt x="90088" y="1515"/>
                </a:lnTo>
                <a:lnTo>
                  <a:pt x="85714" y="962"/>
                </a:lnTo>
                <a:lnTo>
                  <a:pt x="81805" y="592"/>
                </a:lnTo>
                <a:lnTo>
                  <a:pt x="78206" y="346"/>
                </a:lnTo>
                <a:lnTo>
                  <a:pt x="73820" y="182"/>
                </a:lnTo>
                <a:lnTo>
                  <a:pt x="63650" y="0"/>
                </a:lnTo>
                <a:lnTo>
                  <a:pt x="59150" y="943"/>
                </a:lnTo>
                <a:lnTo>
                  <a:pt x="55158" y="2565"/>
                </a:lnTo>
                <a:lnTo>
                  <a:pt x="51503" y="4638"/>
                </a:lnTo>
                <a:lnTo>
                  <a:pt x="48073" y="7012"/>
                </a:lnTo>
                <a:lnTo>
                  <a:pt x="44792" y="9587"/>
                </a:lnTo>
                <a:lnTo>
                  <a:pt x="41613" y="12296"/>
                </a:lnTo>
                <a:lnTo>
                  <a:pt x="37506" y="15094"/>
                </a:lnTo>
                <a:lnTo>
                  <a:pt x="32783" y="17951"/>
                </a:lnTo>
                <a:lnTo>
                  <a:pt x="27648" y="20849"/>
                </a:lnTo>
                <a:lnTo>
                  <a:pt x="24223" y="24764"/>
                </a:lnTo>
                <a:lnTo>
                  <a:pt x="21940" y="29359"/>
                </a:lnTo>
                <a:lnTo>
                  <a:pt x="20419" y="34407"/>
                </a:lnTo>
                <a:lnTo>
                  <a:pt x="18411" y="38764"/>
                </a:lnTo>
                <a:lnTo>
                  <a:pt x="16080" y="42661"/>
                </a:lnTo>
                <a:lnTo>
                  <a:pt x="13532" y="46252"/>
                </a:lnTo>
                <a:lnTo>
                  <a:pt x="10841" y="50629"/>
                </a:lnTo>
                <a:lnTo>
                  <a:pt x="8053" y="55532"/>
                </a:lnTo>
                <a:lnTo>
                  <a:pt x="5202" y="60786"/>
                </a:lnTo>
                <a:lnTo>
                  <a:pt x="3300" y="66272"/>
                </a:lnTo>
                <a:lnTo>
                  <a:pt x="2034" y="71914"/>
                </a:lnTo>
                <a:lnTo>
                  <a:pt x="1188" y="77659"/>
                </a:lnTo>
                <a:lnTo>
                  <a:pt x="625" y="83474"/>
                </a:lnTo>
                <a:lnTo>
                  <a:pt x="250" y="89335"/>
                </a:lnTo>
                <a:lnTo>
                  <a:pt x="0" y="95227"/>
                </a:lnTo>
                <a:lnTo>
                  <a:pt x="826" y="100147"/>
                </a:lnTo>
                <a:lnTo>
                  <a:pt x="2369" y="104419"/>
                </a:lnTo>
                <a:lnTo>
                  <a:pt x="4392" y="108259"/>
                </a:lnTo>
                <a:lnTo>
                  <a:pt x="9288" y="115172"/>
                </a:lnTo>
                <a:lnTo>
                  <a:pt x="11984" y="118405"/>
                </a:lnTo>
                <a:lnTo>
                  <a:pt x="14774" y="121552"/>
                </a:lnTo>
                <a:lnTo>
                  <a:pt x="20523" y="127694"/>
                </a:lnTo>
                <a:lnTo>
                  <a:pt x="29344" y="136731"/>
                </a:lnTo>
                <a:lnTo>
                  <a:pt x="33300" y="138730"/>
                </a:lnTo>
                <a:lnTo>
                  <a:pt x="37924" y="140063"/>
                </a:lnTo>
                <a:lnTo>
                  <a:pt x="42992" y="140952"/>
                </a:lnTo>
                <a:lnTo>
                  <a:pt x="48358" y="141544"/>
                </a:lnTo>
                <a:lnTo>
                  <a:pt x="53922" y="141939"/>
                </a:lnTo>
                <a:lnTo>
                  <a:pt x="64407" y="142378"/>
                </a:lnTo>
                <a:lnTo>
                  <a:pt x="72378" y="142573"/>
                </a:lnTo>
                <a:lnTo>
                  <a:pt x="76887" y="141632"/>
                </a:lnTo>
                <a:lnTo>
                  <a:pt x="81879" y="140014"/>
                </a:lnTo>
                <a:lnTo>
                  <a:pt x="87194" y="137942"/>
                </a:lnTo>
                <a:lnTo>
                  <a:pt x="91731" y="135569"/>
                </a:lnTo>
                <a:lnTo>
                  <a:pt x="95748" y="132995"/>
                </a:lnTo>
                <a:lnTo>
                  <a:pt x="99419" y="130286"/>
                </a:lnTo>
                <a:lnTo>
                  <a:pt x="102860" y="127489"/>
                </a:lnTo>
                <a:lnTo>
                  <a:pt x="106147" y="124631"/>
                </a:lnTo>
                <a:lnTo>
                  <a:pt x="109332" y="121734"/>
                </a:lnTo>
                <a:lnTo>
                  <a:pt x="118167" y="113223"/>
                </a:lnTo>
                <a:lnTo>
                  <a:pt x="123304" y="108176"/>
                </a:lnTo>
                <a:lnTo>
                  <a:pt x="126728" y="103818"/>
                </a:lnTo>
                <a:lnTo>
                  <a:pt x="129011" y="99921"/>
                </a:lnTo>
                <a:lnTo>
                  <a:pt x="132541" y="92945"/>
                </a:lnTo>
                <a:lnTo>
                  <a:pt x="137421" y="86538"/>
                </a:lnTo>
                <a:lnTo>
                  <a:pt x="139119" y="82448"/>
                </a:lnTo>
                <a:lnTo>
                  <a:pt x="140252" y="77737"/>
                </a:lnTo>
                <a:lnTo>
                  <a:pt x="141007" y="72612"/>
                </a:lnTo>
                <a:lnTo>
                  <a:pt x="142503" y="69195"/>
                </a:lnTo>
                <a:lnTo>
                  <a:pt x="144494" y="66917"/>
                </a:lnTo>
                <a:lnTo>
                  <a:pt x="146815" y="65399"/>
                </a:lnTo>
                <a:lnTo>
                  <a:pt x="148360" y="63394"/>
                </a:lnTo>
                <a:lnTo>
                  <a:pt x="149393" y="61066"/>
                </a:lnTo>
                <a:lnTo>
                  <a:pt x="151418" y="53564"/>
                </a:lnTo>
                <a:lnTo>
                  <a:pt x="151452" y="61132"/>
                </a:lnTo>
                <a:lnTo>
                  <a:pt x="148805" y="67107"/>
                </a:lnTo>
                <a:lnTo>
                  <a:pt x="146709" y="71478"/>
                </a:lnTo>
                <a:lnTo>
                  <a:pt x="145311" y="75385"/>
                </a:lnTo>
                <a:lnTo>
                  <a:pt x="143758" y="82371"/>
                </a:lnTo>
                <a:lnTo>
                  <a:pt x="143069" y="88783"/>
                </a:lnTo>
                <a:lnTo>
                  <a:pt x="142762" y="95933"/>
                </a:lnTo>
                <a:lnTo>
                  <a:pt x="142549" y="117654"/>
                </a:lnTo>
                <a:lnTo>
                  <a:pt x="142517" y="184696"/>
                </a:lnTo>
                <a:lnTo>
                  <a:pt x="143510" y="189558"/>
                </a:lnTo>
                <a:lnTo>
                  <a:pt x="145165" y="193792"/>
                </a:lnTo>
                <a:lnTo>
                  <a:pt x="147262" y="197607"/>
                </a:lnTo>
                <a:lnTo>
                  <a:pt x="149591" y="204492"/>
                </a:lnTo>
                <a:lnTo>
                  <a:pt x="150212" y="207717"/>
                </a:lnTo>
                <a:lnTo>
                  <a:pt x="153552" y="213946"/>
                </a:lnTo>
                <a:lnTo>
                  <a:pt x="159042" y="221289"/>
                </a:lnTo>
                <a:lnTo>
                  <a:pt x="162442" y="224939"/>
                </a:lnTo>
                <a:lnTo>
                  <a:pt x="169332" y="2320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Annotation230"/>
          <p:cNvSpPr/>
          <p:nvPr/>
        </p:nvSpPr>
        <p:spPr>
          <a:xfrm>
            <a:off x="7575360" y="2946798"/>
            <a:ext cx="89341" cy="205383"/>
          </a:xfrm>
          <a:custGeom>
            <a:avLst/>
            <a:gdLst/>
            <a:ahLst/>
            <a:cxnLst/>
            <a:rect l="0" t="0" r="0" b="0"/>
            <a:pathLst>
              <a:path w="89341" h="205383">
                <a:moveTo>
                  <a:pt x="0" y="8929"/>
                </a:moveTo>
                <a:lnTo>
                  <a:pt x="7697" y="1240"/>
                </a:lnTo>
                <a:lnTo>
                  <a:pt x="9103" y="826"/>
                </a:lnTo>
                <a:lnTo>
                  <a:pt x="11036" y="550"/>
                </a:lnTo>
                <a:lnTo>
                  <a:pt x="13316" y="366"/>
                </a:lnTo>
                <a:lnTo>
                  <a:pt x="16822" y="244"/>
                </a:lnTo>
                <a:lnTo>
                  <a:pt x="34075" y="47"/>
                </a:lnTo>
                <a:lnTo>
                  <a:pt x="65521" y="0"/>
                </a:lnTo>
                <a:lnTo>
                  <a:pt x="68510" y="992"/>
                </a:lnTo>
                <a:lnTo>
                  <a:pt x="71496" y="2645"/>
                </a:lnTo>
                <a:lnTo>
                  <a:pt x="74480" y="4739"/>
                </a:lnTo>
                <a:lnTo>
                  <a:pt x="77462" y="6136"/>
                </a:lnTo>
                <a:lnTo>
                  <a:pt x="80444" y="7067"/>
                </a:lnTo>
                <a:lnTo>
                  <a:pt x="83424" y="7687"/>
                </a:lnTo>
                <a:lnTo>
                  <a:pt x="85412" y="9093"/>
                </a:lnTo>
                <a:lnTo>
                  <a:pt x="86737" y="11023"/>
                </a:lnTo>
                <a:lnTo>
                  <a:pt x="88209" y="15812"/>
                </a:lnTo>
                <a:lnTo>
                  <a:pt x="88863" y="21248"/>
                </a:lnTo>
                <a:lnTo>
                  <a:pt x="89153" y="26972"/>
                </a:lnTo>
                <a:lnTo>
                  <a:pt x="89283" y="33815"/>
                </a:lnTo>
                <a:lnTo>
                  <a:pt x="89340" y="43471"/>
                </a:lnTo>
                <a:lnTo>
                  <a:pt x="88362" y="48824"/>
                </a:lnTo>
                <a:lnTo>
                  <a:pt x="86717" y="54377"/>
                </a:lnTo>
                <a:lnTo>
                  <a:pt x="84628" y="60063"/>
                </a:lnTo>
                <a:lnTo>
                  <a:pt x="83235" y="64847"/>
                </a:lnTo>
                <a:lnTo>
                  <a:pt x="82305" y="69028"/>
                </a:lnTo>
                <a:lnTo>
                  <a:pt x="81686" y="72807"/>
                </a:lnTo>
                <a:lnTo>
                  <a:pt x="80280" y="77311"/>
                </a:lnTo>
                <a:lnTo>
                  <a:pt x="78350" y="82298"/>
                </a:lnTo>
                <a:lnTo>
                  <a:pt x="76069" y="87607"/>
                </a:lnTo>
                <a:lnTo>
                  <a:pt x="70887" y="98798"/>
                </a:lnTo>
                <a:lnTo>
                  <a:pt x="68115" y="104560"/>
                </a:lnTo>
                <a:lnTo>
                  <a:pt x="66267" y="110386"/>
                </a:lnTo>
                <a:lnTo>
                  <a:pt x="65035" y="116254"/>
                </a:lnTo>
                <a:lnTo>
                  <a:pt x="64213" y="122151"/>
                </a:lnTo>
                <a:lnTo>
                  <a:pt x="62672" y="128066"/>
                </a:lnTo>
                <a:lnTo>
                  <a:pt x="60652" y="133994"/>
                </a:lnTo>
                <a:lnTo>
                  <a:pt x="58311" y="139931"/>
                </a:lnTo>
                <a:lnTo>
                  <a:pt x="56752" y="144881"/>
                </a:lnTo>
                <a:lnTo>
                  <a:pt x="55711" y="149173"/>
                </a:lnTo>
                <a:lnTo>
                  <a:pt x="55018" y="153026"/>
                </a:lnTo>
                <a:lnTo>
                  <a:pt x="54556" y="157579"/>
                </a:lnTo>
                <a:lnTo>
                  <a:pt x="54248" y="162600"/>
                </a:lnTo>
                <a:lnTo>
                  <a:pt x="53906" y="172477"/>
                </a:lnTo>
                <a:lnTo>
                  <a:pt x="53713" y="183616"/>
                </a:lnTo>
                <a:lnTo>
                  <a:pt x="53632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Annotation231"/>
          <p:cNvSpPr/>
          <p:nvPr/>
        </p:nvSpPr>
        <p:spPr>
          <a:xfrm>
            <a:off x="7727316" y="2946916"/>
            <a:ext cx="160895" cy="212827"/>
          </a:xfrm>
          <a:custGeom>
            <a:avLst/>
            <a:gdLst/>
            <a:ahLst/>
            <a:cxnLst/>
            <a:rect l="0" t="0" r="0" b="0"/>
            <a:pathLst>
              <a:path w="160895" h="212827">
                <a:moveTo>
                  <a:pt x="0" y="35600"/>
                </a:moveTo>
                <a:lnTo>
                  <a:pt x="0" y="30859"/>
                </a:lnTo>
                <a:lnTo>
                  <a:pt x="993" y="28470"/>
                </a:lnTo>
                <a:lnTo>
                  <a:pt x="4745" y="23171"/>
                </a:lnTo>
                <a:lnTo>
                  <a:pt x="7136" y="21361"/>
                </a:lnTo>
                <a:lnTo>
                  <a:pt x="9723" y="20154"/>
                </a:lnTo>
                <a:lnTo>
                  <a:pt x="12440" y="19349"/>
                </a:lnTo>
                <a:lnTo>
                  <a:pt x="15246" y="17821"/>
                </a:lnTo>
                <a:lnTo>
                  <a:pt x="18109" y="15810"/>
                </a:lnTo>
                <a:lnTo>
                  <a:pt x="21011" y="13477"/>
                </a:lnTo>
                <a:lnTo>
                  <a:pt x="24932" y="11921"/>
                </a:lnTo>
                <a:lnTo>
                  <a:pt x="29533" y="10884"/>
                </a:lnTo>
                <a:lnTo>
                  <a:pt x="34585" y="10193"/>
                </a:lnTo>
                <a:lnTo>
                  <a:pt x="38948" y="8740"/>
                </a:lnTo>
                <a:lnTo>
                  <a:pt x="42848" y="6779"/>
                </a:lnTo>
                <a:lnTo>
                  <a:pt x="46444" y="4480"/>
                </a:lnTo>
                <a:lnTo>
                  <a:pt x="49833" y="2947"/>
                </a:lnTo>
                <a:lnTo>
                  <a:pt x="53085" y="1925"/>
                </a:lnTo>
                <a:lnTo>
                  <a:pt x="56247" y="1243"/>
                </a:lnTo>
                <a:lnTo>
                  <a:pt x="60341" y="789"/>
                </a:lnTo>
                <a:lnTo>
                  <a:pt x="65056" y="486"/>
                </a:lnTo>
                <a:lnTo>
                  <a:pt x="77408" y="0"/>
                </a:lnTo>
                <a:lnTo>
                  <a:pt x="79414" y="953"/>
                </a:lnTo>
                <a:lnTo>
                  <a:pt x="84291" y="4657"/>
                </a:lnTo>
                <a:lnTo>
                  <a:pt x="87875" y="7580"/>
                </a:lnTo>
                <a:lnTo>
                  <a:pt x="88378" y="8982"/>
                </a:lnTo>
                <a:lnTo>
                  <a:pt x="88939" y="13186"/>
                </a:lnTo>
                <a:lnTo>
                  <a:pt x="89088" y="16689"/>
                </a:lnTo>
                <a:lnTo>
                  <a:pt x="89298" y="30107"/>
                </a:lnTo>
                <a:lnTo>
                  <a:pt x="89346" y="37458"/>
                </a:lnTo>
                <a:lnTo>
                  <a:pt x="88366" y="41799"/>
                </a:lnTo>
                <a:lnTo>
                  <a:pt x="86720" y="46678"/>
                </a:lnTo>
                <a:lnTo>
                  <a:pt x="84628" y="51915"/>
                </a:lnTo>
                <a:lnTo>
                  <a:pt x="82242" y="57391"/>
                </a:lnTo>
                <a:lnTo>
                  <a:pt x="76941" y="68766"/>
                </a:lnTo>
                <a:lnTo>
                  <a:pt x="73144" y="74578"/>
                </a:lnTo>
                <a:lnTo>
                  <a:pt x="68626" y="80437"/>
                </a:lnTo>
                <a:lnTo>
                  <a:pt x="63628" y="86327"/>
                </a:lnTo>
                <a:lnTo>
                  <a:pt x="59303" y="92238"/>
                </a:lnTo>
                <a:lnTo>
                  <a:pt x="55425" y="98163"/>
                </a:lnTo>
                <a:lnTo>
                  <a:pt x="51848" y="104098"/>
                </a:lnTo>
                <a:lnTo>
                  <a:pt x="48470" y="110038"/>
                </a:lnTo>
                <a:lnTo>
                  <a:pt x="42067" y="121931"/>
                </a:lnTo>
                <a:lnTo>
                  <a:pt x="32879" y="139783"/>
                </a:lnTo>
                <a:lnTo>
                  <a:pt x="30858" y="145735"/>
                </a:lnTo>
                <a:lnTo>
                  <a:pt x="29510" y="151687"/>
                </a:lnTo>
                <a:lnTo>
                  <a:pt x="28612" y="157640"/>
                </a:lnTo>
                <a:lnTo>
                  <a:pt x="28013" y="163593"/>
                </a:lnTo>
                <a:lnTo>
                  <a:pt x="27615" y="169546"/>
                </a:lnTo>
                <a:lnTo>
                  <a:pt x="27170" y="180459"/>
                </a:lnTo>
                <a:lnTo>
                  <a:pt x="26973" y="188617"/>
                </a:lnTo>
                <a:lnTo>
                  <a:pt x="27913" y="191190"/>
                </a:lnTo>
                <a:lnTo>
                  <a:pt x="29535" y="192904"/>
                </a:lnTo>
                <a:lnTo>
                  <a:pt x="33982" y="195802"/>
                </a:lnTo>
                <a:lnTo>
                  <a:pt x="36559" y="197964"/>
                </a:lnTo>
                <a:lnTo>
                  <a:pt x="39270" y="200397"/>
                </a:lnTo>
                <a:lnTo>
                  <a:pt x="43064" y="202019"/>
                </a:lnTo>
                <a:lnTo>
                  <a:pt x="47579" y="203101"/>
                </a:lnTo>
                <a:lnTo>
                  <a:pt x="52576" y="203822"/>
                </a:lnTo>
                <a:lnTo>
                  <a:pt x="57893" y="205295"/>
                </a:lnTo>
                <a:lnTo>
                  <a:pt x="63426" y="207269"/>
                </a:lnTo>
                <a:lnTo>
                  <a:pt x="69099" y="209577"/>
                </a:lnTo>
                <a:lnTo>
                  <a:pt x="73875" y="211116"/>
                </a:lnTo>
                <a:lnTo>
                  <a:pt x="78052" y="212142"/>
                </a:lnTo>
                <a:lnTo>
                  <a:pt x="81830" y="212826"/>
                </a:lnTo>
                <a:lnTo>
                  <a:pt x="86334" y="212289"/>
                </a:lnTo>
                <a:lnTo>
                  <a:pt x="91324" y="210940"/>
                </a:lnTo>
                <a:lnTo>
                  <a:pt x="96637" y="209048"/>
                </a:lnTo>
                <a:lnTo>
                  <a:pt x="102166" y="207786"/>
                </a:lnTo>
                <a:lnTo>
                  <a:pt x="107838" y="206946"/>
                </a:lnTo>
                <a:lnTo>
                  <a:pt x="113605" y="206385"/>
                </a:lnTo>
                <a:lnTo>
                  <a:pt x="118443" y="206011"/>
                </a:lnTo>
                <a:lnTo>
                  <a:pt x="122662" y="205762"/>
                </a:lnTo>
                <a:lnTo>
                  <a:pt x="126467" y="205596"/>
                </a:lnTo>
                <a:lnTo>
                  <a:pt x="129997" y="204493"/>
                </a:lnTo>
                <a:lnTo>
                  <a:pt x="133344" y="202766"/>
                </a:lnTo>
                <a:lnTo>
                  <a:pt x="136568" y="200622"/>
                </a:lnTo>
                <a:lnTo>
                  <a:pt x="139711" y="199192"/>
                </a:lnTo>
                <a:lnTo>
                  <a:pt x="142799" y="198240"/>
                </a:lnTo>
                <a:lnTo>
                  <a:pt x="150147" y="196710"/>
                </a:lnTo>
                <a:lnTo>
                  <a:pt x="153800" y="196501"/>
                </a:lnTo>
                <a:lnTo>
                  <a:pt x="160894" y="1963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Annotation232"/>
          <p:cNvSpPr/>
          <p:nvPr/>
        </p:nvSpPr>
        <p:spPr>
          <a:xfrm>
            <a:off x="6690441" y="3607594"/>
            <a:ext cx="17878" cy="232173"/>
          </a:xfrm>
          <a:custGeom>
            <a:avLst/>
            <a:gdLst/>
            <a:ahLst/>
            <a:cxnLst/>
            <a:rect l="0" t="0" r="0" b="0"/>
            <a:pathLst>
              <a:path w="17878" h="232173">
                <a:moveTo>
                  <a:pt x="0" y="0"/>
                </a:moveTo>
                <a:lnTo>
                  <a:pt x="7697" y="7688"/>
                </a:lnTo>
                <a:lnTo>
                  <a:pt x="8111" y="9094"/>
                </a:lnTo>
                <a:lnTo>
                  <a:pt x="8570" y="13302"/>
                </a:lnTo>
                <a:lnTo>
                  <a:pt x="9686" y="15814"/>
                </a:lnTo>
                <a:lnTo>
                  <a:pt x="11424" y="18479"/>
                </a:lnTo>
                <a:lnTo>
                  <a:pt x="13575" y="21249"/>
                </a:lnTo>
                <a:lnTo>
                  <a:pt x="15009" y="25080"/>
                </a:lnTo>
                <a:lnTo>
                  <a:pt x="15965" y="29618"/>
                </a:lnTo>
                <a:lnTo>
                  <a:pt x="16602" y="34628"/>
                </a:lnTo>
                <a:lnTo>
                  <a:pt x="17028" y="39953"/>
                </a:lnTo>
                <a:lnTo>
                  <a:pt x="17311" y="45487"/>
                </a:lnTo>
                <a:lnTo>
                  <a:pt x="17626" y="56927"/>
                </a:lnTo>
                <a:lnTo>
                  <a:pt x="17875" y="129731"/>
                </a:lnTo>
                <a:lnTo>
                  <a:pt x="17877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Annotation233"/>
          <p:cNvSpPr/>
          <p:nvPr/>
        </p:nvSpPr>
        <p:spPr>
          <a:xfrm>
            <a:off x="6797704" y="3580926"/>
            <a:ext cx="125141" cy="240574"/>
          </a:xfrm>
          <a:custGeom>
            <a:avLst/>
            <a:gdLst/>
            <a:ahLst/>
            <a:cxnLst/>
            <a:rect l="0" t="0" r="0" b="0"/>
            <a:pathLst>
              <a:path w="125141" h="240574">
                <a:moveTo>
                  <a:pt x="0" y="35597"/>
                </a:moveTo>
                <a:lnTo>
                  <a:pt x="0" y="27909"/>
                </a:lnTo>
                <a:lnTo>
                  <a:pt x="2648" y="24574"/>
                </a:lnTo>
                <a:lnTo>
                  <a:pt x="4745" y="22295"/>
                </a:lnTo>
                <a:lnTo>
                  <a:pt x="6143" y="19784"/>
                </a:lnTo>
                <a:lnTo>
                  <a:pt x="7696" y="14348"/>
                </a:lnTo>
                <a:lnTo>
                  <a:pt x="9103" y="12502"/>
                </a:lnTo>
                <a:lnTo>
                  <a:pt x="11036" y="11271"/>
                </a:lnTo>
                <a:lnTo>
                  <a:pt x="13316" y="10450"/>
                </a:lnTo>
                <a:lnTo>
                  <a:pt x="15830" y="8911"/>
                </a:lnTo>
                <a:lnTo>
                  <a:pt x="18499" y="6892"/>
                </a:lnTo>
                <a:lnTo>
                  <a:pt x="21271" y="4554"/>
                </a:lnTo>
                <a:lnTo>
                  <a:pt x="24113" y="2996"/>
                </a:lnTo>
                <a:lnTo>
                  <a:pt x="27000" y="1957"/>
                </a:lnTo>
                <a:lnTo>
                  <a:pt x="29919" y="1264"/>
                </a:lnTo>
                <a:lnTo>
                  <a:pt x="32857" y="803"/>
                </a:lnTo>
                <a:lnTo>
                  <a:pt x="35809" y="495"/>
                </a:lnTo>
                <a:lnTo>
                  <a:pt x="38770" y="289"/>
                </a:lnTo>
                <a:lnTo>
                  <a:pt x="41737" y="152"/>
                </a:lnTo>
                <a:lnTo>
                  <a:pt x="47684" y="0"/>
                </a:lnTo>
                <a:lnTo>
                  <a:pt x="50659" y="952"/>
                </a:lnTo>
                <a:lnTo>
                  <a:pt x="53637" y="2579"/>
                </a:lnTo>
                <a:lnTo>
                  <a:pt x="56614" y="4656"/>
                </a:lnTo>
                <a:lnTo>
                  <a:pt x="59593" y="7032"/>
                </a:lnTo>
                <a:lnTo>
                  <a:pt x="62572" y="9608"/>
                </a:lnTo>
                <a:lnTo>
                  <a:pt x="65550" y="12319"/>
                </a:lnTo>
                <a:lnTo>
                  <a:pt x="67536" y="16109"/>
                </a:lnTo>
                <a:lnTo>
                  <a:pt x="68861" y="20621"/>
                </a:lnTo>
                <a:lnTo>
                  <a:pt x="69743" y="25613"/>
                </a:lnTo>
                <a:lnTo>
                  <a:pt x="71325" y="29933"/>
                </a:lnTo>
                <a:lnTo>
                  <a:pt x="73373" y="33806"/>
                </a:lnTo>
                <a:lnTo>
                  <a:pt x="75731" y="37380"/>
                </a:lnTo>
                <a:lnTo>
                  <a:pt x="77303" y="41746"/>
                </a:lnTo>
                <a:lnTo>
                  <a:pt x="78351" y="46642"/>
                </a:lnTo>
                <a:lnTo>
                  <a:pt x="79050" y="51890"/>
                </a:lnTo>
                <a:lnTo>
                  <a:pt x="78523" y="57374"/>
                </a:lnTo>
                <a:lnTo>
                  <a:pt x="77178" y="63014"/>
                </a:lnTo>
                <a:lnTo>
                  <a:pt x="59399" y="116524"/>
                </a:lnTo>
                <a:lnTo>
                  <a:pt x="56483" y="124275"/>
                </a:lnTo>
                <a:lnTo>
                  <a:pt x="53547" y="131427"/>
                </a:lnTo>
                <a:lnTo>
                  <a:pt x="50596" y="138179"/>
                </a:lnTo>
                <a:lnTo>
                  <a:pt x="44668" y="150973"/>
                </a:lnTo>
                <a:lnTo>
                  <a:pt x="41696" y="157163"/>
                </a:lnTo>
                <a:lnTo>
                  <a:pt x="38723" y="164266"/>
                </a:lnTo>
                <a:lnTo>
                  <a:pt x="35747" y="171978"/>
                </a:lnTo>
                <a:lnTo>
                  <a:pt x="32771" y="180096"/>
                </a:lnTo>
                <a:lnTo>
                  <a:pt x="29792" y="186500"/>
                </a:lnTo>
                <a:lnTo>
                  <a:pt x="26814" y="191762"/>
                </a:lnTo>
                <a:lnTo>
                  <a:pt x="23835" y="196262"/>
                </a:lnTo>
                <a:lnTo>
                  <a:pt x="21849" y="201246"/>
                </a:lnTo>
                <a:lnTo>
                  <a:pt x="20526" y="206553"/>
                </a:lnTo>
                <a:lnTo>
                  <a:pt x="18400" y="219848"/>
                </a:lnTo>
                <a:lnTo>
                  <a:pt x="19219" y="221931"/>
                </a:lnTo>
                <a:lnTo>
                  <a:pt x="22778" y="226892"/>
                </a:lnTo>
                <a:lnTo>
                  <a:pt x="25117" y="228611"/>
                </a:lnTo>
                <a:lnTo>
                  <a:pt x="27669" y="229758"/>
                </a:lnTo>
                <a:lnTo>
                  <a:pt x="30364" y="230522"/>
                </a:lnTo>
                <a:lnTo>
                  <a:pt x="33154" y="232024"/>
                </a:lnTo>
                <a:lnTo>
                  <a:pt x="36008" y="234017"/>
                </a:lnTo>
                <a:lnTo>
                  <a:pt x="38903" y="236338"/>
                </a:lnTo>
                <a:lnTo>
                  <a:pt x="41826" y="237885"/>
                </a:lnTo>
                <a:lnTo>
                  <a:pt x="44768" y="238917"/>
                </a:lnTo>
                <a:lnTo>
                  <a:pt x="47722" y="239605"/>
                </a:lnTo>
                <a:lnTo>
                  <a:pt x="51679" y="240063"/>
                </a:lnTo>
                <a:lnTo>
                  <a:pt x="56302" y="240369"/>
                </a:lnTo>
                <a:lnTo>
                  <a:pt x="61371" y="240573"/>
                </a:lnTo>
                <a:lnTo>
                  <a:pt x="65744" y="239716"/>
                </a:lnTo>
                <a:lnTo>
                  <a:pt x="69652" y="238153"/>
                </a:lnTo>
                <a:lnTo>
                  <a:pt x="73250" y="236119"/>
                </a:lnTo>
                <a:lnTo>
                  <a:pt x="77635" y="234763"/>
                </a:lnTo>
                <a:lnTo>
                  <a:pt x="82546" y="233859"/>
                </a:lnTo>
                <a:lnTo>
                  <a:pt x="87805" y="233256"/>
                </a:lnTo>
                <a:lnTo>
                  <a:pt x="92304" y="231862"/>
                </a:lnTo>
                <a:lnTo>
                  <a:pt x="96298" y="229941"/>
                </a:lnTo>
                <a:lnTo>
                  <a:pt x="99953" y="227667"/>
                </a:lnTo>
                <a:lnTo>
                  <a:pt x="104376" y="226152"/>
                </a:lnTo>
                <a:lnTo>
                  <a:pt x="109311" y="225142"/>
                </a:lnTo>
                <a:lnTo>
                  <a:pt x="114587" y="224468"/>
                </a:lnTo>
                <a:lnTo>
                  <a:pt x="118105" y="223027"/>
                </a:lnTo>
                <a:lnTo>
                  <a:pt x="120450" y="221074"/>
                </a:lnTo>
                <a:lnTo>
                  <a:pt x="125140" y="2141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Annotation234"/>
          <p:cNvSpPr/>
          <p:nvPr/>
        </p:nvSpPr>
        <p:spPr>
          <a:xfrm>
            <a:off x="6987182" y="3598773"/>
            <a:ext cx="158960" cy="213633"/>
          </a:xfrm>
          <a:custGeom>
            <a:avLst/>
            <a:gdLst/>
            <a:ahLst/>
            <a:cxnLst/>
            <a:rect l="0" t="0" r="0" b="0"/>
            <a:pathLst>
              <a:path w="158960" h="213633">
                <a:moveTo>
                  <a:pt x="87619" y="8820"/>
                </a:moveTo>
                <a:lnTo>
                  <a:pt x="87619" y="4080"/>
                </a:lnTo>
                <a:lnTo>
                  <a:pt x="86626" y="2684"/>
                </a:lnTo>
                <a:lnTo>
                  <a:pt x="84969" y="1753"/>
                </a:lnTo>
                <a:lnTo>
                  <a:pt x="79922" y="259"/>
                </a:lnTo>
                <a:lnTo>
                  <a:pt x="76583" y="55"/>
                </a:lnTo>
                <a:lnTo>
                  <a:pt x="74302" y="0"/>
                </a:lnTo>
                <a:lnTo>
                  <a:pt x="71788" y="956"/>
                </a:lnTo>
                <a:lnTo>
                  <a:pt x="69119" y="2585"/>
                </a:lnTo>
                <a:lnTo>
                  <a:pt x="66347" y="4664"/>
                </a:lnTo>
                <a:lnTo>
                  <a:pt x="62513" y="7042"/>
                </a:lnTo>
                <a:lnTo>
                  <a:pt x="57969" y="9619"/>
                </a:lnTo>
                <a:lnTo>
                  <a:pt x="52955" y="12329"/>
                </a:lnTo>
                <a:lnTo>
                  <a:pt x="48619" y="15128"/>
                </a:lnTo>
                <a:lnTo>
                  <a:pt x="44735" y="17987"/>
                </a:lnTo>
                <a:lnTo>
                  <a:pt x="41152" y="20885"/>
                </a:lnTo>
                <a:lnTo>
                  <a:pt x="37770" y="24801"/>
                </a:lnTo>
                <a:lnTo>
                  <a:pt x="34522" y="29396"/>
                </a:lnTo>
                <a:lnTo>
                  <a:pt x="31364" y="34444"/>
                </a:lnTo>
                <a:lnTo>
                  <a:pt x="28265" y="39793"/>
                </a:lnTo>
                <a:lnTo>
                  <a:pt x="22174" y="51029"/>
                </a:lnTo>
                <a:lnTo>
                  <a:pt x="19160" y="57796"/>
                </a:lnTo>
                <a:lnTo>
                  <a:pt x="16156" y="65283"/>
                </a:lnTo>
                <a:lnTo>
                  <a:pt x="10171" y="81540"/>
                </a:lnTo>
                <a:lnTo>
                  <a:pt x="4200" y="98687"/>
                </a:lnTo>
                <a:lnTo>
                  <a:pt x="2211" y="106435"/>
                </a:lnTo>
                <a:lnTo>
                  <a:pt x="884" y="113584"/>
                </a:lnTo>
                <a:lnTo>
                  <a:pt x="0" y="120335"/>
                </a:lnTo>
                <a:lnTo>
                  <a:pt x="404" y="127812"/>
                </a:lnTo>
                <a:lnTo>
                  <a:pt x="1666" y="135773"/>
                </a:lnTo>
                <a:lnTo>
                  <a:pt x="3501" y="144057"/>
                </a:lnTo>
                <a:lnTo>
                  <a:pt x="5717" y="151564"/>
                </a:lnTo>
                <a:lnTo>
                  <a:pt x="8189" y="158553"/>
                </a:lnTo>
                <a:lnTo>
                  <a:pt x="10828" y="165197"/>
                </a:lnTo>
                <a:lnTo>
                  <a:pt x="13582" y="171611"/>
                </a:lnTo>
                <a:lnTo>
                  <a:pt x="19290" y="184029"/>
                </a:lnTo>
                <a:lnTo>
                  <a:pt x="22202" y="189126"/>
                </a:lnTo>
                <a:lnTo>
                  <a:pt x="25137" y="193516"/>
                </a:lnTo>
                <a:lnTo>
                  <a:pt x="28087" y="197435"/>
                </a:lnTo>
                <a:lnTo>
                  <a:pt x="32039" y="201041"/>
                </a:lnTo>
                <a:lnTo>
                  <a:pt x="36661" y="204436"/>
                </a:lnTo>
                <a:lnTo>
                  <a:pt x="41728" y="207692"/>
                </a:lnTo>
                <a:lnTo>
                  <a:pt x="47093" y="209862"/>
                </a:lnTo>
                <a:lnTo>
                  <a:pt x="52656" y="211310"/>
                </a:lnTo>
                <a:lnTo>
                  <a:pt x="58352" y="212274"/>
                </a:lnTo>
                <a:lnTo>
                  <a:pt x="64134" y="212917"/>
                </a:lnTo>
                <a:lnTo>
                  <a:pt x="69976" y="213346"/>
                </a:lnTo>
                <a:lnTo>
                  <a:pt x="75856" y="213632"/>
                </a:lnTo>
                <a:lnTo>
                  <a:pt x="81763" y="212830"/>
                </a:lnTo>
                <a:lnTo>
                  <a:pt x="87688" y="211303"/>
                </a:lnTo>
                <a:lnTo>
                  <a:pt x="93624" y="209294"/>
                </a:lnTo>
                <a:lnTo>
                  <a:pt x="99567" y="206961"/>
                </a:lnTo>
                <a:lnTo>
                  <a:pt x="105515" y="204415"/>
                </a:lnTo>
                <a:lnTo>
                  <a:pt x="117423" y="198939"/>
                </a:lnTo>
                <a:lnTo>
                  <a:pt x="129336" y="193198"/>
                </a:lnTo>
                <a:lnTo>
                  <a:pt x="134300" y="190278"/>
                </a:lnTo>
                <a:lnTo>
                  <a:pt x="138602" y="187339"/>
                </a:lnTo>
                <a:lnTo>
                  <a:pt x="142465" y="184388"/>
                </a:lnTo>
                <a:lnTo>
                  <a:pt x="146032" y="180435"/>
                </a:lnTo>
                <a:lnTo>
                  <a:pt x="149404" y="175816"/>
                </a:lnTo>
                <a:lnTo>
                  <a:pt x="152645" y="170753"/>
                </a:lnTo>
                <a:lnTo>
                  <a:pt x="154806" y="165393"/>
                </a:lnTo>
                <a:lnTo>
                  <a:pt x="156246" y="159835"/>
                </a:lnTo>
                <a:lnTo>
                  <a:pt x="157207" y="154145"/>
                </a:lnTo>
                <a:lnTo>
                  <a:pt x="157846" y="147375"/>
                </a:lnTo>
                <a:lnTo>
                  <a:pt x="158274" y="139886"/>
                </a:lnTo>
                <a:lnTo>
                  <a:pt x="158748" y="124619"/>
                </a:lnTo>
                <a:lnTo>
                  <a:pt x="158959" y="111219"/>
                </a:lnTo>
                <a:lnTo>
                  <a:pt x="158021" y="104867"/>
                </a:lnTo>
                <a:lnTo>
                  <a:pt x="156404" y="98649"/>
                </a:lnTo>
                <a:lnTo>
                  <a:pt x="154332" y="92518"/>
                </a:lnTo>
                <a:lnTo>
                  <a:pt x="150964" y="86447"/>
                </a:lnTo>
                <a:lnTo>
                  <a:pt x="146734" y="80416"/>
                </a:lnTo>
                <a:lnTo>
                  <a:pt x="141925" y="74410"/>
                </a:lnTo>
                <a:lnTo>
                  <a:pt x="137728" y="68422"/>
                </a:lnTo>
                <a:lnTo>
                  <a:pt x="133936" y="62446"/>
                </a:lnTo>
                <a:lnTo>
                  <a:pt x="130415" y="56477"/>
                </a:lnTo>
                <a:lnTo>
                  <a:pt x="126081" y="51505"/>
                </a:lnTo>
                <a:lnTo>
                  <a:pt x="121206" y="47199"/>
                </a:lnTo>
                <a:lnTo>
                  <a:pt x="115969" y="43336"/>
                </a:lnTo>
                <a:lnTo>
                  <a:pt x="110491" y="39768"/>
                </a:lnTo>
                <a:lnTo>
                  <a:pt x="104853" y="36398"/>
                </a:lnTo>
                <a:lnTo>
                  <a:pt x="99108" y="33158"/>
                </a:lnTo>
                <a:lnTo>
                  <a:pt x="94285" y="30007"/>
                </a:lnTo>
                <a:lnTo>
                  <a:pt x="90077" y="26913"/>
                </a:lnTo>
                <a:lnTo>
                  <a:pt x="86278" y="23859"/>
                </a:lnTo>
                <a:lnTo>
                  <a:pt x="82752" y="21823"/>
                </a:lnTo>
                <a:lnTo>
                  <a:pt x="79408" y="20465"/>
                </a:lnTo>
                <a:lnTo>
                  <a:pt x="69741" y="17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Annotation235"/>
          <p:cNvSpPr/>
          <p:nvPr/>
        </p:nvSpPr>
        <p:spPr>
          <a:xfrm>
            <a:off x="7173124" y="3777258"/>
            <a:ext cx="44694" cy="98227"/>
          </a:xfrm>
          <a:custGeom>
            <a:avLst/>
            <a:gdLst/>
            <a:ahLst/>
            <a:cxnLst/>
            <a:rect l="0" t="0" r="0" b="0"/>
            <a:pathLst>
              <a:path w="44694" h="98227">
                <a:moveTo>
                  <a:pt x="44693" y="0"/>
                </a:moveTo>
                <a:lnTo>
                  <a:pt x="44693" y="29811"/>
                </a:lnTo>
                <a:lnTo>
                  <a:pt x="43700" y="32773"/>
                </a:lnTo>
                <a:lnTo>
                  <a:pt x="42045" y="35739"/>
                </a:lnTo>
                <a:lnTo>
                  <a:pt x="39948" y="38709"/>
                </a:lnTo>
                <a:lnTo>
                  <a:pt x="38551" y="41681"/>
                </a:lnTo>
                <a:lnTo>
                  <a:pt x="37619" y="44654"/>
                </a:lnTo>
                <a:lnTo>
                  <a:pt x="36997" y="47629"/>
                </a:lnTo>
                <a:lnTo>
                  <a:pt x="35590" y="50604"/>
                </a:lnTo>
                <a:lnTo>
                  <a:pt x="33659" y="53579"/>
                </a:lnTo>
                <a:lnTo>
                  <a:pt x="31377" y="56556"/>
                </a:lnTo>
                <a:lnTo>
                  <a:pt x="28864" y="60524"/>
                </a:lnTo>
                <a:lnTo>
                  <a:pt x="26195" y="65154"/>
                </a:lnTo>
                <a:lnTo>
                  <a:pt x="23423" y="70225"/>
                </a:lnTo>
                <a:lnTo>
                  <a:pt x="21574" y="74598"/>
                </a:lnTo>
                <a:lnTo>
                  <a:pt x="20342" y="78505"/>
                </a:lnTo>
                <a:lnTo>
                  <a:pt x="19521" y="82103"/>
                </a:lnTo>
                <a:lnTo>
                  <a:pt x="17980" y="84501"/>
                </a:lnTo>
                <a:lnTo>
                  <a:pt x="15960" y="86099"/>
                </a:lnTo>
                <a:lnTo>
                  <a:pt x="13619" y="87165"/>
                </a:lnTo>
                <a:lnTo>
                  <a:pt x="11066" y="88868"/>
                </a:lnTo>
                <a:lnTo>
                  <a:pt x="8370" y="90995"/>
                </a:lnTo>
                <a:lnTo>
                  <a:pt x="0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Annotation236"/>
          <p:cNvSpPr/>
          <p:nvPr/>
        </p:nvSpPr>
        <p:spPr>
          <a:xfrm>
            <a:off x="7325080" y="3536279"/>
            <a:ext cx="125094" cy="236844"/>
          </a:xfrm>
          <a:custGeom>
            <a:avLst/>
            <a:gdLst/>
            <a:ahLst/>
            <a:cxnLst/>
            <a:rect l="0" t="0" r="0" b="0"/>
            <a:pathLst>
              <a:path w="125094" h="236844">
                <a:moveTo>
                  <a:pt x="8939" y="62385"/>
                </a:moveTo>
                <a:lnTo>
                  <a:pt x="8939" y="40262"/>
                </a:lnTo>
                <a:lnTo>
                  <a:pt x="9932" y="37714"/>
                </a:lnTo>
                <a:lnTo>
                  <a:pt x="13684" y="32238"/>
                </a:lnTo>
                <a:lnTo>
                  <a:pt x="16014" y="26497"/>
                </a:lnTo>
                <a:lnTo>
                  <a:pt x="16635" y="23577"/>
                </a:lnTo>
                <a:lnTo>
                  <a:pt x="19973" y="17686"/>
                </a:lnTo>
                <a:lnTo>
                  <a:pt x="22254" y="14727"/>
                </a:lnTo>
                <a:lnTo>
                  <a:pt x="24768" y="12754"/>
                </a:lnTo>
                <a:lnTo>
                  <a:pt x="27437" y="11438"/>
                </a:lnTo>
                <a:lnTo>
                  <a:pt x="30209" y="10561"/>
                </a:lnTo>
                <a:lnTo>
                  <a:pt x="33051" y="8984"/>
                </a:lnTo>
                <a:lnTo>
                  <a:pt x="35939" y="6941"/>
                </a:lnTo>
                <a:lnTo>
                  <a:pt x="38857" y="4586"/>
                </a:lnTo>
                <a:lnTo>
                  <a:pt x="41795" y="3017"/>
                </a:lnTo>
                <a:lnTo>
                  <a:pt x="44748" y="1970"/>
                </a:lnTo>
                <a:lnTo>
                  <a:pt x="47709" y="1273"/>
                </a:lnTo>
                <a:lnTo>
                  <a:pt x="51670" y="807"/>
                </a:lnTo>
                <a:lnTo>
                  <a:pt x="56296" y="498"/>
                </a:lnTo>
                <a:lnTo>
                  <a:pt x="65741" y="153"/>
                </a:lnTo>
                <a:lnTo>
                  <a:pt x="73249" y="0"/>
                </a:lnTo>
                <a:lnTo>
                  <a:pt x="77635" y="951"/>
                </a:lnTo>
                <a:lnTo>
                  <a:pt x="82545" y="2577"/>
                </a:lnTo>
                <a:lnTo>
                  <a:pt x="95207" y="7576"/>
                </a:lnTo>
                <a:lnTo>
                  <a:pt x="97239" y="8979"/>
                </a:lnTo>
                <a:lnTo>
                  <a:pt x="99588" y="10906"/>
                </a:lnTo>
                <a:lnTo>
                  <a:pt x="102146" y="13183"/>
                </a:lnTo>
                <a:lnTo>
                  <a:pt x="103852" y="15693"/>
                </a:lnTo>
                <a:lnTo>
                  <a:pt x="105747" y="21128"/>
                </a:lnTo>
                <a:lnTo>
                  <a:pt x="106589" y="26851"/>
                </a:lnTo>
                <a:lnTo>
                  <a:pt x="106963" y="32702"/>
                </a:lnTo>
                <a:lnTo>
                  <a:pt x="107129" y="38609"/>
                </a:lnTo>
                <a:lnTo>
                  <a:pt x="106180" y="42566"/>
                </a:lnTo>
                <a:lnTo>
                  <a:pt x="104555" y="47188"/>
                </a:lnTo>
                <a:lnTo>
                  <a:pt x="102478" y="52253"/>
                </a:lnTo>
                <a:lnTo>
                  <a:pt x="100101" y="57615"/>
                </a:lnTo>
                <a:lnTo>
                  <a:pt x="94811" y="68864"/>
                </a:lnTo>
                <a:lnTo>
                  <a:pt x="91015" y="73649"/>
                </a:lnTo>
                <a:lnTo>
                  <a:pt x="86499" y="77833"/>
                </a:lnTo>
                <a:lnTo>
                  <a:pt x="81503" y="81613"/>
                </a:lnTo>
                <a:lnTo>
                  <a:pt x="77178" y="86118"/>
                </a:lnTo>
                <a:lnTo>
                  <a:pt x="73302" y="91105"/>
                </a:lnTo>
                <a:lnTo>
                  <a:pt x="69724" y="96415"/>
                </a:lnTo>
                <a:lnTo>
                  <a:pt x="66346" y="101938"/>
                </a:lnTo>
                <a:lnTo>
                  <a:pt x="63102" y="107606"/>
                </a:lnTo>
                <a:lnTo>
                  <a:pt x="59944" y="113368"/>
                </a:lnTo>
                <a:lnTo>
                  <a:pt x="55854" y="119194"/>
                </a:lnTo>
                <a:lnTo>
                  <a:pt x="51141" y="125062"/>
                </a:lnTo>
                <a:lnTo>
                  <a:pt x="46011" y="130959"/>
                </a:lnTo>
                <a:lnTo>
                  <a:pt x="41600" y="136875"/>
                </a:lnTo>
                <a:lnTo>
                  <a:pt x="37664" y="142803"/>
                </a:lnTo>
                <a:lnTo>
                  <a:pt x="34048" y="148739"/>
                </a:lnTo>
                <a:lnTo>
                  <a:pt x="30644" y="154681"/>
                </a:lnTo>
                <a:lnTo>
                  <a:pt x="24213" y="166574"/>
                </a:lnTo>
                <a:lnTo>
                  <a:pt x="22102" y="172524"/>
                </a:lnTo>
                <a:lnTo>
                  <a:pt x="20693" y="178475"/>
                </a:lnTo>
                <a:lnTo>
                  <a:pt x="19755" y="184427"/>
                </a:lnTo>
                <a:lnTo>
                  <a:pt x="19129" y="189387"/>
                </a:lnTo>
                <a:lnTo>
                  <a:pt x="18711" y="193686"/>
                </a:lnTo>
                <a:lnTo>
                  <a:pt x="18433" y="197544"/>
                </a:lnTo>
                <a:lnTo>
                  <a:pt x="18124" y="204476"/>
                </a:lnTo>
                <a:lnTo>
                  <a:pt x="18042" y="207714"/>
                </a:lnTo>
                <a:lnTo>
                  <a:pt x="18980" y="210865"/>
                </a:lnTo>
                <a:lnTo>
                  <a:pt x="22671" y="217011"/>
                </a:lnTo>
                <a:lnTo>
                  <a:pt x="25046" y="220039"/>
                </a:lnTo>
                <a:lnTo>
                  <a:pt x="27622" y="223051"/>
                </a:lnTo>
                <a:lnTo>
                  <a:pt x="30332" y="226050"/>
                </a:lnTo>
                <a:lnTo>
                  <a:pt x="33133" y="228049"/>
                </a:lnTo>
                <a:lnTo>
                  <a:pt x="35994" y="229383"/>
                </a:lnTo>
                <a:lnTo>
                  <a:pt x="38893" y="230271"/>
                </a:lnTo>
                <a:lnTo>
                  <a:pt x="41819" y="231856"/>
                </a:lnTo>
                <a:lnTo>
                  <a:pt x="44763" y="233905"/>
                </a:lnTo>
                <a:lnTo>
                  <a:pt x="47720" y="236263"/>
                </a:lnTo>
                <a:lnTo>
                  <a:pt x="51677" y="236843"/>
                </a:lnTo>
                <a:lnTo>
                  <a:pt x="56301" y="236237"/>
                </a:lnTo>
                <a:lnTo>
                  <a:pt x="61370" y="234841"/>
                </a:lnTo>
                <a:lnTo>
                  <a:pt x="65743" y="233910"/>
                </a:lnTo>
                <a:lnTo>
                  <a:pt x="69652" y="233290"/>
                </a:lnTo>
                <a:lnTo>
                  <a:pt x="73250" y="232877"/>
                </a:lnTo>
                <a:lnTo>
                  <a:pt x="77635" y="232601"/>
                </a:lnTo>
                <a:lnTo>
                  <a:pt x="82545" y="232417"/>
                </a:lnTo>
                <a:lnTo>
                  <a:pt x="87805" y="232294"/>
                </a:lnTo>
                <a:lnTo>
                  <a:pt x="92304" y="231220"/>
                </a:lnTo>
                <a:lnTo>
                  <a:pt x="96297" y="229512"/>
                </a:lnTo>
                <a:lnTo>
                  <a:pt x="99953" y="227381"/>
                </a:lnTo>
                <a:lnTo>
                  <a:pt x="103383" y="224969"/>
                </a:lnTo>
                <a:lnTo>
                  <a:pt x="106663" y="222368"/>
                </a:lnTo>
                <a:lnTo>
                  <a:pt x="109843" y="219642"/>
                </a:lnTo>
                <a:lnTo>
                  <a:pt x="112955" y="216832"/>
                </a:lnTo>
                <a:lnTo>
                  <a:pt x="119063" y="211065"/>
                </a:lnTo>
                <a:lnTo>
                  <a:pt x="121088" y="208138"/>
                </a:lnTo>
                <a:lnTo>
                  <a:pt x="123339" y="202239"/>
                </a:lnTo>
                <a:lnTo>
                  <a:pt x="123939" y="198285"/>
                </a:lnTo>
                <a:lnTo>
                  <a:pt x="124340" y="193665"/>
                </a:lnTo>
                <a:lnTo>
                  <a:pt x="124784" y="184232"/>
                </a:lnTo>
                <a:lnTo>
                  <a:pt x="124982" y="176732"/>
                </a:lnTo>
                <a:lnTo>
                  <a:pt x="125093" y="162191"/>
                </a:lnTo>
                <a:lnTo>
                  <a:pt x="123122" y="156703"/>
                </a:lnTo>
                <a:lnTo>
                  <a:pt x="119822" y="151061"/>
                </a:lnTo>
                <a:lnTo>
                  <a:pt x="115636" y="145315"/>
                </a:lnTo>
                <a:lnTo>
                  <a:pt x="111852" y="140492"/>
                </a:lnTo>
                <a:lnTo>
                  <a:pt x="108336" y="136284"/>
                </a:lnTo>
                <a:lnTo>
                  <a:pt x="104998" y="132487"/>
                </a:lnTo>
                <a:lnTo>
                  <a:pt x="100787" y="127972"/>
                </a:lnTo>
                <a:lnTo>
                  <a:pt x="90812" y="117662"/>
                </a:lnTo>
                <a:lnTo>
                  <a:pt x="85370" y="113127"/>
                </a:lnTo>
                <a:lnTo>
                  <a:pt x="79756" y="109112"/>
                </a:lnTo>
                <a:lnTo>
                  <a:pt x="74027" y="105443"/>
                </a:lnTo>
                <a:lnTo>
                  <a:pt x="68222" y="102004"/>
                </a:lnTo>
                <a:lnTo>
                  <a:pt x="62365" y="98720"/>
                </a:lnTo>
                <a:lnTo>
                  <a:pt x="56474" y="95538"/>
                </a:lnTo>
                <a:lnTo>
                  <a:pt x="50561" y="93417"/>
                </a:lnTo>
                <a:lnTo>
                  <a:pt x="44632" y="92003"/>
                </a:lnTo>
                <a:lnTo>
                  <a:pt x="38693" y="91060"/>
                </a:lnTo>
                <a:lnTo>
                  <a:pt x="33741" y="89439"/>
                </a:lnTo>
                <a:lnTo>
                  <a:pt x="29446" y="87366"/>
                </a:lnTo>
                <a:lnTo>
                  <a:pt x="25589" y="84992"/>
                </a:lnTo>
                <a:lnTo>
                  <a:pt x="22026" y="83410"/>
                </a:lnTo>
                <a:lnTo>
                  <a:pt x="18656" y="82354"/>
                </a:lnTo>
                <a:lnTo>
                  <a:pt x="15417" y="81651"/>
                </a:lnTo>
                <a:lnTo>
                  <a:pt x="12264" y="80190"/>
                </a:lnTo>
                <a:lnTo>
                  <a:pt x="9169" y="78224"/>
                </a:lnTo>
                <a:lnTo>
                  <a:pt x="0" y="713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Annotation237"/>
          <p:cNvSpPr/>
          <p:nvPr/>
        </p:nvSpPr>
        <p:spPr>
          <a:xfrm>
            <a:off x="7503851" y="3527236"/>
            <a:ext cx="132646" cy="232163"/>
          </a:xfrm>
          <a:custGeom>
            <a:avLst/>
            <a:gdLst/>
            <a:ahLst/>
            <a:cxnLst/>
            <a:rect l="0" t="0" r="0" b="0"/>
            <a:pathLst>
              <a:path w="132646" h="232163">
                <a:moveTo>
                  <a:pt x="17877" y="8920"/>
                </a:moveTo>
                <a:lnTo>
                  <a:pt x="17877" y="14065"/>
                </a:lnTo>
                <a:lnTo>
                  <a:pt x="17877" y="4256"/>
                </a:lnTo>
                <a:lnTo>
                  <a:pt x="18870" y="2834"/>
                </a:lnTo>
                <a:lnTo>
                  <a:pt x="20525" y="1886"/>
                </a:lnTo>
                <a:lnTo>
                  <a:pt x="22621" y="1254"/>
                </a:lnTo>
                <a:lnTo>
                  <a:pt x="25013" y="833"/>
                </a:lnTo>
                <a:lnTo>
                  <a:pt x="27600" y="552"/>
                </a:lnTo>
                <a:lnTo>
                  <a:pt x="30319" y="365"/>
                </a:lnTo>
                <a:lnTo>
                  <a:pt x="34117" y="240"/>
                </a:lnTo>
                <a:lnTo>
                  <a:pt x="55414" y="24"/>
                </a:lnTo>
                <a:lnTo>
                  <a:pt x="69940" y="0"/>
                </a:lnTo>
                <a:lnTo>
                  <a:pt x="75429" y="989"/>
                </a:lnTo>
                <a:lnTo>
                  <a:pt x="81074" y="2640"/>
                </a:lnTo>
                <a:lnTo>
                  <a:pt x="86824" y="4734"/>
                </a:lnTo>
                <a:lnTo>
                  <a:pt x="91651" y="7121"/>
                </a:lnTo>
                <a:lnTo>
                  <a:pt x="95862" y="9705"/>
                </a:lnTo>
                <a:lnTo>
                  <a:pt x="99662" y="12420"/>
                </a:lnTo>
                <a:lnTo>
                  <a:pt x="103189" y="15222"/>
                </a:lnTo>
                <a:lnTo>
                  <a:pt x="106533" y="18082"/>
                </a:lnTo>
                <a:lnTo>
                  <a:pt x="109756" y="20982"/>
                </a:lnTo>
                <a:lnTo>
                  <a:pt x="115985" y="26848"/>
                </a:lnTo>
                <a:lnTo>
                  <a:pt x="119037" y="29802"/>
                </a:lnTo>
                <a:lnTo>
                  <a:pt x="121071" y="32763"/>
                </a:lnTo>
                <a:lnTo>
                  <a:pt x="123332" y="38699"/>
                </a:lnTo>
                <a:lnTo>
                  <a:pt x="122942" y="41671"/>
                </a:lnTo>
                <a:lnTo>
                  <a:pt x="121688" y="44645"/>
                </a:lnTo>
                <a:lnTo>
                  <a:pt x="117647" y="51587"/>
                </a:lnTo>
                <a:lnTo>
                  <a:pt x="112540" y="61287"/>
                </a:lnTo>
                <a:lnTo>
                  <a:pt x="109788" y="65659"/>
                </a:lnTo>
                <a:lnTo>
                  <a:pt x="106960" y="69567"/>
                </a:lnTo>
                <a:lnTo>
                  <a:pt x="104081" y="73163"/>
                </a:lnTo>
                <a:lnTo>
                  <a:pt x="100176" y="76554"/>
                </a:lnTo>
                <a:lnTo>
                  <a:pt x="95586" y="79806"/>
                </a:lnTo>
                <a:lnTo>
                  <a:pt x="90540" y="82967"/>
                </a:lnTo>
                <a:lnTo>
                  <a:pt x="85190" y="86066"/>
                </a:lnTo>
                <a:lnTo>
                  <a:pt x="73948" y="92155"/>
                </a:lnTo>
                <a:lnTo>
                  <a:pt x="56450" y="101161"/>
                </a:lnTo>
                <a:lnTo>
                  <a:pt x="51538" y="103156"/>
                </a:lnTo>
                <a:lnTo>
                  <a:pt x="47270" y="104487"/>
                </a:lnTo>
                <a:lnTo>
                  <a:pt x="43432" y="105373"/>
                </a:lnTo>
                <a:lnTo>
                  <a:pt x="39880" y="106957"/>
                </a:lnTo>
                <a:lnTo>
                  <a:pt x="36518" y="109004"/>
                </a:lnTo>
                <a:lnTo>
                  <a:pt x="27384" y="115663"/>
                </a:lnTo>
                <a:lnTo>
                  <a:pt x="29716" y="115892"/>
                </a:lnTo>
                <a:lnTo>
                  <a:pt x="34065" y="115995"/>
                </a:lnTo>
                <a:lnTo>
                  <a:pt x="61407" y="116073"/>
                </a:lnTo>
                <a:lnTo>
                  <a:pt x="66761" y="117066"/>
                </a:lnTo>
                <a:lnTo>
                  <a:pt x="72315" y="118721"/>
                </a:lnTo>
                <a:lnTo>
                  <a:pt x="78006" y="120816"/>
                </a:lnTo>
                <a:lnTo>
                  <a:pt x="82792" y="122213"/>
                </a:lnTo>
                <a:lnTo>
                  <a:pt x="86977" y="123144"/>
                </a:lnTo>
                <a:lnTo>
                  <a:pt x="90759" y="123764"/>
                </a:lnTo>
                <a:lnTo>
                  <a:pt x="95267" y="125171"/>
                </a:lnTo>
                <a:lnTo>
                  <a:pt x="100259" y="127100"/>
                </a:lnTo>
                <a:lnTo>
                  <a:pt x="105574" y="129379"/>
                </a:lnTo>
                <a:lnTo>
                  <a:pt x="110109" y="131890"/>
                </a:lnTo>
                <a:lnTo>
                  <a:pt x="114126" y="134556"/>
                </a:lnTo>
                <a:lnTo>
                  <a:pt x="117798" y="137326"/>
                </a:lnTo>
                <a:lnTo>
                  <a:pt x="120245" y="140164"/>
                </a:lnTo>
                <a:lnTo>
                  <a:pt x="121877" y="143050"/>
                </a:lnTo>
                <a:lnTo>
                  <a:pt x="122965" y="145965"/>
                </a:lnTo>
                <a:lnTo>
                  <a:pt x="126823" y="151850"/>
                </a:lnTo>
                <a:lnTo>
                  <a:pt x="129240" y="154808"/>
                </a:lnTo>
                <a:lnTo>
                  <a:pt x="130854" y="157772"/>
                </a:lnTo>
                <a:lnTo>
                  <a:pt x="132645" y="163712"/>
                </a:lnTo>
                <a:lnTo>
                  <a:pt x="132130" y="166685"/>
                </a:lnTo>
                <a:lnTo>
                  <a:pt x="128909" y="172635"/>
                </a:lnTo>
                <a:lnTo>
                  <a:pt x="126660" y="175610"/>
                </a:lnTo>
                <a:lnTo>
                  <a:pt x="124167" y="178585"/>
                </a:lnTo>
                <a:lnTo>
                  <a:pt x="121511" y="181562"/>
                </a:lnTo>
                <a:lnTo>
                  <a:pt x="115913" y="187514"/>
                </a:lnTo>
                <a:lnTo>
                  <a:pt x="113030" y="190491"/>
                </a:lnTo>
                <a:lnTo>
                  <a:pt x="109122" y="193467"/>
                </a:lnTo>
                <a:lnTo>
                  <a:pt x="104529" y="196444"/>
                </a:lnTo>
                <a:lnTo>
                  <a:pt x="99481" y="199420"/>
                </a:lnTo>
                <a:lnTo>
                  <a:pt x="94130" y="202397"/>
                </a:lnTo>
                <a:lnTo>
                  <a:pt x="82886" y="208350"/>
                </a:lnTo>
                <a:lnTo>
                  <a:pt x="47625" y="226209"/>
                </a:lnTo>
                <a:lnTo>
                  <a:pt x="42675" y="228193"/>
                </a:lnTo>
                <a:lnTo>
                  <a:pt x="38382" y="229516"/>
                </a:lnTo>
                <a:lnTo>
                  <a:pt x="34526" y="230399"/>
                </a:lnTo>
                <a:lnTo>
                  <a:pt x="30964" y="230987"/>
                </a:lnTo>
                <a:lnTo>
                  <a:pt x="27595" y="231378"/>
                </a:lnTo>
                <a:lnTo>
                  <a:pt x="24355" y="231640"/>
                </a:lnTo>
                <a:lnTo>
                  <a:pt x="21202" y="231814"/>
                </a:lnTo>
                <a:lnTo>
                  <a:pt x="15051" y="232007"/>
                </a:lnTo>
                <a:lnTo>
                  <a:pt x="0" y="2321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Annotation238"/>
          <p:cNvSpPr/>
          <p:nvPr/>
        </p:nvSpPr>
        <p:spPr>
          <a:xfrm>
            <a:off x="7682623" y="3518416"/>
            <a:ext cx="196080" cy="232054"/>
          </a:xfrm>
          <a:custGeom>
            <a:avLst/>
            <a:gdLst/>
            <a:ahLst/>
            <a:cxnLst/>
            <a:rect l="0" t="0" r="0" b="0"/>
            <a:pathLst>
              <a:path w="196080" h="232054">
                <a:moveTo>
                  <a:pt x="17877" y="26670"/>
                </a:moveTo>
                <a:lnTo>
                  <a:pt x="13132" y="26670"/>
                </a:lnTo>
                <a:lnTo>
                  <a:pt x="11734" y="25678"/>
                </a:lnTo>
                <a:lnTo>
                  <a:pt x="10802" y="24024"/>
                </a:lnTo>
                <a:lnTo>
                  <a:pt x="10181" y="21930"/>
                </a:lnTo>
                <a:lnTo>
                  <a:pt x="10761" y="20533"/>
                </a:lnTo>
                <a:lnTo>
                  <a:pt x="12139" y="19602"/>
                </a:lnTo>
                <a:lnTo>
                  <a:pt x="16743" y="18108"/>
                </a:lnTo>
                <a:lnTo>
                  <a:pt x="22287" y="13109"/>
                </a:lnTo>
                <a:lnTo>
                  <a:pt x="25474" y="10084"/>
                </a:lnTo>
                <a:lnTo>
                  <a:pt x="31516" y="6731"/>
                </a:lnTo>
                <a:lnTo>
                  <a:pt x="35909" y="4447"/>
                </a:lnTo>
                <a:lnTo>
                  <a:pt x="39830" y="2926"/>
                </a:lnTo>
                <a:lnTo>
                  <a:pt x="43437" y="1910"/>
                </a:lnTo>
                <a:lnTo>
                  <a:pt x="46835" y="1234"/>
                </a:lnTo>
                <a:lnTo>
                  <a:pt x="51087" y="783"/>
                </a:lnTo>
                <a:lnTo>
                  <a:pt x="55907" y="482"/>
                </a:lnTo>
                <a:lnTo>
                  <a:pt x="61107" y="282"/>
                </a:lnTo>
                <a:lnTo>
                  <a:pt x="82662" y="0"/>
                </a:lnTo>
                <a:lnTo>
                  <a:pt x="88876" y="953"/>
                </a:lnTo>
                <a:lnTo>
                  <a:pt x="94012" y="2580"/>
                </a:lnTo>
                <a:lnTo>
                  <a:pt x="98429" y="4657"/>
                </a:lnTo>
                <a:lnTo>
                  <a:pt x="103360" y="6041"/>
                </a:lnTo>
                <a:lnTo>
                  <a:pt x="108634" y="6965"/>
                </a:lnTo>
                <a:lnTo>
                  <a:pt x="114136" y="7580"/>
                </a:lnTo>
                <a:lnTo>
                  <a:pt x="118798" y="8982"/>
                </a:lnTo>
                <a:lnTo>
                  <a:pt x="122897" y="10909"/>
                </a:lnTo>
                <a:lnTo>
                  <a:pt x="126624" y="13186"/>
                </a:lnTo>
                <a:lnTo>
                  <a:pt x="129109" y="15697"/>
                </a:lnTo>
                <a:lnTo>
                  <a:pt x="130766" y="18362"/>
                </a:lnTo>
                <a:lnTo>
                  <a:pt x="131870" y="21132"/>
                </a:lnTo>
                <a:lnTo>
                  <a:pt x="132606" y="24962"/>
                </a:lnTo>
                <a:lnTo>
                  <a:pt x="133097" y="29500"/>
                </a:lnTo>
                <a:lnTo>
                  <a:pt x="133424" y="34510"/>
                </a:lnTo>
                <a:lnTo>
                  <a:pt x="133788" y="42722"/>
                </a:lnTo>
                <a:lnTo>
                  <a:pt x="133884" y="46301"/>
                </a:lnTo>
                <a:lnTo>
                  <a:pt x="132956" y="49679"/>
                </a:lnTo>
                <a:lnTo>
                  <a:pt x="129275" y="56079"/>
                </a:lnTo>
                <a:lnTo>
                  <a:pt x="124329" y="62230"/>
                </a:lnTo>
                <a:lnTo>
                  <a:pt x="121619" y="65260"/>
                </a:lnTo>
                <a:lnTo>
                  <a:pt x="113313" y="73917"/>
                </a:lnTo>
                <a:lnTo>
                  <a:pt x="96540" y="90904"/>
                </a:lnTo>
                <a:lnTo>
                  <a:pt x="92168" y="93305"/>
                </a:lnTo>
                <a:lnTo>
                  <a:pt x="87269" y="94906"/>
                </a:lnTo>
                <a:lnTo>
                  <a:pt x="82015" y="95973"/>
                </a:lnTo>
                <a:lnTo>
                  <a:pt x="77520" y="97677"/>
                </a:lnTo>
                <a:lnTo>
                  <a:pt x="73530" y="99805"/>
                </a:lnTo>
                <a:lnTo>
                  <a:pt x="62759" y="106912"/>
                </a:lnTo>
                <a:lnTo>
                  <a:pt x="67371" y="107000"/>
                </a:lnTo>
                <a:lnTo>
                  <a:pt x="96028" y="107034"/>
                </a:lnTo>
                <a:lnTo>
                  <a:pt x="101759" y="108027"/>
                </a:lnTo>
                <a:lnTo>
                  <a:pt x="107566" y="109682"/>
                </a:lnTo>
                <a:lnTo>
                  <a:pt x="113424" y="111777"/>
                </a:lnTo>
                <a:lnTo>
                  <a:pt x="119316" y="113173"/>
                </a:lnTo>
                <a:lnTo>
                  <a:pt x="125229" y="114105"/>
                </a:lnTo>
                <a:lnTo>
                  <a:pt x="131158" y="114725"/>
                </a:lnTo>
                <a:lnTo>
                  <a:pt x="137097" y="116131"/>
                </a:lnTo>
                <a:lnTo>
                  <a:pt x="143044" y="118061"/>
                </a:lnTo>
                <a:lnTo>
                  <a:pt x="148994" y="120339"/>
                </a:lnTo>
                <a:lnTo>
                  <a:pt x="154947" y="122851"/>
                </a:lnTo>
                <a:lnTo>
                  <a:pt x="160902" y="125517"/>
                </a:lnTo>
                <a:lnTo>
                  <a:pt x="166858" y="128287"/>
                </a:lnTo>
                <a:lnTo>
                  <a:pt x="171822" y="131125"/>
                </a:lnTo>
                <a:lnTo>
                  <a:pt x="176125" y="134010"/>
                </a:lnTo>
                <a:lnTo>
                  <a:pt x="179987" y="136925"/>
                </a:lnTo>
                <a:lnTo>
                  <a:pt x="183554" y="139861"/>
                </a:lnTo>
                <a:lnTo>
                  <a:pt x="186925" y="142811"/>
                </a:lnTo>
                <a:lnTo>
                  <a:pt x="190167" y="145769"/>
                </a:lnTo>
                <a:lnTo>
                  <a:pt x="192327" y="148733"/>
                </a:lnTo>
                <a:lnTo>
                  <a:pt x="194728" y="154673"/>
                </a:lnTo>
                <a:lnTo>
                  <a:pt x="195367" y="158638"/>
                </a:lnTo>
                <a:lnTo>
                  <a:pt x="195795" y="163266"/>
                </a:lnTo>
                <a:lnTo>
                  <a:pt x="196079" y="168336"/>
                </a:lnTo>
                <a:lnTo>
                  <a:pt x="195275" y="172707"/>
                </a:lnTo>
                <a:lnTo>
                  <a:pt x="193747" y="176614"/>
                </a:lnTo>
                <a:lnTo>
                  <a:pt x="191734" y="180211"/>
                </a:lnTo>
                <a:lnTo>
                  <a:pt x="186849" y="189499"/>
                </a:lnTo>
                <a:lnTo>
                  <a:pt x="184157" y="194754"/>
                </a:lnTo>
                <a:lnTo>
                  <a:pt x="180375" y="199249"/>
                </a:lnTo>
                <a:lnTo>
                  <a:pt x="175867" y="203238"/>
                </a:lnTo>
                <a:lnTo>
                  <a:pt x="170876" y="206890"/>
                </a:lnTo>
                <a:lnTo>
                  <a:pt x="165562" y="210316"/>
                </a:lnTo>
                <a:lnTo>
                  <a:pt x="160034" y="213593"/>
                </a:lnTo>
                <a:lnTo>
                  <a:pt x="154361" y="216770"/>
                </a:lnTo>
                <a:lnTo>
                  <a:pt x="142762" y="222946"/>
                </a:lnTo>
                <a:lnTo>
                  <a:pt x="136888" y="225981"/>
                </a:lnTo>
                <a:lnTo>
                  <a:pt x="129992" y="228005"/>
                </a:lnTo>
                <a:lnTo>
                  <a:pt x="122416" y="229354"/>
                </a:lnTo>
                <a:lnTo>
                  <a:pt x="114385" y="230254"/>
                </a:lnTo>
                <a:lnTo>
                  <a:pt x="106052" y="230854"/>
                </a:lnTo>
                <a:lnTo>
                  <a:pt x="97517" y="231253"/>
                </a:lnTo>
                <a:lnTo>
                  <a:pt x="80088" y="231697"/>
                </a:lnTo>
                <a:lnTo>
                  <a:pt x="0" y="2320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Annotation239"/>
          <p:cNvSpPr/>
          <p:nvPr/>
        </p:nvSpPr>
        <p:spPr>
          <a:xfrm>
            <a:off x="7727316" y="2402086"/>
            <a:ext cx="491622" cy="1535907"/>
          </a:xfrm>
          <a:custGeom>
            <a:avLst/>
            <a:gdLst/>
            <a:ahLst/>
            <a:cxnLst/>
            <a:rect l="0" t="0" r="0" b="0"/>
            <a:pathLst>
              <a:path w="491622" h="1535907">
                <a:moveTo>
                  <a:pt x="0" y="8930"/>
                </a:moveTo>
                <a:lnTo>
                  <a:pt x="43515" y="8930"/>
                </a:lnTo>
                <a:lnTo>
                  <a:pt x="54431" y="6284"/>
                </a:lnTo>
                <a:lnTo>
                  <a:pt x="65905" y="2793"/>
                </a:lnTo>
                <a:lnTo>
                  <a:pt x="77625" y="1241"/>
                </a:lnTo>
                <a:lnTo>
                  <a:pt x="89456" y="551"/>
                </a:lnTo>
                <a:lnTo>
                  <a:pt x="102328" y="245"/>
                </a:lnTo>
                <a:lnTo>
                  <a:pt x="244166" y="0"/>
                </a:lnTo>
                <a:lnTo>
                  <a:pt x="252859" y="2646"/>
                </a:lnTo>
                <a:lnTo>
                  <a:pt x="265135" y="7688"/>
                </a:lnTo>
                <a:lnTo>
                  <a:pt x="272007" y="8562"/>
                </a:lnTo>
                <a:lnTo>
                  <a:pt x="286693" y="8923"/>
                </a:lnTo>
                <a:lnTo>
                  <a:pt x="290631" y="8927"/>
                </a:lnTo>
                <a:lnTo>
                  <a:pt x="292079" y="9920"/>
                </a:lnTo>
                <a:lnTo>
                  <a:pt x="293043" y="11574"/>
                </a:lnTo>
                <a:lnTo>
                  <a:pt x="294939" y="17750"/>
                </a:lnTo>
                <a:lnTo>
                  <a:pt x="294963" y="22567"/>
                </a:lnTo>
                <a:lnTo>
                  <a:pt x="295959" y="23975"/>
                </a:lnTo>
                <a:lnTo>
                  <a:pt x="297617" y="24913"/>
                </a:lnTo>
                <a:lnTo>
                  <a:pt x="302668" y="26418"/>
                </a:lnTo>
                <a:lnTo>
                  <a:pt x="303083" y="27534"/>
                </a:lnTo>
                <a:lnTo>
                  <a:pt x="303863" y="37798"/>
                </a:lnTo>
                <a:lnTo>
                  <a:pt x="303902" y="52776"/>
                </a:lnTo>
                <a:lnTo>
                  <a:pt x="304898" y="57012"/>
                </a:lnTo>
                <a:lnTo>
                  <a:pt x="310052" y="68707"/>
                </a:lnTo>
                <a:lnTo>
                  <a:pt x="312482" y="90934"/>
                </a:lnTo>
                <a:lnTo>
                  <a:pt x="313822" y="134399"/>
                </a:lnTo>
                <a:lnTo>
                  <a:pt x="319921" y="162882"/>
                </a:lnTo>
                <a:lnTo>
                  <a:pt x="321542" y="205665"/>
                </a:lnTo>
                <a:lnTo>
                  <a:pt x="321778" y="284520"/>
                </a:lnTo>
                <a:lnTo>
                  <a:pt x="327929" y="328355"/>
                </a:lnTo>
                <a:lnTo>
                  <a:pt x="332823" y="375231"/>
                </a:lnTo>
                <a:lnTo>
                  <a:pt x="338314" y="422708"/>
                </a:lnTo>
                <a:lnTo>
                  <a:pt x="346535" y="470304"/>
                </a:lnTo>
                <a:lnTo>
                  <a:pt x="353840" y="507010"/>
                </a:lnTo>
                <a:lnTo>
                  <a:pt x="357439" y="547872"/>
                </a:lnTo>
                <a:lnTo>
                  <a:pt x="364354" y="586548"/>
                </a:lnTo>
                <a:lnTo>
                  <a:pt x="371700" y="627993"/>
                </a:lnTo>
                <a:lnTo>
                  <a:pt x="374317" y="666842"/>
                </a:lnTo>
                <a:lnTo>
                  <a:pt x="376087" y="708339"/>
                </a:lnTo>
                <a:lnTo>
                  <a:pt x="381466" y="747203"/>
                </a:lnTo>
                <a:lnTo>
                  <a:pt x="384495" y="788704"/>
                </a:lnTo>
                <a:lnTo>
                  <a:pt x="390247" y="827569"/>
                </a:lnTo>
                <a:lnTo>
                  <a:pt x="393387" y="869071"/>
                </a:lnTo>
                <a:lnTo>
                  <a:pt x="399172" y="906945"/>
                </a:lnTo>
                <a:lnTo>
                  <a:pt x="401327" y="943301"/>
                </a:lnTo>
                <a:lnTo>
                  <a:pt x="404705" y="991142"/>
                </a:lnTo>
                <a:lnTo>
                  <a:pt x="409897" y="1038810"/>
                </a:lnTo>
                <a:lnTo>
                  <a:pt x="411915" y="1085451"/>
                </a:lnTo>
                <a:lnTo>
                  <a:pt x="418199" y="1127002"/>
                </a:lnTo>
                <a:lnTo>
                  <a:pt x="419735" y="1168393"/>
                </a:lnTo>
                <a:lnTo>
                  <a:pt x="427137" y="1214253"/>
                </a:lnTo>
                <a:lnTo>
                  <a:pt x="429792" y="1259061"/>
                </a:lnTo>
                <a:lnTo>
                  <a:pt x="436714" y="1303731"/>
                </a:lnTo>
                <a:lnTo>
                  <a:pt x="444898" y="1345736"/>
                </a:lnTo>
                <a:lnTo>
                  <a:pt x="447655" y="1377800"/>
                </a:lnTo>
                <a:lnTo>
                  <a:pt x="461758" y="1423615"/>
                </a:lnTo>
                <a:lnTo>
                  <a:pt x="465531" y="1452451"/>
                </a:lnTo>
                <a:lnTo>
                  <a:pt x="471828" y="1471319"/>
                </a:lnTo>
                <a:lnTo>
                  <a:pt x="472466" y="1474988"/>
                </a:lnTo>
                <a:lnTo>
                  <a:pt x="475824" y="1481712"/>
                </a:lnTo>
                <a:lnTo>
                  <a:pt x="478111" y="1484894"/>
                </a:lnTo>
                <a:lnTo>
                  <a:pt x="480651" y="1491075"/>
                </a:lnTo>
                <a:lnTo>
                  <a:pt x="482415" y="1499980"/>
                </a:lnTo>
                <a:lnTo>
                  <a:pt x="482564" y="1504395"/>
                </a:lnTo>
                <a:lnTo>
                  <a:pt x="483597" y="1505969"/>
                </a:lnTo>
                <a:lnTo>
                  <a:pt x="485278" y="1507018"/>
                </a:lnTo>
                <a:lnTo>
                  <a:pt x="490368" y="1508703"/>
                </a:lnTo>
                <a:lnTo>
                  <a:pt x="490786" y="1509833"/>
                </a:lnTo>
                <a:lnTo>
                  <a:pt x="491589" y="1517669"/>
                </a:lnTo>
                <a:lnTo>
                  <a:pt x="491621" y="1526865"/>
                </a:lnTo>
                <a:lnTo>
                  <a:pt x="483925" y="1526967"/>
                </a:lnTo>
                <a:lnTo>
                  <a:pt x="483512" y="1527962"/>
                </a:lnTo>
                <a:lnTo>
                  <a:pt x="483051" y="1531714"/>
                </a:lnTo>
                <a:lnTo>
                  <a:pt x="481935" y="1533112"/>
                </a:lnTo>
                <a:lnTo>
                  <a:pt x="480198" y="1534043"/>
                </a:lnTo>
                <a:lnTo>
                  <a:pt x="475019" y="1535538"/>
                </a:lnTo>
                <a:lnTo>
                  <a:pt x="460111" y="1535892"/>
                </a:lnTo>
                <a:lnTo>
                  <a:pt x="214526" y="1535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174</TotalTime>
  <Words>144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Review</vt:lpstr>
      <vt:lpstr>2.4 adding / subtracting matrices</vt:lpstr>
      <vt:lpstr>Notes</vt:lpstr>
      <vt:lpstr>Vertical horizontal matrix</vt:lpstr>
      <vt:lpstr>Can I add/subtract the matrices?</vt:lpstr>
      <vt:lpstr>Adding/subtracting Matrix</vt:lpstr>
      <vt:lpstr>Adding/subtracting Matrix</vt:lpstr>
      <vt:lpstr>Add/Subtract matrices</vt:lpstr>
      <vt:lpstr>Find the profit made</vt:lpstr>
      <vt:lpstr>Find total men and women in congress</vt:lpstr>
      <vt:lpstr>Wrap up 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11</cp:revision>
  <dcterms:created xsi:type="dcterms:W3CDTF">2012-04-27T15:46:16Z</dcterms:created>
  <dcterms:modified xsi:type="dcterms:W3CDTF">2014-08-25T13:31:13Z</dcterms:modified>
</cp:coreProperties>
</file>