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6993B-A02C-4948-BDA1-AA14B300889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CD17D-28A3-4E09-BED2-A53FA30A5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C7BE9E6-9CF3-48AB-B357-EA6C09B78D5A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D4155B2-D58A-42A0-9C48-53A6C80778E7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B4DAB3D-9D61-4C68-B163-53497068D6B2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F28278B-76CB-4005-9351-98D669DFE50E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FC86-2294-4862-B5CD-301B24B8382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5AEFF-1408-4EEE-B477-447A1E3C7A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FC86-2294-4862-B5CD-301B24B8382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AEFF-1408-4EEE-B477-447A1E3C7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FC86-2294-4862-B5CD-301B24B8382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AEFF-1408-4EEE-B477-447A1E3C7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64FC86-2294-4862-B5CD-301B24B8382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1E5AEFF-1408-4EEE-B477-447A1E3C7A7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FC86-2294-4862-B5CD-301B24B8382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AEFF-1408-4EEE-B477-447A1E3C7A7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FC86-2294-4862-B5CD-301B24B8382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AEFF-1408-4EEE-B477-447A1E3C7A7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AEFF-1408-4EEE-B477-447A1E3C7A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FC86-2294-4862-B5CD-301B24B8382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FC86-2294-4862-B5CD-301B24B8382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AEFF-1408-4EEE-B477-447A1E3C7A7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FC86-2294-4862-B5CD-301B24B8382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AEFF-1408-4EEE-B477-447A1E3C7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64FC86-2294-4862-B5CD-301B24B8382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E5AEFF-1408-4EEE-B477-447A1E3C7A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FC86-2294-4862-B5CD-301B24B8382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5AEFF-1408-4EEE-B477-447A1E3C7A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64FC86-2294-4862-B5CD-301B24B8382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1E5AEFF-1408-4EEE-B477-447A1E3C7A7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45 + 2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-45 + 2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-45 + -2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-45 + 0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Students will demonstrate how to use subtraction to </a:t>
            </a:r>
            <a:r>
              <a:rPr lang="en-US" smtClean="0"/>
              <a:t>solve problems.  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2.3 Subtraction of real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Subtracting Integers</a:t>
            </a:r>
          </a:p>
        </p:txBody>
      </p:sp>
      <p:sp>
        <p:nvSpPr>
          <p:cNvPr id="7173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89413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2060"/>
                </a:solidFill>
              </a:rPr>
              <a:t>To subtract integers, add it’s opposite.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Refer to poster!!!</a:t>
            </a:r>
          </a:p>
        </p:txBody>
      </p:sp>
      <p:sp>
        <p:nvSpPr>
          <p:cNvPr id="7174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2963" y="1600200"/>
            <a:ext cx="4189412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Examples: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 2 – 8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3 – (-10)</a:t>
            </a:r>
          </a:p>
        </p:txBody>
      </p:sp>
    </p:spTree>
    <p:extLst>
      <p:ext uri="{BB962C8B-B14F-4D97-AF65-F5344CB8AC3E}">
        <p14:creationId xmlns:p14="http://schemas.microsoft.com/office/powerpoint/2010/main" val="226949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  <p:bldP spid="717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Student Examples</a:t>
            </a:r>
          </a:p>
        </p:txBody>
      </p:sp>
      <p:sp>
        <p:nvSpPr>
          <p:cNvPr id="922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89413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-2 – 3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-1 – (-14)</a:t>
            </a:r>
          </a:p>
          <a:p>
            <a:pPr lvl="1" eaLnBrk="1" hangingPunct="1">
              <a:defRPr/>
            </a:pPr>
            <a:endParaRPr lang="en-US" sz="2500" smtClean="0"/>
          </a:p>
          <a:p>
            <a:pPr lvl="1" eaLnBrk="1" hangingPunct="1">
              <a:defRPr/>
            </a:pPr>
            <a:endParaRPr lang="en-US" sz="2500" smtClean="0"/>
          </a:p>
          <a:p>
            <a:pPr lvl="1" eaLnBrk="1" hangingPunct="1">
              <a:defRPr/>
            </a:pPr>
            <a:endParaRPr lang="en-US" sz="2500" smtClean="0"/>
          </a:p>
          <a:p>
            <a:pPr eaLnBrk="1" hangingPunct="1">
              <a:defRPr/>
            </a:pPr>
            <a:r>
              <a:rPr lang="en-US" smtClean="0"/>
              <a:t>70 – 20</a:t>
            </a:r>
          </a:p>
        </p:txBody>
      </p:sp>
      <p:sp>
        <p:nvSpPr>
          <p:cNvPr id="9221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2963" y="1600200"/>
            <a:ext cx="4189412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-10 – 52</a:t>
            </a:r>
          </a:p>
          <a:p>
            <a:pPr lvl="1" eaLnBrk="1" hangingPunct="1">
              <a:defRPr/>
            </a:pPr>
            <a:endParaRPr lang="en-US" sz="2200" smtClean="0"/>
          </a:p>
          <a:p>
            <a:pPr lvl="1" eaLnBrk="1" hangingPunct="1">
              <a:defRPr/>
            </a:pPr>
            <a:endParaRPr lang="en-US" sz="2200" smtClean="0"/>
          </a:p>
          <a:p>
            <a:pPr lvl="1" eaLnBrk="1" hangingPunct="1">
              <a:defRPr/>
            </a:pPr>
            <a:endParaRPr lang="en-US" sz="2200" smtClean="0"/>
          </a:p>
          <a:p>
            <a:pPr eaLnBrk="1" hangingPunct="1">
              <a:defRPr/>
            </a:pPr>
            <a:r>
              <a:rPr lang="en-US" sz="2400" smtClean="0"/>
              <a:t>-70 – (-70)</a:t>
            </a:r>
          </a:p>
          <a:p>
            <a:pPr lvl="1" eaLnBrk="1" hangingPunct="1">
              <a:defRPr/>
            </a:pPr>
            <a:endParaRPr lang="en-US" sz="2200" smtClean="0"/>
          </a:p>
          <a:p>
            <a:pPr lvl="1" eaLnBrk="1" hangingPunct="1">
              <a:defRPr/>
            </a:pPr>
            <a:endParaRPr lang="en-US" sz="2200" smtClean="0"/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63 – (-23)</a:t>
            </a:r>
          </a:p>
        </p:txBody>
      </p:sp>
    </p:spTree>
    <p:extLst>
      <p:ext uri="{BB962C8B-B14F-4D97-AF65-F5344CB8AC3E}">
        <p14:creationId xmlns:p14="http://schemas.microsoft.com/office/powerpoint/2010/main" val="19262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  <p:bldP spid="922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Evaluating Expressions -t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89413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Teacher Ex: Evaluate when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	x = -10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X – 4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11268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2963" y="1600200"/>
            <a:ext cx="4189412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Evaluate when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mtClean="0"/>
              <a:t>	x = 5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-9 – x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599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Student Examples</a:t>
            </a:r>
          </a:p>
        </p:txBody>
      </p:sp>
      <p:sp>
        <p:nvSpPr>
          <p:cNvPr id="1638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89413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Evaluate when y = -2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Y – 8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3 - y</a:t>
            </a:r>
          </a:p>
        </p:txBody>
      </p:sp>
      <p:sp>
        <p:nvSpPr>
          <p:cNvPr id="1638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2963" y="1600200"/>
            <a:ext cx="4189412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25 – y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y - y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597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  <p:bldP spid="1638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Evaluate the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 + 5 –</a:t>
            </a:r>
            <a:r>
              <a:rPr lang="en-US" dirty="0"/>
              <a:t> 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-4 + 3 + 6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-6 – 4 –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6 – (-2) - 4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4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Evaluate the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 – 5 + 4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8 – 5 – 6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-8 + 12 - 5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-5 + 10 – (-2)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8 </a:t>
            </a:r>
            <a:r>
              <a:rPr lang="en-US" smtClean="0"/>
              <a:t>– 10 </a:t>
            </a:r>
            <a:r>
              <a:rPr lang="en-US" dirty="0" smtClean="0"/>
              <a:t>– 6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-4 + 7 - 2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82-83, #’s: 4 -40 even, 50-60 even, 82, 83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5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64</TotalTime>
  <Words>214</Words>
  <Application>Microsoft Office PowerPoint</Application>
  <PresentationFormat>On-screen Show (4:3)</PresentationFormat>
  <Paragraphs>104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Review</vt:lpstr>
      <vt:lpstr>2.3 Subtraction of real numbers</vt:lpstr>
      <vt:lpstr>Subtracting Integers</vt:lpstr>
      <vt:lpstr>Student Examples</vt:lpstr>
      <vt:lpstr>Evaluating Expressions -t</vt:lpstr>
      <vt:lpstr>Student Examples</vt:lpstr>
      <vt:lpstr>Evaluate the expression</vt:lpstr>
      <vt:lpstr>Evaluate the expression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</dc:title>
  <dc:creator>Garth Fiedler</dc:creator>
  <cp:lastModifiedBy>Garth Fiedler</cp:lastModifiedBy>
  <cp:revision>9</cp:revision>
  <dcterms:created xsi:type="dcterms:W3CDTF">2012-04-27T14:57:02Z</dcterms:created>
  <dcterms:modified xsi:type="dcterms:W3CDTF">2014-08-22T14:48:57Z</dcterms:modified>
</cp:coreProperties>
</file>