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7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5" r:id="rId12"/>
    <p:sldId id="270" r:id="rId13"/>
    <p:sldId id="271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DC5AC-2241-45DE-909D-9064A32F8714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AF584-3A39-4D65-9824-C6456202F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8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BFAEE-168F-46DF-B9F6-C8E2CAB7303D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E07B7-7AE7-4909-9B01-AFB384C3E573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EEBC8-5271-4414-9C53-E1C6F847069C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6B93F-E8AE-4163-8630-0770382F85B1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472DD-D52F-402B-A120-049E1679DD02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1B5A9-71F1-4B71-8199-6ED2C3762CF6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63D8D-E3BA-4D4C-9D60-6A9818FCE92A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88136-F6E7-40B7-BE3C-ED4155EBAA60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743EE7-4D86-43D3-8B45-9854F88BFC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2DC76B-2378-4405-B1D9-18E9748733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Objective: Students will learn what and how to use the rules of multiplication </a:t>
            </a:r>
            <a:r>
              <a:rPr lang="en-US" smtClean="0"/>
              <a:t>and division.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2.4 </a:t>
            </a:r>
            <a:r>
              <a:rPr lang="en-US" smtClean="0"/>
              <a:t>Multiplying Integers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with Variables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8j(-2)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3(x)2y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-2(-8x)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9a(-2b)c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4x(2)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-3x(2y)4z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10n, n = -6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2n + 7, n = -2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= -2 and y = -3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2xy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-3x + 2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2xy + x </a:t>
            </a:r>
          </a:p>
        </p:txBody>
      </p:sp>
      <p:sp>
        <p:nvSpPr>
          <p:cNvPr id="5" name="Freeform 4"/>
          <p:cNvSpPr/>
          <p:nvPr/>
        </p:nvSpPr>
        <p:spPr>
          <a:xfrm>
            <a:off x="901899" y="2294929"/>
            <a:ext cx="17860" cy="303611"/>
          </a:xfrm>
          <a:custGeom>
            <a:avLst/>
            <a:gdLst/>
            <a:ahLst/>
            <a:cxnLst/>
            <a:rect l="0" t="0" r="0" b="0"/>
            <a:pathLst>
              <a:path w="17860" h="30361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35719"/>
                </a:lnTo>
                <a:lnTo>
                  <a:pt x="17859" y="53579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87524"/>
                </a:lnTo>
                <a:lnTo>
                  <a:pt x="8929" y="205384"/>
                </a:lnTo>
                <a:lnTo>
                  <a:pt x="8929" y="223243"/>
                </a:lnTo>
                <a:lnTo>
                  <a:pt x="8929" y="241102"/>
                </a:lnTo>
                <a:lnTo>
                  <a:pt x="0" y="258962"/>
                </a:lnTo>
                <a:lnTo>
                  <a:pt x="0" y="276821"/>
                </a:lnTo>
                <a:lnTo>
                  <a:pt x="0" y="285751"/>
                </a:lnTo>
                <a:lnTo>
                  <a:pt x="0" y="294680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35844" y="2294929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89297" y="26790"/>
                </a:lnTo>
                <a:lnTo>
                  <a:pt x="80367" y="44649"/>
                </a:lnTo>
                <a:lnTo>
                  <a:pt x="71437" y="53579"/>
                </a:lnTo>
                <a:lnTo>
                  <a:pt x="62508" y="71438"/>
                </a:lnTo>
                <a:lnTo>
                  <a:pt x="44648" y="98227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30" y="169665"/>
                </a:lnTo>
                <a:lnTo>
                  <a:pt x="8930" y="196454"/>
                </a:lnTo>
                <a:lnTo>
                  <a:pt x="0" y="223243"/>
                </a:lnTo>
                <a:lnTo>
                  <a:pt x="8930" y="250032"/>
                </a:lnTo>
                <a:lnTo>
                  <a:pt x="17859" y="267891"/>
                </a:lnTo>
                <a:lnTo>
                  <a:pt x="26789" y="276821"/>
                </a:lnTo>
                <a:lnTo>
                  <a:pt x="44648" y="294680"/>
                </a:lnTo>
                <a:lnTo>
                  <a:pt x="71437" y="303610"/>
                </a:lnTo>
                <a:lnTo>
                  <a:pt x="89297" y="303610"/>
                </a:lnTo>
                <a:lnTo>
                  <a:pt x="116086" y="303610"/>
                </a:lnTo>
                <a:lnTo>
                  <a:pt x="133945" y="303610"/>
                </a:lnTo>
                <a:lnTo>
                  <a:pt x="160734" y="294680"/>
                </a:lnTo>
                <a:lnTo>
                  <a:pt x="187523" y="285751"/>
                </a:lnTo>
                <a:lnTo>
                  <a:pt x="205383" y="267891"/>
                </a:lnTo>
                <a:lnTo>
                  <a:pt x="223242" y="258962"/>
                </a:lnTo>
                <a:lnTo>
                  <a:pt x="241101" y="241102"/>
                </a:lnTo>
                <a:lnTo>
                  <a:pt x="250031" y="214313"/>
                </a:lnTo>
                <a:lnTo>
                  <a:pt x="258961" y="196454"/>
                </a:lnTo>
                <a:lnTo>
                  <a:pt x="258961" y="178594"/>
                </a:lnTo>
                <a:lnTo>
                  <a:pt x="250031" y="151805"/>
                </a:lnTo>
                <a:lnTo>
                  <a:pt x="241101" y="133946"/>
                </a:lnTo>
                <a:lnTo>
                  <a:pt x="232172" y="116086"/>
                </a:lnTo>
                <a:lnTo>
                  <a:pt x="214312" y="98227"/>
                </a:lnTo>
                <a:lnTo>
                  <a:pt x="196453" y="80368"/>
                </a:lnTo>
                <a:lnTo>
                  <a:pt x="187523" y="71438"/>
                </a:lnTo>
                <a:lnTo>
                  <a:pt x="169664" y="53579"/>
                </a:lnTo>
                <a:lnTo>
                  <a:pt x="160734" y="53579"/>
                </a:lnTo>
                <a:lnTo>
                  <a:pt x="151805" y="44649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93031" y="2169914"/>
            <a:ext cx="125017" cy="410767"/>
          </a:xfrm>
          <a:custGeom>
            <a:avLst/>
            <a:gdLst/>
            <a:ahLst/>
            <a:cxnLst/>
            <a:rect l="0" t="0" r="0" b="0"/>
            <a:pathLst>
              <a:path w="125017" h="410767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53578" y="53578"/>
                </a:lnTo>
                <a:lnTo>
                  <a:pt x="44649" y="80367"/>
                </a:lnTo>
                <a:lnTo>
                  <a:pt x="35719" y="107156"/>
                </a:lnTo>
                <a:lnTo>
                  <a:pt x="26789" y="133945"/>
                </a:lnTo>
                <a:lnTo>
                  <a:pt x="17860" y="169664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67890"/>
                </a:lnTo>
                <a:lnTo>
                  <a:pt x="8930" y="294680"/>
                </a:lnTo>
                <a:lnTo>
                  <a:pt x="17860" y="321469"/>
                </a:lnTo>
                <a:lnTo>
                  <a:pt x="26789" y="348258"/>
                </a:lnTo>
                <a:lnTo>
                  <a:pt x="35719" y="366117"/>
                </a:lnTo>
                <a:lnTo>
                  <a:pt x="44649" y="375047"/>
                </a:lnTo>
                <a:lnTo>
                  <a:pt x="62508" y="392906"/>
                </a:lnTo>
                <a:lnTo>
                  <a:pt x="80367" y="401836"/>
                </a:lnTo>
                <a:lnTo>
                  <a:pt x="89297" y="401836"/>
                </a:lnTo>
                <a:lnTo>
                  <a:pt x="107157" y="410766"/>
                </a:lnTo>
                <a:lnTo>
                  <a:pt x="116086" y="410766"/>
                </a:lnTo>
                <a:lnTo>
                  <a:pt x="125016" y="410766"/>
                </a:lnTo>
                <a:lnTo>
                  <a:pt x="125016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18047" y="2402086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14500" y="2268140"/>
            <a:ext cx="241103" cy="223244"/>
          </a:xfrm>
          <a:custGeom>
            <a:avLst/>
            <a:gdLst/>
            <a:ahLst/>
            <a:cxnLst/>
            <a:rect l="0" t="0" r="0" b="0"/>
            <a:pathLst>
              <a:path w="241103" h="22324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78594"/>
                </a:lnTo>
                <a:lnTo>
                  <a:pt x="17859" y="196454"/>
                </a:lnTo>
                <a:lnTo>
                  <a:pt x="26789" y="205383"/>
                </a:lnTo>
                <a:lnTo>
                  <a:pt x="44648" y="214313"/>
                </a:lnTo>
                <a:lnTo>
                  <a:pt x="62508" y="223243"/>
                </a:lnTo>
                <a:lnTo>
                  <a:pt x="89297" y="223243"/>
                </a:lnTo>
                <a:lnTo>
                  <a:pt x="107156" y="223243"/>
                </a:lnTo>
                <a:lnTo>
                  <a:pt x="142875" y="223243"/>
                </a:lnTo>
                <a:lnTo>
                  <a:pt x="160734" y="214313"/>
                </a:lnTo>
                <a:lnTo>
                  <a:pt x="187523" y="205383"/>
                </a:lnTo>
                <a:lnTo>
                  <a:pt x="205383" y="196454"/>
                </a:lnTo>
                <a:lnTo>
                  <a:pt x="223242" y="187524"/>
                </a:lnTo>
                <a:lnTo>
                  <a:pt x="232172" y="178594"/>
                </a:lnTo>
                <a:lnTo>
                  <a:pt x="241102" y="169664"/>
                </a:lnTo>
                <a:lnTo>
                  <a:pt x="241102" y="151805"/>
                </a:lnTo>
                <a:lnTo>
                  <a:pt x="232172" y="142875"/>
                </a:lnTo>
                <a:lnTo>
                  <a:pt x="223242" y="142875"/>
                </a:lnTo>
                <a:lnTo>
                  <a:pt x="205383" y="133946"/>
                </a:lnTo>
                <a:lnTo>
                  <a:pt x="187523" y="133946"/>
                </a:lnTo>
                <a:lnTo>
                  <a:pt x="169664" y="133946"/>
                </a:lnTo>
                <a:lnTo>
                  <a:pt x="151805" y="142875"/>
                </a:lnTo>
                <a:lnTo>
                  <a:pt x="133945" y="142875"/>
                </a:lnTo>
                <a:lnTo>
                  <a:pt x="125016" y="160735"/>
                </a:lnTo>
                <a:lnTo>
                  <a:pt x="116086" y="169664"/>
                </a:lnTo>
                <a:lnTo>
                  <a:pt x="116086" y="187524"/>
                </a:lnTo>
                <a:lnTo>
                  <a:pt x="116086" y="196454"/>
                </a:lnTo>
                <a:lnTo>
                  <a:pt x="125016" y="205383"/>
                </a:lnTo>
                <a:lnTo>
                  <a:pt x="133945" y="214313"/>
                </a:lnTo>
                <a:lnTo>
                  <a:pt x="142875" y="214313"/>
                </a:lnTo>
                <a:lnTo>
                  <a:pt x="142875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75234" y="2125265"/>
            <a:ext cx="196455" cy="464345"/>
          </a:xfrm>
          <a:custGeom>
            <a:avLst/>
            <a:gdLst/>
            <a:ahLst/>
            <a:cxnLst/>
            <a:rect l="0" t="0" r="0" b="0"/>
            <a:pathLst>
              <a:path w="196455" h="464345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17860"/>
                </a:lnTo>
                <a:lnTo>
                  <a:pt x="71438" y="35719"/>
                </a:lnTo>
                <a:lnTo>
                  <a:pt x="89297" y="53579"/>
                </a:lnTo>
                <a:lnTo>
                  <a:pt x="116086" y="80368"/>
                </a:lnTo>
                <a:lnTo>
                  <a:pt x="142875" y="116086"/>
                </a:lnTo>
                <a:lnTo>
                  <a:pt x="160735" y="151805"/>
                </a:lnTo>
                <a:lnTo>
                  <a:pt x="178594" y="187524"/>
                </a:lnTo>
                <a:lnTo>
                  <a:pt x="187524" y="223243"/>
                </a:lnTo>
                <a:lnTo>
                  <a:pt x="196454" y="258961"/>
                </a:lnTo>
                <a:lnTo>
                  <a:pt x="196454" y="285750"/>
                </a:lnTo>
                <a:lnTo>
                  <a:pt x="196454" y="321469"/>
                </a:lnTo>
                <a:lnTo>
                  <a:pt x="187524" y="348258"/>
                </a:lnTo>
                <a:lnTo>
                  <a:pt x="187524" y="375048"/>
                </a:lnTo>
                <a:lnTo>
                  <a:pt x="178594" y="401837"/>
                </a:lnTo>
                <a:lnTo>
                  <a:pt x="160735" y="419696"/>
                </a:lnTo>
                <a:lnTo>
                  <a:pt x="151805" y="437555"/>
                </a:lnTo>
                <a:lnTo>
                  <a:pt x="142875" y="455415"/>
                </a:lnTo>
                <a:lnTo>
                  <a:pt x="133946" y="464344"/>
                </a:lnTo>
                <a:lnTo>
                  <a:pt x="133946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98352" y="2946796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37680" y="2750344"/>
            <a:ext cx="250032" cy="321469"/>
          </a:xfrm>
          <a:custGeom>
            <a:avLst/>
            <a:gdLst/>
            <a:ahLst/>
            <a:cxnLst/>
            <a:rect l="0" t="0" r="0" b="0"/>
            <a:pathLst>
              <a:path w="250032" h="321469">
                <a:moveTo>
                  <a:pt x="71437" y="0"/>
                </a:moveTo>
                <a:lnTo>
                  <a:pt x="71437" y="8929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35719"/>
                </a:lnTo>
                <a:lnTo>
                  <a:pt x="35718" y="62507"/>
                </a:lnTo>
                <a:lnTo>
                  <a:pt x="26789" y="89296"/>
                </a:lnTo>
                <a:lnTo>
                  <a:pt x="17859" y="116085"/>
                </a:lnTo>
                <a:lnTo>
                  <a:pt x="8929" y="142874"/>
                </a:lnTo>
                <a:lnTo>
                  <a:pt x="0" y="169663"/>
                </a:lnTo>
                <a:lnTo>
                  <a:pt x="0" y="205382"/>
                </a:lnTo>
                <a:lnTo>
                  <a:pt x="8929" y="232171"/>
                </a:lnTo>
                <a:lnTo>
                  <a:pt x="17859" y="250031"/>
                </a:lnTo>
                <a:lnTo>
                  <a:pt x="26789" y="267890"/>
                </a:lnTo>
                <a:lnTo>
                  <a:pt x="44648" y="285749"/>
                </a:lnTo>
                <a:lnTo>
                  <a:pt x="62508" y="294679"/>
                </a:lnTo>
                <a:lnTo>
                  <a:pt x="80367" y="294679"/>
                </a:lnTo>
                <a:lnTo>
                  <a:pt x="107156" y="294679"/>
                </a:lnTo>
                <a:lnTo>
                  <a:pt x="125015" y="294679"/>
                </a:lnTo>
                <a:lnTo>
                  <a:pt x="151804" y="285749"/>
                </a:lnTo>
                <a:lnTo>
                  <a:pt x="178593" y="276820"/>
                </a:lnTo>
                <a:lnTo>
                  <a:pt x="196453" y="267890"/>
                </a:lnTo>
                <a:lnTo>
                  <a:pt x="223242" y="250031"/>
                </a:lnTo>
                <a:lnTo>
                  <a:pt x="232172" y="232171"/>
                </a:lnTo>
                <a:lnTo>
                  <a:pt x="241101" y="214312"/>
                </a:lnTo>
                <a:lnTo>
                  <a:pt x="250031" y="196452"/>
                </a:lnTo>
                <a:lnTo>
                  <a:pt x="241101" y="187523"/>
                </a:lnTo>
                <a:lnTo>
                  <a:pt x="241101" y="169663"/>
                </a:lnTo>
                <a:lnTo>
                  <a:pt x="232172" y="169663"/>
                </a:lnTo>
                <a:lnTo>
                  <a:pt x="214312" y="160734"/>
                </a:lnTo>
                <a:lnTo>
                  <a:pt x="196453" y="169663"/>
                </a:lnTo>
                <a:lnTo>
                  <a:pt x="178593" y="169663"/>
                </a:lnTo>
                <a:lnTo>
                  <a:pt x="160734" y="178593"/>
                </a:lnTo>
                <a:lnTo>
                  <a:pt x="133945" y="187523"/>
                </a:lnTo>
                <a:lnTo>
                  <a:pt x="125015" y="196452"/>
                </a:lnTo>
                <a:lnTo>
                  <a:pt x="116086" y="214312"/>
                </a:lnTo>
                <a:lnTo>
                  <a:pt x="107156" y="232171"/>
                </a:lnTo>
                <a:lnTo>
                  <a:pt x="107156" y="250031"/>
                </a:lnTo>
                <a:lnTo>
                  <a:pt x="107156" y="267890"/>
                </a:lnTo>
                <a:lnTo>
                  <a:pt x="116086" y="285749"/>
                </a:lnTo>
                <a:lnTo>
                  <a:pt x="125015" y="303609"/>
                </a:lnTo>
                <a:lnTo>
                  <a:pt x="142875" y="312538"/>
                </a:lnTo>
                <a:lnTo>
                  <a:pt x="160734" y="321468"/>
                </a:lnTo>
                <a:lnTo>
                  <a:pt x="169664" y="321468"/>
                </a:lnTo>
                <a:lnTo>
                  <a:pt x="169664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21656" y="2741414"/>
            <a:ext cx="330400" cy="285751"/>
          </a:xfrm>
          <a:custGeom>
            <a:avLst/>
            <a:gdLst/>
            <a:ahLst/>
            <a:cxnLst/>
            <a:rect l="0" t="0" r="0" b="0"/>
            <a:pathLst>
              <a:path w="330400" h="285751">
                <a:moveTo>
                  <a:pt x="178594" y="44649"/>
                </a:moveTo>
                <a:lnTo>
                  <a:pt x="17859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5" y="17859"/>
                </a:lnTo>
                <a:lnTo>
                  <a:pt x="15180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8930"/>
                </a:lnTo>
                <a:lnTo>
                  <a:pt x="89297" y="17859"/>
                </a:lnTo>
                <a:lnTo>
                  <a:pt x="71438" y="26789"/>
                </a:lnTo>
                <a:lnTo>
                  <a:pt x="44649" y="53578"/>
                </a:lnTo>
                <a:lnTo>
                  <a:pt x="26789" y="80367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0" y="205382"/>
                </a:lnTo>
                <a:lnTo>
                  <a:pt x="8930" y="232172"/>
                </a:lnTo>
                <a:lnTo>
                  <a:pt x="26789" y="250031"/>
                </a:lnTo>
                <a:lnTo>
                  <a:pt x="53578" y="267890"/>
                </a:lnTo>
                <a:lnTo>
                  <a:pt x="80367" y="276820"/>
                </a:lnTo>
                <a:lnTo>
                  <a:pt x="107157" y="285750"/>
                </a:lnTo>
                <a:lnTo>
                  <a:pt x="142875" y="285750"/>
                </a:lnTo>
                <a:lnTo>
                  <a:pt x="178594" y="276820"/>
                </a:lnTo>
                <a:lnTo>
                  <a:pt x="223242" y="267890"/>
                </a:lnTo>
                <a:lnTo>
                  <a:pt x="258961" y="258961"/>
                </a:lnTo>
                <a:lnTo>
                  <a:pt x="285750" y="241101"/>
                </a:lnTo>
                <a:lnTo>
                  <a:pt x="312539" y="214312"/>
                </a:lnTo>
                <a:lnTo>
                  <a:pt x="330399" y="187523"/>
                </a:lnTo>
                <a:lnTo>
                  <a:pt x="330399" y="160734"/>
                </a:lnTo>
                <a:lnTo>
                  <a:pt x="330399" y="133945"/>
                </a:lnTo>
                <a:lnTo>
                  <a:pt x="321469" y="116086"/>
                </a:lnTo>
                <a:lnTo>
                  <a:pt x="303610" y="89297"/>
                </a:lnTo>
                <a:lnTo>
                  <a:pt x="276821" y="71437"/>
                </a:lnTo>
                <a:lnTo>
                  <a:pt x="241102" y="53578"/>
                </a:lnTo>
                <a:lnTo>
                  <a:pt x="205383" y="35719"/>
                </a:lnTo>
                <a:lnTo>
                  <a:pt x="178594" y="26789"/>
                </a:lnTo>
                <a:lnTo>
                  <a:pt x="160735" y="26789"/>
                </a:lnTo>
                <a:lnTo>
                  <a:pt x="16073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64406" y="4384476"/>
            <a:ext cx="241103" cy="276821"/>
          </a:xfrm>
          <a:custGeom>
            <a:avLst/>
            <a:gdLst/>
            <a:ahLst/>
            <a:cxnLst/>
            <a:rect l="0" t="0" r="0" b="0"/>
            <a:pathLst>
              <a:path w="241103" h="276821">
                <a:moveTo>
                  <a:pt x="893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4" y="26789"/>
                </a:lnTo>
                <a:lnTo>
                  <a:pt x="196453" y="35719"/>
                </a:lnTo>
                <a:lnTo>
                  <a:pt x="214313" y="44649"/>
                </a:lnTo>
                <a:lnTo>
                  <a:pt x="232172" y="62508"/>
                </a:lnTo>
                <a:lnTo>
                  <a:pt x="232172" y="80367"/>
                </a:lnTo>
                <a:lnTo>
                  <a:pt x="241102" y="107156"/>
                </a:lnTo>
                <a:lnTo>
                  <a:pt x="241102" y="133945"/>
                </a:lnTo>
                <a:lnTo>
                  <a:pt x="232172" y="160735"/>
                </a:lnTo>
                <a:lnTo>
                  <a:pt x="223243" y="178594"/>
                </a:lnTo>
                <a:lnTo>
                  <a:pt x="214313" y="205383"/>
                </a:lnTo>
                <a:lnTo>
                  <a:pt x="196453" y="232172"/>
                </a:lnTo>
                <a:lnTo>
                  <a:pt x="169664" y="250031"/>
                </a:lnTo>
                <a:lnTo>
                  <a:pt x="151805" y="258961"/>
                </a:lnTo>
                <a:lnTo>
                  <a:pt x="125016" y="276820"/>
                </a:lnTo>
                <a:lnTo>
                  <a:pt x="98227" y="276820"/>
                </a:lnTo>
                <a:lnTo>
                  <a:pt x="80368" y="276820"/>
                </a:lnTo>
                <a:lnTo>
                  <a:pt x="62508" y="267891"/>
                </a:lnTo>
                <a:lnTo>
                  <a:pt x="35719" y="258961"/>
                </a:lnTo>
                <a:lnTo>
                  <a:pt x="26789" y="250031"/>
                </a:lnTo>
                <a:lnTo>
                  <a:pt x="17860" y="241102"/>
                </a:lnTo>
                <a:lnTo>
                  <a:pt x="8930" y="232172"/>
                </a:lnTo>
                <a:lnTo>
                  <a:pt x="0" y="223242"/>
                </a:lnTo>
                <a:lnTo>
                  <a:pt x="8930" y="214313"/>
                </a:lnTo>
                <a:lnTo>
                  <a:pt x="8930" y="205383"/>
                </a:lnTo>
                <a:lnTo>
                  <a:pt x="17860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71438" y="214313"/>
                </a:lnTo>
                <a:lnTo>
                  <a:pt x="98227" y="223242"/>
                </a:lnTo>
                <a:lnTo>
                  <a:pt x="125016" y="232172"/>
                </a:lnTo>
                <a:lnTo>
                  <a:pt x="151805" y="241102"/>
                </a:lnTo>
                <a:lnTo>
                  <a:pt x="178594" y="250031"/>
                </a:lnTo>
                <a:lnTo>
                  <a:pt x="205383" y="25003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375172" y="4259461"/>
            <a:ext cx="151806" cy="517922"/>
          </a:xfrm>
          <a:custGeom>
            <a:avLst/>
            <a:gdLst/>
            <a:ahLst/>
            <a:cxnLst/>
            <a:rect l="0" t="0" r="0" b="0"/>
            <a:pathLst>
              <a:path w="151806" h="517922">
                <a:moveTo>
                  <a:pt x="53578" y="8929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35718"/>
                </a:lnTo>
                <a:lnTo>
                  <a:pt x="26789" y="62507"/>
                </a:lnTo>
                <a:lnTo>
                  <a:pt x="26789" y="89296"/>
                </a:lnTo>
                <a:lnTo>
                  <a:pt x="17859" y="125015"/>
                </a:lnTo>
                <a:lnTo>
                  <a:pt x="8930" y="160734"/>
                </a:lnTo>
                <a:lnTo>
                  <a:pt x="0" y="205382"/>
                </a:lnTo>
                <a:lnTo>
                  <a:pt x="0" y="241101"/>
                </a:lnTo>
                <a:lnTo>
                  <a:pt x="0" y="285750"/>
                </a:lnTo>
                <a:lnTo>
                  <a:pt x="8930" y="321468"/>
                </a:lnTo>
                <a:lnTo>
                  <a:pt x="17859" y="357187"/>
                </a:lnTo>
                <a:lnTo>
                  <a:pt x="26789" y="392906"/>
                </a:lnTo>
                <a:lnTo>
                  <a:pt x="44648" y="428625"/>
                </a:lnTo>
                <a:lnTo>
                  <a:pt x="62508" y="455414"/>
                </a:lnTo>
                <a:lnTo>
                  <a:pt x="80367" y="482203"/>
                </a:lnTo>
                <a:lnTo>
                  <a:pt x="107156" y="500062"/>
                </a:lnTo>
                <a:lnTo>
                  <a:pt x="125016" y="508992"/>
                </a:lnTo>
                <a:lnTo>
                  <a:pt x="142875" y="517921"/>
                </a:lnTo>
                <a:lnTo>
                  <a:pt x="151805" y="517921"/>
                </a:lnTo>
                <a:lnTo>
                  <a:pt x="151805" y="5179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518047" y="4527351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78781" y="4411265"/>
            <a:ext cx="196454" cy="187525"/>
          </a:xfrm>
          <a:custGeom>
            <a:avLst/>
            <a:gdLst/>
            <a:ahLst/>
            <a:cxnLst/>
            <a:rect l="0" t="0" r="0" b="0"/>
            <a:pathLst>
              <a:path w="196454" h="187525">
                <a:moveTo>
                  <a:pt x="26789" y="26789"/>
                </a:move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30"/>
                </a:lnTo>
                <a:lnTo>
                  <a:pt x="116086" y="17860"/>
                </a:lnTo>
                <a:lnTo>
                  <a:pt x="133946" y="35719"/>
                </a:lnTo>
                <a:lnTo>
                  <a:pt x="142875" y="53578"/>
                </a:lnTo>
                <a:lnTo>
                  <a:pt x="160735" y="71438"/>
                </a:lnTo>
                <a:lnTo>
                  <a:pt x="160735" y="89297"/>
                </a:lnTo>
                <a:lnTo>
                  <a:pt x="160735" y="116086"/>
                </a:lnTo>
                <a:lnTo>
                  <a:pt x="160735" y="133946"/>
                </a:lnTo>
                <a:lnTo>
                  <a:pt x="142875" y="151805"/>
                </a:lnTo>
                <a:lnTo>
                  <a:pt x="133946" y="160735"/>
                </a:lnTo>
                <a:lnTo>
                  <a:pt x="107157" y="169664"/>
                </a:lnTo>
                <a:lnTo>
                  <a:pt x="89297" y="169664"/>
                </a:lnTo>
                <a:lnTo>
                  <a:pt x="71438" y="169664"/>
                </a:lnTo>
                <a:lnTo>
                  <a:pt x="53578" y="169664"/>
                </a:lnTo>
                <a:lnTo>
                  <a:pt x="35719" y="160735"/>
                </a:lnTo>
                <a:lnTo>
                  <a:pt x="17860" y="15180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8930" y="125016"/>
                </a:lnTo>
                <a:lnTo>
                  <a:pt x="26789" y="125016"/>
                </a:lnTo>
                <a:lnTo>
                  <a:pt x="44649" y="125016"/>
                </a:lnTo>
                <a:lnTo>
                  <a:pt x="62508" y="133946"/>
                </a:lnTo>
                <a:lnTo>
                  <a:pt x="80367" y="142875"/>
                </a:lnTo>
                <a:lnTo>
                  <a:pt x="107157" y="151805"/>
                </a:lnTo>
                <a:lnTo>
                  <a:pt x="133946" y="160735"/>
                </a:lnTo>
                <a:lnTo>
                  <a:pt x="151805" y="169664"/>
                </a:lnTo>
                <a:lnTo>
                  <a:pt x="169664" y="178594"/>
                </a:lnTo>
                <a:lnTo>
                  <a:pt x="196453" y="187524"/>
                </a:lnTo>
                <a:lnTo>
                  <a:pt x="196453" y="187524"/>
                </a:lnTo>
                <a:lnTo>
                  <a:pt x="19645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39516" y="4214812"/>
            <a:ext cx="250032" cy="571501"/>
          </a:xfrm>
          <a:custGeom>
            <a:avLst/>
            <a:gdLst/>
            <a:ahLst/>
            <a:cxnLst/>
            <a:rect l="0" t="0" r="0" b="0"/>
            <a:pathLst>
              <a:path w="250032" h="571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26789" y="26789"/>
                </a:lnTo>
                <a:lnTo>
                  <a:pt x="53578" y="53578"/>
                </a:lnTo>
                <a:lnTo>
                  <a:pt x="80367" y="80367"/>
                </a:lnTo>
                <a:lnTo>
                  <a:pt x="116086" y="116086"/>
                </a:lnTo>
                <a:lnTo>
                  <a:pt x="151804" y="151805"/>
                </a:lnTo>
                <a:lnTo>
                  <a:pt x="178593" y="187524"/>
                </a:lnTo>
                <a:lnTo>
                  <a:pt x="205382" y="232172"/>
                </a:lnTo>
                <a:lnTo>
                  <a:pt x="223242" y="267891"/>
                </a:lnTo>
                <a:lnTo>
                  <a:pt x="241101" y="312539"/>
                </a:lnTo>
                <a:lnTo>
                  <a:pt x="250031" y="357188"/>
                </a:lnTo>
                <a:lnTo>
                  <a:pt x="250031" y="392906"/>
                </a:lnTo>
                <a:lnTo>
                  <a:pt x="250031" y="428625"/>
                </a:lnTo>
                <a:lnTo>
                  <a:pt x="241101" y="464344"/>
                </a:lnTo>
                <a:lnTo>
                  <a:pt x="223242" y="500063"/>
                </a:lnTo>
                <a:lnTo>
                  <a:pt x="205382" y="526852"/>
                </a:lnTo>
                <a:lnTo>
                  <a:pt x="178593" y="544711"/>
                </a:lnTo>
                <a:lnTo>
                  <a:pt x="160734" y="553641"/>
                </a:lnTo>
                <a:lnTo>
                  <a:pt x="133945" y="571500"/>
                </a:lnTo>
                <a:lnTo>
                  <a:pt x="116086" y="571500"/>
                </a:lnTo>
                <a:lnTo>
                  <a:pt x="98226" y="571500"/>
                </a:lnTo>
                <a:lnTo>
                  <a:pt x="89297" y="571500"/>
                </a:lnTo>
                <a:lnTo>
                  <a:pt x="80367" y="562570"/>
                </a:lnTo>
                <a:lnTo>
                  <a:pt x="80367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03859" y="4411265"/>
            <a:ext cx="53580" cy="232173"/>
          </a:xfrm>
          <a:custGeom>
            <a:avLst/>
            <a:gdLst/>
            <a:ahLst/>
            <a:cxnLst/>
            <a:rect l="0" t="0" r="0" b="0"/>
            <a:pathLst>
              <a:path w="53580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33946"/>
                </a:lnTo>
                <a:lnTo>
                  <a:pt x="35719" y="160735"/>
                </a:lnTo>
                <a:lnTo>
                  <a:pt x="44649" y="187524"/>
                </a:lnTo>
                <a:lnTo>
                  <a:pt x="44649" y="214313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77070" y="4482703"/>
            <a:ext cx="160736" cy="35719"/>
          </a:xfrm>
          <a:custGeom>
            <a:avLst/>
            <a:gdLst/>
            <a:ahLst/>
            <a:cxnLst/>
            <a:rect l="0" t="0" r="0" b="0"/>
            <a:pathLst>
              <a:path w="160736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44649" y="8929"/>
                </a:lnTo>
                <a:lnTo>
                  <a:pt x="71438" y="0"/>
                </a:lnTo>
                <a:lnTo>
                  <a:pt x="98227" y="0"/>
                </a:lnTo>
                <a:lnTo>
                  <a:pt x="125016" y="8929"/>
                </a:lnTo>
                <a:lnTo>
                  <a:pt x="151805" y="8929"/>
                </a:lnTo>
                <a:lnTo>
                  <a:pt x="160735" y="8929"/>
                </a:lnTo>
                <a:lnTo>
                  <a:pt x="16073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80680" y="4277320"/>
            <a:ext cx="232173" cy="366118"/>
          </a:xfrm>
          <a:custGeom>
            <a:avLst/>
            <a:gdLst/>
            <a:ahLst/>
            <a:cxnLst/>
            <a:rect l="0" t="0" r="0" b="0"/>
            <a:pathLst>
              <a:path w="232173" h="366118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17859"/>
                </a:lnTo>
                <a:lnTo>
                  <a:pt x="232172" y="26789"/>
                </a:lnTo>
                <a:lnTo>
                  <a:pt x="223242" y="35719"/>
                </a:lnTo>
                <a:lnTo>
                  <a:pt x="214312" y="62508"/>
                </a:lnTo>
                <a:lnTo>
                  <a:pt x="205383" y="80367"/>
                </a:lnTo>
                <a:lnTo>
                  <a:pt x="196453" y="116086"/>
                </a:lnTo>
                <a:lnTo>
                  <a:pt x="187523" y="142875"/>
                </a:lnTo>
                <a:lnTo>
                  <a:pt x="187523" y="178594"/>
                </a:lnTo>
                <a:lnTo>
                  <a:pt x="178593" y="214312"/>
                </a:lnTo>
                <a:lnTo>
                  <a:pt x="178593" y="250031"/>
                </a:lnTo>
                <a:lnTo>
                  <a:pt x="169664" y="285750"/>
                </a:lnTo>
                <a:lnTo>
                  <a:pt x="169664" y="321469"/>
                </a:lnTo>
                <a:lnTo>
                  <a:pt x="169664" y="348258"/>
                </a:lnTo>
                <a:lnTo>
                  <a:pt x="169664" y="366117"/>
                </a:lnTo>
                <a:lnTo>
                  <a:pt x="169664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357313" y="5152430"/>
            <a:ext cx="151805" cy="8930"/>
          </a:xfrm>
          <a:custGeom>
            <a:avLst/>
            <a:gdLst/>
            <a:ahLst/>
            <a:cxnLst/>
            <a:rect l="0" t="0" r="0" b="0"/>
            <a:pathLst>
              <a:path w="15180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51804" y="8929"/>
                </a:lnTo>
                <a:lnTo>
                  <a:pt x="15180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78781" y="4947047"/>
            <a:ext cx="107158" cy="160735"/>
          </a:xfrm>
          <a:custGeom>
            <a:avLst/>
            <a:gdLst/>
            <a:ahLst/>
            <a:cxnLst/>
            <a:rect l="0" t="0" r="0" b="0"/>
            <a:pathLst>
              <a:path w="107158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80367" y="160734"/>
                </a:lnTo>
                <a:lnTo>
                  <a:pt x="98227" y="160734"/>
                </a:lnTo>
                <a:lnTo>
                  <a:pt x="107157" y="160734"/>
                </a:lnTo>
                <a:lnTo>
                  <a:pt x="10715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59148" y="4830961"/>
            <a:ext cx="107158" cy="500063"/>
          </a:xfrm>
          <a:custGeom>
            <a:avLst/>
            <a:gdLst/>
            <a:ahLst/>
            <a:cxnLst/>
            <a:rect l="0" t="0" r="0" b="0"/>
            <a:pathLst>
              <a:path w="107158" h="500063">
                <a:moveTo>
                  <a:pt x="107157" y="26789"/>
                </a:moveTo>
                <a:lnTo>
                  <a:pt x="107157" y="17859"/>
                </a:lnTo>
                <a:lnTo>
                  <a:pt x="107157" y="17859"/>
                </a:lnTo>
                <a:lnTo>
                  <a:pt x="10715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26789"/>
                </a:lnTo>
                <a:lnTo>
                  <a:pt x="98227" y="44648"/>
                </a:lnTo>
                <a:lnTo>
                  <a:pt x="89297" y="71437"/>
                </a:lnTo>
                <a:lnTo>
                  <a:pt x="80368" y="107156"/>
                </a:lnTo>
                <a:lnTo>
                  <a:pt x="62508" y="142875"/>
                </a:lnTo>
                <a:lnTo>
                  <a:pt x="53579" y="187523"/>
                </a:lnTo>
                <a:lnTo>
                  <a:pt x="35719" y="232172"/>
                </a:lnTo>
                <a:lnTo>
                  <a:pt x="17860" y="285750"/>
                </a:lnTo>
                <a:lnTo>
                  <a:pt x="8930" y="330398"/>
                </a:lnTo>
                <a:lnTo>
                  <a:pt x="0" y="375047"/>
                </a:lnTo>
                <a:lnTo>
                  <a:pt x="0" y="419695"/>
                </a:lnTo>
                <a:lnTo>
                  <a:pt x="0" y="455414"/>
                </a:lnTo>
                <a:lnTo>
                  <a:pt x="8930" y="482203"/>
                </a:lnTo>
                <a:lnTo>
                  <a:pt x="8930" y="500062"/>
                </a:lnTo>
                <a:lnTo>
                  <a:pt x="8930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25266" y="4991695"/>
            <a:ext cx="53579" cy="321470"/>
          </a:xfrm>
          <a:custGeom>
            <a:avLst/>
            <a:gdLst/>
            <a:ahLst/>
            <a:cxnLst/>
            <a:rect l="0" t="0" r="0" b="0"/>
            <a:pathLst>
              <a:path w="53579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53578"/>
                </a:lnTo>
                <a:lnTo>
                  <a:pt x="17859" y="80368"/>
                </a:lnTo>
                <a:lnTo>
                  <a:pt x="26789" y="107157"/>
                </a:lnTo>
                <a:lnTo>
                  <a:pt x="35718" y="142875"/>
                </a:lnTo>
                <a:lnTo>
                  <a:pt x="35718" y="178594"/>
                </a:lnTo>
                <a:lnTo>
                  <a:pt x="44648" y="205383"/>
                </a:lnTo>
                <a:lnTo>
                  <a:pt x="44648" y="241102"/>
                </a:lnTo>
                <a:lnTo>
                  <a:pt x="44648" y="276821"/>
                </a:lnTo>
                <a:lnTo>
                  <a:pt x="53578" y="294680"/>
                </a:lnTo>
                <a:lnTo>
                  <a:pt x="53578" y="321469"/>
                </a:lnTo>
                <a:lnTo>
                  <a:pt x="53578" y="321469"/>
                </a:lnTo>
                <a:lnTo>
                  <a:pt x="53578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116336" y="5089922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60734" y="17859"/>
                </a:lnTo>
                <a:lnTo>
                  <a:pt x="187523" y="2678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37805" y="4830961"/>
            <a:ext cx="250032" cy="500063"/>
          </a:xfrm>
          <a:custGeom>
            <a:avLst/>
            <a:gdLst/>
            <a:ahLst/>
            <a:cxnLst/>
            <a:rect l="0" t="0" r="0" b="0"/>
            <a:pathLst>
              <a:path w="250032" h="500063">
                <a:moveTo>
                  <a:pt x="0" y="35718"/>
                </a:moveTo>
                <a:lnTo>
                  <a:pt x="0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29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8929"/>
                </a:lnTo>
                <a:lnTo>
                  <a:pt x="250031" y="17859"/>
                </a:lnTo>
                <a:lnTo>
                  <a:pt x="250031" y="26789"/>
                </a:lnTo>
                <a:lnTo>
                  <a:pt x="241101" y="35718"/>
                </a:lnTo>
                <a:lnTo>
                  <a:pt x="232172" y="62508"/>
                </a:lnTo>
                <a:lnTo>
                  <a:pt x="223242" y="80367"/>
                </a:lnTo>
                <a:lnTo>
                  <a:pt x="214312" y="116086"/>
                </a:lnTo>
                <a:lnTo>
                  <a:pt x="196453" y="151805"/>
                </a:lnTo>
                <a:lnTo>
                  <a:pt x="187523" y="187523"/>
                </a:lnTo>
                <a:lnTo>
                  <a:pt x="178593" y="232172"/>
                </a:lnTo>
                <a:lnTo>
                  <a:pt x="169664" y="276820"/>
                </a:lnTo>
                <a:lnTo>
                  <a:pt x="160734" y="321469"/>
                </a:lnTo>
                <a:lnTo>
                  <a:pt x="151804" y="366117"/>
                </a:lnTo>
                <a:lnTo>
                  <a:pt x="151804" y="410766"/>
                </a:lnTo>
                <a:lnTo>
                  <a:pt x="151804" y="446484"/>
                </a:lnTo>
                <a:lnTo>
                  <a:pt x="151804" y="482203"/>
                </a:lnTo>
                <a:lnTo>
                  <a:pt x="151804" y="500062"/>
                </a:lnTo>
                <a:lnTo>
                  <a:pt x="151804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178844" y="5572125"/>
            <a:ext cx="348259" cy="392906"/>
          </a:xfrm>
          <a:custGeom>
            <a:avLst/>
            <a:gdLst/>
            <a:ahLst/>
            <a:cxnLst/>
            <a:rect l="0" t="0" r="0" b="0"/>
            <a:pathLst>
              <a:path w="348259" h="392906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8"/>
                </a:lnTo>
                <a:lnTo>
                  <a:pt x="26789" y="26788"/>
                </a:lnTo>
                <a:lnTo>
                  <a:pt x="44648" y="17859"/>
                </a:lnTo>
                <a:lnTo>
                  <a:pt x="71437" y="8929"/>
                </a:lnTo>
                <a:lnTo>
                  <a:pt x="98226" y="8929"/>
                </a:lnTo>
                <a:lnTo>
                  <a:pt x="125015" y="8929"/>
                </a:lnTo>
                <a:lnTo>
                  <a:pt x="151804" y="0"/>
                </a:lnTo>
                <a:lnTo>
                  <a:pt x="169664" y="0"/>
                </a:lnTo>
                <a:lnTo>
                  <a:pt x="196453" y="0"/>
                </a:lnTo>
                <a:lnTo>
                  <a:pt x="205383" y="8929"/>
                </a:lnTo>
                <a:lnTo>
                  <a:pt x="223242" y="17859"/>
                </a:lnTo>
                <a:lnTo>
                  <a:pt x="223242" y="26788"/>
                </a:lnTo>
                <a:lnTo>
                  <a:pt x="232172" y="35718"/>
                </a:lnTo>
                <a:lnTo>
                  <a:pt x="232172" y="44648"/>
                </a:lnTo>
                <a:lnTo>
                  <a:pt x="223242" y="62507"/>
                </a:lnTo>
                <a:lnTo>
                  <a:pt x="214312" y="71437"/>
                </a:lnTo>
                <a:lnTo>
                  <a:pt x="196453" y="80366"/>
                </a:lnTo>
                <a:lnTo>
                  <a:pt x="178594" y="98226"/>
                </a:lnTo>
                <a:lnTo>
                  <a:pt x="151804" y="98226"/>
                </a:lnTo>
                <a:lnTo>
                  <a:pt x="133945" y="107155"/>
                </a:lnTo>
                <a:lnTo>
                  <a:pt x="125015" y="107155"/>
                </a:lnTo>
                <a:lnTo>
                  <a:pt x="116086" y="107155"/>
                </a:lnTo>
                <a:lnTo>
                  <a:pt x="107156" y="107155"/>
                </a:lnTo>
                <a:lnTo>
                  <a:pt x="107156" y="107155"/>
                </a:lnTo>
                <a:lnTo>
                  <a:pt x="116086" y="107155"/>
                </a:lnTo>
                <a:lnTo>
                  <a:pt x="125015" y="116085"/>
                </a:lnTo>
                <a:lnTo>
                  <a:pt x="133945" y="116085"/>
                </a:lnTo>
                <a:lnTo>
                  <a:pt x="151804" y="125015"/>
                </a:lnTo>
                <a:lnTo>
                  <a:pt x="178594" y="125015"/>
                </a:lnTo>
                <a:lnTo>
                  <a:pt x="205383" y="133945"/>
                </a:lnTo>
                <a:lnTo>
                  <a:pt x="232172" y="142874"/>
                </a:lnTo>
                <a:lnTo>
                  <a:pt x="258961" y="160734"/>
                </a:lnTo>
                <a:lnTo>
                  <a:pt x="285750" y="178593"/>
                </a:lnTo>
                <a:lnTo>
                  <a:pt x="303609" y="196452"/>
                </a:lnTo>
                <a:lnTo>
                  <a:pt x="321469" y="223241"/>
                </a:lnTo>
                <a:lnTo>
                  <a:pt x="339328" y="250030"/>
                </a:lnTo>
                <a:lnTo>
                  <a:pt x="339328" y="276820"/>
                </a:lnTo>
                <a:lnTo>
                  <a:pt x="348258" y="303609"/>
                </a:lnTo>
                <a:lnTo>
                  <a:pt x="339328" y="330398"/>
                </a:lnTo>
                <a:lnTo>
                  <a:pt x="330398" y="348257"/>
                </a:lnTo>
                <a:lnTo>
                  <a:pt x="321469" y="366116"/>
                </a:lnTo>
                <a:lnTo>
                  <a:pt x="303609" y="383976"/>
                </a:lnTo>
                <a:lnTo>
                  <a:pt x="276820" y="383976"/>
                </a:lnTo>
                <a:lnTo>
                  <a:pt x="241101" y="392905"/>
                </a:lnTo>
                <a:lnTo>
                  <a:pt x="214312" y="392905"/>
                </a:lnTo>
                <a:lnTo>
                  <a:pt x="178594" y="383976"/>
                </a:lnTo>
                <a:lnTo>
                  <a:pt x="133945" y="375046"/>
                </a:lnTo>
                <a:lnTo>
                  <a:pt x="98226" y="357187"/>
                </a:lnTo>
                <a:lnTo>
                  <a:pt x="62508" y="339327"/>
                </a:lnTo>
                <a:lnTo>
                  <a:pt x="35719" y="321468"/>
                </a:lnTo>
                <a:lnTo>
                  <a:pt x="17859" y="312538"/>
                </a:lnTo>
                <a:lnTo>
                  <a:pt x="17859" y="312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Finding Mean-t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Mean: average of numbers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Formula: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sum </a:t>
            </a:r>
            <a:r>
              <a:rPr lang="en-US" u="sng" dirty="0">
                <a:solidFill>
                  <a:srgbClr val="FF0000"/>
                </a:solidFill>
              </a:rPr>
              <a:t>of numbers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	    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Find the mean of the following numbers: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2, 5, 3, 8, 4, </a:t>
            </a:r>
            <a:r>
              <a:rPr lang="en-US" dirty="0" smtClean="0"/>
              <a:t>3, </a:t>
            </a:r>
            <a:r>
              <a:rPr lang="en-US" dirty="0"/>
              <a:t>10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endParaRPr lang="en-US" dirty="0">
              <a:effectLst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5357813" y="3250406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313164" y="3330773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732859" y="3268265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9" y="80367"/>
                </a:lnTo>
                <a:lnTo>
                  <a:pt x="35719" y="98227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97141" y="3321843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34695" y="3268265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98977" y="3321843"/>
            <a:ext cx="89297" cy="8931"/>
          </a:xfrm>
          <a:custGeom>
            <a:avLst/>
            <a:gdLst/>
            <a:ahLst/>
            <a:cxnLst/>
            <a:rect l="0" t="0" r="0" b="0"/>
            <a:pathLst>
              <a:path w="89297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82953" y="3259336"/>
            <a:ext cx="71439" cy="125016"/>
          </a:xfrm>
          <a:custGeom>
            <a:avLst/>
            <a:gdLst/>
            <a:ahLst/>
            <a:cxnLst/>
            <a:rect l="0" t="0" r="0" b="0"/>
            <a:pathLst>
              <a:path w="71439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53578"/>
                </a:lnTo>
                <a:lnTo>
                  <a:pt x="35719" y="62507"/>
                </a:lnTo>
                <a:lnTo>
                  <a:pt x="44649" y="80367"/>
                </a:lnTo>
                <a:lnTo>
                  <a:pt x="53578" y="89296"/>
                </a:lnTo>
                <a:lnTo>
                  <a:pt x="53578" y="98226"/>
                </a:lnTo>
                <a:lnTo>
                  <a:pt x="62508" y="116085"/>
                </a:lnTo>
                <a:lnTo>
                  <a:pt x="62508" y="125015"/>
                </a:lnTo>
                <a:lnTo>
                  <a:pt x="71438" y="125015"/>
                </a:lnTo>
                <a:lnTo>
                  <a:pt x="7143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65094" y="3303984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84789" y="3277195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9297"/>
                </a:lnTo>
                <a:lnTo>
                  <a:pt x="62508" y="9822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49070" y="3330773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80368" y="8930"/>
                </a:lnTo>
                <a:lnTo>
                  <a:pt x="107157" y="8930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13414" y="3303984"/>
            <a:ext cx="35720" cy="98228"/>
          </a:xfrm>
          <a:custGeom>
            <a:avLst/>
            <a:gdLst/>
            <a:ahLst/>
            <a:cxnLst/>
            <a:rect l="0" t="0" r="0" b="0"/>
            <a:pathLst>
              <a:path w="35720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3571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295555" y="3348632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16836" y="3643312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1785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33945" y="80367"/>
                </a:lnTo>
                <a:lnTo>
                  <a:pt x="125016" y="98227"/>
                </a:lnTo>
                <a:lnTo>
                  <a:pt x="107156" y="116086"/>
                </a:lnTo>
                <a:lnTo>
                  <a:pt x="89297" y="125016"/>
                </a:lnTo>
                <a:lnTo>
                  <a:pt x="80367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2501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6" y="125016"/>
                </a:lnTo>
                <a:lnTo>
                  <a:pt x="133945" y="13394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60734" y="178594"/>
                </a:lnTo>
                <a:lnTo>
                  <a:pt x="160734" y="187524"/>
                </a:lnTo>
                <a:lnTo>
                  <a:pt x="160734" y="205383"/>
                </a:lnTo>
                <a:lnTo>
                  <a:pt x="160734" y="214313"/>
                </a:lnTo>
                <a:lnTo>
                  <a:pt x="151805" y="223242"/>
                </a:lnTo>
                <a:lnTo>
                  <a:pt x="142875" y="232172"/>
                </a:lnTo>
                <a:lnTo>
                  <a:pt x="125016" y="232172"/>
                </a:lnTo>
                <a:lnTo>
                  <a:pt x="107156" y="241102"/>
                </a:lnTo>
                <a:lnTo>
                  <a:pt x="98227" y="241102"/>
                </a:lnTo>
                <a:lnTo>
                  <a:pt x="80367" y="241102"/>
                </a:lnTo>
                <a:lnTo>
                  <a:pt x="62508" y="241102"/>
                </a:lnTo>
                <a:lnTo>
                  <a:pt x="44648" y="241102"/>
                </a:lnTo>
                <a:lnTo>
                  <a:pt x="35719" y="232172"/>
                </a:lnTo>
                <a:lnTo>
                  <a:pt x="26789" y="223242"/>
                </a:lnTo>
                <a:lnTo>
                  <a:pt x="17859" y="214313"/>
                </a:lnTo>
                <a:lnTo>
                  <a:pt x="1785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93656" y="3634382"/>
            <a:ext cx="160736" cy="250033"/>
          </a:xfrm>
          <a:custGeom>
            <a:avLst/>
            <a:gdLst/>
            <a:ahLst/>
            <a:cxnLst/>
            <a:rect l="0" t="0" r="0" b="0"/>
            <a:pathLst>
              <a:path w="160736" h="250033">
                <a:moveTo>
                  <a:pt x="125016" y="26789"/>
                </a:moveTo>
                <a:lnTo>
                  <a:pt x="125016" y="1786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3394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8" y="107157"/>
                </a:lnTo>
                <a:lnTo>
                  <a:pt x="71438" y="107157"/>
                </a:lnTo>
                <a:lnTo>
                  <a:pt x="80367" y="98227"/>
                </a:lnTo>
                <a:lnTo>
                  <a:pt x="98227" y="107157"/>
                </a:lnTo>
                <a:lnTo>
                  <a:pt x="116086" y="107157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60735" y="160735"/>
                </a:lnTo>
                <a:lnTo>
                  <a:pt x="160735" y="169664"/>
                </a:lnTo>
                <a:lnTo>
                  <a:pt x="160735" y="187524"/>
                </a:lnTo>
                <a:lnTo>
                  <a:pt x="151805" y="205383"/>
                </a:lnTo>
                <a:lnTo>
                  <a:pt x="142875" y="223243"/>
                </a:lnTo>
                <a:lnTo>
                  <a:pt x="133946" y="232172"/>
                </a:lnTo>
                <a:lnTo>
                  <a:pt x="116086" y="241102"/>
                </a:lnTo>
                <a:lnTo>
                  <a:pt x="107157" y="250032"/>
                </a:lnTo>
                <a:lnTo>
                  <a:pt x="89297" y="250032"/>
                </a:lnTo>
                <a:lnTo>
                  <a:pt x="71438" y="250032"/>
                </a:lnTo>
                <a:lnTo>
                  <a:pt x="53578" y="250032"/>
                </a:lnTo>
                <a:lnTo>
                  <a:pt x="26789" y="250032"/>
                </a:lnTo>
                <a:lnTo>
                  <a:pt x="17860" y="25003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65094" y="3768328"/>
            <a:ext cx="312540" cy="491134"/>
          </a:xfrm>
          <a:custGeom>
            <a:avLst/>
            <a:gdLst/>
            <a:ahLst/>
            <a:cxnLst/>
            <a:rect l="0" t="0" r="0" b="0"/>
            <a:pathLst>
              <a:path w="312540" h="491134">
                <a:moveTo>
                  <a:pt x="312539" y="0"/>
                </a:moveTo>
                <a:lnTo>
                  <a:pt x="312539" y="0"/>
                </a:lnTo>
                <a:lnTo>
                  <a:pt x="303609" y="8929"/>
                </a:lnTo>
                <a:lnTo>
                  <a:pt x="294679" y="17859"/>
                </a:lnTo>
                <a:lnTo>
                  <a:pt x="276820" y="35718"/>
                </a:lnTo>
                <a:lnTo>
                  <a:pt x="267890" y="62508"/>
                </a:lnTo>
                <a:lnTo>
                  <a:pt x="250031" y="80367"/>
                </a:lnTo>
                <a:lnTo>
                  <a:pt x="223242" y="116086"/>
                </a:lnTo>
                <a:lnTo>
                  <a:pt x="205383" y="142875"/>
                </a:lnTo>
                <a:lnTo>
                  <a:pt x="178594" y="169664"/>
                </a:lnTo>
                <a:lnTo>
                  <a:pt x="151804" y="205383"/>
                </a:lnTo>
                <a:lnTo>
                  <a:pt x="133945" y="241101"/>
                </a:lnTo>
                <a:lnTo>
                  <a:pt x="107156" y="276820"/>
                </a:lnTo>
                <a:lnTo>
                  <a:pt x="89297" y="312539"/>
                </a:lnTo>
                <a:lnTo>
                  <a:pt x="62508" y="339328"/>
                </a:lnTo>
                <a:lnTo>
                  <a:pt x="44648" y="375047"/>
                </a:lnTo>
                <a:lnTo>
                  <a:pt x="35719" y="401836"/>
                </a:lnTo>
                <a:lnTo>
                  <a:pt x="26789" y="428625"/>
                </a:lnTo>
                <a:lnTo>
                  <a:pt x="8929" y="455414"/>
                </a:lnTo>
                <a:lnTo>
                  <a:pt x="8929" y="47327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97266" y="4045148"/>
            <a:ext cx="205383" cy="285751"/>
          </a:xfrm>
          <a:custGeom>
            <a:avLst/>
            <a:gdLst/>
            <a:ahLst/>
            <a:cxnLst/>
            <a:rect l="0" t="0" r="0" b="0"/>
            <a:pathLst>
              <a:path w="205383" h="285751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96453" y="0"/>
                </a:lnTo>
                <a:lnTo>
                  <a:pt x="196453" y="0"/>
                </a:lnTo>
                <a:lnTo>
                  <a:pt x="205382" y="0"/>
                </a:lnTo>
                <a:lnTo>
                  <a:pt x="205382" y="8930"/>
                </a:lnTo>
                <a:lnTo>
                  <a:pt x="205382" y="8930"/>
                </a:lnTo>
                <a:lnTo>
                  <a:pt x="205382" y="17859"/>
                </a:lnTo>
                <a:lnTo>
                  <a:pt x="205382" y="26789"/>
                </a:lnTo>
                <a:lnTo>
                  <a:pt x="196453" y="35719"/>
                </a:lnTo>
                <a:lnTo>
                  <a:pt x="187523" y="53578"/>
                </a:lnTo>
                <a:lnTo>
                  <a:pt x="187523" y="71438"/>
                </a:lnTo>
                <a:lnTo>
                  <a:pt x="178593" y="98227"/>
                </a:lnTo>
                <a:lnTo>
                  <a:pt x="169664" y="116086"/>
                </a:lnTo>
                <a:lnTo>
                  <a:pt x="151804" y="142875"/>
                </a:lnTo>
                <a:lnTo>
                  <a:pt x="151804" y="169664"/>
                </a:lnTo>
                <a:lnTo>
                  <a:pt x="142875" y="187523"/>
                </a:lnTo>
                <a:lnTo>
                  <a:pt x="133945" y="214313"/>
                </a:lnTo>
                <a:lnTo>
                  <a:pt x="133945" y="232172"/>
                </a:lnTo>
                <a:lnTo>
                  <a:pt x="125015" y="250031"/>
                </a:lnTo>
                <a:lnTo>
                  <a:pt x="125015" y="267891"/>
                </a:lnTo>
                <a:lnTo>
                  <a:pt x="125015" y="276820"/>
                </a:lnTo>
                <a:lnTo>
                  <a:pt x="125015" y="285750"/>
                </a:lnTo>
                <a:lnTo>
                  <a:pt x="125015" y="285750"/>
                </a:lnTo>
                <a:lnTo>
                  <a:pt x="12501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25891" y="3857625"/>
            <a:ext cx="125016" cy="8930"/>
          </a:xfrm>
          <a:custGeom>
            <a:avLst/>
            <a:gdLst/>
            <a:ahLst/>
            <a:cxnLst/>
            <a:rect l="0" t="0" r="0" b="0"/>
            <a:pathLst>
              <a:path w="125016" h="8930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5" y="8929"/>
                </a:lnTo>
                <a:lnTo>
                  <a:pt x="125015" y="8929"/>
                </a:lnTo>
                <a:lnTo>
                  <a:pt x="12501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61609" y="3955851"/>
            <a:ext cx="133947" cy="17861"/>
          </a:xfrm>
          <a:custGeom>
            <a:avLst/>
            <a:gdLst/>
            <a:ahLst/>
            <a:cxnLst/>
            <a:rect l="0" t="0" r="0" b="0"/>
            <a:pathLst>
              <a:path w="133947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35719" y="17860"/>
                </a:lnTo>
                <a:lnTo>
                  <a:pt x="53579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75922" y="3696890"/>
            <a:ext cx="250032" cy="330400"/>
          </a:xfrm>
          <a:custGeom>
            <a:avLst/>
            <a:gdLst/>
            <a:ahLst/>
            <a:cxnLst/>
            <a:rect l="0" t="0" r="0" b="0"/>
            <a:pathLst>
              <a:path w="250032" h="330400">
                <a:moveTo>
                  <a:pt x="232172" y="17860"/>
                </a:moveTo>
                <a:lnTo>
                  <a:pt x="223242" y="17860"/>
                </a:lnTo>
                <a:lnTo>
                  <a:pt x="223242" y="17860"/>
                </a:lnTo>
                <a:lnTo>
                  <a:pt x="223242" y="17860"/>
                </a:lnTo>
                <a:lnTo>
                  <a:pt x="214312" y="8930"/>
                </a:lnTo>
                <a:lnTo>
                  <a:pt x="20538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5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6" y="142875"/>
                </a:lnTo>
                <a:lnTo>
                  <a:pt x="107156" y="133946"/>
                </a:lnTo>
                <a:lnTo>
                  <a:pt x="125016" y="12501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87523" y="133946"/>
                </a:lnTo>
                <a:lnTo>
                  <a:pt x="205383" y="142875"/>
                </a:lnTo>
                <a:lnTo>
                  <a:pt x="214312" y="160735"/>
                </a:lnTo>
                <a:lnTo>
                  <a:pt x="232172" y="169664"/>
                </a:lnTo>
                <a:lnTo>
                  <a:pt x="241101" y="187524"/>
                </a:lnTo>
                <a:lnTo>
                  <a:pt x="250031" y="214313"/>
                </a:lnTo>
                <a:lnTo>
                  <a:pt x="250031" y="232172"/>
                </a:lnTo>
                <a:lnTo>
                  <a:pt x="250031" y="250031"/>
                </a:lnTo>
                <a:lnTo>
                  <a:pt x="250031" y="267891"/>
                </a:lnTo>
                <a:lnTo>
                  <a:pt x="250031" y="285750"/>
                </a:lnTo>
                <a:lnTo>
                  <a:pt x="241101" y="303610"/>
                </a:lnTo>
                <a:lnTo>
                  <a:pt x="241101" y="312539"/>
                </a:lnTo>
                <a:lnTo>
                  <a:pt x="232172" y="321469"/>
                </a:lnTo>
                <a:lnTo>
                  <a:pt x="223242" y="330399"/>
                </a:lnTo>
                <a:lnTo>
                  <a:pt x="205383" y="330399"/>
                </a:lnTo>
                <a:lnTo>
                  <a:pt x="187523" y="330399"/>
                </a:lnTo>
                <a:lnTo>
                  <a:pt x="169664" y="330399"/>
                </a:lnTo>
                <a:lnTo>
                  <a:pt x="142875" y="321469"/>
                </a:lnTo>
                <a:lnTo>
                  <a:pt x="116086" y="321469"/>
                </a:lnTo>
                <a:lnTo>
                  <a:pt x="80367" y="312539"/>
                </a:lnTo>
                <a:lnTo>
                  <a:pt x="53578" y="29468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FFFF"/>
                </a:solidFill>
              </a:rPr>
              <a:t>Student Examples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191000" cy="4495800"/>
          </a:xfrm>
        </p:spPr>
        <p:txBody>
          <a:bodyPr/>
          <a:lstStyle/>
          <a:p>
            <a:r>
              <a:rPr lang="en-US"/>
              <a:t>Find the mean.  Round to cents.</a:t>
            </a:r>
          </a:p>
          <a:p>
            <a:pPr>
              <a:buFont typeface="Wingdings" pitchFamily="2" charset="2"/>
              <a:buNone/>
            </a:pPr>
            <a:r>
              <a:rPr lang="en-US"/>
              <a:t>	$5, $3, $9, $7, $6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495800"/>
          </a:xfrm>
        </p:spPr>
        <p:txBody>
          <a:bodyPr/>
          <a:lstStyle/>
          <a:p>
            <a:r>
              <a:rPr lang="en-US"/>
              <a:t>Find the mean.  Round to cents.</a:t>
            </a:r>
          </a:p>
          <a:p>
            <a:pPr>
              <a:buFont typeface="Wingdings" pitchFamily="2" charset="2"/>
              <a:buNone/>
            </a:pPr>
            <a:r>
              <a:rPr lang="en-US"/>
              <a:t>	$20, $10, $120, $40, $50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863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900" b="1" dirty="0"/>
              <a:t>ELEVATORS </a:t>
            </a:r>
            <a:r>
              <a:rPr lang="en-US" sz="1900" dirty="0"/>
              <a:t>An elevator takes passengers from the ground floor down to an underground parking garage. Where will the elevator be in relation to the ground floor after </a:t>
            </a:r>
            <a:r>
              <a:rPr lang="en-US" sz="1900" dirty="0" smtClean="0"/>
              <a:t>7 </a:t>
            </a:r>
            <a:r>
              <a:rPr lang="en-US" sz="1900" dirty="0"/>
              <a:t>seconds if it travels at a rate of </a:t>
            </a:r>
            <a:r>
              <a:rPr lang="en-US" sz="1900" dirty="0" smtClean="0"/>
              <a:t>5 </a:t>
            </a:r>
            <a:r>
              <a:rPr lang="en-US" sz="1900" dirty="0"/>
              <a:t>feet per second?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TEMPERATURE </a:t>
            </a:r>
            <a:r>
              <a:rPr lang="en-US" sz="2400" dirty="0"/>
              <a:t>The temperature dropped </a:t>
            </a:r>
            <a:r>
              <a:rPr lang="en-US" sz="2400" dirty="0" smtClean="0"/>
              <a:t>5°F </a:t>
            </a:r>
            <a:r>
              <a:rPr lang="en-US" sz="2400" dirty="0"/>
              <a:t>every hour for the last </a:t>
            </a:r>
            <a:r>
              <a:rPr lang="en-US" sz="2400" dirty="0" smtClean="0"/>
              <a:t>10 </a:t>
            </a:r>
            <a:r>
              <a:rPr lang="en-US" sz="2400" dirty="0"/>
              <a:t>hours. What is the total change in temperature?	</a:t>
            </a:r>
          </a:p>
        </p:txBody>
      </p:sp>
    </p:spTree>
    <p:extLst>
      <p:ext uri="{BB962C8B-B14F-4D97-AF65-F5344CB8AC3E}">
        <p14:creationId xmlns:p14="http://schemas.microsoft.com/office/powerpoint/2010/main" val="42215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Objective: Students will learn what and how to use the rules of </a:t>
            </a:r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Integers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Multiplication Rules:</a:t>
            </a:r>
          </a:p>
          <a:p>
            <a:pPr marL="990600" lvl="1" indent="-533400">
              <a:lnSpc>
                <a:spcPct val="90000"/>
              </a:lnSpc>
            </a:pPr>
            <a:endParaRPr lang="en-US" sz="2000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Pos. x Pos. = Pos.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1800" dirty="0"/>
              <a:t>Ex: 3 x 4 =12</a:t>
            </a:r>
          </a:p>
          <a:p>
            <a:pPr marL="990600" lvl="1" indent="-533400">
              <a:lnSpc>
                <a:spcPct val="90000"/>
              </a:lnSpc>
            </a:pPr>
            <a:endParaRPr lang="en-US" sz="2000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Neg. x Neg. = Pos.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1800" dirty="0"/>
              <a:t>-4 x -5 = 20</a:t>
            </a:r>
          </a:p>
          <a:p>
            <a:pPr marL="990600" lvl="1" indent="-533400">
              <a:lnSpc>
                <a:spcPct val="90000"/>
              </a:lnSpc>
            </a:pPr>
            <a:endParaRPr lang="en-US" sz="2000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Neg. x Pos. = Neg.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1800" dirty="0"/>
              <a:t>-4 x 8 = -32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0000"/>
                </a:solidFill>
              </a:rPr>
              <a:t>Number x 0 = 0</a:t>
            </a:r>
          </a:p>
          <a:p>
            <a:pPr lvl="2"/>
            <a:r>
              <a:rPr lang="en-US" dirty="0"/>
              <a:t>Ex: 8 x 0 = 0</a:t>
            </a:r>
          </a:p>
          <a:p>
            <a:pPr lvl="1"/>
            <a:endParaRPr lang="en-US" dirty="0">
              <a:solidFill>
                <a:srgbClr val="00FF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x 1 = number</a:t>
            </a:r>
          </a:p>
          <a:p>
            <a:pPr lvl="2"/>
            <a:r>
              <a:rPr lang="en-US" dirty="0"/>
              <a:t>Ex: 9 x 1 =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Dividing Integers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Division Rules:</a:t>
            </a:r>
          </a:p>
          <a:p>
            <a:pPr lvl="1"/>
            <a:endParaRPr lang="en-US" dirty="0">
              <a:solidFill>
                <a:srgbClr val="00FF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same sign = positive</a:t>
            </a:r>
          </a:p>
          <a:p>
            <a:pPr lvl="2"/>
            <a:r>
              <a:rPr lang="en-US" dirty="0"/>
              <a:t>Ex: 6/2 = both signs positive = answer 3</a:t>
            </a:r>
          </a:p>
          <a:p>
            <a:pPr lvl="1"/>
            <a:endParaRPr lang="en-US" dirty="0">
              <a:solidFill>
                <a:srgbClr val="00FFFF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different sign = neg.</a:t>
            </a:r>
          </a:p>
          <a:p>
            <a:pPr lvl="2"/>
            <a:r>
              <a:rPr lang="en-US" dirty="0"/>
              <a:t>Ex: -8/2 = opposite signs = answer -4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Zero over number is </a:t>
            </a:r>
            <a:r>
              <a:rPr lang="en-US" dirty="0">
                <a:solidFill>
                  <a:srgbClr val="FF0000"/>
                </a:solidFill>
              </a:rPr>
              <a:t>0 </a:t>
            </a:r>
          </a:p>
          <a:p>
            <a:pPr lvl="2"/>
            <a:r>
              <a:rPr lang="en-US" dirty="0"/>
              <a:t>Ex: </a:t>
            </a:r>
            <a:r>
              <a:rPr lang="en-US" dirty="0" smtClean="0"/>
              <a:t>0/34 </a:t>
            </a:r>
            <a:r>
              <a:rPr lang="en-US" dirty="0"/>
              <a:t>= 0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over 1 is that number.</a:t>
            </a:r>
          </a:p>
          <a:p>
            <a:pPr lvl="2"/>
            <a:r>
              <a:rPr lang="en-US" dirty="0"/>
              <a:t>Ex: 43/1 = 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Examples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7 x -6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-11 x -9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-8 x -7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9 x 3</a:t>
            </a:r>
          </a:p>
        </p:txBody>
      </p:sp>
      <p:sp>
        <p:nvSpPr>
          <p:cNvPr id="2" name="Freeform 1"/>
          <p:cNvSpPr/>
          <p:nvPr/>
        </p:nvSpPr>
        <p:spPr>
          <a:xfrm>
            <a:off x="732234" y="2678906"/>
            <a:ext cx="258962" cy="1"/>
          </a:xfrm>
          <a:custGeom>
            <a:avLst/>
            <a:gdLst/>
            <a:ahLst/>
            <a:cxnLst/>
            <a:rect l="0" t="0" r="0" b="0"/>
            <a:pathLst>
              <a:path w="258962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0"/>
                </a:lnTo>
                <a:lnTo>
                  <a:pt x="187524" y="0"/>
                </a:lnTo>
                <a:lnTo>
                  <a:pt x="214313" y="0"/>
                </a:lnTo>
                <a:lnTo>
                  <a:pt x="241102" y="0"/>
                </a:lnTo>
                <a:lnTo>
                  <a:pt x="25003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78719" y="2491383"/>
            <a:ext cx="223243" cy="205384"/>
          </a:xfrm>
          <a:custGeom>
            <a:avLst/>
            <a:gdLst/>
            <a:ahLst/>
            <a:cxnLst/>
            <a:rect l="0" t="0" r="0" b="0"/>
            <a:pathLst>
              <a:path w="223243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78594"/>
                </a:lnTo>
                <a:lnTo>
                  <a:pt x="35719" y="187523"/>
                </a:lnTo>
                <a:lnTo>
                  <a:pt x="53578" y="196453"/>
                </a:lnTo>
                <a:lnTo>
                  <a:pt x="71437" y="205383"/>
                </a:lnTo>
                <a:lnTo>
                  <a:pt x="98226" y="205383"/>
                </a:lnTo>
                <a:lnTo>
                  <a:pt x="125015" y="196453"/>
                </a:lnTo>
                <a:lnTo>
                  <a:pt x="151804" y="187523"/>
                </a:lnTo>
                <a:lnTo>
                  <a:pt x="187523" y="178594"/>
                </a:lnTo>
                <a:lnTo>
                  <a:pt x="223242" y="160734"/>
                </a:lnTo>
                <a:lnTo>
                  <a:pt x="223242" y="160734"/>
                </a:lnTo>
                <a:lnTo>
                  <a:pt x="223242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37680" y="2402086"/>
            <a:ext cx="44649" cy="446485"/>
          </a:xfrm>
          <a:custGeom>
            <a:avLst/>
            <a:gdLst/>
            <a:ahLst/>
            <a:cxnLst/>
            <a:rect l="0" t="0" r="0" b="0"/>
            <a:pathLst>
              <a:path w="44649" h="44648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29" y="98227"/>
                </a:lnTo>
                <a:lnTo>
                  <a:pt x="8929" y="125016"/>
                </a:lnTo>
                <a:lnTo>
                  <a:pt x="17859" y="151805"/>
                </a:lnTo>
                <a:lnTo>
                  <a:pt x="17859" y="187523"/>
                </a:lnTo>
                <a:lnTo>
                  <a:pt x="17859" y="214312"/>
                </a:lnTo>
                <a:lnTo>
                  <a:pt x="17859" y="241102"/>
                </a:lnTo>
                <a:lnTo>
                  <a:pt x="17859" y="276820"/>
                </a:lnTo>
                <a:lnTo>
                  <a:pt x="17859" y="303609"/>
                </a:lnTo>
                <a:lnTo>
                  <a:pt x="17859" y="330398"/>
                </a:lnTo>
                <a:lnTo>
                  <a:pt x="26789" y="357187"/>
                </a:lnTo>
                <a:lnTo>
                  <a:pt x="26789" y="383977"/>
                </a:lnTo>
                <a:lnTo>
                  <a:pt x="26789" y="401835"/>
                </a:lnTo>
                <a:lnTo>
                  <a:pt x="35718" y="419695"/>
                </a:lnTo>
                <a:lnTo>
                  <a:pt x="35718" y="437554"/>
                </a:lnTo>
                <a:lnTo>
                  <a:pt x="44648" y="446484"/>
                </a:lnTo>
                <a:lnTo>
                  <a:pt x="44648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43063" y="2428875"/>
            <a:ext cx="366118" cy="348259"/>
          </a:xfrm>
          <a:custGeom>
            <a:avLst/>
            <a:gdLst/>
            <a:ahLst/>
            <a:cxnLst/>
            <a:rect l="0" t="0" r="0" b="0"/>
            <a:pathLst>
              <a:path w="366118" h="348259">
                <a:moveTo>
                  <a:pt x="0" y="71438"/>
                </a:moveTo>
                <a:lnTo>
                  <a:pt x="0" y="71438"/>
                </a:lnTo>
                <a:lnTo>
                  <a:pt x="8929" y="62508"/>
                </a:lnTo>
                <a:lnTo>
                  <a:pt x="17859" y="44648"/>
                </a:lnTo>
                <a:lnTo>
                  <a:pt x="26789" y="35719"/>
                </a:lnTo>
                <a:lnTo>
                  <a:pt x="44648" y="17859"/>
                </a:lnTo>
                <a:lnTo>
                  <a:pt x="62507" y="8929"/>
                </a:lnTo>
                <a:lnTo>
                  <a:pt x="89296" y="8929"/>
                </a:lnTo>
                <a:lnTo>
                  <a:pt x="116085" y="0"/>
                </a:lnTo>
                <a:lnTo>
                  <a:pt x="133945" y="0"/>
                </a:lnTo>
                <a:lnTo>
                  <a:pt x="160734" y="8929"/>
                </a:lnTo>
                <a:lnTo>
                  <a:pt x="178593" y="8929"/>
                </a:lnTo>
                <a:lnTo>
                  <a:pt x="187523" y="26789"/>
                </a:lnTo>
                <a:lnTo>
                  <a:pt x="196453" y="44648"/>
                </a:lnTo>
                <a:lnTo>
                  <a:pt x="205382" y="62508"/>
                </a:lnTo>
                <a:lnTo>
                  <a:pt x="205382" y="89297"/>
                </a:lnTo>
                <a:lnTo>
                  <a:pt x="196453" y="116086"/>
                </a:lnTo>
                <a:lnTo>
                  <a:pt x="178593" y="151805"/>
                </a:lnTo>
                <a:lnTo>
                  <a:pt x="160734" y="178594"/>
                </a:lnTo>
                <a:lnTo>
                  <a:pt x="142875" y="205383"/>
                </a:lnTo>
                <a:lnTo>
                  <a:pt x="116085" y="223242"/>
                </a:lnTo>
                <a:lnTo>
                  <a:pt x="98226" y="250031"/>
                </a:lnTo>
                <a:lnTo>
                  <a:pt x="89296" y="267891"/>
                </a:lnTo>
                <a:lnTo>
                  <a:pt x="71437" y="294680"/>
                </a:lnTo>
                <a:lnTo>
                  <a:pt x="62507" y="303609"/>
                </a:lnTo>
                <a:lnTo>
                  <a:pt x="71437" y="321469"/>
                </a:lnTo>
                <a:lnTo>
                  <a:pt x="80367" y="330398"/>
                </a:lnTo>
                <a:lnTo>
                  <a:pt x="89296" y="339328"/>
                </a:lnTo>
                <a:lnTo>
                  <a:pt x="107156" y="348258"/>
                </a:lnTo>
                <a:lnTo>
                  <a:pt x="125015" y="348258"/>
                </a:lnTo>
                <a:lnTo>
                  <a:pt x="160734" y="348258"/>
                </a:lnTo>
                <a:lnTo>
                  <a:pt x="196453" y="348258"/>
                </a:lnTo>
                <a:lnTo>
                  <a:pt x="232171" y="348258"/>
                </a:lnTo>
                <a:lnTo>
                  <a:pt x="258960" y="348258"/>
                </a:lnTo>
                <a:lnTo>
                  <a:pt x="294679" y="339328"/>
                </a:lnTo>
                <a:lnTo>
                  <a:pt x="312539" y="339328"/>
                </a:lnTo>
                <a:lnTo>
                  <a:pt x="339328" y="339328"/>
                </a:lnTo>
                <a:lnTo>
                  <a:pt x="357187" y="339328"/>
                </a:lnTo>
                <a:lnTo>
                  <a:pt x="366117" y="339328"/>
                </a:lnTo>
                <a:lnTo>
                  <a:pt x="366117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48383" y="4330898"/>
            <a:ext cx="330399" cy="660798"/>
          </a:xfrm>
          <a:custGeom>
            <a:avLst/>
            <a:gdLst/>
            <a:ahLst/>
            <a:cxnLst/>
            <a:rect l="0" t="0" r="0" b="0"/>
            <a:pathLst>
              <a:path w="330399" h="660798">
                <a:moveTo>
                  <a:pt x="303609" y="107156"/>
                </a:moveTo>
                <a:lnTo>
                  <a:pt x="303609" y="107156"/>
                </a:lnTo>
                <a:lnTo>
                  <a:pt x="303609" y="98227"/>
                </a:lnTo>
                <a:lnTo>
                  <a:pt x="303609" y="89297"/>
                </a:lnTo>
                <a:lnTo>
                  <a:pt x="294680" y="80367"/>
                </a:lnTo>
                <a:lnTo>
                  <a:pt x="294680" y="71438"/>
                </a:lnTo>
                <a:lnTo>
                  <a:pt x="285750" y="62508"/>
                </a:lnTo>
                <a:lnTo>
                  <a:pt x="276820" y="44648"/>
                </a:lnTo>
                <a:lnTo>
                  <a:pt x="267890" y="35719"/>
                </a:lnTo>
                <a:lnTo>
                  <a:pt x="258961" y="26789"/>
                </a:lnTo>
                <a:lnTo>
                  <a:pt x="241101" y="17859"/>
                </a:lnTo>
                <a:lnTo>
                  <a:pt x="214312" y="8930"/>
                </a:lnTo>
                <a:lnTo>
                  <a:pt x="187523" y="0"/>
                </a:lnTo>
                <a:lnTo>
                  <a:pt x="160734" y="0"/>
                </a:lnTo>
                <a:lnTo>
                  <a:pt x="133945" y="8930"/>
                </a:lnTo>
                <a:lnTo>
                  <a:pt x="98226" y="17859"/>
                </a:lnTo>
                <a:lnTo>
                  <a:pt x="71437" y="35719"/>
                </a:lnTo>
                <a:lnTo>
                  <a:pt x="44648" y="53578"/>
                </a:lnTo>
                <a:lnTo>
                  <a:pt x="26789" y="71438"/>
                </a:lnTo>
                <a:lnTo>
                  <a:pt x="8930" y="98227"/>
                </a:lnTo>
                <a:lnTo>
                  <a:pt x="0" y="133945"/>
                </a:lnTo>
                <a:lnTo>
                  <a:pt x="0" y="169664"/>
                </a:lnTo>
                <a:lnTo>
                  <a:pt x="8930" y="205383"/>
                </a:lnTo>
                <a:lnTo>
                  <a:pt x="17859" y="241102"/>
                </a:lnTo>
                <a:lnTo>
                  <a:pt x="35719" y="276820"/>
                </a:lnTo>
                <a:lnTo>
                  <a:pt x="53578" y="303609"/>
                </a:lnTo>
                <a:lnTo>
                  <a:pt x="80367" y="330398"/>
                </a:lnTo>
                <a:lnTo>
                  <a:pt x="107156" y="357188"/>
                </a:lnTo>
                <a:lnTo>
                  <a:pt x="133945" y="375047"/>
                </a:lnTo>
                <a:lnTo>
                  <a:pt x="169664" y="383977"/>
                </a:lnTo>
                <a:lnTo>
                  <a:pt x="187523" y="392906"/>
                </a:lnTo>
                <a:lnTo>
                  <a:pt x="214312" y="392906"/>
                </a:lnTo>
                <a:lnTo>
                  <a:pt x="241101" y="392906"/>
                </a:lnTo>
                <a:lnTo>
                  <a:pt x="258961" y="383977"/>
                </a:lnTo>
                <a:lnTo>
                  <a:pt x="276820" y="375047"/>
                </a:lnTo>
                <a:lnTo>
                  <a:pt x="294680" y="357188"/>
                </a:lnTo>
                <a:lnTo>
                  <a:pt x="303609" y="330398"/>
                </a:lnTo>
                <a:lnTo>
                  <a:pt x="312539" y="303609"/>
                </a:lnTo>
                <a:lnTo>
                  <a:pt x="321469" y="276820"/>
                </a:lnTo>
                <a:lnTo>
                  <a:pt x="321469" y="241102"/>
                </a:lnTo>
                <a:lnTo>
                  <a:pt x="321469" y="223242"/>
                </a:lnTo>
                <a:lnTo>
                  <a:pt x="321469" y="196453"/>
                </a:lnTo>
                <a:lnTo>
                  <a:pt x="321469" y="178594"/>
                </a:lnTo>
                <a:lnTo>
                  <a:pt x="321469" y="160734"/>
                </a:lnTo>
                <a:lnTo>
                  <a:pt x="321469" y="142875"/>
                </a:lnTo>
                <a:lnTo>
                  <a:pt x="312539" y="133945"/>
                </a:lnTo>
                <a:lnTo>
                  <a:pt x="312539" y="133945"/>
                </a:lnTo>
                <a:lnTo>
                  <a:pt x="312539" y="133945"/>
                </a:lnTo>
                <a:lnTo>
                  <a:pt x="312539" y="133945"/>
                </a:lnTo>
                <a:lnTo>
                  <a:pt x="312539" y="142875"/>
                </a:lnTo>
                <a:lnTo>
                  <a:pt x="312539" y="151805"/>
                </a:lnTo>
                <a:lnTo>
                  <a:pt x="312539" y="178594"/>
                </a:lnTo>
                <a:lnTo>
                  <a:pt x="312539" y="196453"/>
                </a:lnTo>
                <a:lnTo>
                  <a:pt x="303609" y="232172"/>
                </a:lnTo>
                <a:lnTo>
                  <a:pt x="303609" y="258961"/>
                </a:lnTo>
                <a:lnTo>
                  <a:pt x="303609" y="303609"/>
                </a:lnTo>
                <a:lnTo>
                  <a:pt x="303609" y="339328"/>
                </a:lnTo>
                <a:lnTo>
                  <a:pt x="312539" y="375047"/>
                </a:lnTo>
                <a:lnTo>
                  <a:pt x="312539" y="419695"/>
                </a:lnTo>
                <a:lnTo>
                  <a:pt x="312539" y="455414"/>
                </a:lnTo>
                <a:lnTo>
                  <a:pt x="312539" y="500063"/>
                </a:lnTo>
                <a:lnTo>
                  <a:pt x="321469" y="535781"/>
                </a:lnTo>
                <a:lnTo>
                  <a:pt x="321469" y="571500"/>
                </a:lnTo>
                <a:lnTo>
                  <a:pt x="321469" y="607219"/>
                </a:lnTo>
                <a:lnTo>
                  <a:pt x="330398" y="634008"/>
                </a:lnTo>
                <a:lnTo>
                  <a:pt x="330398" y="651868"/>
                </a:lnTo>
                <a:lnTo>
                  <a:pt x="330398" y="660797"/>
                </a:lnTo>
                <a:lnTo>
                  <a:pt x="330398" y="660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39516" y="4393406"/>
            <a:ext cx="348258" cy="714376"/>
          </a:xfrm>
          <a:custGeom>
            <a:avLst/>
            <a:gdLst/>
            <a:ahLst/>
            <a:cxnLst/>
            <a:rect l="0" t="0" r="0" b="0"/>
            <a:pathLst>
              <a:path w="348258" h="714376">
                <a:moveTo>
                  <a:pt x="250031" y="178594"/>
                </a:moveTo>
                <a:lnTo>
                  <a:pt x="250031" y="169664"/>
                </a:lnTo>
                <a:lnTo>
                  <a:pt x="250031" y="160734"/>
                </a:lnTo>
                <a:lnTo>
                  <a:pt x="241101" y="133945"/>
                </a:lnTo>
                <a:lnTo>
                  <a:pt x="241101" y="116086"/>
                </a:lnTo>
                <a:lnTo>
                  <a:pt x="232172" y="89297"/>
                </a:lnTo>
                <a:lnTo>
                  <a:pt x="223242" y="71437"/>
                </a:lnTo>
                <a:lnTo>
                  <a:pt x="205382" y="53578"/>
                </a:lnTo>
                <a:lnTo>
                  <a:pt x="196453" y="35719"/>
                </a:lnTo>
                <a:lnTo>
                  <a:pt x="178593" y="26789"/>
                </a:lnTo>
                <a:lnTo>
                  <a:pt x="151804" y="8930"/>
                </a:lnTo>
                <a:lnTo>
                  <a:pt x="133945" y="0"/>
                </a:lnTo>
                <a:lnTo>
                  <a:pt x="107156" y="0"/>
                </a:lnTo>
                <a:lnTo>
                  <a:pt x="80367" y="0"/>
                </a:lnTo>
                <a:lnTo>
                  <a:pt x="62507" y="8930"/>
                </a:lnTo>
                <a:lnTo>
                  <a:pt x="44648" y="17859"/>
                </a:lnTo>
                <a:lnTo>
                  <a:pt x="26789" y="35719"/>
                </a:lnTo>
                <a:lnTo>
                  <a:pt x="17859" y="62508"/>
                </a:lnTo>
                <a:lnTo>
                  <a:pt x="0" y="89297"/>
                </a:lnTo>
                <a:lnTo>
                  <a:pt x="0" y="125015"/>
                </a:lnTo>
                <a:lnTo>
                  <a:pt x="0" y="160734"/>
                </a:lnTo>
                <a:lnTo>
                  <a:pt x="8929" y="196453"/>
                </a:lnTo>
                <a:lnTo>
                  <a:pt x="17859" y="232172"/>
                </a:lnTo>
                <a:lnTo>
                  <a:pt x="35718" y="258961"/>
                </a:lnTo>
                <a:lnTo>
                  <a:pt x="62507" y="294680"/>
                </a:lnTo>
                <a:lnTo>
                  <a:pt x="89297" y="321469"/>
                </a:lnTo>
                <a:lnTo>
                  <a:pt x="116086" y="339328"/>
                </a:lnTo>
                <a:lnTo>
                  <a:pt x="142875" y="357187"/>
                </a:lnTo>
                <a:lnTo>
                  <a:pt x="169664" y="375047"/>
                </a:lnTo>
                <a:lnTo>
                  <a:pt x="196453" y="375047"/>
                </a:lnTo>
                <a:lnTo>
                  <a:pt x="223242" y="375047"/>
                </a:lnTo>
                <a:lnTo>
                  <a:pt x="241101" y="366117"/>
                </a:lnTo>
                <a:lnTo>
                  <a:pt x="258961" y="348258"/>
                </a:lnTo>
                <a:lnTo>
                  <a:pt x="267890" y="339328"/>
                </a:lnTo>
                <a:lnTo>
                  <a:pt x="285750" y="321469"/>
                </a:lnTo>
                <a:lnTo>
                  <a:pt x="285750" y="294680"/>
                </a:lnTo>
                <a:lnTo>
                  <a:pt x="294679" y="267890"/>
                </a:lnTo>
                <a:lnTo>
                  <a:pt x="294679" y="250031"/>
                </a:lnTo>
                <a:lnTo>
                  <a:pt x="294679" y="223242"/>
                </a:lnTo>
                <a:lnTo>
                  <a:pt x="294679" y="205383"/>
                </a:lnTo>
                <a:lnTo>
                  <a:pt x="285750" y="187523"/>
                </a:lnTo>
                <a:lnTo>
                  <a:pt x="285750" y="178594"/>
                </a:lnTo>
                <a:lnTo>
                  <a:pt x="276820" y="169664"/>
                </a:lnTo>
                <a:lnTo>
                  <a:pt x="276820" y="160734"/>
                </a:lnTo>
                <a:lnTo>
                  <a:pt x="267890" y="160734"/>
                </a:lnTo>
                <a:lnTo>
                  <a:pt x="267890" y="169664"/>
                </a:lnTo>
                <a:lnTo>
                  <a:pt x="267890" y="178594"/>
                </a:lnTo>
                <a:lnTo>
                  <a:pt x="276820" y="196453"/>
                </a:lnTo>
                <a:lnTo>
                  <a:pt x="276820" y="223242"/>
                </a:lnTo>
                <a:lnTo>
                  <a:pt x="285750" y="258961"/>
                </a:lnTo>
                <a:lnTo>
                  <a:pt x="285750" y="294680"/>
                </a:lnTo>
                <a:lnTo>
                  <a:pt x="294679" y="339328"/>
                </a:lnTo>
                <a:lnTo>
                  <a:pt x="303609" y="383976"/>
                </a:lnTo>
                <a:lnTo>
                  <a:pt x="312539" y="437555"/>
                </a:lnTo>
                <a:lnTo>
                  <a:pt x="321468" y="491133"/>
                </a:lnTo>
                <a:lnTo>
                  <a:pt x="330398" y="535782"/>
                </a:lnTo>
                <a:lnTo>
                  <a:pt x="330398" y="589360"/>
                </a:lnTo>
                <a:lnTo>
                  <a:pt x="339328" y="642938"/>
                </a:lnTo>
                <a:lnTo>
                  <a:pt x="348257" y="714375"/>
                </a:lnTo>
                <a:lnTo>
                  <a:pt x="348257" y="714375"/>
                </a:lnTo>
                <a:lnTo>
                  <a:pt x="348257" y="714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63133" y="2384226"/>
            <a:ext cx="383977" cy="455415"/>
          </a:xfrm>
          <a:custGeom>
            <a:avLst/>
            <a:gdLst/>
            <a:ahLst/>
            <a:cxnLst/>
            <a:rect l="0" t="0" r="0" b="0"/>
            <a:pathLst>
              <a:path w="383977" h="455415">
                <a:moveTo>
                  <a:pt x="366117" y="17860"/>
                </a:moveTo>
                <a:lnTo>
                  <a:pt x="366117" y="17860"/>
                </a:lnTo>
                <a:lnTo>
                  <a:pt x="366117" y="17860"/>
                </a:lnTo>
                <a:lnTo>
                  <a:pt x="366117" y="8930"/>
                </a:lnTo>
                <a:lnTo>
                  <a:pt x="366117" y="8930"/>
                </a:lnTo>
                <a:lnTo>
                  <a:pt x="357187" y="8930"/>
                </a:lnTo>
                <a:lnTo>
                  <a:pt x="339328" y="0"/>
                </a:lnTo>
                <a:lnTo>
                  <a:pt x="321469" y="0"/>
                </a:lnTo>
                <a:lnTo>
                  <a:pt x="303609" y="0"/>
                </a:lnTo>
                <a:lnTo>
                  <a:pt x="276820" y="0"/>
                </a:lnTo>
                <a:lnTo>
                  <a:pt x="250031" y="0"/>
                </a:lnTo>
                <a:lnTo>
                  <a:pt x="214312" y="0"/>
                </a:lnTo>
                <a:lnTo>
                  <a:pt x="178594" y="0"/>
                </a:lnTo>
                <a:lnTo>
                  <a:pt x="151805" y="0"/>
                </a:lnTo>
                <a:lnTo>
                  <a:pt x="11608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71437" y="35719"/>
                </a:lnTo>
                <a:lnTo>
                  <a:pt x="80367" y="53578"/>
                </a:lnTo>
                <a:lnTo>
                  <a:pt x="89297" y="62508"/>
                </a:lnTo>
                <a:lnTo>
                  <a:pt x="98226" y="80368"/>
                </a:lnTo>
                <a:lnTo>
                  <a:pt x="98226" y="107157"/>
                </a:lnTo>
                <a:lnTo>
                  <a:pt x="98226" y="133946"/>
                </a:lnTo>
                <a:lnTo>
                  <a:pt x="107156" y="160735"/>
                </a:lnTo>
                <a:lnTo>
                  <a:pt x="98226" y="187524"/>
                </a:lnTo>
                <a:lnTo>
                  <a:pt x="98226" y="205383"/>
                </a:lnTo>
                <a:lnTo>
                  <a:pt x="89297" y="232172"/>
                </a:lnTo>
                <a:lnTo>
                  <a:pt x="89297" y="241102"/>
                </a:lnTo>
                <a:lnTo>
                  <a:pt x="89297" y="250032"/>
                </a:lnTo>
                <a:lnTo>
                  <a:pt x="80367" y="258962"/>
                </a:lnTo>
                <a:lnTo>
                  <a:pt x="80367" y="258962"/>
                </a:lnTo>
                <a:lnTo>
                  <a:pt x="89297" y="258962"/>
                </a:lnTo>
                <a:lnTo>
                  <a:pt x="89297" y="258962"/>
                </a:lnTo>
                <a:lnTo>
                  <a:pt x="98226" y="250032"/>
                </a:lnTo>
                <a:lnTo>
                  <a:pt x="116086" y="241102"/>
                </a:lnTo>
                <a:lnTo>
                  <a:pt x="133945" y="223243"/>
                </a:lnTo>
                <a:lnTo>
                  <a:pt x="151805" y="214313"/>
                </a:lnTo>
                <a:lnTo>
                  <a:pt x="187523" y="205383"/>
                </a:lnTo>
                <a:lnTo>
                  <a:pt x="214312" y="205383"/>
                </a:lnTo>
                <a:lnTo>
                  <a:pt x="241101" y="205383"/>
                </a:lnTo>
                <a:lnTo>
                  <a:pt x="276820" y="205383"/>
                </a:lnTo>
                <a:lnTo>
                  <a:pt x="303609" y="214313"/>
                </a:lnTo>
                <a:lnTo>
                  <a:pt x="321469" y="232172"/>
                </a:lnTo>
                <a:lnTo>
                  <a:pt x="348258" y="241102"/>
                </a:lnTo>
                <a:lnTo>
                  <a:pt x="357187" y="258962"/>
                </a:lnTo>
                <a:lnTo>
                  <a:pt x="375047" y="276821"/>
                </a:lnTo>
                <a:lnTo>
                  <a:pt x="383976" y="294680"/>
                </a:lnTo>
                <a:lnTo>
                  <a:pt x="383976" y="321469"/>
                </a:lnTo>
                <a:lnTo>
                  <a:pt x="383976" y="348258"/>
                </a:lnTo>
                <a:lnTo>
                  <a:pt x="383976" y="375047"/>
                </a:lnTo>
                <a:lnTo>
                  <a:pt x="366117" y="392907"/>
                </a:lnTo>
                <a:lnTo>
                  <a:pt x="348258" y="410766"/>
                </a:lnTo>
                <a:lnTo>
                  <a:pt x="330398" y="428625"/>
                </a:lnTo>
                <a:lnTo>
                  <a:pt x="303609" y="446485"/>
                </a:lnTo>
                <a:lnTo>
                  <a:pt x="276820" y="455414"/>
                </a:lnTo>
                <a:lnTo>
                  <a:pt x="250031" y="455414"/>
                </a:lnTo>
                <a:lnTo>
                  <a:pt x="214312" y="455414"/>
                </a:lnTo>
                <a:lnTo>
                  <a:pt x="178594" y="455414"/>
                </a:lnTo>
                <a:lnTo>
                  <a:pt x="142875" y="446485"/>
                </a:lnTo>
                <a:lnTo>
                  <a:pt x="107156" y="446485"/>
                </a:lnTo>
                <a:lnTo>
                  <a:pt x="71437" y="428625"/>
                </a:lnTo>
                <a:lnTo>
                  <a:pt x="35719" y="419695"/>
                </a:lnTo>
                <a:lnTo>
                  <a:pt x="0" y="401837"/>
                </a:lnTo>
                <a:lnTo>
                  <a:pt x="0" y="401837"/>
                </a:lnTo>
                <a:lnTo>
                  <a:pt x="0" y="4018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16773" y="2339578"/>
            <a:ext cx="455416" cy="526852"/>
          </a:xfrm>
          <a:custGeom>
            <a:avLst/>
            <a:gdLst/>
            <a:ahLst/>
            <a:cxnLst/>
            <a:rect l="0" t="0" r="0" b="0"/>
            <a:pathLst>
              <a:path w="455416" h="526852">
                <a:moveTo>
                  <a:pt x="142875" y="8930"/>
                </a:moveTo>
                <a:lnTo>
                  <a:pt x="142875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17859"/>
                </a:lnTo>
                <a:lnTo>
                  <a:pt x="98227" y="35719"/>
                </a:lnTo>
                <a:lnTo>
                  <a:pt x="80368" y="62508"/>
                </a:lnTo>
                <a:lnTo>
                  <a:pt x="62508" y="89297"/>
                </a:lnTo>
                <a:lnTo>
                  <a:pt x="44649" y="125016"/>
                </a:lnTo>
                <a:lnTo>
                  <a:pt x="26790" y="160735"/>
                </a:lnTo>
                <a:lnTo>
                  <a:pt x="8930" y="205383"/>
                </a:lnTo>
                <a:lnTo>
                  <a:pt x="0" y="241102"/>
                </a:lnTo>
                <a:lnTo>
                  <a:pt x="0" y="276820"/>
                </a:lnTo>
                <a:lnTo>
                  <a:pt x="0" y="312539"/>
                </a:lnTo>
                <a:lnTo>
                  <a:pt x="0" y="348258"/>
                </a:lnTo>
                <a:lnTo>
                  <a:pt x="8930" y="392906"/>
                </a:lnTo>
                <a:lnTo>
                  <a:pt x="26790" y="419695"/>
                </a:lnTo>
                <a:lnTo>
                  <a:pt x="44649" y="446485"/>
                </a:lnTo>
                <a:lnTo>
                  <a:pt x="80368" y="473273"/>
                </a:lnTo>
                <a:lnTo>
                  <a:pt x="107157" y="491133"/>
                </a:lnTo>
                <a:lnTo>
                  <a:pt x="142875" y="508992"/>
                </a:lnTo>
                <a:lnTo>
                  <a:pt x="187524" y="517922"/>
                </a:lnTo>
                <a:lnTo>
                  <a:pt x="232172" y="526851"/>
                </a:lnTo>
                <a:lnTo>
                  <a:pt x="267891" y="526851"/>
                </a:lnTo>
                <a:lnTo>
                  <a:pt x="312540" y="517922"/>
                </a:lnTo>
                <a:lnTo>
                  <a:pt x="348258" y="508992"/>
                </a:lnTo>
                <a:lnTo>
                  <a:pt x="383977" y="500062"/>
                </a:lnTo>
                <a:lnTo>
                  <a:pt x="419696" y="482203"/>
                </a:lnTo>
                <a:lnTo>
                  <a:pt x="437555" y="464343"/>
                </a:lnTo>
                <a:lnTo>
                  <a:pt x="455415" y="446485"/>
                </a:lnTo>
                <a:lnTo>
                  <a:pt x="455415" y="419695"/>
                </a:lnTo>
                <a:lnTo>
                  <a:pt x="455415" y="392906"/>
                </a:lnTo>
                <a:lnTo>
                  <a:pt x="437555" y="366117"/>
                </a:lnTo>
                <a:lnTo>
                  <a:pt x="419696" y="348258"/>
                </a:lnTo>
                <a:lnTo>
                  <a:pt x="392907" y="339328"/>
                </a:lnTo>
                <a:lnTo>
                  <a:pt x="357188" y="330399"/>
                </a:lnTo>
                <a:lnTo>
                  <a:pt x="321469" y="321469"/>
                </a:lnTo>
                <a:lnTo>
                  <a:pt x="294680" y="330399"/>
                </a:lnTo>
                <a:lnTo>
                  <a:pt x="258961" y="330399"/>
                </a:lnTo>
                <a:lnTo>
                  <a:pt x="232172" y="348258"/>
                </a:lnTo>
                <a:lnTo>
                  <a:pt x="196454" y="366117"/>
                </a:lnTo>
                <a:lnTo>
                  <a:pt x="178594" y="392906"/>
                </a:lnTo>
                <a:lnTo>
                  <a:pt x="151805" y="419695"/>
                </a:lnTo>
                <a:lnTo>
                  <a:pt x="142875" y="446485"/>
                </a:lnTo>
                <a:lnTo>
                  <a:pt x="133946" y="473273"/>
                </a:lnTo>
                <a:lnTo>
                  <a:pt x="133946" y="491133"/>
                </a:lnTo>
                <a:lnTo>
                  <a:pt x="133946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41727" y="4473773"/>
            <a:ext cx="455415" cy="508994"/>
          </a:xfrm>
          <a:custGeom>
            <a:avLst/>
            <a:gdLst/>
            <a:ahLst/>
            <a:cxnLst/>
            <a:rect l="0" t="0" r="0" b="0"/>
            <a:pathLst>
              <a:path w="455415" h="508994">
                <a:moveTo>
                  <a:pt x="125015" y="71438"/>
                </a:moveTo>
                <a:lnTo>
                  <a:pt x="125015" y="71438"/>
                </a:lnTo>
                <a:lnTo>
                  <a:pt x="133945" y="62508"/>
                </a:lnTo>
                <a:lnTo>
                  <a:pt x="133945" y="44648"/>
                </a:lnTo>
                <a:lnTo>
                  <a:pt x="142875" y="26789"/>
                </a:lnTo>
                <a:lnTo>
                  <a:pt x="160734" y="17859"/>
                </a:lnTo>
                <a:lnTo>
                  <a:pt x="178593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0"/>
                </a:lnTo>
                <a:lnTo>
                  <a:pt x="294679" y="8930"/>
                </a:lnTo>
                <a:lnTo>
                  <a:pt x="321468" y="26789"/>
                </a:lnTo>
                <a:lnTo>
                  <a:pt x="357187" y="44648"/>
                </a:lnTo>
                <a:lnTo>
                  <a:pt x="375046" y="71438"/>
                </a:lnTo>
                <a:lnTo>
                  <a:pt x="401836" y="89297"/>
                </a:lnTo>
                <a:lnTo>
                  <a:pt x="419695" y="116086"/>
                </a:lnTo>
                <a:lnTo>
                  <a:pt x="428625" y="142875"/>
                </a:lnTo>
                <a:lnTo>
                  <a:pt x="428625" y="178594"/>
                </a:lnTo>
                <a:lnTo>
                  <a:pt x="428625" y="205383"/>
                </a:lnTo>
                <a:lnTo>
                  <a:pt x="410765" y="241102"/>
                </a:lnTo>
                <a:lnTo>
                  <a:pt x="392906" y="276820"/>
                </a:lnTo>
                <a:lnTo>
                  <a:pt x="375046" y="303609"/>
                </a:lnTo>
                <a:lnTo>
                  <a:pt x="339328" y="339328"/>
                </a:lnTo>
                <a:lnTo>
                  <a:pt x="303609" y="366117"/>
                </a:lnTo>
                <a:lnTo>
                  <a:pt x="267890" y="392906"/>
                </a:lnTo>
                <a:lnTo>
                  <a:pt x="232171" y="410766"/>
                </a:lnTo>
                <a:lnTo>
                  <a:pt x="196453" y="419696"/>
                </a:lnTo>
                <a:lnTo>
                  <a:pt x="160734" y="428625"/>
                </a:lnTo>
                <a:lnTo>
                  <a:pt x="125015" y="428625"/>
                </a:lnTo>
                <a:lnTo>
                  <a:pt x="98226" y="419696"/>
                </a:lnTo>
                <a:lnTo>
                  <a:pt x="71437" y="401836"/>
                </a:lnTo>
                <a:lnTo>
                  <a:pt x="53578" y="383977"/>
                </a:lnTo>
                <a:lnTo>
                  <a:pt x="35718" y="366117"/>
                </a:lnTo>
                <a:lnTo>
                  <a:pt x="17859" y="348258"/>
                </a:lnTo>
                <a:lnTo>
                  <a:pt x="8929" y="321469"/>
                </a:lnTo>
                <a:lnTo>
                  <a:pt x="0" y="294680"/>
                </a:lnTo>
                <a:lnTo>
                  <a:pt x="8929" y="285750"/>
                </a:lnTo>
                <a:lnTo>
                  <a:pt x="8929" y="267891"/>
                </a:lnTo>
                <a:lnTo>
                  <a:pt x="26789" y="258961"/>
                </a:lnTo>
                <a:lnTo>
                  <a:pt x="44648" y="258961"/>
                </a:lnTo>
                <a:lnTo>
                  <a:pt x="62507" y="258961"/>
                </a:lnTo>
                <a:lnTo>
                  <a:pt x="89296" y="267891"/>
                </a:lnTo>
                <a:lnTo>
                  <a:pt x="125015" y="285750"/>
                </a:lnTo>
                <a:lnTo>
                  <a:pt x="151804" y="312539"/>
                </a:lnTo>
                <a:lnTo>
                  <a:pt x="196453" y="339328"/>
                </a:lnTo>
                <a:lnTo>
                  <a:pt x="232171" y="357188"/>
                </a:lnTo>
                <a:lnTo>
                  <a:pt x="267890" y="383977"/>
                </a:lnTo>
                <a:lnTo>
                  <a:pt x="303609" y="410766"/>
                </a:lnTo>
                <a:lnTo>
                  <a:pt x="330398" y="428625"/>
                </a:lnTo>
                <a:lnTo>
                  <a:pt x="366117" y="455415"/>
                </a:lnTo>
                <a:lnTo>
                  <a:pt x="383976" y="473274"/>
                </a:lnTo>
                <a:lnTo>
                  <a:pt x="410765" y="491133"/>
                </a:lnTo>
                <a:lnTo>
                  <a:pt x="428625" y="500063"/>
                </a:lnTo>
                <a:lnTo>
                  <a:pt x="455414" y="508993"/>
                </a:lnTo>
                <a:lnTo>
                  <a:pt x="455414" y="508993"/>
                </a:lnTo>
                <a:lnTo>
                  <a:pt x="455414" y="5089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59648" y="4473773"/>
            <a:ext cx="312541" cy="437556"/>
          </a:xfrm>
          <a:custGeom>
            <a:avLst/>
            <a:gdLst/>
            <a:ahLst/>
            <a:cxnLst/>
            <a:rect l="0" t="0" r="0" b="0"/>
            <a:pathLst>
              <a:path w="312541" h="437556">
                <a:moveTo>
                  <a:pt x="0" y="8930"/>
                </a:moveTo>
                <a:lnTo>
                  <a:pt x="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53579" y="0"/>
                </a:lnTo>
                <a:lnTo>
                  <a:pt x="80368" y="0"/>
                </a:lnTo>
                <a:lnTo>
                  <a:pt x="107157" y="0"/>
                </a:lnTo>
                <a:lnTo>
                  <a:pt x="142875" y="0"/>
                </a:lnTo>
                <a:lnTo>
                  <a:pt x="169665" y="0"/>
                </a:lnTo>
                <a:lnTo>
                  <a:pt x="205383" y="8930"/>
                </a:lnTo>
                <a:lnTo>
                  <a:pt x="232172" y="17859"/>
                </a:lnTo>
                <a:lnTo>
                  <a:pt x="250032" y="26789"/>
                </a:lnTo>
                <a:lnTo>
                  <a:pt x="267891" y="35719"/>
                </a:lnTo>
                <a:lnTo>
                  <a:pt x="285750" y="44648"/>
                </a:lnTo>
                <a:lnTo>
                  <a:pt x="294680" y="53578"/>
                </a:lnTo>
                <a:lnTo>
                  <a:pt x="303610" y="62508"/>
                </a:lnTo>
                <a:lnTo>
                  <a:pt x="303610" y="80367"/>
                </a:lnTo>
                <a:lnTo>
                  <a:pt x="312540" y="98227"/>
                </a:lnTo>
                <a:lnTo>
                  <a:pt x="303610" y="125016"/>
                </a:lnTo>
                <a:lnTo>
                  <a:pt x="294680" y="151805"/>
                </a:lnTo>
                <a:lnTo>
                  <a:pt x="285750" y="178594"/>
                </a:lnTo>
                <a:lnTo>
                  <a:pt x="276821" y="214313"/>
                </a:lnTo>
                <a:lnTo>
                  <a:pt x="258961" y="250031"/>
                </a:lnTo>
                <a:lnTo>
                  <a:pt x="250032" y="294680"/>
                </a:lnTo>
                <a:lnTo>
                  <a:pt x="241102" y="339328"/>
                </a:lnTo>
                <a:lnTo>
                  <a:pt x="232172" y="383977"/>
                </a:lnTo>
                <a:lnTo>
                  <a:pt x="223243" y="419696"/>
                </a:lnTo>
                <a:lnTo>
                  <a:pt x="223243" y="437555"/>
                </a:lnTo>
                <a:lnTo>
                  <a:pt x="223243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10 x -11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-6 x -9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-11 x -8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-7 x 4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0 x 60</a:t>
            </a:r>
          </a:p>
          <a:p>
            <a:pPr lvl="1"/>
            <a:endParaRPr lang="en-US" sz="2000"/>
          </a:p>
          <a:p>
            <a:endParaRPr lang="en-US" sz="2400"/>
          </a:p>
          <a:p>
            <a:r>
              <a:rPr lang="en-US" sz="2400"/>
              <a:t>-6 x -8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9 x -5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-2 x 4</a:t>
            </a:r>
          </a:p>
        </p:txBody>
      </p:sp>
    </p:spTree>
    <p:extLst>
      <p:ext uri="{BB962C8B-B14F-4D97-AF65-F5344CB8AC3E}">
        <p14:creationId xmlns:p14="http://schemas.microsoft.com/office/powerpoint/2010/main" val="10640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Examples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80 / -2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-48 / -12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-140 / 20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-80 / -10</a:t>
            </a:r>
          </a:p>
        </p:txBody>
      </p:sp>
      <p:sp>
        <p:nvSpPr>
          <p:cNvPr id="2" name="Freeform 1"/>
          <p:cNvSpPr/>
          <p:nvPr/>
        </p:nvSpPr>
        <p:spPr>
          <a:xfrm>
            <a:off x="1053703" y="2598539"/>
            <a:ext cx="178595" cy="8931"/>
          </a:xfrm>
          <a:custGeom>
            <a:avLst/>
            <a:gdLst/>
            <a:ahLst/>
            <a:cxnLst/>
            <a:rect l="0" t="0" r="0" b="0"/>
            <a:pathLst>
              <a:path w="17859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401961" y="2402086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0" y="1785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53578" y="187523"/>
                </a:lnTo>
                <a:lnTo>
                  <a:pt x="71437" y="187523"/>
                </a:lnTo>
                <a:lnTo>
                  <a:pt x="98227" y="187523"/>
                </a:lnTo>
                <a:lnTo>
                  <a:pt x="116086" y="178594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625203" y="2357437"/>
            <a:ext cx="17861" cy="392908"/>
          </a:xfrm>
          <a:custGeom>
            <a:avLst/>
            <a:gdLst/>
            <a:ahLst/>
            <a:cxnLst/>
            <a:rect l="0" t="0" r="0" b="0"/>
            <a:pathLst>
              <a:path w="17861" h="39290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60735"/>
                </a:lnTo>
                <a:lnTo>
                  <a:pt x="0" y="196454"/>
                </a:lnTo>
                <a:lnTo>
                  <a:pt x="0" y="232172"/>
                </a:lnTo>
                <a:lnTo>
                  <a:pt x="0" y="258961"/>
                </a:lnTo>
                <a:lnTo>
                  <a:pt x="0" y="294680"/>
                </a:lnTo>
                <a:lnTo>
                  <a:pt x="0" y="321469"/>
                </a:lnTo>
                <a:lnTo>
                  <a:pt x="0" y="339329"/>
                </a:lnTo>
                <a:lnTo>
                  <a:pt x="0" y="357188"/>
                </a:lnTo>
                <a:lnTo>
                  <a:pt x="0" y="375047"/>
                </a:lnTo>
                <a:lnTo>
                  <a:pt x="0" y="383977"/>
                </a:lnTo>
                <a:lnTo>
                  <a:pt x="8930" y="392907"/>
                </a:lnTo>
                <a:lnTo>
                  <a:pt x="8930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68078" y="2330648"/>
            <a:ext cx="517923" cy="375048"/>
          </a:xfrm>
          <a:custGeom>
            <a:avLst/>
            <a:gdLst/>
            <a:ahLst/>
            <a:cxnLst/>
            <a:rect l="0" t="0" r="0" b="0"/>
            <a:pathLst>
              <a:path w="517923" h="375048">
                <a:moveTo>
                  <a:pt x="258961" y="17860"/>
                </a:moveTo>
                <a:lnTo>
                  <a:pt x="258961" y="8930"/>
                </a:lnTo>
                <a:lnTo>
                  <a:pt x="258961" y="8930"/>
                </a:lnTo>
                <a:lnTo>
                  <a:pt x="250031" y="8930"/>
                </a:lnTo>
                <a:lnTo>
                  <a:pt x="232172" y="0"/>
                </a:lnTo>
                <a:lnTo>
                  <a:pt x="223242" y="0"/>
                </a:lnTo>
                <a:lnTo>
                  <a:pt x="196453" y="0"/>
                </a:lnTo>
                <a:lnTo>
                  <a:pt x="169664" y="8930"/>
                </a:lnTo>
                <a:lnTo>
                  <a:pt x="142875" y="26789"/>
                </a:lnTo>
                <a:lnTo>
                  <a:pt x="116086" y="44649"/>
                </a:lnTo>
                <a:lnTo>
                  <a:pt x="89297" y="62508"/>
                </a:lnTo>
                <a:lnTo>
                  <a:pt x="62508" y="98227"/>
                </a:lnTo>
                <a:lnTo>
                  <a:pt x="35719" y="125016"/>
                </a:lnTo>
                <a:lnTo>
                  <a:pt x="17860" y="160735"/>
                </a:lnTo>
                <a:lnTo>
                  <a:pt x="0" y="187524"/>
                </a:lnTo>
                <a:lnTo>
                  <a:pt x="0" y="223243"/>
                </a:lnTo>
                <a:lnTo>
                  <a:pt x="0" y="258961"/>
                </a:lnTo>
                <a:lnTo>
                  <a:pt x="8930" y="285750"/>
                </a:lnTo>
                <a:lnTo>
                  <a:pt x="26789" y="312540"/>
                </a:lnTo>
                <a:lnTo>
                  <a:pt x="44649" y="330399"/>
                </a:lnTo>
                <a:lnTo>
                  <a:pt x="80367" y="348258"/>
                </a:lnTo>
                <a:lnTo>
                  <a:pt x="107156" y="357188"/>
                </a:lnTo>
                <a:lnTo>
                  <a:pt x="142875" y="375047"/>
                </a:lnTo>
                <a:lnTo>
                  <a:pt x="187524" y="375047"/>
                </a:lnTo>
                <a:lnTo>
                  <a:pt x="232172" y="375047"/>
                </a:lnTo>
                <a:lnTo>
                  <a:pt x="267891" y="366118"/>
                </a:lnTo>
                <a:lnTo>
                  <a:pt x="312539" y="357188"/>
                </a:lnTo>
                <a:lnTo>
                  <a:pt x="357188" y="339329"/>
                </a:lnTo>
                <a:lnTo>
                  <a:pt x="392906" y="321469"/>
                </a:lnTo>
                <a:lnTo>
                  <a:pt x="428625" y="294680"/>
                </a:lnTo>
                <a:lnTo>
                  <a:pt x="464344" y="276821"/>
                </a:lnTo>
                <a:lnTo>
                  <a:pt x="491133" y="250032"/>
                </a:lnTo>
                <a:lnTo>
                  <a:pt x="508992" y="223243"/>
                </a:lnTo>
                <a:lnTo>
                  <a:pt x="517922" y="196454"/>
                </a:lnTo>
                <a:lnTo>
                  <a:pt x="517922" y="160735"/>
                </a:lnTo>
                <a:lnTo>
                  <a:pt x="508992" y="133946"/>
                </a:lnTo>
                <a:lnTo>
                  <a:pt x="482203" y="107156"/>
                </a:lnTo>
                <a:lnTo>
                  <a:pt x="455414" y="80367"/>
                </a:lnTo>
                <a:lnTo>
                  <a:pt x="419695" y="53578"/>
                </a:lnTo>
                <a:lnTo>
                  <a:pt x="383977" y="35719"/>
                </a:lnTo>
                <a:lnTo>
                  <a:pt x="339328" y="17860"/>
                </a:lnTo>
                <a:lnTo>
                  <a:pt x="294680" y="8930"/>
                </a:lnTo>
                <a:lnTo>
                  <a:pt x="258961" y="8930"/>
                </a:lnTo>
                <a:lnTo>
                  <a:pt x="241102" y="8930"/>
                </a:lnTo>
                <a:lnTo>
                  <a:pt x="24110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10891" y="4509492"/>
            <a:ext cx="294680" cy="303610"/>
          </a:xfrm>
          <a:custGeom>
            <a:avLst/>
            <a:gdLst/>
            <a:ahLst/>
            <a:cxnLst/>
            <a:rect l="0" t="0" r="0" b="0"/>
            <a:pathLst>
              <a:path w="294680" h="303610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25015" y="62508"/>
                </a:lnTo>
                <a:lnTo>
                  <a:pt x="116086" y="80367"/>
                </a:lnTo>
                <a:lnTo>
                  <a:pt x="107156" y="98226"/>
                </a:lnTo>
                <a:lnTo>
                  <a:pt x="89297" y="116086"/>
                </a:lnTo>
                <a:lnTo>
                  <a:pt x="71437" y="133945"/>
                </a:lnTo>
                <a:lnTo>
                  <a:pt x="53578" y="151804"/>
                </a:lnTo>
                <a:lnTo>
                  <a:pt x="35718" y="169664"/>
                </a:lnTo>
                <a:lnTo>
                  <a:pt x="17859" y="18752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8929" y="241101"/>
                </a:lnTo>
                <a:lnTo>
                  <a:pt x="17859" y="250031"/>
                </a:lnTo>
                <a:lnTo>
                  <a:pt x="35718" y="258961"/>
                </a:lnTo>
                <a:lnTo>
                  <a:pt x="53578" y="267890"/>
                </a:lnTo>
                <a:lnTo>
                  <a:pt x="80367" y="276820"/>
                </a:lnTo>
                <a:lnTo>
                  <a:pt x="98226" y="276820"/>
                </a:lnTo>
                <a:lnTo>
                  <a:pt x="125015" y="285750"/>
                </a:lnTo>
                <a:lnTo>
                  <a:pt x="151804" y="285750"/>
                </a:lnTo>
                <a:lnTo>
                  <a:pt x="178593" y="294679"/>
                </a:lnTo>
                <a:lnTo>
                  <a:pt x="196453" y="294679"/>
                </a:lnTo>
                <a:lnTo>
                  <a:pt x="223242" y="303609"/>
                </a:lnTo>
                <a:lnTo>
                  <a:pt x="241101" y="303609"/>
                </a:lnTo>
                <a:lnTo>
                  <a:pt x="258961" y="303609"/>
                </a:lnTo>
                <a:lnTo>
                  <a:pt x="276820" y="303609"/>
                </a:lnTo>
                <a:lnTo>
                  <a:pt x="294679" y="303609"/>
                </a:lnTo>
                <a:lnTo>
                  <a:pt x="294679" y="303609"/>
                </a:lnTo>
                <a:lnTo>
                  <a:pt x="29467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41289" y="4500562"/>
            <a:ext cx="71439" cy="544712"/>
          </a:xfrm>
          <a:custGeom>
            <a:avLst/>
            <a:gdLst/>
            <a:ahLst/>
            <a:cxnLst/>
            <a:rect l="0" t="0" r="0" b="0"/>
            <a:pathLst>
              <a:path w="71439" h="544712">
                <a:moveTo>
                  <a:pt x="7143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17859"/>
                </a:lnTo>
                <a:lnTo>
                  <a:pt x="71438" y="35719"/>
                </a:lnTo>
                <a:lnTo>
                  <a:pt x="71438" y="62508"/>
                </a:lnTo>
                <a:lnTo>
                  <a:pt x="71438" y="89297"/>
                </a:lnTo>
                <a:lnTo>
                  <a:pt x="71438" y="133945"/>
                </a:lnTo>
                <a:lnTo>
                  <a:pt x="71438" y="178594"/>
                </a:lnTo>
                <a:lnTo>
                  <a:pt x="62508" y="232172"/>
                </a:lnTo>
                <a:lnTo>
                  <a:pt x="53578" y="285750"/>
                </a:lnTo>
                <a:lnTo>
                  <a:pt x="44649" y="339328"/>
                </a:lnTo>
                <a:lnTo>
                  <a:pt x="26789" y="401836"/>
                </a:lnTo>
                <a:lnTo>
                  <a:pt x="17859" y="464344"/>
                </a:lnTo>
                <a:lnTo>
                  <a:pt x="0" y="508993"/>
                </a:lnTo>
                <a:lnTo>
                  <a:pt x="0" y="544711"/>
                </a:lnTo>
                <a:lnTo>
                  <a:pt x="0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43500" y="2669977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29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60734" y="892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23242" y="17859"/>
                </a:lnTo>
                <a:lnTo>
                  <a:pt x="22324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91758" y="2411015"/>
            <a:ext cx="482204" cy="508993"/>
          </a:xfrm>
          <a:custGeom>
            <a:avLst/>
            <a:gdLst/>
            <a:ahLst/>
            <a:cxnLst/>
            <a:rect l="0" t="0" r="0" b="0"/>
            <a:pathLst>
              <a:path w="482204" h="508993">
                <a:moveTo>
                  <a:pt x="0" y="26789"/>
                </a:move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0"/>
                </a:lnTo>
                <a:lnTo>
                  <a:pt x="321469" y="0"/>
                </a:lnTo>
                <a:lnTo>
                  <a:pt x="348258" y="0"/>
                </a:lnTo>
                <a:lnTo>
                  <a:pt x="383976" y="8930"/>
                </a:lnTo>
                <a:lnTo>
                  <a:pt x="410765" y="8930"/>
                </a:lnTo>
                <a:lnTo>
                  <a:pt x="437555" y="8930"/>
                </a:lnTo>
                <a:lnTo>
                  <a:pt x="455414" y="17860"/>
                </a:lnTo>
                <a:lnTo>
                  <a:pt x="464344" y="17860"/>
                </a:lnTo>
                <a:lnTo>
                  <a:pt x="473273" y="26789"/>
                </a:lnTo>
                <a:lnTo>
                  <a:pt x="482203" y="26789"/>
                </a:lnTo>
                <a:lnTo>
                  <a:pt x="482203" y="35719"/>
                </a:lnTo>
                <a:lnTo>
                  <a:pt x="482203" y="44649"/>
                </a:lnTo>
                <a:lnTo>
                  <a:pt x="482203" y="53579"/>
                </a:lnTo>
                <a:lnTo>
                  <a:pt x="473273" y="71438"/>
                </a:lnTo>
                <a:lnTo>
                  <a:pt x="464344" y="89298"/>
                </a:lnTo>
                <a:lnTo>
                  <a:pt x="455414" y="107157"/>
                </a:lnTo>
                <a:lnTo>
                  <a:pt x="437555" y="142876"/>
                </a:lnTo>
                <a:lnTo>
                  <a:pt x="419695" y="169665"/>
                </a:lnTo>
                <a:lnTo>
                  <a:pt x="410765" y="205383"/>
                </a:lnTo>
                <a:lnTo>
                  <a:pt x="392906" y="241102"/>
                </a:lnTo>
                <a:lnTo>
                  <a:pt x="375047" y="276821"/>
                </a:lnTo>
                <a:lnTo>
                  <a:pt x="366117" y="321469"/>
                </a:lnTo>
                <a:lnTo>
                  <a:pt x="357187" y="348258"/>
                </a:lnTo>
                <a:lnTo>
                  <a:pt x="348258" y="383977"/>
                </a:lnTo>
                <a:lnTo>
                  <a:pt x="339328" y="410766"/>
                </a:lnTo>
                <a:lnTo>
                  <a:pt x="330398" y="437555"/>
                </a:lnTo>
                <a:lnTo>
                  <a:pt x="321469" y="464344"/>
                </a:lnTo>
                <a:lnTo>
                  <a:pt x="321469" y="482203"/>
                </a:lnTo>
                <a:lnTo>
                  <a:pt x="321469" y="500063"/>
                </a:lnTo>
                <a:lnTo>
                  <a:pt x="321469" y="508992"/>
                </a:lnTo>
                <a:lnTo>
                  <a:pt x="321469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06070" y="4536281"/>
            <a:ext cx="312540" cy="553642"/>
          </a:xfrm>
          <a:custGeom>
            <a:avLst/>
            <a:gdLst/>
            <a:ahLst/>
            <a:cxnLst/>
            <a:rect l="0" t="0" r="0" b="0"/>
            <a:pathLst>
              <a:path w="312540" h="553642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8" y="893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87524" y="0"/>
                </a:lnTo>
                <a:lnTo>
                  <a:pt x="214313" y="0"/>
                </a:lnTo>
                <a:lnTo>
                  <a:pt x="232172" y="8930"/>
                </a:lnTo>
                <a:lnTo>
                  <a:pt x="258961" y="17859"/>
                </a:lnTo>
                <a:lnTo>
                  <a:pt x="276821" y="26789"/>
                </a:lnTo>
                <a:lnTo>
                  <a:pt x="285750" y="35719"/>
                </a:lnTo>
                <a:lnTo>
                  <a:pt x="294680" y="53578"/>
                </a:lnTo>
                <a:lnTo>
                  <a:pt x="303610" y="62508"/>
                </a:lnTo>
                <a:lnTo>
                  <a:pt x="312539" y="80367"/>
                </a:lnTo>
                <a:lnTo>
                  <a:pt x="312539" y="89297"/>
                </a:lnTo>
                <a:lnTo>
                  <a:pt x="303610" y="98226"/>
                </a:lnTo>
                <a:lnTo>
                  <a:pt x="294680" y="107156"/>
                </a:lnTo>
                <a:lnTo>
                  <a:pt x="285750" y="125015"/>
                </a:lnTo>
                <a:lnTo>
                  <a:pt x="267891" y="133945"/>
                </a:lnTo>
                <a:lnTo>
                  <a:pt x="250032" y="142875"/>
                </a:lnTo>
                <a:lnTo>
                  <a:pt x="232172" y="151805"/>
                </a:lnTo>
                <a:lnTo>
                  <a:pt x="205383" y="169664"/>
                </a:lnTo>
                <a:lnTo>
                  <a:pt x="178594" y="187523"/>
                </a:lnTo>
                <a:lnTo>
                  <a:pt x="160735" y="205383"/>
                </a:lnTo>
                <a:lnTo>
                  <a:pt x="133946" y="223242"/>
                </a:lnTo>
                <a:lnTo>
                  <a:pt x="107157" y="241101"/>
                </a:lnTo>
                <a:lnTo>
                  <a:pt x="80368" y="267890"/>
                </a:lnTo>
                <a:lnTo>
                  <a:pt x="62508" y="285750"/>
                </a:lnTo>
                <a:lnTo>
                  <a:pt x="53578" y="312539"/>
                </a:lnTo>
                <a:lnTo>
                  <a:pt x="44649" y="339328"/>
                </a:lnTo>
                <a:lnTo>
                  <a:pt x="35719" y="357188"/>
                </a:lnTo>
                <a:lnTo>
                  <a:pt x="44649" y="383977"/>
                </a:lnTo>
                <a:lnTo>
                  <a:pt x="53578" y="410766"/>
                </a:lnTo>
                <a:lnTo>
                  <a:pt x="62508" y="428625"/>
                </a:lnTo>
                <a:lnTo>
                  <a:pt x="80368" y="455414"/>
                </a:lnTo>
                <a:lnTo>
                  <a:pt x="107157" y="473274"/>
                </a:lnTo>
                <a:lnTo>
                  <a:pt x="133946" y="500063"/>
                </a:lnTo>
                <a:lnTo>
                  <a:pt x="160735" y="517922"/>
                </a:lnTo>
                <a:lnTo>
                  <a:pt x="178594" y="526852"/>
                </a:lnTo>
                <a:lnTo>
                  <a:pt x="205383" y="544711"/>
                </a:lnTo>
                <a:lnTo>
                  <a:pt x="232172" y="553641"/>
                </a:lnTo>
                <a:lnTo>
                  <a:pt x="250032" y="553641"/>
                </a:lnTo>
                <a:lnTo>
                  <a:pt x="258961" y="553641"/>
                </a:lnTo>
                <a:lnTo>
                  <a:pt x="276821" y="553641"/>
                </a:lnTo>
                <a:lnTo>
                  <a:pt x="285750" y="544711"/>
                </a:lnTo>
                <a:lnTo>
                  <a:pt x="294680" y="535782"/>
                </a:lnTo>
                <a:lnTo>
                  <a:pt x="294680" y="517922"/>
                </a:lnTo>
                <a:lnTo>
                  <a:pt x="294680" y="491133"/>
                </a:lnTo>
                <a:lnTo>
                  <a:pt x="294680" y="464344"/>
                </a:lnTo>
                <a:lnTo>
                  <a:pt x="294680" y="437555"/>
                </a:lnTo>
                <a:lnTo>
                  <a:pt x="285750" y="401836"/>
                </a:lnTo>
                <a:lnTo>
                  <a:pt x="276821" y="366117"/>
                </a:lnTo>
                <a:lnTo>
                  <a:pt x="258961" y="330398"/>
                </a:lnTo>
                <a:lnTo>
                  <a:pt x="250032" y="285750"/>
                </a:lnTo>
                <a:lnTo>
                  <a:pt x="223243" y="250031"/>
                </a:lnTo>
                <a:lnTo>
                  <a:pt x="205383" y="214312"/>
                </a:lnTo>
                <a:lnTo>
                  <a:pt x="178594" y="169664"/>
                </a:lnTo>
                <a:lnTo>
                  <a:pt x="151805" y="133945"/>
                </a:lnTo>
                <a:lnTo>
                  <a:pt x="116086" y="98226"/>
                </a:lnTo>
                <a:lnTo>
                  <a:pt x="80368" y="62508"/>
                </a:lnTo>
                <a:lnTo>
                  <a:pt x="62508" y="44648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Student Examples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50 / -5</a:t>
            </a:r>
          </a:p>
          <a:p>
            <a:endParaRPr lang="en-US" dirty="0"/>
          </a:p>
          <a:p>
            <a:r>
              <a:rPr lang="en-US" dirty="0"/>
              <a:t>30 / 6</a:t>
            </a:r>
          </a:p>
          <a:p>
            <a:endParaRPr lang="en-US" dirty="0"/>
          </a:p>
          <a:p>
            <a:r>
              <a:rPr lang="en-US" dirty="0"/>
              <a:t>-48/8</a:t>
            </a:r>
          </a:p>
          <a:p>
            <a:endParaRPr lang="en-US" dirty="0"/>
          </a:p>
          <a:p>
            <a:r>
              <a:rPr lang="en-US" dirty="0"/>
              <a:t>54/0</a:t>
            </a:r>
          </a:p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-25/5</a:t>
            </a:r>
          </a:p>
          <a:p>
            <a:endParaRPr lang="en-US"/>
          </a:p>
          <a:p>
            <a:r>
              <a:rPr lang="en-US"/>
              <a:t>88/-8</a:t>
            </a:r>
          </a:p>
          <a:p>
            <a:endParaRPr lang="en-US"/>
          </a:p>
          <a:p>
            <a:r>
              <a:rPr lang="en-US"/>
              <a:t>-72/-8</a:t>
            </a:r>
          </a:p>
          <a:p>
            <a:endParaRPr lang="en-US"/>
          </a:p>
          <a:p>
            <a:r>
              <a:rPr lang="en-US"/>
              <a:t>-81/9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3(4) ? 12/3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-3(2) ?  -3(-2)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-5(-10)2 ?  2(-6)3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-3/3   ?  -2(-2)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4(3)2 ?  3(-1)-3</a:t>
            </a:r>
          </a:p>
        </p:txBody>
      </p:sp>
      <p:sp>
        <p:nvSpPr>
          <p:cNvPr id="5" name="Freeform 4"/>
          <p:cNvSpPr/>
          <p:nvPr/>
        </p:nvSpPr>
        <p:spPr>
          <a:xfrm>
            <a:off x="830461" y="2277070"/>
            <a:ext cx="26790" cy="223244"/>
          </a:xfrm>
          <a:custGeom>
            <a:avLst/>
            <a:gdLst/>
            <a:ahLst/>
            <a:cxnLst/>
            <a:rect l="0" t="0" r="0" b="0"/>
            <a:pathLst>
              <a:path w="26790" h="223244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0" y="178594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82266" y="2250281"/>
            <a:ext cx="294680" cy="214314"/>
          </a:xfrm>
          <a:custGeom>
            <a:avLst/>
            <a:gdLst/>
            <a:ahLst/>
            <a:cxnLst/>
            <a:rect l="0" t="0" r="0" b="0"/>
            <a:pathLst>
              <a:path w="294680" h="214314">
                <a:moveTo>
                  <a:pt x="0" y="53578"/>
                </a:moveTo>
                <a:lnTo>
                  <a:pt x="0" y="53578"/>
                </a:lnTo>
                <a:lnTo>
                  <a:pt x="8929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87523" y="53578"/>
                </a:lnTo>
                <a:lnTo>
                  <a:pt x="187523" y="71438"/>
                </a:lnTo>
                <a:lnTo>
                  <a:pt x="196453" y="89297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187523" y="151805"/>
                </a:lnTo>
                <a:lnTo>
                  <a:pt x="187523" y="169664"/>
                </a:lnTo>
                <a:lnTo>
                  <a:pt x="178593" y="187523"/>
                </a:lnTo>
                <a:lnTo>
                  <a:pt x="160734" y="196453"/>
                </a:lnTo>
                <a:lnTo>
                  <a:pt x="151804" y="205383"/>
                </a:lnTo>
                <a:lnTo>
                  <a:pt x="133945" y="214313"/>
                </a:lnTo>
                <a:lnTo>
                  <a:pt x="116086" y="214313"/>
                </a:lnTo>
                <a:lnTo>
                  <a:pt x="98226" y="214313"/>
                </a:lnTo>
                <a:lnTo>
                  <a:pt x="80367" y="214313"/>
                </a:lnTo>
                <a:lnTo>
                  <a:pt x="62508" y="214313"/>
                </a:lnTo>
                <a:lnTo>
                  <a:pt x="53578" y="205383"/>
                </a:lnTo>
                <a:lnTo>
                  <a:pt x="44648" y="196453"/>
                </a:lnTo>
                <a:lnTo>
                  <a:pt x="35718" y="187523"/>
                </a:lnTo>
                <a:lnTo>
                  <a:pt x="35718" y="178594"/>
                </a:lnTo>
                <a:lnTo>
                  <a:pt x="44648" y="169664"/>
                </a:lnTo>
                <a:lnTo>
                  <a:pt x="53578" y="160734"/>
                </a:lnTo>
                <a:lnTo>
                  <a:pt x="62508" y="160734"/>
                </a:lnTo>
                <a:lnTo>
                  <a:pt x="80367" y="151805"/>
                </a:lnTo>
                <a:lnTo>
                  <a:pt x="107156" y="151805"/>
                </a:lnTo>
                <a:lnTo>
                  <a:pt x="133945" y="151805"/>
                </a:lnTo>
                <a:lnTo>
                  <a:pt x="151804" y="160734"/>
                </a:lnTo>
                <a:lnTo>
                  <a:pt x="187523" y="160734"/>
                </a:lnTo>
                <a:lnTo>
                  <a:pt x="205383" y="160734"/>
                </a:lnTo>
                <a:lnTo>
                  <a:pt x="223242" y="169664"/>
                </a:lnTo>
                <a:lnTo>
                  <a:pt x="241101" y="178594"/>
                </a:lnTo>
                <a:lnTo>
                  <a:pt x="258961" y="187523"/>
                </a:lnTo>
                <a:lnTo>
                  <a:pt x="276820" y="196453"/>
                </a:lnTo>
                <a:lnTo>
                  <a:pt x="294679" y="205383"/>
                </a:lnTo>
                <a:lnTo>
                  <a:pt x="294679" y="205383"/>
                </a:lnTo>
                <a:lnTo>
                  <a:pt x="29467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27039" y="2196703"/>
            <a:ext cx="205384" cy="133946"/>
          </a:xfrm>
          <a:custGeom>
            <a:avLst/>
            <a:gdLst/>
            <a:ahLst/>
            <a:cxnLst/>
            <a:rect l="0" t="0" r="0" b="0"/>
            <a:pathLst>
              <a:path w="205384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25016"/>
                </a:lnTo>
                <a:lnTo>
                  <a:pt x="107156" y="12501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9664" y="107156"/>
                </a:lnTo>
                <a:lnTo>
                  <a:pt x="187524" y="98226"/>
                </a:lnTo>
                <a:lnTo>
                  <a:pt x="196453" y="89297"/>
                </a:lnTo>
                <a:lnTo>
                  <a:pt x="205383" y="80367"/>
                </a:lnTo>
                <a:lnTo>
                  <a:pt x="20538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78844" y="2169914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8929" y="214312"/>
                </a:lnTo>
                <a:lnTo>
                  <a:pt x="8929" y="232172"/>
                </a:lnTo>
                <a:lnTo>
                  <a:pt x="17859" y="250031"/>
                </a:lnTo>
                <a:lnTo>
                  <a:pt x="17859" y="267890"/>
                </a:lnTo>
                <a:lnTo>
                  <a:pt x="17859" y="27682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98414" y="2223492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9" y="35719"/>
                </a:lnTo>
                <a:lnTo>
                  <a:pt x="53578" y="44648"/>
                </a:lnTo>
                <a:lnTo>
                  <a:pt x="71438" y="53578"/>
                </a:lnTo>
                <a:lnTo>
                  <a:pt x="89297" y="53578"/>
                </a:lnTo>
                <a:lnTo>
                  <a:pt x="107156" y="62508"/>
                </a:lnTo>
                <a:lnTo>
                  <a:pt x="133945" y="71437"/>
                </a:lnTo>
                <a:lnTo>
                  <a:pt x="142875" y="71437"/>
                </a:lnTo>
                <a:lnTo>
                  <a:pt x="160734" y="8036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87524" y="89297"/>
                </a:lnTo>
                <a:lnTo>
                  <a:pt x="196453" y="89297"/>
                </a:lnTo>
                <a:lnTo>
                  <a:pt x="196453" y="98227"/>
                </a:lnTo>
                <a:lnTo>
                  <a:pt x="196453" y="98227"/>
                </a:lnTo>
                <a:lnTo>
                  <a:pt x="196453" y="10715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78594" y="125016"/>
                </a:lnTo>
                <a:lnTo>
                  <a:pt x="169664" y="133945"/>
                </a:lnTo>
                <a:lnTo>
                  <a:pt x="151805" y="133945"/>
                </a:lnTo>
                <a:lnTo>
                  <a:pt x="133945" y="142875"/>
                </a:lnTo>
                <a:lnTo>
                  <a:pt x="107156" y="151805"/>
                </a:lnTo>
                <a:lnTo>
                  <a:pt x="89297" y="160734"/>
                </a:lnTo>
                <a:lnTo>
                  <a:pt x="71438" y="169664"/>
                </a:lnTo>
                <a:lnTo>
                  <a:pt x="53578" y="178594"/>
                </a:lnTo>
                <a:lnTo>
                  <a:pt x="44649" y="187523"/>
                </a:lnTo>
                <a:lnTo>
                  <a:pt x="26789" y="187523"/>
                </a:lnTo>
                <a:lnTo>
                  <a:pt x="26789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39391" y="3884414"/>
            <a:ext cx="160735" cy="35719"/>
          </a:xfrm>
          <a:custGeom>
            <a:avLst/>
            <a:gdLst/>
            <a:ahLst/>
            <a:cxnLst/>
            <a:rect l="0" t="0" r="0" b="0"/>
            <a:pathLst>
              <a:path w="160735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51804" y="26789"/>
                </a:lnTo>
                <a:lnTo>
                  <a:pt x="160734" y="35718"/>
                </a:lnTo>
                <a:lnTo>
                  <a:pt x="160734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98352" y="3768328"/>
            <a:ext cx="267891" cy="383977"/>
          </a:xfrm>
          <a:custGeom>
            <a:avLst/>
            <a:gdLst/>
            <a:ahLst/>
            <a:cxnLst/>
            <a:rect l="0" t="0" r="0" b="0"/>
            <a:pathLst>
              <a:path w="267891" h="383977">
                <a:moveTo>
                  <a:pt x="10715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62507" y="35718"/>
                </a:lnTo>
                <a:lnTo>
                  <a:pt x="44648" y="53578"/>
                </a:lnTo>
                <a:lnTo>
                  <a:pt x="35718" y="71437"/>
                </a:lnTo>
                <a:lnTo>
                  <a:pt x="26789" y="98226"/>
                </a:lnTo>
                <a:lnTo>
                  <a:pt x="17859" y="125015"/>
                </a:lnTo>
                <a:lnTo>
                  <a:pt x="8929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8929" y="232172"/>
                </a:lnTo>
                <a:lnTo>
                  <a:pt x="8929" y="258961"/>
                </a:lnTo>
                <a:lnTo>
                  <a:pt x="26789" y="276820"/>
                </a:lnTo>
                <a:lnTo>
                  <a:pt x="44648" y="294679"/>
                </a:lnTo>
                <a:lnTo>
                  <a:pt x="62507" y="303609"/>
                </a:lnTo>
                <a:lnTo>
                  <a:pt x="80367" y="321468"/>
                </a:lnTo>
                <a:lnTo>
                  <a:pt x="107156" y="321468"/>
                </a:lnTo>
                <a:lnTo>
                  <a:pt x="133945" y="330398"/>
                </a:lnTo>
                <a:lnTo>
                  <a:pt x="160734" y="330398"/>
                </a:lnTo>
                <a:lnTo>
                  <a:pt x="178593" y="330398"/>
                </a:lnTo>
                <a:lnTo>
                  <a:pt x="205382" y="330398"/>
                </a:lnTo>
                <a:lnTo>
                  <a:pt x="223242" y="321468"/>
                </a:lnTo>
                <a:lnTo>
                  <a:pt x="232171" y="312539"/>
                </a:lnTo>
                <a:lnTo>
                  <a:pt x="250031" y="303609"/>
                </a:lnTo>
                <a:lnTo>
                  <a:pt x="258961" y="294679"/>
                </a:lnTo>
                <a:lnTo>
                  <a:pt x="258961" y="276820"/>
                </a:lnTo>
                <a:lnTo>
                  <a:pt x="267890" y="267890"/>
                </a:lnTo>
                <a:lnTo>
                  <a:pt x="267890" y="250031"/>
                </a:lnTo>
                <a:lnTo>
                  <a:pt x="258961" y="241101"/>
                </a:lnTo>
                <a:lnTo>
                  <a:pt x="258961" y="232172"/>
                </a:lnTo>
                <a:lnTo>
                  <a:pt x="250031" y="223242"/>
                </a:lnTo>
                <a:lnTo>
                  <a:pt x="232171" y="223242"/>
                </a:lnTo>
                <a:lnTo>
                  <a:pt x="223242" y="223242"/>
                </a:lnTo>
                <a:lnTo>
                  <a:pt x="214312" y="223242"/>
                </a:lnTo>
                <a:lnTo>
                  <a:pt x="205382" y="223242"/>
                </a:lnTo>
                <a:lnTo>
                  <a:pt x="196453" y="241101"/>
                </a:lnTo>
                <a:lnTo>
                  <a:pt x="187523" y="250031"/>
                </a:lnTo>
                <a:lnTo>
                  <a:pt x="178593" y="267890"/>
                </a:lnTo>
                <a:lnTo>
                  <a:pt x="178593" y="294679"/>
                </a:lnTo>
                <a:lnTo>
                  <a:pt x="169664" y="312539"/>
                </a:lnTo>
                <a:lnTo>
                  <a:pt x="169664" y="339328"/>
                </a:lnTo>
                <a:lnTo>
                  <a:pt x="178593" y="357187"/>
                </a:lnTo>
                <a:lnTo>
                  <a:pt x="178593" y="375047"/>
                </a:lnTo>
                <a:lnTo>
                  <a:pt x="187523" y="383976"/>
                </a:lnTo>
                <a:lnTo>
                  <a:pt x="187523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03859" y="3777257"/>
            <a:ext cx="312540" cy="339330"/>
          </a:xfrm>
          <a:custGeom>
            <a:avLst/>
            <a:gdLst/>
            <a:ahLst/>
            <a:cxnLst/>
            <a:rect l="0" t="0" r="0" b="0"/>
            <a:pathLst>
              <a:path w="312540" h="339330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80368" y="17860"/>
                </a:lnTo>
                <a:lnTo>
                  <a:pt x="71438" y="26789"/>
                </a:lnTo>
                <a:lnTo>
                  <a:pt x="62508" y="44649"/>
                </a:lnTo>
                <a:lnTo>
                  <a:pt x="44649" y="71438"/>
                </a:lnTo>
                <a:lnTo>
                  <a:pt x="35719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4"/>
                </a:lnTo>
                <a:lnTo>
                  <a:pt x="0" y="223243"/>
                </a:lnTo>
                <a:lnTo>
                  <a:pt x="17860" y="250032"/>
                </a:lnTo>
                <a:lnTo>
                  <a:pt x="35719" y="267891"/>
                </a:lnTo>
                <a:lnTo>
                  <a:pt x="53579" y="285750"/>
                </a:lnTo>
                <a:lnTo>
                  <a:pt x="89297" y="303610"/>
                </a:lnTo>
                <a:lnTo>
                  <a:pt x="116086" y="321469"/>
                </a:lnTo>
                <a:lnTo>
                  <a:pt x="142875" y="330399"/>
                </a:lnTo>
                <a:lnTo>
                  <a:pt x="178594" y="339329"/>
                </a:lnTo>
                <a:lnTo>
                  <a:pt x="214313" y="339329"/>
                </a:lnTo>
                <a:lnTo>
                  <a:pt x="241102" y="339329"/>
                </a:lnTo>
                <a:lnTo>
                  <a:pt x="267891" y="339329"/>
                </a:lnTo>
                <a:lnTo>
                  <a:pt x="285750" y="330399"/>
                </a:lnTo>
                <a:lnTo>
                  <a:pt x="303610" y="321469"/>
                </a:lnTo>
                <a:lnTo>
                  <a:pt x="312539" y="312539"/>
                </a:lnTo>
                <a:lnTo>
                  <a:pt x="312539" y="294680"/>
                </a:lnTo>
                <a:lnTo>
                  <a:pt x="312539" y="285750"/>
                </a:lnTo>
                <a:lnTo>
                  <a:pt x="303610" y="267891"/>
                </a:lnTo>
                <a:lnTo>
                  <a:pt x="294680" y="250032"/>
                </a:lnTo>
                <a:lnTo>
                  <a:pt x="276821" y="241102"/>
                </a:lnTo>
                <a:lnTo>
                  <a:pt x="250032" y="232172"/>
                </a:lnTo>
                <a:lnTo>
                  <a:pt x="232172" y="223243"/>
                </a:lnTo>
                <a:lnTo>
                  <a:pt x="205383" y="223243"/>
                </a:lnTo>
                <a:lnTo>
                  <a:pt x="187524" y="223243"/>
                </a:lnTo>
                <a:lnTo>
                  <a:pt x="169664" y="232172"/>
                </a:lnTo>
                <a:lnTo>
                  <a:pt x="151805" y="241102"/>
                </a:lnTo>
                <a:lnTo>
                  <a:pt x="142875" y="258961"/>
                </a:lnTo>
                <a:lnTo>
                  <a:pt x="142875" y="267891"/>
                </a:lnTo>
                <a:lnTo>
                  <a:pt x="133946" y="285750"/>
                </a:lnTo>
                <a:lnTo>
                  <a:pt x="133946" y="303610"/>
                </a:lnTo>
                <a:lnTo>
                  <a:pt x="142875" y="321469"/>
                </a:lnTo>
                <a:lnTo>
                  <a:pt x="142875" y="330399"/>
                </a:lnTo>
                <a:lnTo>
                  <a:pt x="151805" y="339329"/>
                </a:lnTo>
                <a:lnTo>
                  <a:pt x="151805" y="3393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43063" y="3804046"/>
            <a:ext cx="348258" cy="312541"/>
          </a:xfrm>
          <a:custGeom>
            <a:avLst/>
            <a:gdLst/>
            <a:ahLst/>
            <a:cxnLst/>
            <a:rect l="0" t="0" r="0" b="0"/>
            <a:pathLst>
              <a:path w="348258" h="312541">
                <a:moveTo>
                  <a:pt x="196453" y="0"/>
                </a:move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8930"/>
                </a:lnTo>
                <a:lnTo>
                  <a:pt x="178593" y="17860"/>
                </a:lnTo>
                <a:lnTo>
                  <a:pt x="160734" y="26790"/>
                </a:lnTo>
                <a:lnTo>
                  <a:pt x="142875" y="44649"/>
                </a:lnTo>
                <a:lnTo>
                  <a:pt x="125015" y="53579"/>
                </a:lnTo>
                <a:lnTo>
                  <a:pt x="107156" y="71438"/>
                </a:lnTo>
                <a:lnTo>
                  <a:pt x="80367" y="89297"/>
                </a:lnTo>
                <a:lnTo>
                  <a:pt x="62507" y="107157"/>
                </a:lnTo>
                <a:lnTo>
                  <a:pt x="44648" y="116086"/>
                </a:lnTo>
                <a:lnTo>
                  <a:pt x="26789" y="125016"/>
                </a:lnTo>
                <a:lnTo>
                  <a:pt x="17859" y="133946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29" y="151805"/>
                </a:lnTo>
                <a:lnTo>
                  <a:pt x="8929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8" y="169665"/>
                </a:lnTo>
                <a:lnTo>
                  <a:pt x="35718" y="169665"/>
                </a:lnTo>
                <a:lnTo>
                  <a:pt x="44648" y="178594"/>
                </a:lnTo>
                <a:lnTo>
                  <a:pt x="53578" y="187524"/>
                </a:lnTo>
                <a:lnTo>
                  <a:pt x="71437" y="187524"/>
                </a:lnTo>
                <a:lnTo>
                  <a:pt x="89296" y="205383"/>
                </a:lnTo>
                <a:lnTo>
                  <a:pt x="116085" y="214313"/>
                </a:lnTo>
                <a:lnTo>
                  <a:pt x="142875" y="223243"/>
                </a:lnTo>
                <a:lnTo>
                  <a:pt x="169664" y="241102"/>
                </a:lnTo>
                <a:lnTo>
                  <a:pt x="196453" y="250032"/>
                </a:lnTo>
                <a:lnTo>
                  <a:pt x="232171" y="258961"/>
                </a:lnTo>
                <a:lnTo>
                  <a:pt x="258960" y="276821"/>
                </a:lnTo>
                <a:lnTo>
                  <a:pt x="285750" y="285750"/>
                </a:lnTo>
                <a:lnTo>
                  <a:pt x="303609" y="294680"/>
                </a:lnTo>
                <a:lnTo>
                  <a:pt x="321468" y="303610"/>
                </a:lnTo>
                <a:lnTo>
                  <a:pt x="330398" y="303610"/>
                </a:lnTo>
                <a:lnTo>
                  <a:pt x="339328" y="303610"/>
                </a:lnTo>
                <a:lnTo>
                  <a:pt x="339328" y="312540"/>
                </a:lnTo>
                <a:lnTo>
                  <a:pt x="339328" y="312540"/>
                </a:lnTo>
                <a:lnTo>
                  <a:pt x="348257" y="312540"/>
                </a:lnTo>
                <a:lnTo>
                  <a:pt x="348257" y="303610"/>
                </a:lnTo>
                <a:lnTo>
                  <a:pt x="348257" y="303610"/>
                </a:lnTo>
                <a:lnTo>
                  <a:pt x="348257" y="303610"/>
                </a:lnTo>
                <a:lnTo>
                  <a:pt x="348257" y="303610"/>
                </a:lnTo>
                <a:lnTo>
                  <a:pt x="348257" y="303610"/>
                </a:lnTo>
                <a:lnTo>
                  <a:pt x="348257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3x(2y)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3x(5)6y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-5(6h)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4(-3n)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955477" y="2286000"/>
            <a:ext cx="312540" cy="348259"/>
          </a:xfrm>
          <a:custGeom>
            <a:avLst/>
            <a:gdLst/>
            <a:ahLst/>
            <a:cxnLst/>
            <a:rect l="0" t="0" r="0" b="0"/>
            <a:pathLst>
              <a:path w="312540" h="348259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62507" y="71437"/>
                </a:lnTo>
                <a:lnTo>
                  <a:pt x="44648" y="98226"/>
                </a:lnTo>
                <a:lnTo>
                  <a:pt x="35718" y="133945"/>
                </a:lnTo>
                <a:lnTo>
                  <a:pt x="17859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8929" y="312539"/>
                </a:lnTo>
                <a:lnTo>
                  <a:pt x="26789" y="321469"/>
                </a:lnTo>
                <a:lnTo>
                  <a:pt x="44648" y="339328"/>
                </a:lnTo>
                <a:lnTo>
                  <a:pt x="71437" y="339328"/>
                </a:lnTo>
                <a:lnTo>
                  <a:pt x="98226" y="348258"/>
                </a:lnTo>
                <a:lnTo>
                  <a:pt x="133945" y="348258"/>
                </a:lnTo>
                <a:lnTo>
                  <a:pt x="160734" y="339328"/>
                </a:lnTo>
                <a:lnTo>
                  <a:pt x="196453" y="339328"/>
                </a:lnTo>
                <a:lnTo>
                  <a:pt x="223242" y="330398"/>
                </a:lnTo>
                <a:lnTo>
                  <a:pt x="250031" y="321469"/>
                </a:lnTo>
                <a:lnTo>
                  <a:pt x="267890" y="312539"/>
                </a:lnTo>
                <a:lnTo>
                  <a:pt x="285750" y="294680"/>
                </a:lnTo>
                <a:lnTo>
                  <a:pt x="303609" y="285750"/>
                </a:lnTo>
                <a:lnTo>
                  <a:pt x="312539" y="267891"/>
                </a:lnTo>
                <a:lnTo>
                  <a:pt x="312539" y="258961"/>
                </a:lnTo>
                <a:lnTo>
                  <a:pt x="312539" y="241102"/>
                </a:lnTo>
                <a:lnTo>
                  <a:pt x="303609" y="223242"/>
                </a:lnTo>
                <a:lnTo>
                  <a:pt x="285750" y="214313"/>
                </a:lnTo>
                <a:lnTo>
                  <a:pt x="267890" y="205383"/>
                </a:lnTo>
                <a:lnTo>
                  <a:pt x="250031" y="196453"/>
                </a:lnTo>
                <a:lnTo>
                  <a:pt x="232172" y="187523"/>
                </a:lnTo>
                <a:lnTo>
                  <a:pt x="205382" y="187523"/>
                </a:lnTo>
                <a:lnTo>
                  <a:pt x="178593" y="196453"/>
                </a:lnTo>
                <a:lnTo>
                  <a:pt x="160734" y="205383"/>
                </a:lnTo>
                <a:lnTo>
                  <a:pt x="142875" y="205383"/>
                </a:lnTo>
                <a:lnTo>
                  <a:pt x="133945" y="223242"/>
                </a:lnTo>
                <a:lnTo>
                  <a:pt x="125015" y="232172"/>
                </a:lnTo>
                <a:lnTo>
                  <a:pt x="125015" y="250031"/>
                </a:lnTo>
                <a:lnTo>
                  <a:pt x="125015" y="267891"/>
                </a:lnTo>
                <a:lnTo>
                  <a:pt x="133945" y="285750"/>
                </a:lnTo>
                <a:lnTo>
                  <a:pt x="142875" y="294680"/>
                </a:lnTo>
                <a:lnTo>
                  <a:pt x="160734" y="303609"/>
                </a:lnTo>
                <a:lnTo>
                  <a:pt x="178593" y="312539"/>
                </a:lnTo>
                <a:lnTo>
                  <a:pt x="196453" y="321469"/>
                </a:lnTo>
                <a:lnTo>
                  <a:pt x="214312" y="321469"/>
                </a:lnTo>
                <a:lnTo>
                  <a:pt x="223242" y="321469"/>
                </a:lnTo>
                <a:lnTo>
                  <a:pt x="22324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46609" y="2411015"/>
            <a:ext cx="205384" cy="169666"/>
          </a:xfrm>
          <a:custGeom>
            <a:avLst/>
            <a:gdLst/>
            <a:ahLst/>
            <a:cxnLst/>
            <a:rect l="0" t="0" r="0" b="0"/>
            <a:pathLst>
              <a:path w="205384" h="1696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53579" y="89298"/>
                </a:lnTo>
                <a:lnTo>
                  <a:pt x="71438" y="107157"/>
                </a:lnTo>
                <a:lnTo>
                  <a:pt x="89297" y="116087"/>
                </a:lnTo>
                <a:lnTo>
                  <a:pt x="98227" y="133946"/>
                </a:lnTo>
                <a:lnTo>
                  <a:pt x="116086" y="133946"/>
                </a:lnTo>
                <a:lnTo>
                  <a:pt x="133946" y="142876"/>
                </a:lnTo>
                <a:lnTo>
                  <a:pt x="151805" y="151805"/>
                </a:lnTo>
                <a:lnTo>
                  <a:pt x="169664" y="160735"/>
                </a:lnTo>
                <a:lnTo>
                  <a:pt x="178594" y="160735"/>
                </a:lnTo>
                <a:lnTo>
                  <a:pt x="196454" y="169665"/>
                </a:lnTo>
                <a:lnTo>
                  <a:pt x="196454" y="169665"/>
                </a:lnTo>
                <a:lnTo>
                  <a:pt x="205383" y="169665"/>
                </a:lnTo>
                <a:lnTo>
                  <a:pt x="205383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37680" y="2411015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16073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16086" y="17860"/>
                </a:lnTo>
                <a:lnTo>
                  <a:pt x="107156" y="26789"/>
                </a:lnTo>
                <a:lnTo>
                  <a:pt x="89297" y="44649"/>
                </a:lnTo>
                <a:lnTo>
                  <a:pt x="71437" y="71438"/>
                </a:lnTo>
                <a:lnTo>
                  <a:pt x="62508" y="89298"/>
                </a:lnTo>
                <a:lnTo>
                  <a:pt x="44648" y="116087"/>
                </a:lnTo>
                <a:lnTo>
                  <a:pt x="26789" y="133946"/>
                </a:lnTo>
                <a:lnTo>
                  <a:pt x="17859" y="151805"/>
                </a:lnTo>
                <a:lnTo>
                  <a:pt x="8929" y="160735"/>
                </a:lnTo>
                <a:lnTo>
                  <a:pt x="8929" y="169665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7711" y="2402086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59" y="35718"/>
                </a:lnTo>
                <a:lnTo>
                  <a:pt x="26789" y="44648"/>
                </a:lnTo>
                <a:lnTo>
                  <a:pt x="35719" y="62508"/>
                </a:lnTo>
                <a:lnTo>
                  <a:pt x="44648" y="80367"/>
                </a:lnTo>
                <a:lnTo>
                  <a:pt x="62508" y="98227"/>
                </a:lnTo>
                <a:lnTo>
                  <a:pt x="71437" y="107156"/>
                </a:lnTo>
                <a:lnTo>
                  <a:pt x="89297" y="116086"/>
                </a:lnTo>
                <a:lnTo>
                  <a:pt x="107156" y="13394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6073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9148" y="2357437"/>
            <a:ext cx="142876" cy="366119"/>
          </a:xfrm>
          <a:custGeom>
            <a:avLst/>
            <a:gdLst/>
            <a:ahLst/>
            <a:cxnLst/>
            <a:rect l="0" t="0" r="0" b="0"/>
            <a:pathLst>
              <a:path w="142876" h="366119">
                <a:moveTo>
                  <a:pt x="133946" y="0"/>
                </a:move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33946" y="26789"/>
                </a:lnTo>
                <a:lnTo>
                  <a:pt x="125016" y="44649"/>
                </a:lnTo>
                <a:lnTo>
                  <a:pt x="116086" y="71438"/>
                </a:lnTo>
                <a:lnTo>
                  <a:pt x="98227" y="98227"/>
                </a:lnTo>
                <a:lnTo>
                  <a:pt x="89297" y="133946"/>
                </a:lnTo>
                <a:lnTo>
                  <a:pt x="71438" y="169665"/>
                </a:lnTo>
                <a:lnTo>
                  <a:pt x="53579" y="205383"/>
                </a:lnTo>
                <a:lnTo>
                  <a:pt x="35719" y="241102"/>
                </a:lnTo>
                <a:lnTo>
                  <a:pt x="26790" y="285751"/>
                </a:lnTo>
                <a:lnTo>
                  <a:pt x="8930" y="321469"/>
                </a:lnTo>
                <a:lnTo>
                  <a:pt x="0" y="34825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44774" y="4286250"/>
            <a:ext cx="205383" cy="455415"/>
          </a:xfrm>
          <a:custGeom>
            <a:avLst/>
            <a:gdLst/>
            <a:ahLst/>
            <a:cxnLst/>
            <a:rect l="0" t="0" r="0" b="0"/>
            <a:pathLst>
              <a:path w="205383" h="455415">
                <a:moveTo>
                  <a:pt x="205382" y="107156"/>
                </a:moveTo>
                <a:lnTo>
                  <a:pt x="205382" y="107156"/>
                </a:lnTo>
                <a:lnTo>
                  <a:pt x="205382" y="107156"/>
                </a:lnTo>
                <a:lnTo>
                  <a:pt x="205382" y="98226"/>
                </a:lnTo>
                <a:lnTo>
                  <a:pt x="196453" y="89296"/>
                </a:lnTo>
                <a:lnTo>
                  <a:pt x="196453" y="80367"/>
                </a:lnTo>
                <a:lnTo>
                  <a:pt x="196453" y="71437"/>
                </a:lnTo>
                <a:lnTo>
                  <a:pt x="196453" y="53578"/>
                </a:lnTo>
                <a:lnTo>
                  <a:pt x="187523" y="35718"/>
                </a:lnTo>
                <a:lnTo>
                  <a:pt x="178593" y="26789"/>
                </a:lnTo>
                <a:lnTo>
                  <a:pt x="169664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8929"/>
                </a:lnTo>
                <a:lnTo>
                  <a:pt x="62507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89296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78593"/>
                </a:lnTo>
                <a:lnTo>
                  <a:pt x="17859" y="196453"/>
                </a:lnTo>
                <a:lnTo>
                  <a:pt x="35718" y="205382"/>
                </a:lnTo>
                <a:lnTo>
                  <a:pt x="44648" y="214312"/>
                </a:lnTo>
                <a:lnTo>
                  <a:pt x="71437" y="223242"/>
                </a:lnTo>
                <a:lnTo>
                  <a:pt x="89296" y="223242"/>
                </a:lnTo>
                <a:lnTo>
                  <a:pt x="107156" y="223242"/>
                </a:lnTo>
                <a:lnTo>
                  <a:pt x="125015" y="223242"/>
                </a:lnTo>
                <a:lnTo>
                  <a:pt x="142875" y="214312"/>
                </a:lnTo>
                <a:lnTo>
                  <a:pt x="151804" y="205382"/>
                </a:lnTo>
                <a:lnTo>
                  <a:pt x="169664" y="187523"/>
                </a:lnTo>
                <a:lnTo>
                  <a:pt x="178593" y="169664"/>
                </a:lnTo>
                <a:lnTo>
                  <a:pt x="187523" y="151804"/>
                </a:lnTo>
                <a:lnTo>
                  <a:pt x="187523" y="133945"/>
                </a:lnTo>
                <a:lnTo>
                  <a:pt x="196453" y="116086"/>
                </a:lnTo>
                <a:lnTo>
                  <a:pt x="205382" y="98226"/>
                </a:lnTo>
                <a:lnTo>
                  <a:pt x="205382" y="80367"/>
                </a:lnTo>
                <a:lnTo>
                  <a:pt x="205382" y="7143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62507"/>
                </a:lnTo>
                <a:lnTo>
                  <a:pt x="196453" y="71437"/>
                </a:lnTo>
                <a:lnTo>
                  <a:pt x="205382" y="80367"/>
                </a:lnTo>
                <a:lnTo>
                  <a:pt x="196453" y="98226"/>
                </a:lnTo>
                <a:lnTo>
                  <a:pt x="196453" y="125015"/>
                </a:lnTo>
                <a:lnTo>
                  <a:pt x="196453" y="151804"/>
                </a:lnTo>
                <a:lnTo>
                  <a:pt x="196453" y="178593"/>
                </a:lnTo>
                <a:lnTo>
                  <a:pt x="196453" y="214312"/>
                </a:lnTo>
                <a:lnTo>
                  <a:pt x="196453" y="250031"/>
                </a:lnTo>
                <a:lnTo>
                  <a:pt x="196453" y="285750"/>
                </a:lnTo>
                <a:lnTo>
                  <a:pt x="196453" y="321468"/>
                </a:lnTo>
                <a:lnTo>
                  <a:pt x="196453" y="348257"/>
                </a:lnTo>
                <a:lnTo>
                  <a:pt x="196453" y="375046"/>
                </a:lnTo>
                <a:lnTo>
                  <a:pt x="196453" y="401836"/>
                </a:lnTo>
                <a:lnTo>
                  <a:pt x="196453" y="428625"/>
                </a:lnTo>
                <a:lnTo>
                  <a:pt x="187523" y="437554"/>
                </a:lnTo>
                <a:lnTo>
                  <a:pt x="187523" y="455414"/>
                </a:lnTo>
                <a:lnTo>
                  <a:pt x="187523" y="455414"/>
                </a:lnTo>
                <a:lnTo>
                  <a:pt x="187523" y="455414"/>
                </a:lnTo>
                <a:lnTo>
                  <a:pt x="187523" y="455414"/>
                </a:lnTo>
                <a:lnTo>
                  <a:pt x="187523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48383" y="4321968"/>
            <a:ext cx="339329" cy="410767"/>
          </a:xfrm>
          <a:custGeom>
            <a:avLst/>
            <a:gdLst/>
            <a:ahLst/>
            <a:cxnLst/>
            <a:rect l="0" t="0" r="0" b="0"/>
            <a:pathLst>
              <a:path w="339329" h="410767">
                <a:moveTo>
                  <a:pt x="187523" y="35719"/>
                </a:moveTo>
                <a:lnTo>
                  <a:pt x="187523" y="26789"/>
                </a:lnTo>
                <a:lnTo>
                  <a:pt x="187523" y="26789"/>
                </a:lnTo>
                <a:lnTo>
                  <a:pt x="178594" y="17860"/>
                </a:lnTo>
                <a:lnTo>
                  <a:pt x="178594" y="8930"/>
                </a:lnTo>
                <a:lnTo>
                  <a:pt x="160734" y="8930"/>
                </a:lnTo>
                <a:lnTo>
                  <a:pt x="151805" y="0"/>
                </a:lnTo>
                <a:lnTo>
                  <a:pt x="133945" y="8930"/>
                </a:lnTo>
                <a:lnTo>
                  <a:pt x="116086" y="17860"/>
                </a:lnTo>
                <a:lnTo>
                  <a:pt x="98226" y="26789"/>
                </a:lnTo>
                <a:lnTo>
                  <a:pt x="71437" y="53578"/>
                </a:lnTo>
                <a:lnTo>
                  <a:pt x="53578" y="80368"/>
                </a:lnTo>
                <a:lnTo>
                  <a:pt x="35719" y="107157"/>
                </a:lnTo>
                <a:lnTo>
                  <a:pt x="17859" y="151805"/>
                </a:lnTo>
                <a:lnTo>
                  <a:pt x="0" y="187524"/>
                </a:lnTo>
                <a:lnTo>
                  <a:pt x="0" y="232172"/>
                </a:lnTo>
                <a:lnTo>
                  <a:pt x="0" y="267891"/>
                </a:lnTo>
                <a:lnTo>
                  <a:pt x="17859" y="303610"/>
                </a:lnTo>
                <a:lnTo>
                  <a:pt x="35719" y="330399"/>
                </a:lnTo>
                <a:lnTo>
                  <a:pt x="53578" y="366118"/>
                </a:lnTo>
                <a:lnTo>
                  <a:pt x="80367" y="383977"/>
                </a:lnTo>
                <a:lnTo>
                  <a:pt x="116086" y="401836"/>
                </a:lnTo>
                <a:lnTo>
                  <a:pt x="151805" y="410766"/>
                </a:lnTo>
                <a:lnTo>
                  <a:pt x="178594" y="410766"/>
                </a:lnTo>
                <a:lnTo>
                  <a:pt x="214312" y="410766"/>
                </a:lnTo>
                <a:lnTo>
                  <a:pt x="250031" y="410766"/>
                </a:lnTo>
                <a:lnTo>
                  <a:pt x="276820" y="392907"/>
                </a:lnTo>
                <a:lnTo>
                  <a:pt x="294680" y="375047"/>
                </a:lnTo>
                <a:lnTo>
                  <a:pt x="312539" y="357188"/>
                </a:lnTo>
                <a:lnTo>
                  <a:pt x="330398" y="330399"/>
                </a:lnTo>
                <a:lnTo>
                  <a:pt x="339328" y="294680"/>
                </a:lnTo>
                <a:lnTo>
                  <a:pt x="339328" y="267891"/>
                </a:lnTo>
                <a:lnTo>
                  <a:pt x="330398" y="232172"/>
                </a:lnTo>
                <a:lnTo>
                  <a:pt x="321469" y="187524"/>
                </a:lnTo>
                <a:lnTo>
                  <a:pt x="303609" y="151805"/>
                </a:lnTo>
                <a:lnTo>
                  <a:pt x="285750" y="125016"/>
                </a:lnTo>
                <a:lnTo>
                  <a:pt x="267890" y="98227"/>
                </a:lnTo>
                <a:lnTo>
                  <a:pt x="241101" y="71438"/>
                </a:lnTo>
                <a:lnTo>
                  <a:pt x="214312" y="53578"/>
                </a:lnTo>
                <a:lnTo>
                  <a:pt x="196453" y="35719"/>
                </a:lnTo>
                <a:lnTo>
                  <a:pt x="178594" y="1786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41289" y="4482703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26789" y="26789"/>
                </a:lnTo>
                <a:lnTo>
                  <a:pt x="35719" y="44648"/>
                </a:lnTo>
                <a:lnTo>
                  <a:pt x="53578" y="62508"/>
                </a:lnTo>
                <a:lnTo>
                  <a:pt x="71438" y="89297"/>
                </a:lnTo>
                <a:lnTo>
                  <a:pt x="89297" y="116086"/>
                </a:lnTo>
                <a:lnTo>
                  <a:pt x="107156" y="142875"/>
                </a:lnTo>
                <a:lnTo>
                  <a:pt x="125016" y="169664"/>
                </a:lnTo>
                <a:lnTo>
                  <a:pt x="142875" y="196453"/>
                </a:lnTo>
                <a:lnTo>
                  <a:pt x="169664" y="214312"/>
                </a:lnTo>
                <a:lnTo>
                  <a:pt x="178594" y="232172"/>
                </a:lnTo>
                <a:lnTo>
                  <a:pt x="196453" y="241101"/>
                </a:lnTo>
                <a:lnTo>
                  <a:pt x="205383" y="250031"/>
                </a:lnTo>
                <a:lnTo>
                  <a:pt x="214313" y="250031"/>
                </a:lnTo>
                <a:lnTo>
                  <a:pt x="21431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68078" y="4491632"/>
            <a:ext cx="142876" cy="241103"/>
          </a:xfrm>
          <a:custGeom>
            <a:avLst/>
            <a:gdLst/>
            <a:ahLst/>
            <a:cxnLst/>
            <a:rect l="0" t="0" r="0" b="0"/>
            <a:pathLst>
              <a:path w="142876" h="241103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26789"/>
                </a:lnTo>
                <a:lnTo>
                  <a:pt x="98227" y="44649"/>
                </a:lnTo>
                <a:lnTo>
                  <a:pt x="80367" y="62508"/>
                </a:lnTo>
                <a:lnTo>
                  <a:pt x="62508" y="89297"/>
                </a:lnTo>
                <a:lnTo>
                  <a:pt x="44649" y="116086"/>
                </a:lnTo>
                <a:lnTo>
                  <a:pt x="26789" y="142875"/>
                </a:lnTo>
                <a:lnTo>
                  <a:pt x="17860" y="169664"/>
                </a:lnTo>
                <a:lnTo>
                  <a:pt x="893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027039" y="4500562"/>
            <a:ext cx="187525" cy="223243"/>
          </a:xfrm>
          <a:custGeom>
            <a:avLst/>
            <a:gdLst/>
            <a:ahLst/>
            <a:cxnLst/>
            <a:rect l="0" t="0" r="0" b="0"/>
            <a:pathLst>
              <a:path w="187525" h="22324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44649"/>
                </a:lnTo>
                <a:lnTo>
                  <a:pt x="44649" y="62508"/>
                </a:lnTo>
                <a:lnTo>
                  <a:pt x="62508" y="89297"/>
                </a:lnTo>
                <a:lnTo>
                  <a:pt x="71438" y="116086"/>
                </a:lnTo>
                <a:lnTo>
                  <a:pt x="89297" y="133945"/>
                </a:lnTo>
                <a:lnTo>
                  <a:pt x="107156" y="160734"/>
                </a:lnTo>
                <a:lnTo>
                  <a:pt x="125016" y="178594"/>
                </a:lnTo>
                <a:lnTo>
                  <a:pt x="142875" y="196453"/>
                </a:lnTo>
                <a:lnTo>
                  <a:pt x="160734" y="214313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87524" y="223242"/>
                </a:lnTo>
                <a:lnTo>
                  <a:pt x="18752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43125" y="4482703"/>
            <a:ext cx="62509" cy="482204"/>
          </a:xfrm>
          <a:custGeom>
            <a:avLst/>
            <a:gdLst/>
            <a:ahLst/>
            <a:cxnLst/>
            <a:rect l="0" t="0" r="0" b="0"/>
            <a:pathLst>
              <a:path w="62509" h="48220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26789"/>
                </a:lnTo>
                <a:lnTo>
                  <a:pt x="62508" y="44648"/>
                </a:lnTo>
                <a:lnTo>
                  <a:pt x="53578" y="71437"/>
                </a:lnTo>
                <a:lnTo>
                  <a:pt x="53578" y="107156"/>
                </a:lnTo>
                <a:lnTo>
                  <a:pt x="53578" y="151804"/>
                </a:lnTo>
                <a:lnTo>
                  <a:pt x="44648" y="187523"/>
                </a:lnTo>
                <a:lnTo>
                  <a:pt x="35719" y="232172"/>
                </a:lnTo>
                <a:lnTo>
                  <a:pt x="26789" y="285750"/>
                </a:lnTo>
                <a:lnTo>
                  <a:pt x="17859" y="330398"/>
                </a:lnTo>
                <a:lnTo>
                  <a:pt x="8930" y="383976"/>
                </a:lnTo>
                <a:lnTo>
                  <a:pt x="0" y="428625"/>
                </a:lnTo>
                <a:lnTo>
                  <a:pt x="0" y="455414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76883" y="3670101"/>
            <a:ext cx="160735" cy="107157"/>
          </a:xfrm>
          <a:custGeom>
            <a:avLst/>
            <a:gdLst/>
            <a:ahLst/>
            <a:cxnLst/>
            <a:rect l="0" t="0" r="0" b="0"/>
            <a:pathLst>
              <a:path w="160735" h="107157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0367"/>
                </a:lnTo>
                <a:lnTo>
                  <a:pt x="53578" y="71438"/>
                </a:lnTo>
                <a:lnTo>
                  <a:pt x="62508" y="62508"/>
                </a:lnTo>
                <a:lnTo>
                  <a:pt x="71437" y="53578"/>
                </a:lnTo>
                <a:lnTo>
                  <a:pt x="89297" y="44649"/>
                </a:lnTo>
                <a:lnTo>
                  <a:pt x="98226" y="4464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25016" y="17860"/>
                </a:lnTo>
                <a:lnTo>
                  <a:pt x="13394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05508" y="3652242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35719" y="169664"/>
                </a:move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51804"/>
                </a:lnTo>
                <a:lnTo>
                  <a:pt x="35719" y="142875"/>
                </a:lnTo>
                <a:lnTo>
                  <a:pt x="35719" y="133945"/>
                </a:lnTo>
                <a:lnTo>
                  <a:pt x="26789" y="125015"/>
                </a:lnTo>
                <a:lnTo>
                  <a:pt x="26789" y="107156"/>
                </a:lnTo>
                <a:lnTo>
                  <a:pt x="26789" y="98226"/>
                </a:lnTo>
                <a:lnTo>
                  <a:pt x="26789" y="8929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53578"/>
                </a:lnTo>
                <a:lnTo>
                  <a:pt x="17859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48383" y="3634382"/>
            <a:ext cx="223243" cy="214314"/>
          </a:xfrm>
          <a:custGeom>
            <a:avLst/>
            <a:gdLst/>
            <a:ahLst/>
            <a:cxnLst/>
            <a:rect l="0" t="0" r="0" b="0"/>
            <a:pathLst>
              <a:path w="223243" h="214314">
                <a:moveTo>
                  <a:pt x="223242" y="214313"/>
                </a:moveTo>
                <a:lnTo>
                  <a:pt x="223242" y="214313"/>
                </a:lnTo>
                <a:lnTo>
                  <a:pt x="223242" y="214313"/>
                </a:lnTo>
                <a:lnTo>
                  <a:pt x="223242" y="214313"/>
                </a:lnTo>
                <a:lnTo>
                  <a:pt x="223242" y="214313"/>
                </a:lnTo>
                <a:lnTo>
                  <a:pt x="223242" y="205383"/>
                </a:lnTo>
                <a:lnTo>
                  <a:pt x="223242" y="205383"/>
                </a:lnTo>
                <a:lnTo>
                  <a:pt x="223242" y="205383"/>
                </a:lnTo>
                <a:lnTo>
                  <a:pt x="223242" y="205383"/>
                </a:lnTo>
                <a:lnTo>
                  <a:pt x="214312" y="196454"/>
                </a:lnTo>
                <a:lnTo>
                  <a:pt x="214312" y="196454"/>
                </a:lnTo>
                <a:lnTo>
                  <a:pt x="205383" y="187524"/>
                </a:lnTo>
                <a:lnTo>
                  <a:pt x="196453" y="178594"/>
                </a:lnTo>
                <a:lnTo>
                  <a:pt x="187523" y="169664"/>
                </a:lnTo>
                <a:lnTo>
                  <a:pt x="178594" y="151805"/>
                </a:lnTo>
                <a:lnTo>
                  <a:pt x="160734" y="142875"/>
                </a:lnTo>
                <a:lnTo>
                  <a:pt x="142875" y="125016"/>
                </a:lnTo>
                <a:lnTo>
                  <a:pt x="133945" y="116086"/>
                </a:lnTo>
                <a:lnTo>
                  <a:pt x="116086" y="98227"/>
                </a:lnTo>
                <a:lnTo>
                  <a:pt x="98226" y="89297"/>
                </a:lnTo>
                <a:lnTo>
                  <a:pt x="80367" y="71438"/>
                </a:lnTo>
                <a:lnTo>
                  <a:pt x="62508" y="62508"/>
                </a:lnTo>
                <a:lnTo>
                  <a:pt x="44648" y="5357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062633" y="3402211"/>
            <a:ext cx="241102" cy="187524"/>
          </a:xfrm>
          <a:custGeom>
            <a:avLst/>
            <a:gdLst/>
            <a:ahLst/>
            <a:cxnLst/>
            <a:rect l="0" t="0" r="0" b="0"/>
            <a:pathLst>
              <a:path w="241102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35718"/>
                </a:lnTo>
                <a:lnTo>
                  <a:pt x="62508" y="53578"/>
                </a:lnTo>
                <a:lnTo>
                  <a:pt x="71437" y="62507"/>
                </a:lnTo>
                <a:lnTo>
                  <a:pt x="89297" y="80367"/>
                </a:lnTo>
                <a:lnTo>
                  <a:pt x="107156" y="98226"/>
                </a:lnTo>
                <a:lnTo>
                  <a:pt x="133945" y="107156"/>
                </a:lnTo>
                <a:lnTo>
                  <a:pt x="142875" y="125015"/>
                </a:lnTo>
                <a:lnTo>
                  <a:pt x="160734" y="133945"/>
                </a:lnTo>
                <a:lnTo>
                  <a:pt x="178594" y="151804"/>
                </a:lnTo>
                <a:lnTo>
                  <a:pt x="196453" y="160734"/>
                </a:lnTo>
                <a:lnTo>
                  <a:pt x="205383" y="169664"/>
                </a:lnTo>
                <a:lnTo>
                  <a:pt x="214312" y="178593"/>
                </a:lnTo>
                <a:lnTo>
                  <a:pt x="223242" y="178593"/>
                </a:lnTo>
                <a:lnTo>
                  <a:pt x="232172" y="187523"/>
                </a:lnTo>
                <a:lnTo>
                  <a:pt x="232172" y="187523"/>
                </a:lnTo>
                <a:lnTo>
                  <a:pt x="241101" y="187523"/>
                </a:lnTo>
                <a:lnTo>
                  <a:pt x="241101" y="187523"/>
                </a:lnTo>
                <a:lnTo>
                  <a:pt x="24110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53703" y="3393281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4" y="17859"/>
                </a:lnTo>
                <a:lnTo>
                  <a:pt x="169664" y="35719"/>
                </a:lnTo>
                <a:lnTo>
                  <a:pt x="151805" y="44648"/>
                </a:lnTo>
                <a:lnTo>
                  <a:pt x="133946" y="71437"/>
                </a:lnTo>
                <a:lnTo>
                  <a:pt x="116086" y="89297"/>
                </a:lnTo>
                <a:lnTo>
                  <a:pt x="89297" y="116086"/>
                </a:lnTo>
                <a:lnTo>
                  <a:pt x="71438" y="133945"/>
                </a:lnTo>
                <a:lnTo>
                  <a:pt x="44649" y="151805"/>
                </a:lnTo>
                <a:lnTo>
                  <a:pt x="35719" y="169664"/>
                </a:lnTo>
                <a:lnTo>
                  <a:pt x="17860" y="178594"/>
                </a:lnTo>
                <a:lnTo>
                  <a:pt x="893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6883" y="1571625"/>
            <a:ext cx="473274" cy="258962"/>
          </a:xfrm>
          <a:custGeom>
            <a:avLst/>
            <a:gdLst/>
            <a:ahLst/>
            <a:cxnLst/>
            <a:rect l="0" t="0" r="0" b="0"/>
            <a:pathLst>
              <a:path w="473274" h="258962">
                <a:moveTo>
                  <a:pt x="17859" y="187523"/>
                </a:moveTo>
                <a:lnTo>
                  <a:pt x="17859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8930" y="187523"/>
                </a:lnTo>
                <a:lnTo>
                  <a:pt x="8930" y="178594"/>
                </a:lnTo>
                <a:lnTo>
                  <a:pt x="17859" y="169664"/>
                </a:lnTo>
                <a:lnTo>
                  <a:pt x="35719" y="151804"/>
                </a:lnTo>
                <a:lnTo>
                  <a:pt x="53578" y="133945"/>
                </a:lnTo>
                <a:lnTo>
                  <a:pt x="71437" y="116086"/>
                </a:lnTo>
                <a:lnTo>
                  <a:pt x="89297" y="107156"/>
                </a:lnTo>
                <a:lnTo>
                  <a:pt x="107156" y="89297"/>
                </a:lnTo>
                <a:lnTo>
                  <a:pt x="133945" y="71437"/>
                </a:lnTo>
                <a:lnTo>
                  <a:pt x="151805" y="53578"/>
                </a:lnTo>
                <a:lnTo>
                  <a:pt x="178594" y="44648"/>
                </a:lnTo>
                <a:lnTo>
                  <a:pt x="196453" y="26789"/>
                </a:lnTo>
                <a:lnTo>
                  <a:pt x="214312" y="17859"/>
                </a:lnTo>
                <a:lnTo>
                  <a:pt x="232172" y="8929"/>
                </a:lnTo>
                <a:lnTo>
                  <a:pt x="241101" y="0"/>
                </a:lnTo>
                <a:lnTo>
                  <a:pt x="258961" y="0"/>
                </a:lnTo>
                <a:lnTo>
                  <a:pt x="267891" y="0"/>
                </a:lnTo>
                <a:lnTo>
                  <a:pt x="267891" y="0"/>
                </a:lnTo>
                <a:lnTo>
                  <a:pt x="276820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94680" y="8929"/>
                </a:lnTo>
                <a:lnTo>
                  <a:pt x="294680" y="17859"/>
                </a:lnTo>
                <a:lnTo>
                  <a:pt x="303609" y="26789"/>
                </a:lnTo>
                <a:lnTo>
                  <a:pt x="312539" y="35719"/>
                </a:lnTo>
                <a:lnTo>
                  <a:pt x="321469" y="44648"/>
                </a:lnTo>
                <a:lnTo>
                  <a:pt x="330398" y="62508"/>
                </a:lnTo>
                <a:lnTo>
                  <a:pt x="339328" y="71437"/>
                </a:lnTo>
                <a:lnTo>
                  <a:pt x="348258" y="89297"/>
                </a:lnTo>
                <a:lnTo>
                  <a:pt x="357187" y="107156"/>
                </a:lnTo>
                <a:lnTo>
                  <a:pt x="375047" y="116086"/>
                </a:lnTo>
                <a:lnTo>
                  <a:pt x="383976" y="133945"/>
                </a:lnTo>
                <a:lnTo>
                  <a:pt x="392906" y="142875"/>
                </a:lnTo>
                <a:lnTo>
                  <a:pt x="410766" y="160734"/>
                </a:lnTo>
                <a:lnTo>
                  <a:pt x="419695" y="178594"/>
                </a:lnTo>
                <a:lnTo>
                  <a:pt x="428625" y="187523"/>
                </a:lnTo>
                <a:lnTo>
                  <a:pt x="437555" y="205383"/>
                </a:lnTo>
                <a:lnTo>
                  <a:pt x="446484" y="214312"/>
                </a:lnTo>
                <a:lnTo>
                  <a:pt x="455414" y="223242"/>
                </a:lnTo>
                <a:lnTo>
                  <a:pt x="455414" y="232172"/>
                </a:lnTo>
                <a:lnTo>
                  <a:pt x="464344" y="241101"/>
                </a:lnTo>
                <a:lnTo>
                  <a:pt x="464344" y="250031"/>
                </a:lnTo>
                <a:lnTo>
                  <a:pt x="473273" y="250031"/>
                </a:lnTo>
                <a:lnTo>
                  <a:pt x="473273" y="258961"/>
                </a:lnTo>
                <a:lnTo>
                  <a:pt x="473273" y="258961"/>
                </a:lnTo>
                <a:lnTo>
                  <a:pt x="473273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017984" y="1357313"/>
            <a:ext cx="205384" cy="125016"/>
          </a:xfrm>
          <a:custGeom>
            <a:avLst/>
            <a:gdLst/>
            <a:ahLst/>
            <a:cxnLst/>
            <a:rect l="0" t="0" r="0" b="0"/>
            <a:pathLst>
              <a:path w="205384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35719" y="26789"/>
                </a:lnTo>
                <a:lnTo>
                  <a:pt x="44649" y="35718"/>
                </a:lnTo>
                <a:lnTo>
                  <a:pt x="62508" y="44648"/>
                </a:lnTo>
                <a:lnTo>
                  <a:pt x="80368" y="53577"/>
                </a:lnTo>
                <a:lnTo>
                  <a:pt x="98227" y="62507"/>
                </a:lnTo>
                <a:lnTo>
                  <a:pt x="116086" y="80366"/>
                </a:lnTo>
                <a:lnTo>
                  <a:pt x="125016" y="89296"/>
                </a:lnTo>
                <a:lnTo>
                  <a:pt x="142875" y="98226"/>
                </a:lnTo>
                <a:lnTo>
                  <a:pt x="160735" y="107156"/>
                </a:lnTo>
                <a:lnTo>
                  <a:pt x="169665" y="107156"/>
                </a:lnTo>
                <a:lnTo>
                  <a:pt x="178594" y="116085"/>
                </a:lnTo>
                <a:lnTo>
                  <a:pt x="187524" y="116085"/>
                </a:lnTo>
                <a:lnTo>
                  <a:pt x="196454" y="116085"/>
                </a:lnTo>
                <a:lnTo>
                  <a:pt x="196454" y="125015"/>
                </a:lnTo>
                <a:lnTo>
                  <a:pt x="205383" y="125015"/>
                </a:lnTo>
                <a:lnTo>
                  <a:pt x="20538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080492" y="1339453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71438" y="2678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9" y="80367"/>
                </a:lnTo>
                <a:lnTo>
                  <a:pt x="26789" y="107156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54203" y="1651992"/>
            <a:ext cx="330400" cy="223243"/>
          </a:xfrm>
          <a:custGeom>
            <a:avLst/>
            <a:gdLst/>
            <a:ahLst/>
            <a:cxnLst/>
            <a:rect l="0" t="0" r="0" b="0"/>
            <a:pathLst>
              <a:path w="330400" h="223243">
                <a:moveTo>
                  <a:pt x="0" y="169664"/>
                </a:move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5"/>
                </a:lnTo>
                <a:lnTo>
                  <a:pt x="17860" y="142875"/>
                </a:lnTo>
                <a:lnTo>
                  <a:pt x="26789" y="133945"/>
                </a:lnTo>
                <a:lnTo>
                  <a:pt x="35719" y="116086"/>
                </a:lnTo>
                <a:lnTo>
                  <a:pt x="44649" y="107156"/>
                </a:lnTo>
                <a:lnTo>
                  <a:pt x="53578" y="98227"/>
                </a:lnTo>
                <a:lnTo>
                  <a:pt x="71438" y="80367"/>
                </a:lnTo>
                <a:lnTo>
                  <a:pt x="89297" y="62508"/>
                </a:lnTo>
                <a:lnTo>
                  <a:pt x="98227" y="5357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33945" y="17859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96453" y="17859"/>
                </a:lnTo>
                <a:lnTo>
                  <a:pt x="196453" y="26789"/>
                </a:lnTo>
                <a:lnTo>
                  <a:pt x="205383" y="44648"/>
                </a:lnTo>
                <a:lnTo>
                  <a:pt x="214313" y="53578"/>
                </a:lnTo>
                <a:lnTo>
                  <a:pt x="223242" y="71437"/>
                </a:lnTo>
                <a:lnTo>
                  <a:pt x="232172" y="89297"/>
                </a:lnTo>
                <a:lnTo>
                  <a:pt x="241102" y="107156"/>
                </a:lnTo>
                <a:lnTo>
                  <a:pt x="250031" y="116086"/>
                </a:lnTo>
                <a:lnTo>
                  <a:pt x="258961" y="133945"/>
                </a:lnTo>
                <a:lnTo>
                  <a:pt x="276820" y="151805"/>
                </a:lnTo>
                <a:lnTo>
                  <a:pt x="285750" y="169664"/>
                </a:lnTo>
                <a:lnTo>
                  <a:pt x="294680" y="187523"/>
                </a:lnTo>
                <a:lnTo>
                  <a:pt x="303610" y="196453"/>
                </a:lnTo>
                <a:lnTo>
                  <a:pt x="312539" y="214312"/>
                </a:lnTo>
                <a:lnTo>
                  <a:pt x="321469" y="223242"/>
                </a:lnTo>
                <a:lnTo>
                  <a:pt x="330399" y="223242"/>
                </a:lnTo>
                <a:lnTo>
                  <a:pt x="33039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11328" y="2411015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17860"/>
                </a:lnTo>
                <a:lnTo>
                  <a:pt x="89297" y="1786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152430" y="2259211"/>
            <a:ext cx="276821" cy="294681"/>
          </a:xfrm>
          <a:custGeom>
            <a:avLst/>
            <a:gdLst/>
            <a:ahLst/>
            <a:cxnLst/>
            <a:rect l="0" t="0" r="0" b="0"/>
            <a:pathLst>
              <a:path w="276821" h="294681">
                <a:moveTo>
                  <a:pt x="35718" y="62508"/>
                </a:moveTo>
                <a:lnTo>
                  <a:pt x="35718" y="6250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35718"/>
                </a:lnTo>
                <a:lnTo>
                  <a:pt x="71437" y="26789"/>
                </a:lnTo>
                <a:lnTo>
                  <a:pt x="89297" y="17859"/>
                </a:lnTo>
                <a:lnTo>
                  <a:pt x="107156" y="8929"/>
                </a:lnTo>
                <a:lnTo>
                  <a:pt x="125015" y="8929"/>
                </a:lnTo>
                <a:lnTo>
                  <a:pt x="151804" y="0"/>
                </a:lnTo>
                <a:lnTo>
                  <a:pt x="169664" y="8929"/>
                </a:lnTo>
                <a:lnTo>
                  <a:pt x="178593" y="892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05383" y="44648"/>
                </a:lnTo>
                <a:lnTo>
                  <a:pt x="205383" y="62508"/>
                </a:lnTo>
                <a:lnTo>
                  <a:pt x="196453" y="80367"/>
                </a:lnTo>
                <a:lnTo>
                  <a:pt x="178593" y="98226"/>
                </a:lnTo>
                <a:lnTo>
                  <a:pt x="160734" y="116086"/>
                </a:lnTo>
                <a:lnTo>
                  <a:pt x="142875" y="125015"/>
                </a:lnTo>
                <a:lnTo>
                  <a:pt x="116086" y="133945"/>
                </a:lnTo>
                <a:lnTo>
                  <a:pt x="98226" y="142875"/>
                </a:lnTo>
                <a:lnTo>
                  <a:pt x="89297" y="142875"/>
                </a:lnTo>
                <a:lnTo>
                  <a:pt x="80367" y="151804"/>
                </a:lnTo>
                <a:lnTo>
                  <a:pt x="80367" y="142875"/>
                </a:lnTo>
                <a:lnTo>
                  <a:pt x="80367" y="14287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25015" y="125015"/>
                </a:lnTo>
                <a:lnTo>
                  <a:pt x="151804" y="125015"/>
                </a:lnTo>
                <a:lnTo>
                  <a:pt x="178593" y="125015"/>
                </a:lnTo>
                <a:lnTo>
                  <a:pt x="196453" y="125015"/>
                </a:lnTo>
                <a:lnTo>
                  <a:pt x="223242" y="133945"/>
                </a:lnTo>
                <a:lnTo>
                  <a:pt x="241101" y="142875"/>
                </a:lnTo>
                <a:lnTo>
                  <a:pt x="258961" y="151804"/>
                </a:lnTo>
                <a:lnTo>
                  <a:pt x="267890" y="160734"/>
                </a:lnTo>
                <a:lnTo>
                  <a:pt x="276820" y="178593"/>
                </a:lnTo>
                <a:lnTo>
                  <a:pt x="276820" y="196453"/>
                </a:lnTo>
                <a:lnTo>
                  <a:pt x="276820" y="205383"/>
                </a:lnTo>
                <a:lnTo>
                  <a:pt x="267890" y="223242"/>
                </a:lnTo>
                <a:lnTo>
                  <a:pt x="258961" y="241102"/>
                </a:lnTo>
                <a:lnTo>
                  <a:pt x="250031" y="250031"/>
                </a:lnTo>
                <a:lnTo>
                  <a:pt x="241101" y="258961"/>
                </a:lnTo>
                <a:lnTo>
                  <a:pt x="223242" y="276820"/>
                </a:lnTo>
                <a:lnTo>
                  <a:pt x="205383" y="276820"/>
                </a:lnTo>
                <a:lnTo>
                  <a:pt x="187523" y="285750"/>
                </a:lnTo>
                <a:lnTo>
                  <a:pt x="169664" y="294680"/>
                </a:lnTo>
                <a:lnTo>
                  <a:pt x="142875" y="294680"/>
                </a:lnTo>
                <a:lnTo>
                  <a:pt x="116086" y="294680"/>
                </a:lnTo>
                <a:lnTo>
                  <a:pt x="89297" y="294680"/>
                </a:lnTo>
                <a:lnTo>
                  <a:pt x="62508" y="294680"/>
                </a:lnTo>
                <a:lnTo>
                  <a:pt x="35718" y="285750"/>
                </a:lnTo>
                <a:lnTo>
                  <a:pt x="17859" y="276820"/>
                </a:lnTo>
                <a:lnTo>
                  <a:pt x="8929" y="26789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91758" y="2250281"/>
            <a:ext cx="348259" cy="285751"/>
          </a:xfrm>
          <a:custGeom>
            <a:avLst/>
            <a:gdLst/>
            <a:ahLst/>
            <a:cxnLst/>
            <a:rect l="0" t="0" r="0" b="0"/>
            <a:pathLst>
              <a:path w="348259" h="285751">
                <a:moveTo>
                  <a:pt x="169664" y="8930"/>
                </a:move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07156" y="8930"/>
                </a:lnTo>
                <a:lnTo>
                  <a:pt x="98226" y="26789"/>
                </a:lnTo>
                <a:lnTo>
                  <a:pt x="71437" y="44648"/>
                </a:lnTo>
                <a:lnTo>
                  <a:pt x="53578" y="62508"/>
                </a:lnTo>
                <a:lnTo>
                  <a:pt x="26789" y="98227"/>
                </a:lnTo>
                <a:lnTo>
                  <a:pt x="8930" y="125016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14313"/>
                </a:lnTo>
                <a:lnTo>
                  <a:pt x="17859" y="241102"/>
                </a:lnTo>
                <a:lnTo>
                  <a:pt x="26789" y="258961"/>
                </a:lnTo>
                <a:lnTo>
                  <a:pt x="53578" y="267891"/>
                </a:lnTo>
                <a:lnTo>
                  <a:pt x="80367" y="276821"/>
                </a:lnTo>
                <a:lnTo>
                  <a:pt x="116086" y="285750"/>
                </a:lnTo>
                <a:lnTo>
                  <a:pt x="151805" y="285750"/>
                </a:lnTo>
                <a:lnTo>
                  <a:pt x="187523" y="285750"/>
                </a:lnTo>
                <a:lnTo>
                  <a:pt x="223242" y="276821"/>
                </a:lnTo>
                <a:lnTo>
                  <a:pt x="258961" y="258961"/>
                </a:lnTo>
                <a:lnTo>
                  <a:pt x="285750" y="241102"/>
                </a:lnTo>
                <a:lnTo>
                  <a:pt x="312539" y="223242"/>
                </a:lnTo>
                <a:lnTo>
                  <a:pt x="330398" y="196453"/>
                </a:lnTo>
                <a:lnTo>
                  <a:pt x="339328" y="178594"/>
                </a:lnTo>
                <a:lnTo>
                  <a:pt x="348258" y="151805"/>
                </a:lnTo>
                <a:lnTo>
                  <a:pt x="339328" y="125016"/>
                </a:lnTo>
                <a:lnTo>
                  <a:pt x="330398" y="107156"/>
                </a:lnTo>
                <a:lnTo>
                  <a:pt x="312539" y="80367"/>
                </a:lnTo>
                <a:lnTo>
                  <a:pt x="285750" y="62508"/>
                </a:lnTo>
                <a:lnTo>
                  <a:pt x="258961" y="44648"/>
                </a:lnTo>
                <a:lnTo>
                  <a:pt x="232172" y="35719"/>
                </a:lnTo>
                <a:lnTo>
                  <a:pt x="205383" y="26789"/>
                </a:lnTo>
                <a:lnTo>
                  <a:pt x="178594" y="17859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20383" y="2187773"/>
            <a:ext cx="321470" cy="357189"/>
          </a:xfrm>
          <a:custGeom>
            <a:avLst/>
            <a:gdLst/>
            <a:ahLst/>
            <a:cxnLst/>
            <a:rect l="0" t="0" r="0" b="0"/>
            <a:pathLst>
              <a:path w="321470" h="35718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59" y="107156"/>
                </a:lnTo>
                <a:lnTo>
                  <a:pt x="26789" y="133946"/>
                </a:lnTo>
                <a:lnTo>
                  <a:pt x="35719" y="160735"/>
                </a:lnTo>
                <a:lnTo>
                  <a:pt x="44648" y="187524"/>
                </a:lnTo>
                <a:lnTo>
                  <a:pt x="53578" y="214313"/>
                </a:lnTo>
                <a:lnTo>
                  <a:pt x="62508" y="241102"/>
                </a:lnTo>
                <a:lnTo>
                  <a:pt x="80367" y="267891"/>
                </a:lnTo>
                <a:lnTo>
                  <a:pt x="89297" y="285750"/>
                </a:lnTo>
                <a:lnTo>
                  <a:pt x="98226" y="303610"/>
                </a:lnTo>
                <a:lnTo>
                  <a:pt x="107156" y="321469"/>
                </a:lnTo>
                <a:lnTo>
                  <a:pt x="116086" y="339329"/>
                </a:lnTo>
                <a:lnTo>
                  <a:pt x="116086" y="348258"/>
                </a:lnTo>
                <a:lnTo>
                  <a:pt x="125015" y="357188"/>
                </a:lnTo>
                <a:lnTo>
                  <a:pt x="125015" y="357188"/>
                </a:lnTo>
                <a:lnTo>
                  <a:pt x="125015" y="357188"/>
                </a:lnTo>
                <a:lnTo>
                  <a:pt x="125015" y="357188"/>
                </a:lnTo>
                <a:lnTo>
                  <a:pt x="125015" y="357188"/>
                </a:lnTo>
                <a:lnTo>
                  <a:pt x="125015" y="357188"/>
                </a:lnTo>
                <a:lnTo>
                  <a:pt x="125015" y="348258"/>
                </a:lnTo>
                <a:lnTo>
                  <a:pt x="116086" y="339329"/>
                </a:lnTo>
                <a:lnTo>
                  <a:pt x="116086" y="330399"/>
                </a:lnTo>
                <a:lnTo>
                  <a:pt x="116086" y="312540"/>
                </a:lnTo>
                <a:lnTo>
                  <a:pt x="116086" y="294680"/>
                </a:lnTo>
                <a:lnTo>
                  <a:pt x="116086" y="276821"/>
                </a:lnTo>
                <a:lnTo>
                  <a:pt x="116086" y="258961"/>
                </a:lnTo>
                <a:lnTo>
                  <a:pt x="116086" y="241102"/>
                </a:lnTo>
                <a:lnTo>
                  <a:pt x="125015" y="223242"/>
                </a:lnTo>
                <a:lnTo>
                  <a:pt x="125015" y="214313"/>
                </a:lnTo>
                <a:lnTo>
                  <a:pt x="133945" y="205383"/>
                </a:lnTo>
                <a:lnTo>
                  <a:pt x="142875" y="196453"/>
                </a:lnTo>
                <a:lnTo>
                  <a:pt x="151805" y="187524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96453" y="187524"/>
                </a:lnTo>
                <a:lnTo>
                  <a:pt x="214312" y="187524"/>
                </a:lnTo>
                <a:lnTo>
                  <a:pt x="232172" y="196453"/>
                </a:lnTo>
                <a:lnTo>
                  <a:pt x="241101" y="214313"/>
                </a:lnTo>
                <a:lnTo>
                  <a:pt x="258961" y="232172"/>
                </a:lnTo>
                <a:lnTo>
                  <a:pt x="276820" y="250031"/>
                </a:lnTo>
                <a:lnTo>
                  <a:pt x="285750" y="267891"/>
                </a:lnTo>
                <a:lnTo>
                  <a:pt x="294680" y="294680"/>
                </a:lnTo>
                <a:lnTo>
                  <a:pt x="303609" y="312540"/>
                </a:lnTo>
                <a:lnTo>
                  <a:pt x="312539" y="330399"/>
                </a:lnTo>
                <a:lnTo>
                  <a:pt x="312539" y="348258"/>
                </a:lnTo>
                <a:lnTo>
                  <a:pt x="321469" y="357188"/>
                </a:lnTo>
                <a:lnTo>
                  <a:pt x="321469" y="357188"/>
                </a:lnTo>
                <a:lnTo>
                  <a:pt x="321469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11328" y="3652242"/>
            <a:ext cx="482204" cy="205384"/>
          </a:xfrm>
          <a:custGeom>
            <a:avLst/>
            <a:gdLst/>
            <a:ahLst/>
            <a:cxnLst/>
            <a:rect l="0" t="0" r="0" b="0"/>
            <a:pathLst>
              <a:path w="482204" h="205384">
                <a:moveTo>
                  <a:pt x="482203" y="151804"/>
                </a:moveTo>
                <a:lnTo>
                  <a:pt x="482203" y="151804"/>
                </a:lnTo>
                <a:lnTo>
                  <a:pt x="473274" y="151804"/>
                </a:lnTo>
                <a:lnTo>
                  <a:pt x="473274" y="151804"/>
                </a:lnTo>
                <a:lnTo>
                  <a:pt x="464344" y="142875"/>
                </a:lnTo>
                <a:lnTo>
                  <a:pt x="455414" y="133945"/>
                </a:lnTo>
                <a:lnTo>
                  <a:pt x="446485" y="125015"/>
                </a:lnTo>
                <a:lnTo>
                  <a:pt x="428625" y="116086"/>
                </a:lnTo>
                <a:lnTo>
                  <a:pt x="401836" y="107156"/>
                </a:lnTo>
                <a:lnTo>
                  <a:pt x="383977" y="98226"/>
                </a:lnTo>
                <a:lnTo>
                  <a:pt x="357188" y="80367"/>
                </a:lnTo>
                <a:lnTo>
                  <a:pt x="330399" y="71437"/>
                </a:lnTo>
                <a:lnTo>
                  <a:pt x="303610" y="62508"/>
                </a:lnTo>
                <a:lnTo>
                  <a:pt x="276820" y="44648"/>
                </a:lnTo>
                <a:lnTo>
                  <a:pt x="250031" y="35719"/>
                </a:lnTo>
                <a:lnTo>
                  <a:pt x="223242" y="2678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8929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26789"/>
                </a:lnTo>
                <a:lnTo>
                  <a:pt x="160735" y="35719"/>
                </a:lnTo>
                <a:lnTo>
                  <a:pt x="160735" y="5357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25016" y="98226"/>
                </a:lnTo>
                <a:lnTo>
                  <a:pt x="98227" y="116086"/>
                </a:lnTo>
                <a:lnTo>
                  <a:pt x="80367" y="133945"/>
                </a:lnTo>
                <a:lnTo>
                  <a:pt x="62508" y="151804"/>
                </a:lnTo>
                <a:lnTo>
                  <a:pt x="44649" y="169664"/>
                </a:lnTo>
                <a:lnTo>
                  <a:pt x="26789" y="178594"/>
                </a:lnTo>
                <a:lnTo>
                  <a:pt x="1786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045273" y="3402211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9" y="71437"/>
                </a:lnTo>
                <a:lnTo>
                  <a:pt x="71438" y="80367"/>
                </a:lnTo>
                <a:lnTo>
                  <a:pt x="89297" y="98226"/>
                </a:lnTo>
                <a:lnTo>
                  <a:pt x="98227" y="107156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51805" y="151804"/>
                </a:lnTo>
                <a:lnTo>
                  <a:pt x="15180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00625" y="3393281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178594" y="0"/>
                </a:moveTo>
                <a:lnTo>
                  <a:pt x="169664" y="0"/>
                </a:lnTo>
                <a:lnTo>
                  <a:pt x="169664" y="8930"/>
                </a:lnTo>
                <a:lnTo>
                  <a:pt x="160734" y="8930"/>
                </a:lnTo>
                <a:lnTo>
                  <a:pt x="142875" y="17859"/>
                </a:lnTo>
                <a:lnTo>
                  <a:pt x="133945" y="35719"/>
                </a:lnTo>
                <a:lnTo>
                  <a:pt x="116086" y="44648"/>
                </a:lnTo>
                <a:lnTo>
                  <a:pt x="98227" y="62508"/>
                </a:lnTo>
                <a:lnTo>
                  <a:pt x="80367" y="89297"/>
                </a:lnTo>
                <a:lnTo>
                  <a:pt x="62508" y="107156"/>
                </a:lnTo>
                <a:lnTo>
                  <a:pt x="44648" y="125015"/>
                </a:lnTo>
                <a:lnTo>
                  <a:pt x="26789" y="14287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70289" y="1401961"/>
            <a:ext cx="160735" cy="125016"/>
          </a:xfrm>
          <a:custGeom>
            <a:avLst/>
            <a:gdLst/>
            <a:ahLst/>
            <a:cxnLst/>
            <a:rect l="0" t="0" r="0" b="0"/>
            <a:pathLst>
              <a:path w="160735" h="125016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35719" y="26789"/>
                </a:lnTo>
                <a:lnTo>
                  <a:pt x="44649" y="44648"/>
                </a:lnTo>
                <a:lnTo>
                  <a:pt x="53578" y="53578"/>
                </a:lnTo>
                <a:lnTo>
                  <a:pt x="71438" y="62508"/>
                </a:lnTo>
                <a:lnTo>
                  <a:pt x="80367" y="71437"/>
                </a:lnTo>
                <a:lnTo>
                  <a:pt x="98227" y="80367"/>
                </a:lnTo>
                <a:lnTo>
                  <a:pt x="107156" y="89297"/>
                </a:lnTo>
                <a:lnTo>
                  <a:pt x="125016" y="9822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60734" y="125015"/>
                </a:lnTo>
                <a:lnTo>
                  <a:pt x="160734" y="125015"/>
                </a:lnTo>
                <a:lnTo>
                  <a:pt x="16073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06008" y="1384102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35718"/>
                </a:lnTo>
                <a:lnTo>
                  <a:pt x="80367" y="62507"/>
                </a:lnTo>
                <a:lnTo>
                  <a:pt x="62508" y="80367"/>
                </a:lnTo>
                <a:lnTo>
                  <a:pt x="53578" y="107156"/>
                </a:lnTo>
                <a:lnTo>
                  <a:pt x="35719" y="125015"/>
                </a:lnTo>
                <a:lnTo>
                  <a:pt x="17859" y="142874"/>
                </a:lnTo>
                <a:lnTo>
                  <a:pt x="8930" y="16966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009555" y="4482703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62508" y="8929"/>
                </a:lnTo>
                <a:lnTo>
                  <a:pt x="89297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295305" y="4304109"/>
            <a:ext cx="53579" cy="446485"/>
          </a:xfrm>
          <a:custGeom>
            <a:avLst/>
            <a:gdLst/>
            <a:ahLst/>
            <a:cxnLst/>
            <a:rect l="0" t="0" r="0" b="0"/>
            <a:pathLst>
              <a:path w="53579" h="44648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8929" y="151805"/>
                </a:lnTo>
                <a:lnTo>
                  <a:pt x="8929" y="196453"/>
                </a:lnTo>
                <a:lnTo>
                  <a:pt x="8929" y="232172"/>
                </a:lnTo>
                <a:lnTo>
                  <a:pt x="17859" y="276820"/>
                </a:lnTo>
                <a:lnTo>
                  <a:pt x="17859" y="312539"/>
                </a:lnTo>
                <a:lnTo>
                  <a:pt x="26789" y="357187"/>
                </a:lnTo>
                <a:lnTo>
                  <a:pt x="35718" y="383977"/>
                </a:lnTo>
                <a:lnTo>
                  <a:pt x="44648" y="410766"/>
                </a:lnTo>
                <a:lnTo>
                  <a:pt x="53578" y="437555"/>
                </a:lnTo>
                <a:lnTo>
                  <a:pt x="53578" y="446484"/>
                </a:lnTo>
                <a:lnTo>
                  <a:pt x="53578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447109" y="4330898"/>
            <a:ext cx="330400" cy="437556"/>
          </a:xfrm>
          <a:custGeom>
            <a:avLst/>
            <a:gdLst/>
            <a:ahLst/>
            <a:cxnLst/>
            <a:rect l="0" t="0" r="0" b="0"/>
            <a:pathLst>
              <a:path w="330400" h="437556">
                <a:moveTo>
                  <a:pt x="0" y="7143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1785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4" y="71438"/>
                </a:lnTo>
                <a:lnTo>
                  <a:pt x="187524" y="89297"/>
                </a:lnTo>
                <a:lnTo>
                  <a:pt x="178594" y="116086"/>
                </a:lnTo>
                <a:lnTo>
                  <a:pt x="169664" y="142875"/>
                </a:lnTo>
                <a:lnTo>
                  <a:pt x="151805" y="178594"/>
                </a:lnTo>
                <a:lnTo>
                  <a:pt x="133946" y="214313"/>
                </a:lnTo>
                <a:lnTo>
                  <a:pt x="116086" y="250031"/>
                </a:lnTo>
                <a:lnTo>
                  <a:pt x="89297" y="276820"/>
                </a:lnTo>
                <a:lnTo>
                  <a:pt x="71438" y="303609"/>
                </a:lnTo>
                <a:lnTo>
                  <a:pt x="62508" y="330398"/>
                </a:lnTo>
                <a:lnTo>
                  <a:pt x="53579" y="357188"/>
                </a:lnTo>
                <a:lnTo>
                  <a:pt x="62508" y="375047"/>
                </a:lnTo>
                <a:lnTo>
                  <a:pt x="71438" y="392906"/>
                </a:lnTo>
                <a:lnTo>
                  <a:pt x="89297" y="401836"/>
                </a:lnTo>
                <a:lnTo>
                  <a:pt x="116086" y="410766"/>
                </a:lnTo>
                <a:lnTo>
                  <a:pt x="142875" y="419695"/>
                </a:lnTo>
                <a:lnTo>
                  <a:pt x="178594" y="428625"/>
                </a:lnTo>
                <a:lnTo>
                  <a:pt x="205383" y="437555"/>
                </a:lnTo>
                <a:lnTo>
                  <a:pt x="241102" y="437555"/>
                </a:lnTo>
                <a:lnTo>
                  <a:pt x="267891" y="437555"/>
                </a:lnTo>
                <a:lnTo>
                  <a:pt x="285750" y="437555"/>
                </a:lnTo>
                <a:lnTo>
                  <a:pt x="312539" y="428625"/>
                </a:lnTo>
                <a:lnTo>
                  <a:pt x="330399" y="419695"/>
                </a:lnTo>
                <a:lnTo>
                  <a:pt x="330399" y="419695"/>
                </a:lnTo>
                <a:lnTo>
                  <a:pt x="330399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813227" y="4491632"/>
            <a:ext cx="267891" cy="250033"/>
          </a:xfrm>
          <a:custGeom>
            <a:avLst/>
            <a:gdLst/>
            <a:ahLst/>
            <a:cxnLst/>
            <a:rect l="0" t="0" r="0" b="0"/>
            <a:pathLst>
              <a:path w="267891" h="25003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17859" y="98227"/>
                </a:lnTo>
                <a:lnTo>
                  <a:pt x="26789" y="125016"/>
                </a:lnTo>
                <a:lnTo>
                  <a:pt x="35718" y="142875"/>
                </a:lnTo>
                <a:lnTo>
                  <a:pt x="35718" y="169664"/>
                </a:lnTo>
                <a:lnTo>
                  <a:pt x="44648" y="196454"/>
                </a:lnTo>
                <a:lnTo>
                  <a:pt x="44648" y="214313"/>
                </a:lnTo>
                <a:lnTo>
                  <a:pt x="53578" y="232172"/>
                </a:lnTo>
                <a:lnTo>
                  <a:pt x="62507" y="241102"/>
                </a:lnTo>
                <a:lnTo>
                  <a:pt x="62507" y="250032"/>
                </a:lnTo>
                <a:lnTo>
                  <a:pt x="62507" y="250032"/>
                </a:lnTo>
                <a:lnTo>
                  <a:pt x="62507" y="241102"/>
                </a:lnTo>
                <a:lnTo>
                  <a:pt x="62507" y="232172"/>
                </a:lnTo>
                <a:lnTo>
                  <a:pt x="62507" y="214313"/>
                </a:lnTo>
                <a:lnTo>
                  <a:pt x="62507" y="187524"/>
                </a:lnTo>
                <a:lnTo>
                  <a:pt x="53578" y="160735"/>
                </a:lnTo>
                <a:lnTo>
                  <a:pt x="53578" y="125016"/>
                </a:lnTo>
                <a:lnTo>
                  <a:pt x="53578" y="98227"/>
                </a:lnTo>
                <a:lnTo>
                  <a:pt x="44648" y="71438"/>
                </a:lnTo>
                <a:lnTo>
                  <a:pt x="44648" y="44649"/>
                </a:lnTo>
                <a:lnTo>
                  <a:pt x="44648" y="26789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9296" y="0"/>
                </a:lnTo>
                <a:lnTo>
                  <a:pt x="116086" y="8930"/>
                </a:lnTo>
                <a:lnTo>
                  <a:pt x="142875" y="17860"/>
                </a:lnTo>
                <a:lnTo>
                  <a:pt x="169664" y="35719"/>
                </a:lnTo>
                <a:lnTo>
                  <a:pt x="196453" y="62508"/>
                </a:lnTo>
                <a:lnTo>
                  <a:pt x="214312" y="80368"/>
                </a:lnTo>
                <a:lnTo>
                  <a:pt x="232171" y="107157"/>
                </a:lnTo>
                <a:lnTo>
                  <a:pt x="250031" y="125016"/>
                </a:lnTo>
                <a:lnTo>
                  <a:pt x="258961" y="151805"/>
                </a:lnTo>
                <a:lnTo>
                  <a:pt x="267890" y="169664"/>
                </a:lnTo>
                <a:lnTo>
                  <a:pt x="267890" y="187524"/>
                </a:lnTo>
                <a:lnTo>
                  <a:pt x="267890" y="196454"/>
                </a:lnTo>
                <a:lnTo>
                  <a:pt x="267890" y="205383"/>
                </a:lnTo>
                <a:lnTo>
                  <a:pt x="26789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602</TotalTime>
  <Words>484</Words>
  <Application>Microsoft Office PowerPoint</Application>
  <PresentationFormat>On-screen Show (4:3)</PresentationFormat>
  <Paragraphs>181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2.4 Multiplying Integers</vt:lpstr>
      <vt:lpstr>Multiplying Integers</vt:lpstr>
      <vt:lpstr>Dividing Integers</vt:lpstr>
      <vt:lpstr>Teacher Examples</vt:lpstr>
      <vt:lpstr>Student Examples</vt:lpstr>
      <vt:lpstr>Teacher Examples</vt:lpstr>
      <vt:lpstr>Student Examples</vt:lpstr>
      <vt:lpstr>Compare</vt:lpstr>
      <vt:lpstr>Multiplying with variables</vt:lpstr>
      <vt:lpstr>Multiplying with Variables -st</vt:lpstr>
      <vt:lpstr>Multiplying with variables</vt:lpstr>
      <vt:lpstr>Finding Mean-t</vt:lpstr>
      <vt:lpstr>Student Examples</vt:lpstr>
      <vt:lpstr>Story Problems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Multiplying Integers</dc:title>
  <dc:creator>admin</dc:creator>
  <cp:lastModifiedBy>Garth Fiedler</cp:lastModifiedBy>
  <cp:revision>19</cp:revision>
  <dcterms:created xsi:type="dcterms:W3CDTF">2010-08-27T12:41:36Z</dcterms:created>
  <dcterms:modified xsi:type="dcterms:W3CDTF">2016-02-22T15:22:12Z</dcterms:modified>
</cp:coreProperties>
</file>