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6" r:id="rId3"/>
    <p:sldId id="258" r:id="rId4"/>
    <p:sldId id="264" r:id="rId5"/>
    <p:sldId id="260" r:id="rId6"/>
    <p:sldId id="261" r:id="rId7"/>
    <p:sldId id="262"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90A774-1DEE-4432-A417-5BDDE010C620}" type="datetimeFigureOut">
              <a:rPr lang="en-US" smtClean="0"/>
              <a:t>8/21/2014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23EA35-61AA-44D9-8427-80BDB187F58E}" type="slidenum">
              <a:rPr lang="en-US" smtClean="0"/>
              <a:t>‹#›</a:t>
            </a:fld>
            <a:endParaRPr lang="en-US"/>
          </a:p>
        </p:txBody>
      </p:sp>
    </p:spTree>
    <p:extLst>
      <p:ext uri="{BB962C8B-B14F-4D97-AF65-F5344CB8AC3E}">
        <p14:creationId xmlns:p14="http://schemas.microsoft.com/office/powerpoint/2010/main" val="624312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D9C742D-5E55-4BF1-A605-EB06FCE8FBD3}" type="slidenum">
              <a:rPr lang="en-US"/>
              <a:pPr/>
              <a:t>3</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97EC57E-A6C0-4B38-A600-FDE47FD17DBD}" type="slidenum">
              <a:rPr lang="en-US"/>
              <a:pPr/>
              <a:t>4</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941EEDE-B1BE-4681-8C50-BCC33AC9C874}" type="slidenum">
              <a:rPr lang="en-US"/>
              <a:pPr/>
              <a:t>5</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9915FD6-B4F2-411E-A144-5E128D9EF11F}" type="slidenum">
              <a:rPr lang="en-US"/>
              <a:pPr/>
              <a:t>6</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3C7858-C4F3-4ACA-AB89-01EDC4EF1B3D}" type="slidenum">
              <a:rPr lang="en-US"/>
              <a:pPr/>
              <a:t>7</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67C10A-0798-4E64-AEF1-321DC8CD3678}" type="slidenum">
              <a:rPr lang="en-US"/>
              <a:pPr/>
              <a:t>8</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EE454810-0E97-4B98-BC9C-694FFAC52C6C}" type="datetimeFigureOut">
              <a:rPr lang="en-US" smtClean="0"/>
              <a:t>8/21/2014</a:t>
            </a:fld>
            <a:endParaRPr lang="en-US"/>
          </a:p>
        </p:txBody>
      </p:sp>
      <p:sp>
        <p:nvSpPr>
          <p:cNvPr id="16" name="Slide Number Placeholder 15"/>
          <p:cNvSpPr>
            <a:spLocks noGrp="1"/>
          </p:cNvSpPr>
          <p:nvPr>
            <p:ph type="sldNum" sz="quarter" idx="11"/>
          </p:nvPr>
        </p:nvSpPr>
        <p:spPr/>
        <p:txBody>
          <a:bodyPr/>
          <a:lstStyle/>
          <a:p>
            <a:fld id="{83855955-F4E3-4C9A-B902-475CBE80A1C2}"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454810-0E97-4B98-BC9C-694FFAC52C6C}"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55955-F4E3-4C9A-B902-475CBE80A1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454810-0E97-4B98-BC9C-694FFAC52C6C}"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55955-F4E3-4C9A-B902-475CBE80A1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EE454810-0E97-4B98-BC9C-694FFAC52C6C}" type="datetimeFigureOut">
              <a:rPr lang="en-US" smtClean="0"/>
              <a:t>8/21/2014</a:t>
            </a:fld>
            <a:endParaRPr lang="en-US"/>
          </a:p>
        </p:txBody>
      </p:sp>
      <p:sp>
        <p:nvSpPr>
          <p:cNvPr id="15" name="Slide Number Placeholder 14"/>
          <p:cNvSpPr>
            <a:spLocks noGrp="1"/>
          </p:cNvSpPr>
          <p:nvPr>
            <p:ph type="sldNum" sz="quarter" idx="15"/>
          </p:nvPr>
        </p:nvSpPr>
        <p:spPr/>
        <p:txBody>
          <a:bodyPr/>
          <a:lstStyle>
            <a:lvl1pPr algn="ctr">
              <a:defRPr/>
            </a:lvl1pPr>
          </a:lstStyle>
          <a:p>
            <a:fld id="{83855955-F4E3-4C9A-B902-475CBE80A1C2}"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E454810-0E97-4B98-BC9C-694FFAC52C6C}" type="datetimeFigureOut">
              <a:rPr lang="en-US" smtClean="0"/>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55955-F4E3-4C9A-B902-475CBE80A1C2}"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E454810-0E97-4B98-BC9C-694FFAC52C6C}" type="datetimeFigureOut">
              <a:rPr lang="en-US" smtClean="0"/>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55955-F4E3-4C9A-B902-475CBE80A1C2}"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83855955-F4E3-4C9A-B902-475CBE80A1C2}"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EE454810-0E97-4B98-BC9C-694FFAC52C6C}" type="datetimeFigureOut">
              <a:rPr lang="en-US" smtClean="0"/>
              <a:t>8/21/2014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E454810-0E97-4B98-BC9C-694FFAC52C6C}" type="datetimeFigureOut">
              <a:rPr lang="en-US" smtClean="0"/>
              <a:t>8/21/2014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855955-F4E3-4C9A-B902-475CBE80A1C2}"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54810-0E97-4B98-BC9C-694FFAC52C6C}" type="datetimeFigureOut">
              <a:rPr lang="en-US" smtClean="0"/>
              <a:t>8/21/2014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855955-F4E3-4C9A-B902-475CBE80A1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EE454810-0E97-4B98-BC9C-694FFAC52C6C}" type="datetimeFigureOut">
              <a:rPr lang="en-US" smtClean="0"/>
              <a:t>8/21/2014</a:t>
            </a:fld>
            <a:endParaRPr lang="en-US"/>
          </a:p>
        </p:txBody>
      </p:sp>
      <p:sp>
        <p:nvSpPr>
          <p:cNvPr id="9" name="Slide Number Placeholder 8"/>
          <p:cNvSpPr>
            <a:spLocks noGrp="1"/>
          </p:cNvSpPr>
          <p:nvPr>
            <p:ph type="sldNum" sz="quarter" idx="15"/>
          </p:nvPr>
        </p:nvSpPr>
        <p:spPr/>
        <p:txBody>
          <a:bodyPr/>
          <a:lstStyle/>
          <a:p>
            <a:fld id="{83855955-F4E3-4C9A-B902-475CBE80A1C2}"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EE454810-0E97-4B98-BC9C-694FFAC52C6C}" type="datetimeFigureOut">
              <a:rPr lang="en-US" smtClean="0"/>
              <a:t>8/21/2014</a:t>
            </a:fld>
            <a:endParaRPr lang="en-US"/>
          </a:p>
        </p:txBody>
      </p:sp>
      <p:sp>
        <p:nvSpPr>
          <p:cNvPr id="9" name="Slide Number Placeholder 8"/>
          <p:cNvSpPr>
            <a:spLocks noGrp="1"/>
          </p:cNvSpPr>
          <p:nvPr>
            <p:ph type="sldNum" sz="quarter" idx="11"/>
          </p:nvPr>
        </p:nvSpPr>
        <p:spPr/>
        <p:txBody>
          <a:bodyPr/>
          <a:lstStyle/>
          <a:p>
            <a:fld id="{83855955-F4E3-4C9A-B902-475CBE80A1C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E454810-0E97-4B98-BC9C-694FFAC52C6C}" type="datetimeFigureOut">
              <a:rPr lang="en-US" smtClean="0"/>
              <a:t>8/21/2014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3855955-F4E3-4C9A-B902-475CBE80A1C2}"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review</a:t>
            </a:r>
            <a:endParaRPr lang="en-US" dirty="0"/>
          </a:p>
        </p:txBody>
      </p:sp>
      <p:sp>
        <p:nvSpPr>
          <p:cNvPr id="3" name="Content Placeholder 2"/>
          <p:cNvSpPr>
            <a:spLocks noGrp="1"/>
          </p:cNvSpPr>
          <p:nvPr>
            <p:ph sz="half" idx="1"/>
          </p:nvPr>
        </p:nvSpPr>
        <p:spPr/>
        <p:txBody>
          <a:bodyPr/>
          <a:lstStyle/>
          <a:p>
            <a:r>
              <a:rPr lang="en-US" dirty="0" smtClean="0"/>
              <a:t>Absolute value of -6</a:t>
            </a:r>
          </a:p>
          <a:p>
            <a:endParaRPr lang="en-US" dirty="0"/>
          </a:p>
          <a:p>
            <a:endParaRPr lang="en-US" dirty="0" smtClean="0"/>
          </a:p>
          <a:p>
            <a:endParaRPr lang="en-US" dirty="0"/>
          </a:p>
          <a:p>
            <a:r>
              <a:rPr lang="en-US" dirty="0" smtClean="0"/>
              <a:t>Compare 3.5 ___ 3.6</a:t>
            </a:r>
            <a:endParaRPr lang="en-US" dirty="0"/>
          </a:p>
        </p:txBody>
      </p:sp>
      <p:sp>
        <p:nvSpPr>
          <p:cNvPr id="4" name="Content Placeholder 3"/>
          <p:cNvSpPr>
            <a:spLocks noGrp="1"/>
          </p:cNvSpPr>
          <p:nvPr>
            <p:ph sz="half" idx="2"/>
          </p:nvPr>
        </p:nvSpPr>
        <p:spPr/>
        <p:txBody>
          <a:bodyPr/>
          <a:lstStyle/>
          <a:p>
            <a:r>
              <a:rPr lang="en-US" dirty="0" smtClean="0"/>
              <a:t>Opposite of 7</a:t>
            </a:r>
          </a:p>
          <a:p>
            <a:endParaRPr lang="en-US" dirty="0"/>
          </a:p>
          <a:p>
            <a:endParaRPr lang="en-US" dirty="0" smtClean="0"/>
          </a:p>
          <a:p>
            <a:endParaRPr lang="en-US" dirty="0"/>
          </a:p>
          <a:p>
            <a:r>
              <a:rPr lang="en-US" dirty="0" smtClean="0"/>
              <a:t>Order least to greatest</a:t>
            </a:r>
          </a:p>
          <a:p>
            <a:pPr marL="0" indent="0">
              <a:buNone/>
            </a:pPr>
            <a:r>
              <a:rPr lang="en-US" dirty="0" smtClean="0"/>
              <a:t>4.5, 4 ½ , 3, -8, 9.2, 18/2</a:t>
            </a:r>
            <a:endParaRPr lang="en-US" dirty="0"/>
          </a:p>
        </p:txBody>
      </p:sp>
    </p:spTree>
    <p:extLst>
      <p:ext uri="{BB962C8B-B14F-4D97-AF65-F5344CB8AC3E}">
        <p14:creationId xmlns:p14="http://schemas.microsoft.com/office/powerpoint/2010/main" val="3356080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Objective: The students will gain an understanding of the rules of addition in math.  They will also learn and be able to demonstrate they know the difference between the Commutative, Associative, Identity, and Property of </a:t>
            </a:r>
            <a:r>
              <a:rPr lang="en-US" smtClean="0"/>
              <a:t>Zero Properties.</a:t>
            </a:r>
            <a:endParaRPr lang="en-US"/>
          </a:p>
        </p:txBody>
      </p:sp>
      <p:sp>
        <p:nvSpPr>
          <p:cNvPr id="2" name="Title 1"/>
          <p:cNvSpPr>
            <a:spLocks noGrp="1"/>
          </p:cNvSpPr>
          <p:nvPr>
            <p:ph type="ctrTitle"/>
          </p:nvPr>
        </p:nvSpPr>
        <p:spPr/>
        <p:txBody>
          <a:bodyPr/>
          <a:lstStyle/>
          <a:p>
            <a:r>
              <a:rPr lang="en-US" dirty="0" smtClean="0"/>
              <a:t>2.2 Addition of real numbers</a:t>
            </a:r>
            <a:endParaRPr lang="en-US" dirty="0"/>
          </a:p>
        </p:txBody>
      </p:sp>
    </p:spTree>
    <p:extLst>
      <p:ext uri="{BB962C8B-B14F-4D97-AF65-F5344CB8AC3E}">
        <p14:creationId xmlns:p14="http://schemas.microsoft.com/office/powerpoint/2010/main" val="1040901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mtClean="0">
                <a:solidFill>
                  <a:schemeClr val="tx1"/>
                </a:solidFill>
                <a:effectLst>
                  <a:outerShdw blurRad="38100" dist="38100" dir="2700000" algn="tl">
                    <a:srgbClr val="010199"/>
                  </a:outerShdw>
                </a:effectLst>
              </a:rPr>
              <a:t>Adding with number lines</a:t>
            </a:r>
          </a:p>
        </p:txBody>
      </p:sp>
      <p:sp>
        <p:nvSpPr>
          <p:cNvPr id="8195" name="Rectangle 3"/>
          <p:cNvSpPr>
            <a:spLocks noGrp="1" noChangeArrowheads="1"/>
          </p:cNvSpPr>
          <p:nvPr>
            <p:ph type="body" idx="1"/>
          </p:nvPr>
        </p:nvSpPr>
        <p:spPr/>
        <p:txBody>
          <a:bodyPr/>
          <a:lstStyle/>
          <a:p>
            <a:pPr eaLnBrk="1" hangingPunct="1">
              <a:defRPr/>
            </a:pPr>
            <a:r>
              <a:rPr lang="en-US" dirty="0" smtClean="0">
                <a:solidFill>
                  <a:srgbClr val="002060"/>
                </a:solidFill>
                <a:effectLst>
                  <a:outerShdw blurRad="38100" dist="38100" dir="2700000" algn="tl">
                    <a:srgbClr val="FFFFFF"/>
                  </a:outerShdw>
                </a:effectLst>
              </a:rPr>
              <a:t>Use number line:</a:t>
            </a:r>
          </a:p>
          <a:p>
            <a:pPr lvl="1" eaLnBrk="1" hangingPunct="1">
              <a:defRPr/>
            </a:pPr>
            <a:r>
              <a:rPr lang="en-US" dirty="0" smtClean="0">
                <a:solidFill>
                  <a:srgbClr val="002060"/>
                </a:solidFill>
                <a:effectLst>
                  <a:outerShdw blurRad="38100" dist="38100" dir="2700000" algn="tl">
                    <a:srgbClr val="FFFFFF"/>
                  </a:outerShdw>
                </a:effectLst>
              </a:rPr>
              <a:t>Positive move right</a:t>
            </a:r>
          </a:p>
          <a:p>
            <a:pPr lvl="1" eaLnBrk="1" hangingPunct="1">
              <a:defRPr/>
            </a:pPr>
            <a:r>
              <a:rPr lang="en-US" dirty="0" smtClean="0">
                <a:solidFill>
                  <a:srgbClr val="002060"/>
                </a:solidFill>
                <a:effectLst>
                  <a:outerShdw blurRad="38100" dist="38100" dir="2700000" algn="tl">
                    <a:srgbClr val="FFFFFF"/>
                  </a:outerShdw>
                </a:effectLst>
              </a:rPr>
              <a:t>Negative move left</a:t>
            </a:r>
          </a:p>
          <a:p>
            <a:pPr eaLnBrk="1" hangingPunct="1">
              <a:defRPr/>
            </a:pPr>
            <a:endParaRPr lang="en-US" dirty="0" smtClean="0">
              <a:solidFill>
                <a:srgbClr val="FF0000"/>
              </a:solidFill>
              <a:effectLst>
                <a:outerShdw blurRad="38100" dist="38100" dir="2700000" algn="tl">
                  <a:srgbClr val="FFFFFF"/>
                </a:outerShdw>
              </a:effectLst>
            </a:endParaRPr>
          </a:p>
          <a:p>
            <a:pPr eaLnBrk="1" hangingPunct="1">
              <a:defRPr/>
            </a:pPr>
            <a:r>
              <a:rPr lang="en-US" dirty="0" smtClean="0"/>
              <a:t>Ex: Use a number line to express -11 + 6</a:t>
            </a:r>
          </a:p>
        </p:txBody>
      </p:sp>
      <p:sp>
        <p:nvSpPr>
          <p:cNvPr id="4100" name="Line 7"/>
          <p:cNvSpPr>
            <a:spLocks noChangeShapeType="1"/>
          </p:cNvSpPr>
          <p:nvPr/>
        </p:nvSpPr>
        <p:spPr bwMode="auto">
          <a:xfrm>
            <a:off x="1219200" y="5867400"/>
            <a:ext cx="6019800" cy="0"/>
          </a:xfrm>
          <a:prstGeom prst="line">
            <a:avLst/>
          </a:prstGeom>
          <a:noFill/>
          <a:ln w="571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1" name="SMARTPenAnnotation46"/>
          <p:cNvSpPr>
            <a:spLocks/>
          </p:cNvSpPr>
          <p:nvPr/>
        </p:nvSpPr>
        <p:spPr bwMode="auto">
          <a:xfrm>
            <a:off x="4400550" y="5565775"/>
            <a:ext cx="23813" cy="585788"/>
          </a:xfrm>
          <a:custGeom>
            <a:avLst/>
            <a:gdLst>
              <a:gd name="T0" fmla="*/ 0 w 15"/>
              <a:gd name="T1" fmla="*/ 0 h 369"/>
              <a:gd name="T2" fmla="*/ 0 w 15"/>
              <a:gd name="T3" fmla="*/ 127000 h 369"/>
              <a:gd name="T4" fmla="*/ 1588 w 15"/>
              <a:gd name="T5" fmla="*/ 139700 h 369"/>
              <a:gd name="T6" fmla="*/ 3175 w 15"/>
              <a:gd name="T7" fmla="*/ 152400 h 369"/>
              <a:gd name="T8" fmla="*/ 6350 w 15"/>
              <a:gd name="T9" fmla="*/ 161925 h 369"/>
              <a:gd name="T10" fmla="*/ 7938 w 15"/>
              <a:gd name="T11" fmla="*/ 171450 h 369"/>
              <a:gd name="T12" fmla="*/ 9525 w 15"/>
              <a:gd name="T13" fmla="*/ 177800 h 369"/>
              <a:gd name="T14" fmla="*/ 9525 w 15"/>
              <a:gd name="T15" fmla="*/ 184150 h 369"/>
              <a:gd name="T16" fmla="*/ 9525 w 15"/>
              <a:gd name="T17" fmla="*/ 193675 h 369"/>
              <a:gd name="T18" fmla="*/ 7938 w 15"/>
              <a:gd name="T19" fmla="*/ 206375 h 369"/>
              <a:gd name="T20" fmla="*/ 4763 w 15"/>
              <a:gd name="T21" fmla="*/ 222250 h 369"/>
              <a:gd name="T22" fmla="*/ 4763 w 15"/>
              <a:gd name="T23" fmla="*/ 233363 h 369"/>
              <a:gd name="T24" fmla="*/ 6350 w 15"/>
              <a:gd name="T25" fmla="*/ 241300 h 369"/>
              <a:gd name="T26" fmla="*/ 7938 w 15"/>
              <a:gd name="T27" fmla="*/ 249238 h 369"/>
              <a:gd name="T28" fmla="*/ 9525 w 15"/>
              <a:gd name="T29" fmla="*/ 255588 h 369"/>
              <a:gd name="T30" fmla="*/ 9525 w 15"/>
              <a:gd name="T31" fmla="*/ 260350 h 369"/>
              <a:gd name="T32" fmla="*/ 9525 w 15"/>
              <a:gd name="T33" fmla="*/ 265113 h 369"/>
              <a:gd name="T34" fmla="*/ 11113 w 15"/>
              <a:gd name="T35" fmla="*/ 274638 h 369"/>
              <a:gd name="T36" fmla="*/ 11113 w 15"/>
              <a:gd name="T37" fmla="*/ 292100 h 369"/>
              <a:gd name="T38" fmla="*/ 11113 w 15"/>
              <a:gd name="T39" fmla="*/ 307975 h 369"/>
              <a:gd name="T40" fmla="*/ 12700 w 15"/>
              <a:gd name="T41" fmla="*/ 314325 h 369"/>
              <a:gd name="T42" fmla="*/ 14288 w 15"/>
              <a:gd name="T43" fmla="*/ 319088 h 369"/>
              <a:gd name="T44" fmla="*/ 17463 w 15"/>
              <a:gd name="T45" fmla="*/ 322263 h 369"/>
              <a:gd name="T46" fmla="*/ 19050 w 15"/>
              <a:gd name="T47" fmla="*/ 327025 h 369"/>
              <a:gd name="T48" fmla="*/ 20638 w 15"/>
              <a:gd name="T49" fmla="*/ 331788 h 369"/>
              <a:gd name="T50" fmla="*/ 22225 w 15"/>
              <a:gd name="T51" fmla="*/ 341313 h 369"/>
              <a:gd name="T52" fmla="*/ 22225 w 15"/>
              <a:gd name="T53" fmla="*/ 355600 h 369"/>
              <a:gd name="T54" fmla="*/ 22225 w 15"/>
              <a:gd name="T55" fmla="*/ 441325 h 369"/>
              <a:gd name="T56" fmla="*/ 22225 w 15"/>
              <a:gd name="T57" fmla="*/ 454025 h 369"/>
              <a:gd name="T58" fmla="*/ 19050 w 15"/>
              <a:gd name="T59" fmla="*/ 463550 h 369"/>
              <a:gd name="T60" fmla="*/ 17463 w 15"/>
              <a:gd name="T61" fmla="*/ 473075 h 369"/>
              <a:gd name="T62" fmla="*/ 14288 w 15"/>
              <a:gd name="T63" fmla="*/ 481013 h 369"/>
              <a:gd name="T64" fmla="*/ 14288 w 15"/>
              <a:gd name="T65" fmla="*/ 487363 h 369"/>
              <a:gd name="T66" fmla="*/ 12700 w 15"/>
              <a:gd name="T67" fmla="*/ 492125 h 369"/>
              <a:gd name="T68" fmla="*/ 12700 w 15"/>
              <a:gd name="T69" fmla="*/ 501650 h 369"/>
              <a:gd name="T70" fmla="*/ 11113 w 15"/>
              <a:gd name="T71" fmla="*/ 523875 h 369"/>
              <a:gd name="T72" fmla="*/ 11113 w 15"/>
              <a:gd name="T73" fmla="*/ 561975 h 369"/>
              <a:gd name="T74" fmla="*/ 11113 w 15"/>
              <a:gd name="T75" fmla="*/ 584200 h 36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5" h="369">
                <a:moveTo>
                  <a:pt x="0" y="0"/>
                </a:moveTo>
                <a:lnTo>
                  <a:pt x="0" y="80"/>
                </a:lnTo>
                <a:lnTo>
                  <a:pt x="1" y="88"/>
                </a:lnTo>
                <a:lnTo>
                  <a:pt x="2" y="96"/>
                </a:lnTo>
                <a:lnTo>
                  <a:pt x="4" y="102"/>
                </a:lnTo>
                <a:lnTo>
                  <a:pt x="5" y="108"/>
                </a:lnTo>
                <a:lnTo>
                  <a:pt x="6" y="112"/>
                </a:lnTo>
                <a:lnTo>
                  <a:pt x="6" y="116"/>
                </a:lnTo>
                <a:lnTo>
                  <a:pt x="6" y="122"/>
                </a:lnTo>
                <a:lnTo>
                  <a:pt x="5" y="130"/>
                </a:lnTo>
                <a:lnTo>
                  <a:pt x="3" y="140"/>
                </a:lnTo>
                <a:lnTo>
                  <a:pt x="3" y="147"/>
                </a:lnTo>
                <a:lnTo>
                  <a:pt x="4" y="152"/>
                </a:lnTo>
                <a:lnTo>
                  <a:pt x="5" y="157"/>
                </a:lnTo>
                <a:lnTo>
                  <a:pt x="6" y="161"/>
                </a:lnTo>
                <a:lnTo>
                  <a:pt x="6" y="164"/>
                </a:lnTo>
                <a:lnTo>
                  <a:pt x="6" y="167"/>
                </a:lnTo>
                <a:lnTo>
                  <a:pt x="7" y="173"/>
                </a:lnTo>
                <a:lnTo>
                  <a:pt x="7" y="184"/>
                </a:lnTo>
                <a:lnTo>
                  <a:pt x="7" y="194"/>
                </a:lnTo>
                <a:lnTo>
                  <a:pt x="8" y="198"/>
                </a:lnTo>
                <a:lnTo>
                  <a:pt x="9" y="201"/>
                </a:lnTo>
                <a:lnTo>
                  <a:pt x="11" y="203"/>
                </a:lnTo>
                <a:lnTo>
                  <a:pt x="12" y="206"/>
                </a:lnTo>
                <a:lnTo>
                  <a:pt x="13" y="209"/>
                </a:lnTo>
                <a:lnTo>
                  <a:pt x="14" y="215"/>
                </a:lnTo>
                <a:lnTo>
                  <a:pt x="14" y="224"/>
                </a:lnTo>
                <a:lnTo>
                  <a:pt x="14" y="278"/>
                </a:lnTo>
                <a:lnTo>
                  <a:pt x="14" y="286"/>
                </a:lnTo>
                <a:lnTo>
                  <a:pt x="12" y="292"/>
                </a:lnTo>
                <a:lnTo>
                  <a:pt x="11" y="298"/>
                </a:lnTo>
                <a:lnTo>
                  <a:pt x="9" y="303"/>
                </a:lnTo>
                <a:lnTo>
                  <a:pt x="9" y="307"/>
                </a:lnTo>
                <a:lnTo>
                  <a:pt x="8" y="310"/>
                </a:lnTo>
                <a:lnTo>
                  <a:pt x="8" y="316"/>
                </a:lnTo>
                <a:lnTo>
                  <a:pt x="7" y="330"/>
                </a:lnTo>
                <a:lnTo>
                  <a:pt x="7" y="354"/>
                </a:lnTo>
                <a:lnTo>
                  <a:pt x="7" y="368"/>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2" name="SMARTPenAnnotation47"/>
          <p:cNvSpPr>
            <a:spLocks/>
          </p:cNvSpPr>
          <p:nvPr/>
        </p:nvSpPr>
        <p:spPr bwMode="auto">
          <a:xfrm>
            <a:off x="4321175" y="6219825"/>
            <a:ext cx="182563" cy="204788"/>
          </a:xfrm>
          <a:custGeom>
            <a:avLst/>
            <a:gdLst>
              <a:gd name="T0" fmla="*/ 96838 w 115"/>
              <a:gd name="T1" fmla="*/ 3175 h 129"/>
              <a:gd name="T2" fmla="*/ 90488 w 115"/>
              <a:gd name="T3" fmla="*/ 0 h 129"/>
              <a:gd name="T4" fmla="*/ 82550 w 115"/>
              <a:gd name="T5" fmla="*/ 0 h 129"/>
              <a:gd name="T6" fmla="*/ 69850 w 115"/>
              <a:gd name="T7" fmla="*/ 7938 h 129"/>
              <a:gd name="T8" fmla="*/ 58738 w 115"/>
              <a:gd name="T9" fmla="*/ 9525 h 129"/>
              <a:gd name="T10" fmla="*/ 50800 w 115"/>
              <a:gd name="T11" fmla="*/ 19050 h 129"/>
              <a:gd name="T12" fmla="*/ 39688 w 115"/>
              <a:gd name="T13" fmla="*/ 33338 h 129"/>
              <a:gd name="T14" fmla="*/ 30163 w 115"/>
              <a:gd name="T15" fmla="*/ 39688 h 129"/>
              <a:gd name="T16" fmla="*/ 25400 w 115"/>
              <a:gd name="T17" fmla="*/ 44450 h 129"/>
              <a:gd name="T18" fmla="*/ 22225 w 115"/>
              <a:gd name="T19" fmla="*/ 53975 h 129"/>
              <a:gd name="T20" fmla="*/ 14288 w 115"/>
              <a:gd name="T21" fmla="*/ 73025 h 129"/>
              <a:gd name="T22" fmla="*/ 1588 w 115"/>
              <a:gd name="T23" fmla="*/ 106363 h 129"/>
              <a:gd name="T24" fmla="*/ 0 w 115"/>
              <a:gd name="T25" fmla="*/ 115888 h 129"/>
              <a:gd name="T26" fmla="*/ 0 w 115"/>
              <a:gd name="T27" fmla="*/ 144463 h 129"/>
              <a:gd name="T28" fmla="*/ 3175 w 115"/>
              <a:gd name="T29" fmla="*/ 152400 h 129"/>
              <a:gd name="T30" fmla="*/ 7938 w 115"/>
              <a:gd name="T31" fmla="*/ 163513 h 129"/>
              <a:gd name="T32" fmla="*/ 20638 w 115"/>
              <a:gd name="T33" fmla="*/ 177800 h 129"/>
              <a:gd name="T34" fmla="*/ 22225 w 115"/>
              <a:gd name="T35" fmla="*/ 185738 h 129"/>
              <a:gd name="T36" fmla="*/ 25400 w 115"/>
              <a:gd name="T37" fmla="*/ 188913 h 129"/>
              <a:gd name="T38" fmla="*/ 31750 w 115"/>
              <a:gd name="T39" fmla="*/ 192088 h 129"/>
              <a:gd name="T40" fmla="*/ 49213 w 115"/>
              <a:gd name="T41" fmla="*/ 200025 h 129"/>
              <a:gd name="T42" fmla="*/ 58738 w 115"/>
              <a:gd name="T43" fmla="*/ 201613 h 129"/>
              <a:gd name="T44" fmla="*/ 74613 w 115"/>
              <a:gd name="T45" fmla="*/ 203200 h 129"/>
              <a:gd name="T46" fmla="*/ 107950 w 115"/>
              <a:gd name="T47" fmla="*/ 203200 h 129"/>
              <a:gd name="T48" fmla="*/ 115888 w 115"/>
              <a:gd name="T49" fmla="*/ 198438 h 129"/>
              <a:gd name="T50" fmla="*/ 125413 w 115"/>
              <a:gd name="T51" fmla="*/ 195263 h 129"/>
              <a:gd name="T52" fmla="*/ 131763 w 115"/>
              <a:gd name="T53" fmla="*/ 192088 h 129"/>
              <a:gd name="T54" fmla="*/ 139700 w 115"/>
              <a:gd name="T55" fmla="*/ 187325 h 129"/>
              <a:gd name="T56" fmla="*/ 147638 w 115"/>
              <a:gd name="T57" fmla="*/ 179388 h 129"/>
              <a:gd name="T58" fmla="*/ 157163 w 115"/>
              <a:gd name="T59" fmla="*/ 169863 h 129"/>
              <a:gd name="T60" fmla="*/ 160338 w 115"/>
              <a:gd name="T61" fmla="*/ 161925 h 129"/>
              <a:gd name="T62" fmla="*/ 165100 w 115"/>
              <a:gd name="T63" fmla="*/ 160338 h 129"/>
              <a:gd name="T64" fmla="*/ 168275 w 115"/>
              <a:gd name="T65" fmla="*/ 155575 h 129"/>
              <a:gd name="T66" fmla="*/ 171450 w 115"/>
              <a:gd name="T67" fmla="*/ 149225 h 129"/>
              <a:gd name="T68" fmla="*/ 176213 w 115"/>
              <a:gd name="T69" fmla="*/ 142875 h 129"/>
              <a:gd name="T70" fmla="*/ 179388 w 115"/>
              <a:gd name="T71" fmla="*/ 134938 h 129"/>
              <a:gd name="T72" fmla="*/ 179388 w 115"/>
              <a:gd name="T73" fmla="*/ 125413 h 129"/>
              <a:gd name="T74" fmla="*/ 173038 w 115"/>
              <a:gd name="T75" fmla="*/ 95250 h 129"/>
              <a:gd name="T76" fmla="*/ 171450 w 115"/>
              <a:gd name="T77" fmla="*/ 88900 h 129"/>
              <a:gd name="T78" fmla="*/ 171450 w 115"/>
              <a:gd name="T79" fmla="*/ 77788 h 129"/>
              <a:gd name="T80" fmla="*/ 169863 w 115"/>
              <a:gd name="T81" fmla="*/ 71438 h 129"/>
              <a:gd name="T82" fmla="*/ 160338 w 115"/>
              <a:gd name="T83" fmla="*/ 66675 h 129"/>
              <a:gd name="T84" fmla="*/ 160338 w 115"/>
              <a:gd name="T85" fmla="*/ 60325 h 129"/>
              <a:gd name="T86" fmla="*/ 155575 w 115"/>
              <a:gd name="T87" fmla="*/ 57150 h 129"/>
              <a:gd name="T88" fmla="*/ 149225 w 115"/>
              <a:gd name="T89" fmla="*/ 53975 h 129"/>
              <a:gd name="T90" fmla="*/ 147638 w 115"/>
              <a:gd name="T91" fmla="*/ 47625 h 129"/>
              <a:gd name="T92" fmla="*/ 141288 w 115"/>
              <a:gd name="T93" fmla="*/ 46038 h 129"/>
              <a:gd name="T94" fmla="*/ 134938 w 115"/>
              <a:gd name="T95" fmla="*/ 44450 h 129"/>
              <a:gd name="T96" fmla="*/ 130175 w 115"/>
              <a:gd name="T97" fmla="*/ 42863 h 129"/>
              <a:gd name="T98" fmla="*/ 127000 w 115"/>
              <a:gd name="T99" fmla="*/ 38100 h 129"/>
              <a:gd name="T100" fmla="*/ 122238 w 115"/>
              <a:gd name="T101" fmla="*/ 34925 h 129"/>
              <a:gd name="T102" fmla="*/ 101600 w 115"/>
              <a:gd name="T103" fmla="*/ 20638 h 12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15" h="129">
                <a:moveTo>
                  <a:pt x="64" y="6"/>
                </a:moveTo>
                <a:lnTo>
                  <a:pt x="61" y="2"/>
                </a:lnTo>
                <a:lnTo>
                  <a:pt x="59" y="1"/>
                </a:lnTo>
                <a:lnTo>
                  <a:pt x="57" y="0"/>
                </a:lnTo>
                <a:lnTo>
                  <a:pt x="54" y="0"/>
                </a:lnTo>
                <a:lnTo>
                  <a:pt x="52" y="0"/>
                </a:lnTo>
                <a:lnTo>
                  <a:pt x="50" y="1"/>
                </a:lnTo>
                <a:lnTo>
                  <a:pt x="44" y="5"/>
                </a:lnTo>
                <a:lnTo>
                  <a:pt x="41" y="6"/>
                </a:lnTo>
                <a:lnTo>
                  <a:pt x="37" y="6"/>
                </a:lnTo>
                <a:lnTo>
                  <a:pt x="35" y="8"/>
                </a:lnTo>
                <a:lnTo>
                  <a:pt x="32" y="12"/>
                </a:lnTo>
                <a:lnTo>
                  <a:pt x="28" y="17"/>
                </a:lnTo>
                <a:lnTo>
                  <a:pt x="25" y="21"/>
                </a:lnTo>
                <a:lnTo>
                  <a:pt x="22" y="23"/>
                </a:lnTo>
                <a:lnTo>
                  <a:pt x="19" y="25"/>
                </a:lnTo>
                <a:lnTo>
                  <a:pt x="18" y="26"/>
                </a:lnTo>
                <a:lnTo>
                  <a:pt x="16" y="28"/>
                </a:lnTo>
                <a:lnTo>
                  <a:pt x="16" y="31"/>
                </a:lnTo>
                <a:lnTo>
                  <a:pt x="14" y="34"/>
                </a:lnTo>
                <a:lnTo>
                  <a:pt x="11" y="41"/>
                </a:lnTo>
                <a:lnTo>
                  <a:pt x="9" y="46"/>
                </a:lnTo>
                <a:lnTo>
                  <a:pt x="6" y="52"/>
                </a:lnTo>
                <a:lnTo>
                  <a:pt x="1" y="67"/>
                </a:lnTo>
                <a:lnTo>
                  <a:pt x="0" y="70"/>
                </a:lnTo>
                <a:lnTo>
                  <a:pt x="0" y="73"/>
                </a:lnTo>
                <a:lnTo>
                  <a:pt x="0" y="81"/>
                </a:lnTo>
                <a:lnTo>
                  <a:pt x="0" y="91"/>
                </a:lnTo>
                <a:lnTo>
                  <a:pt x="0" y="93"/>
                </a:lnTo>
                <a:lnTo>
                  <a:pt x="2" y="96"/>
                </a:lnTo>
                <a:lnTo>
                  <a:pt x="3" y="100"/>
                </a:lnTo>
                <a:lnTo>
                  <a:pt x="5" y="103"/>
                </a:lnTo>
                <a:lnTo>
                  <a:pt x="7" y="106"/>
                </a:lnTo>
                <a:lnTo>
                  <a:pt x="13" y="112"/>
                </a:lnTo>
                <a:lnTo>
                  <a:pt x="13" y="115"/>
                </a:lnTo>
                <a:lnTo>
                  <a:pt x="14" y="117"/>
                </a:lnTo>
                <a:lnTo>
                  <a:pt x="15" y="119"/>
                </a:lnTo>
                <a:lnTo>
                  <a:pt x="16" y="119"/>
                </a:lnTo>
                <a:lnTo>
                  <a:pt x="18" y="120"/>
                </a:lnTo>
                <a:lnTo>
                  <a:pt x="20" y="121"/>
                </a:lnTo>
                <a:lnTo>
                  <a:pt x="28" y="125"/>
                </a:lnTo>
                <a:lnTo>
                  <a:pt x="31" y="126"/>
                </a:lnTo>
                <a:lnTo>
                  <a:pt x="34" y="127"/>
                </a:lnTo>
                <a:lnTo>
                  <a:pt x="37" y="127"/>
                </a:lnTo>
                <a:lnTo>
                  <a:pt x="41" y="128"/>
                </a:lnTo>
                <a:lnTo>
                  <a:pt x="47" y="128"/>
                </a:lnTo>
                <a:lnTo>
                  <a:pt x="65" y="128"/>
                </a:lnTo>
                <a:lnTo>
                  <a:pt x="68" y="128"/>
                </a:lnTo>
                <a:lnTo>
                  <a:pt x="71" y="126"/>
                </a:lnTo>
                <a:lnTo>
                  <a:pt x="73" y="125"/>
                </a:lnTo>
                <a:lnTo>
                  <a:pt x="76" y="123"/>
                </a:lnTo>
                <a:lnTo>
                  <a:pt x="79" y="123"/>
                </a:lnTo>
                <a:lnTo>
                  <a:pt x="81" y="122"/>
                </a:lnTo>
                <a:lnTo>
                  <a:pt x="83" y="121"/>
                </a:lnTo>
                <a:lnTo>
                  <a:pt x="86" y="120"/>
                </a:lnTo>
                <a:lnTo>
                  <a:pt x="88" y="118"/>
                </a:lnTo>
                <a:lnTo>
                  <a:pt x="91" y="116"/>
                </a:lnTo>
                <a:lnTo>
                  <a:pt x="93" y="113"/>
                </a:lnTo>
                <a:lnTo>
                  <a:pt x="99" y="108"/>
                </a:lnTo>
                <a:lnTo>
                  <a:pt x="99" y="107"/>
                </a:lnTo>
                <a:lnTo>
                  <a:pt x="100" y="103"/>
                </a:lnTo>
                <a:lnTo>
                  <a:pt x="101" y="102"/>
                </a:lnTo>
                <a:lnTo>
                  <a:pt x="102" y="101"/>
                </a:lnTo>
                <a:lnTo>
                  <a:pt x="104" y="101"/>
                </a:lnTo>
                <a:lnTo>
                  <a:pt x="105" y="100"/>
                </a:lnTo>
                <a:lnTo>
                  <a:pt x="106" y="98"/>
                </a:lnTo>
                <a:lnTo>
                  <a:pt x="107" y="96"/>
                </a:lnTo>
                <a:lnTo>
                  <a:pt x="108" y="94"/>
                </a:lnTo>
                <a:lnTo>
                  <a:pt x="109" y="92"/>
                </a:lnTo>
                <a:lnTo>
                  <a:pt x="111" y="90"/>
                </a:lnTo>
                <a:lnTo>
                  <a:pt x="112" y="87"/>
                </a:lnTo>
                <a:lnTo>
                  <a:pt x="113" y="85"/>
                </a:lnTo>
                <a:lnTo>
                  <a:pt x="114" y="83"/>
                </a:lnTo>
                <a:lnTo>
                  <a:pt x="113" y="79"/>
                </a:lnTo>
                <a:lnTo>
                  <a:pt x="112" y="74"/>
                </a:lnTo>
                <a:lnTo>
                  <a:pt x="109" y="60"/>
                </a:lnTo>
                <a:lnTo>
                  <a:pt x="108" y="58"/>
                </a:lnTo>
                <a:lnTo>
                  <a:pt x="108" y="56"/>
                </a:lnTo>
                <a:lnTo>
                  <a:pt x="108" y="54"/>
                </a:lnTo>
                <a:lnTo>
                  <a:pt x="108" y="49"/>
                </a:lnTo>
                <a:lnTo>
                  <a:pt x="108" y="47"/>
                </a:lnTo>
                <a:lnTo>
                  <a:pt x="107" y="45"/>
                </a:lnTo>
                <a:lnTo>
                  <a:pt x="106" y="44"/>
                </a:lnTo>
                <a:lnTo>
                  <a:pt x="101" y="42"/>
                </a:lnTo>
                <a:lnTo>
                  <a:pt x="101" y="41"/>
                </a:lnTo>
                <a:lnTo>
                  <a:pt x="101" y="38"/>
                </a:lnTo>
                <a:lnTo>
                  <a:pt x="100" y="37"/>
                </a:lnTo>
                <a:lnTo>
                  <a:pt x="98" y="36"/>
                </a:lnTo>
                <a:lnTo>
                  <a:pt x="94" y="35"/>
                </a:lnTo>
                <a:lnTo>
                  <a:pt x="94" y="34"/>
                </a:lnTo>
                <a:lnTo>
                  <a:pt x="94" y="31"/>
                </a:lnTo>
                <a:lnTo>
                  <a:pt x="93" y="30"/>
                </a:lnTo>
                <a:lnTo>
                  <a:pt x="91" y="29"/>
                </a:lnTo>
                <a:lnTo>
                  <a:pt x="89" y="29"/>
                </a:lnTo>
                <a:lnTo>
                  <a:pt x="88" y="28"/>
                </a:lnTo>
                <a:lnTo>
                  <a:pt x="85" y="28"/>
                </a:lnTo>
                <a:lnTo>
                  <a:pt x="83" y="28"/>
                </a:lnTo>
                <a:lnTo>
                  <a:pt x="82" y="27"/>
                </a:lnTo>
                <a:lnTo>
                  <a:pt x="81" y="26"/>
                </a:lnTo>
                <a:lnTo>
                  <a:pt x="80" y="24"/>
                </a:lnTo>
                <a:lnTo>
                  <a:pt x="79" y="23"/>
                </a:lnTo>
                <a:lnTo>
                  <a:pt x="77" y="22"/>
                </a:lnTo>
                <a:lnTo>
                  <a:pt x="73" y="21"/>
                </a:lnTo>
                <a:lnTo>
                  <a:pt x="64" y="13"/>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SMARTPenAnnotation48"/>
          <p:cNvSpPr>
            <a:spLocks/>
          </p:cNvSpPr>
          <p:nvPr/>
        </p:nvSpPr>
        <p:spPr bwMode="auto">
          <a:xfrm>
            <a:off x="4651375" y="5749925"/>
            <a:ext cx="14288" cy="206375"/>
          </a:xfrm>
          <a:custGeom>
            <a:avLst/>
            <a:gdLst>
              <a:gd name="T0" fmla="*/ 12700 w 9"/>
              <a:gd name="T1" fmla="*/ 0 h 130"/>
              <a:gd name="T2" fmla="*/ 12700 w 9"/>
              <a:gd name="T3" fmla="*/ 106363 h 130"/>
              <a:gd name="T4" fmla="*/ 11113 w 9"/>
              <a:gd name="T5" fmla="*/ 114300 h 130"/>
              <a:gd name="T6" fmla="*/ 7938 w 9"/>
              <a:gd name="T7" fmla="*/ 123825 h 130"/>
              <a:gd name="T8" fmla="*/ 6350 w 9"/>
              <a:gd name="T9" fmla="*/ 134938 h 130"/>
              <a:gd name="T10" fmla="*/ 4763 w 9"/>
              <a:gd name="T11" fmla="*/ 149225 h 130"/>
              <a:gd name="T12" fmla="*/ 3175 w 9"/>
              <a:gd name="T13" fmla="*/ 161925 h 130"/>
              <a:gd name="T14" fmla="*/ 0 w 9"/>
              <a:gd name="T15" fmla="*/ 204788 h 1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130">
                <a:moveTo>
                  <a:pt x="8" y="0"/>
                </a:moveTo>
                <a:lnTo>
                  <a:pt x="8" y="67"/>
                </a:lnTo>
                <a:lnTo>
                  <a:pt x="7" y="72"/>
                </a:lnTo>
                <a:lnTo>
                  <a:pt x="5" y="78"/>
                </a:lnTo>
                <a:lnTo>
                  <a:pt x="4" y="85"/>
                </a:lnTo>
                <a:lnTo>
                  <a:pt x="3" y="94"/>
                </a:lnTo>
                <a:lnTo>
                  <a:pt x="2" y="102"/>
                </a:lnTo>
                <a:lnTo>
                  <a:pt x="0" y="129"/>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4" name="SMARTPenAnnotation49"/>
          <p:cNvSpPr>
            <a:spLocks/>
          </p:cNvSpPr>
          <p:nvPr/>
        </p:nvSpPr>
        <p:spPr bwMode="auto">
          <a:xfrm>
            <a:off x="4811713" y="5761038"/>
            <a:ext cx="12700" cy="161925"/>
          </a:xfrm>
          <a:custGeom>
            <a:avLst/>
            <a:gdLst>
              <a:gd name="T0" fmla="*/ 0 w 8"/>
              <a:gd name="T1" fmla="*/ 0 h 102"/>
              <a:gd name="T2" fmla="*/ 0 w 8"/>
              <a:gd name="T3" fmla="*/ 6350 h 102"/>
              <a:gd name="T4" fmla="*/ 1588 w 8"/>
              <a:gd name="T5" fmla="*/ 9525 h 102"/>
              <a:gd name="T6" fmla="*/ 3175 w 8"/>
              <a:gd name="T7" fmla="*/ 12700 h 102"/>
              <a:gd name="T8" fmla="*/ 6350 w 8"/>
              <a:gd name="T9" fmla="*/ 15875 h 102"/>
              <a:gd name="T10" fmla="*/ 7938 w 8"/>
              <a:gd name="T11" fmla="*/ 19050 h 102"/>
              <a:gd name="T12" fmla="*/ 9525 w 8"/>
              <a:gd name="T13" fmla="*/ 22225 h 102"/>
              <a:gd name="T14" fmla="*/ 9525 w 8"/>
              <a:gd name="T15" fmla="*/ 26988 h 102"/>
              <a:gd name="T16" fmla="*/ 11113 w 8"/>
              <a:gd name="T17" fmla="*/ 30163 h 102"/>
              <a:gd name="T18" fmla="*/ 11113 w 8"/>
              <a:gd name="T19" fmla="*/ 33338 h 102"/>
              <a:gd name="T20" fmla="*/ 11113 w 8"/>
              <a:gd name="T21" fmla="*/ 38100 h 102"/>
              <a:gd name="T22" fmla="*/ 11113 w 8"/>
              <a:gd name="T23" fmla="*/ 93663 h 102"/>
              <a:gd name="T24" fmla="*/ 11113 w 8"/>
              <a:gd name="T25" fmla="*/ 128588 h 102"/>
              <a:gd name="T26" fmla="*/ 11113 w 8"/>
              <a:gd name="T27" fmla="*/ 133350 h 102"/>
              <a:gd name="T28" fmla="*/ 7938 w 8"/>
              <a:gd name="T29" fmla="*/ 139700 h 102"/>
              <a:gd name="T30" fmla="*/ 0 w 8"/>
              <a:gd name="T31" fmla="*/ 160338 h 10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 h="102">
                <a:moveTo>
                  <a:pt x="0" y="0"/>
                </a:moveTo>
                <a:lnTo>
                  <a:pt x="0" y="4"/>
                </a:lnTo>
                <a:lnTo>
                  <a:pt x="1" y="6"/>
                </a:lnTo>
                <a:lnTo>
                  <a:pt x="2" y="8"/>
                </a:lnTo>
                <a:lnTo>
                  <a:pt x="4" y="10"/>
                </a:lnTo>
                <a:lnTo>
                  <a:pt x="5" y="12"/>
                </a:lnTo>
                <a:lnTo>
                  <a:pt x="6" y="14"/>
                </a:lnTo>
                <a:lnTo>
                  <a:pt x="6" y="17"/>
                </a:lnTo>
                <a:lnTo>
                  <a:pt x="7" y="19"/>
                </a:lnTo>
                <a:lnTo>
                  <a:pt x="7" y="21"/>
                </a:lnTo>
                <a:lnTo>
                  <a:pt x="7" y="24"/>
                </a:lnTo>
                <a:lnTo>
                  <a:pt x="7" y="59"/>
                </a:lnTo>
                <a:lnTo>
                  <a:pt x="7" y="81"/>
                </a:lnTo>
                <a:lnTo>
                  <a:pt x="7" y="84"/>
                </a:lnTo>
                <a:lnTo>
                  <a:pt x="5" y="88"/>
                </a:lnTo>
                <a:lnTo>
                  <a:pt x="0" y="101"/>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5" name="SMARTPenAnnotation50"/>
          <p:cNvSpPr>
            <a:spLocks/>
          </p:cNvSpPr>
          <p:nvPr/>
        </p:nvSpPr>
        <p:spPr bwMode="auto">
          <a:xfrm>
            <a:off x="4960938" y="5761038"/>
            <a:ext cx="12700" cy="161925"/>
          </a:xfrm>
          <a:custGeom>
            <a:avLst/>
            <a:gdLst>
              <a:gd name="T0" fmla="*/ 0 w 8"/>
              <a:gd name="T1" fmla="*/ 0 h 102"/>
              <a:gd name="T2" fmla="*/ 0 w 8"/>
              <a:gd name="T3" fmla="*/ 6350 h 102"/>
              <a:gd name="T4" fmla="*/ 1588 w 8"/>
              <a:gd name="T5" fmla="*/ 9525 h 102"/>
              <a:gd name="T6" fmla="*/ 3175 w 8"/>
              <a:gd name="T7" fmla="*/ 12700 h 102"/>
              <a:gd name="T8" fmla="*/ 6350 w 8"/>
              <a:gd name="T9" fmla="*/ 15875 h 102"/>
              <a:gd name="T10" fmla="*/ 7938 w 8"/>
              <a:gd name="T11" fmla="*/ 20638 h 102"/>
              <a:gd name="T12" fmla="*/ 7938 w 8"/>
              <a:gd name="T13" fmla="*/ 26988 h 102"/>
              <a:gd name="T14" fmla="*/ 9525 w 8"/>
              <a:gd name="T15" fmla="*/ 33338 h 102"/>
              <a:gd name="T16" fmla="*/ 9525 w 8"/>
              <a:gd name="T17" fmla="*/ 38100 h 102"/>
              <a:gd name="T18" fmla="*/ 11113 w 8"/>
              <a:gd name="T19" fmla="*/ 42863 h 102"/>
              <a:gd name="T20" fmla="*/ 11113 w 8"/>
              <a:gd name="T21" fmla="*/ 47625 h 102"/>
              <a:gd name="T22" fmla="*/ 11113 w 8"/>
              <a:gd name="T23" fmla="*/ 55563 h 102"/>
              <a:gd name="T24" fmla="*/ 11113 w 8"/>
              <a:gd name="T25" fmla="*/ 71438 h 102"/>
              <a:gd name="T26" fmla="*/ 9525 w 8"/>
              <a:gd name="T27" fmla="*/ 76200 h 102"/>
              <a:gd name="T28" fmla="*/ 7938 w 8"/>
              <a:gd name="T29" fmla="*/ 79375 h 102"/>
              <a:gd name="T30" fmla="*/ 4763 w 8"/>
              <a:gd name="T31" fmla="*/ 84138 h 102"/>
              <a:gd name="T32" fmla="*/ 3175 w 8"/>
              <a:gd name="T33" fmla="*/ 90488 h 102"/>
              <a:gd name="T34" fmla="*/ 1588 w 8"/>
              <a:gd name="T35" fmla="*/ 98425 h 102"/>
              <a:gd name="T36" fmla="*/ 1588 w 8"/>
              <a:gd name="T37" fmla="*/ 106363 h 102"/>
              <a:gd name="T38" fmla="*/ 0 w 8"/>
              <a:gd name="T39" fmla="*/ 114300 h 102"/>
              <a:gd name="T40" fmla="*/ 0 w 8"/>
              <a:gd name="T41" fmla="*/ 133350 h 102"/>
              <a:gd name="T42" fmla="*/ 0 w 8"/>
              <a:gd name="T43" fmla="*/ 160338 h 10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 h="102">
                <a:moveTo>
                  <a:pt x="0" y="0"/>
                </a:moveTo>
                <a:lnTo>
                  <a:pt x="0" y="4"/>
                </a:lnTo>
                <a:lnTo>
                  <a:pt x="1" y="6"/>
                </a:lnTo>
                <a:lnTo>
                  <a:pt x="2" y="8"/>
                </a:lnTo>
                <a:lnTo>
                  <a:pt x="4" y="10"/>
                </a:lnTo>
                <a:lnTo>
                  <a:pt x="5" y="13"/>
                </a:lnTo>
                <a:lnTo>
                  <a:pt x="5" y="17"/>
                </a:lnTo>
                <a:lnTo>
                  <a:pt x="6" y="21"/>
                </a:lnTo>
                <a:lnTo>
                  <a:pt x="6" y="24"/>
                </a:lnTo>
                <a:lnTo>
                  <a:pt x="7" y="27"/>
                </a:lnTo>
                <a:lnTo>
                  <a:pt x="7" y="30"/>
                </a:lnTo>
                <a:lnTo>
                  <a:pt x="7" y="35"/>
                </a:lnTo>
                <a:lnTo>
                  <a:pt x="7" y="45"/>
                </a:lnTo>
                <a:lnTo>
                  <a:pt x="6" y="48"/>
                </a:lnTo>
                <a:lnTo>
                  <a:pt x="5" y="50"/>
                </a:lnTo>
                <a:lnTo>
                  <a:pt x="3" y="53"/>
                </a:lnTo>
                <a:lnTo>
                  <a:pt x="2" y="57"/>
                </a:lnTo>
                <a:lnTo>
                  <a:pt x="1" y="62"/>
                </a:lnTo>
                <a:lnTo>
                  <a:pt x="1" y="67"/>
                </a:lnTo>
                <a:lnTo>
                  <a:pt x="0" y="72"/>
                </a:lnTo>
                <a:lnTo>
                  <a:pt x="0" y="84"/>
                </a:lnTo>
                <a:lnTo>
                  <a:pt x="0" y="101"/>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 name="SMARTPenAnnotation51"/>
          <p:cNvSpPr>
            <a:spLocks/>
          </p:cNvSpPr>
          <p:nvPr/>
        </p:nvSpPr>
        <p:spPr bwMode="auto">
          <a:xfrm>
            <a:off x="5087938" y="5749925"/>
            <a:ext cx="11112" cy="184150"/>
          </a:xfrm>
          <a:custGeom>
            <a:avLst/>
            <a:gdLst>
              <a:gd name="T0" fmla="*/ 9525 w 7"/>
              <a:gd name="T1" fmla="*/ 0 h 116"/>
              <a:gd name="T2" fmla="*/ 9525 w 7"/>
              <a:gd name="T3" fmla="*/ 80963 h 116"/>
              <a:gd name="T4" fmla="*/ 7937 w 7"/>
              <a:gd name="T5" fmla="*/ 88900 h 116"/>
              <a:gd name="T6" fmla="*/ 6350 w 7"/>
              <a:gd name="T7" fmla="*/ 96838 h 116"/>
              <a:gd name="T8" fmla="*/ 3175 w 7"/>
              <a:gd name="T9" fmla="*/ 106363 h 116"/>
              <a:gd name="T10" fmla="*/ 1587 w 7"/>
              <a:gd name="T11" fmla="*/ 115888 h 116"/>
              <a:gd name="T12" fmla="*/ 1587 w 7"/>
              <a:gd name="T13" fmla="*/ 127000 h 116"/>
              <a:gd name="T14" fmla="*/ 0 w 7"/>
              <a:gd name="T15" fmla="*/ 138113 h 116"/>
              <a:gd name="T16" fmla="*/ 0 w 7"/>
              <a:gd name="T17" fmla="*/ 146050 h 116"/>
              <a:gd name="T18" fmla="*/ 3175 w 7"/>
              <a:gd name="T19" fmla="*/ 152400 h 116"/>
              <a:gd name="T20" fmla="*/ 4762 w 7"/>
              <a:gd name="T21" fmla="*/ 158750 h 116"/>
              <a:gd name="T22" fmla="*/ 6350 w 7"/>
              <a:gd name="T23" fmla="*/ 163513 h 116"/>
              <a:gd name="T24" fmla="*/ 7937 w 7"/>
              <a:gd name="T25" fmla="*/ 168275 h 116"/>
              <a:gd name="T26" fmla="*/ 9525 w 7"/>
              <a:gd name="T27" fmla="*/ 182563 h 1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116">
                <a:moveTo>
                  <a:pt x="6" y="0"/>
                </a:moveTo>
                <a:lnTo>
                  <a:pt x="6" y="51"/>
                </a:lnTo>
                <a:lnTo>
                  <a:pt x="5" y="56"/>
                </a:lnTo>
                <a:lnTo>
                  <a:pt x="4" y="61"/>
                </a:lnTo>
                <a:lnTo>
                  <a:pt x="2" y="67"/>
                </a:lnTo>
                <a:lnTo>
                  <a:pt x="1" y="73"/>
                </a:lnTo>
                <a:lnTo>
                  <a:pt x="1" y="80"/>
                </a:lnTo>
                <a:lnTo>
                  <a:pt x="0" y="87"/>
                </a:lnTo>
                <a:lnTo>
                  <a:pt x="0" y="92"/>
                </a:lnTo>
                <a:lnTo>
                  <a:pt x="2" y="96"/>
                </a:lnTo>
                <a:lnTo>
                  <a:pt x="3" y="100"/>
                </a:lnTo>
                <a:lnTo>
                  <a:pt x="4" y="103"/>
                </a:lnTo>
                <a:lnTo>
                  <a:pt x="5" y="106"/>
                </a:lnTo>
                <a:lnTo>
                  <a:pt x="6" y="115"/>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7" name="SMARTPenAnnotation52"/>
          <p:cNvSpPr>
            <a:spLocks/>
          </p:cNvSpPr>
          <p:nvPr/>
        </p:nvSpPr>
        <p:spPr bwMode="auto">
          <a:xfrm>
            <a:off x="5349875" y="5589588"/>
            <a:ext cx="23813" cy="447675"/>
          </a:xfrm>
          <a:custGeom>
            <a:avLst/>
            <a:gdLst>
              <a:gd name="T0" fmla="*/ 0 w 15"/>
              <a:gd name="T1" fmla="*/ 0 h 282"/>
              <a:gd name="T2" fmla="*/ 4763 w 15"/>
              <a:gd name="T3" fmla="*/ 11113 h 282"/>
              <a:gd name="T4" fmla="*/ 7938 w 15"/>
              <a:gd name="T5" fmla="*/ 15875 h 282"/>
              <a:gd name="T6" fmla="*/ 7938 w 15"/>
              <a:gd name="T7" fmla="*/ 20638 h 282"/>
              <a:gd name="T8" fmla="*/ 9525 w 15"/>
              <a:gd name="T9" fmla="*/ 25400 h 282"/>
              <a:gd name="T10" fmla="*/ 9525 w 15"/>
              <a:gd name="T11" fmla="*/ 30163 h 282"/>
              <a:gd name="T12" fmla="*/ 11113 w 15"/>
              <a:gd name="T13" fmla="*/ 42863 h 282"/>
              <a:gd name="T14" fmla="*/ 11113 w 15"/>
              <a:gd name="T15" fmla="*/ 49213 h 282"/>
              <a:gd name="T16" fmla="*/ 14288 w 15"/>
              <a:gd name="T17" fmla="*/ 53975 h 282"/>
              <a:gd name="T18" fmla="*/ 17463 w 15"/>
              <a:gd name="T19" fmla="*/ 58738 h 282"/>
              <a:gd name="T20" fmla="*/ 19050 w 15"/>
              <a:gd name="T21" fmla="*/ 63500 h 282"/>
              <a:gd name="T22" fmla="*/ 19050 w 15"/>
              <a:gd name="T23" fmla="*/ 68263 h 282"/>
              <a:gd name="T24" fmla="*/ 20638 w 15"/>
              <a:gd name="T25" fmla="*/ 71438 h 282"/>
              <a:gd name="T26" fmla="*/ 20638 w 15"/>
              <a:gd name="T27" fmla="*/ 76200 h 282"/>
              <a:gd name="T28" fmla="*/ 17463 w 15"/>
              <a:gd name="T29" fmla="*/ 82550 h 282"/>
              <a:gd name="T30" fmla="*/ 15875 w 15"/>
              <a:gd name="T31" fmla="*/ 88900 h 282"/>
              <a:gd name="T32" fmla="*/ 14288 w 15"/>
              <a:gd name="T33" fmla="*/ 96838 h 282"/>
              <a:gd name="T34" fmla="*/ 12700 w 15"/>
              <a:gd name="T35" fmla="*/ 103188 h 282"/>
              <a:gd name="T36" fmla="*/ 12700 w 15"/>
              <a:gd name="T37" fmla="*/ 111125 h 282"/>
              <a:gd name="T38" fmla="*/ 12700 w 15"/>
              <a:gd name="T39" fmla="*/ 119063 h 282"/>
              <a:gd name="T40" fmla="*/ 14288 w 15"/>
              <a:gd name="T41" fmla="*/ 128588 h 282"/>
              <a:gd name="T42" fmla="*/ 17463 w 15"/>
              <a:gd name="T43" fmla="*/ 139700 h 282"/>
              <a:gd name="T44" fmla="*/ 19050 w 15"/>
              <a:gd name="T45" fmla="*/ 149225 h 282"/>
              <a:gd name="T46" fmla="*/ 20638 w 15"/>
              <a:gd name="T47" fmla="*/ 157163 h 282"/>
              <a:gd name="T48" fmla="*/ 20638 w 15"/>
              <a:gd name="T49" fmla="*/ 165100 h 282"/>
              <a:gd name="T50" fmla="*/ 20638 w 15"/>
              <a:gd name="T51" fmla="*/ 179388 h 282"/>
              <a:gd name="T52" fmla="*/ 22225 w 15"/>
              <a:gd name="T53" fmla="*/ 233363 h 282"/>
              <a:gd name="T54" fmla="*/ 22225 w 15"/>
              <a:gd name="T55" fmla="*/ 446088 h 28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5" h="282">
                <a:moveTo>
                  <a:pt x="0" y="0"/>
                </a:moveTo>
                <a:lnTo>
                  <a:pt x="3" y="7"/>
                </a:lnTo>
                <a:lnTo>
                  <a:pt x="5" y="10"/>
                </a:lnTo>
                <a:lnTo>
                  <a:pt x="5" y="13"/>
                </a:lnTo>
                <a:lnTo>
                  <a:pt x="6" y="16"/>
                </a:lnTo>
                <a:lnTo>
                  <a:pt x="6" y="19"/>
                </a:lnTo>
                <a:lnTo>
                  <a:pt x="7" y="27"/>
                </a:lnTo>
                <a:lnTo>
                  <a:pt x="7" y="31"/>
                </a:lnTo>
                <a:lnTo>
                  <a:pt x="9" y="34"/>
                </a:lnTo>
                <a:lnTo>
                  <a:pt x="11" y="37"/>
                </a:lnTo>
                <a:lnTo>
                  <a:pt x="12" y="40"/>
                </a:lnTo>
                <a:lnTo>
                  <a:pt x="12" y="43"/>
                </a:lnTo>
                <a:lnTo>
                  <a:pt x="13" y="45"/>
                </a:lnTo>
                <a:lnTo>
                  <a:pt x="13" y="48"/>
                </a:lnTo>
                <a:lnTo>
                  <a:pt x="11" y="52"/>
                </a:lnTo>
                <a:lnTo>
                  <a:pt x="10" y="56"/>
                </a:lnTo>
                <a:lnTo>
                  <a:pt x="9" y="61"/>
                </a:lnTo>
                <a:lnTo>
                  <a:pt x="8" y="65"/>
                </a:lnTo>
                <a:lnTo>
                  <a:pt x="8" y="70"/>
                </a:lnTo>
                <a:lnTo>
                  <a:pt x="8" y="75"/>
                </a:lnTo>
                <a:lnTo>
                  <a:pt x="9" y="81"/>
                </a:lnTo>
                <a:lnTo>
                  <a:pt x="11" y="88"/>
                </a:lnTo>
                <a:lnTo>
                  <a:pt x="12" y="94"/>
                </a:lnTo>
                <a:lnTo>
                  <a:pt x="13" y="99"/>
                </a:lnTo>
                <a:lnTo>
                  <a:pt x="13" y="104"/>
                </a:lnTo>
                <a:lnTo>
                  <a:pt x="13" y="113"/>
                </a:lnTo>
                <a:lnTo>
                  <a:pt x="14" y="147"/>
                </a:lnTo>
                <a:lnTo>
                  <a:pt x="14" y="281"/>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8" name="SMARTPenAnnotation53"/>
          <p:cNvSpPr>
            <a:spLocks/>
          </p:cNvSpPr>
          <p:nvPr/>
        </p:nvSpPr>
        <p:spPr bwMode="auto">
          <a:xfrm>
            <a:off x="5280025" y="6116638"/>
            <a:ext cx="195263" cy="263525"/>
          </a:xfrm>
          <a:custGeom>
            <a:avLst/>
            <a:gdLst>
              <a:gd name="T0" fmla="*/ 96838 w 123"/>
              <a:gd name="T1" fmla="*/ 9525 h 166"/>
              <a:gd name="T2" fmla="*/ 87313 w 123"/>
              <a:gd name="T3" fmla="*/ 6350 h 166"/>
              <a:gd name="T4" fmla="*/ 76200 w 123"/>
              <a:gd name="T5" fmla="*/ 1588 h 166"/>
              <a:gd name="T6" fmla="*/ 66675 w 123"/>
              <a:gd name="T7" fmla="*/ 0 h 166"/>
              <a:gd name="T8" fmla="*/ 55563 w 123"/>
              <a:gd name="T9" fmla="*/ 3175 h 166"/>
              <a:gd name="T10" fmla="*/ 33338 w 123"/>
              <a:gd name="T11" fmla="*/ 9525 h 166"/>
              <a:gd name="T12" fmla="*/ 26988 w 123"/>
              <a:gd name="T13" fmla="*/ 9525 h 166"/>
              <a:gd name="T14" fmla="*/ 17463 w 123"/>
              <a:gd name="T15" fmla="*/ 11113 h 166"/>
              <a:gd name="T16" fmla="*/ 20638 w 123"/>
              <a:gd name="T17" fmla="*/ 15875 h 166"/>
              <a:gd name="T18" fmla="*/ 22225 w 123"/>
              <a:gd name="T19" fmla="*/ 25400 h 166"/>
              <a:gd name="T20" fmla="*/ 23813 w 123"/>
              <a:gd name="T21" fmla="*/ 74613 h 166"/>
              <a:gd name="T22" fmla="*/ 25400 w 123"/>
              <a:gd name="T23" fmla="*/ 107950 h 166"/>
              <a:gd name="T24" fmla="*/ 30163 w 123"/>
              <a:gd name="T25" fmla="*/ 111125 h 166"/>
              <a:gd name="T26" fmla="*/ 36513 w 123"/>
              <a:gd name="T27" fmla="*/ 107950 h 166"/>
              <a:gd name="T28" fmla="*/ 44450 w 123"/>
              <a:gd name="T29" fmla="*/ 104775 h 166"/>
              <a:gd name="T30" fmla="*/ 57150 w 123"/>
              <a:gd name="T31" fmla="*/ 103188 h 166"/>
              <a:gd name="T32" fmla="*/ 100013 w 123"/>
              <a:gd name="T33" fmla="*/ 101600 h 166"/>
              <a:gd name="T34" fmla="*/ 146050 w 123"/>
              <a:gd name="T35" fmla="*/ 103188 h 166"/>
              <a:gd name="T36" fmla="*/ 147638 w 123"/>
              <a:gd name="T37" fmla="*/ 107950 h 166"/>
              <a:gd name="T38" fmla="*/ 152400 w 123"/>
              <a:gd name="T39" fmla="*/ 109538 h 166"/>
              <a:gd name="T40" fmla="*/ 163513 w 123"/>
              <a:gd name="T41" fmla="*/ 115888 h 166"/>
              <a:gd name="T42" fmla="*/ 171450 w 123"/>
              <a:gd name="T43" fmla="*/ 123825 h 166"/>
              <a:gd name="T44" fmla="*/ 173038 w 123"/>
              <a:gd name="T45" fmla="*/ 131763 h 166"/>
              <a:gd name="T46" fmla="*/ 177800 w 123"/>
              <a:gd name="T47" fmla="*/ 133350 h 166"/>
              <a:gd name="T48" fmla="*/ 180975 w 123"/>
              <a:gd name="T49" fmla="*/ 138113 h 166"/>
              <a:gd name="T50" fmla="*/ 188913 w 123"/>
              <a:gd name="T51" fmla="*/ 165100 h 166"/>
              <a:gd name="T52" fmla="*/ 192088 w 123"/>
              <a:gd name="T53" fmla="*/ 177800 h 166"/>
              <a:gd name="T54" fmla="*/ 193675 w 123"/>
              <a:gd name="T55" fmla="*/ 193675 h 166"/>
              <a:gd name="T56" fmla="*/ 188913 w 123"/>
              <a:gd name="T57" fmla="*/ 203200 h 166"/>
              <a:gd name="T58" fmla="*/ 179388 w 123"/>
              <a:gd name="T59" fmla="*/ 217488 h 166"/>
              <a:gd name="T60" fmla="*/ 166688 w 123"/>
              <a:gd name="T61" fmla="*/ 230188 h 166"/>
              <a:gd name="T62" fmla="*/ 152400 w 123"/>
              <a:gd name="T63" fmla="*/ 239713 h 166"/>
              <a:gd name="T64" fmla="*/ 141288 w 123"/>
              <a:gd name="T65" fmla="*/ 246063 h 166"/>
              <a:gd name="T66" fmla="*/ 123825 w 123"/>
              <a:gd name="T67" fmla="*/ 252413 h 166"/>
              <a:gd name="T68" fmla="*/ 115888 w 123"/>
              <a:gd name="T69" fmla="*/ 257175 h 166"/>
              <a:gd name="T70" fmla="*/ 98425 w 123"/>
              <a:gd name="T71" fmla="*/ 260350 h 166"/>
              <a:gd name="T72" fmla="*/ 33338 w 123"/>
              <a:gd name="T73" fmla="*/ 261938 h 16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3" h="166">
                <a:moveTo>
                  <a:pt x="65" y="6"/>
                </a:moveTo>
                <a:lnTo>
                  <a:pt x="61" y="6"/>
                </a:lnTo>
                <a:lnTo>
                  <a:pt x="59" y="5"/>
                </a:lnTo>
                <a:lnTo>
                  <a:pt x="55" y="4"/>
                </a:lnTo>
                <a:lnTo>
                  <a:pt x="51" y="2"/>
                </a:lnTo>
                <a:lnTo>
                  <a:pt x="48" y="1"/>
                </a:lnTo>
                <a:lnTo>
                  <a:pt x="45" y="1"/>
                </a:lnTo>
                <a:lnTo>
                  <a:pt x="42" y="0"/>
                </a:lnTo>
                <a:lnTo>
                  <a:pt x="39" y="0"/>
                </a:lnTo>
                <a:lnTo>
                  <a:pt x="35" y="2"/>
                </a:lnTo>
                <a:lnTo>
                  <a:pt x="24" y="5"/>
                </a:lnTo>
                <a:lnTo>
                  <a:pt x="21" y="6"/>
                </a:lnTo>
                <a:lnTo>
                  <a:pt x="19" y="6"/>
                </a:lnTo>
                <a:lnTo>
                  <a:pt x="17" y="6"/>
                </a:lnTo>
                <a:lnTo>
                  <a:pt x="12" y="6"/>
                </a:lnTo>
                <a:lnTo>
                  <a:pt x="11" y="7"/>
                </a:lnTo>
                <a:lnTo>
                  <a:pt x="12" y="8"/>
                </a:lnTo>
                <a:lnTo>
                  <a:pt x="13" y="10"/>
                </a:lnTo>
                <a:lnTo>
                  <a:pt x="14" y="14"/>
                </a:lnTo>
                <a:lnTo>
                  <a:pt x="14" y="16"/>
                </a:lnTo>
                <a:lnTo>
                  <a:pt x="14" y="21"/>
                </a:lnTo>
                <a:lnTo>
                  <a:pt x="15" y="47"/>
                </a:lnTo>
                <a:lnTo>
                  <a:pt x="15" y="67"/>
                </a:lnTo>
                <a:lnTo>
                  <a:pt x="16" y="68"/>
                </a:lnTo>
                <a:lnTo>
                  <a:pt x="17" y="69"/>
                </a:lnTo>
                <a:lnTo>
                  <a:pt x="19" y="70"/>
                </a:lnTo>
                <a:lnTo>
                  <a:pt x="21" y="69"/>
                </a:lnTo>
                <a:lnTo>
                  <a:pt x="23" y="68"/>
                </a:lnTo>
                <a:lnTo>
                  <a:pt x="25" y="67"/>
                </a:lnTo>
                <a:lnTo>
                  <a:pt x="28" y="66"/>
                </a:lnTo>
                <a:lnTo>
                  <a:pt x="32" y="65"/>
                </a:lnTo>
                <a:lnTo>
                  <a:pt x="36" y="65"/>
                </a:lnTo>
                <a:lnTo>
                  <a:pt x="41" y="64"/>
                </a:lnTo>
                <a:lnTo>
                  <a:pt x="63" y="64"/>
                </a:lnTo>
                <a:lnTo>
                  <a:pt x="91" y="64"/>
                </a:lnTo>
                <a:lnTo>
                  <a:pt x="92" y="65"/>
                </a:lnTo>
                <a:lnTo>
                  <a:pt x="93" y="66"/>
                </a:lnTo>
                <a:lnTo>
                  <a:pt x="93" y="68"/>
                </a:lnTo>
                <a:lnTo>
                  <a:pt x="94" y="69"/>
                </a:lnTo>
                <a:lnTo>
                  <a:pt x="96" y="69"/>
                </a:lnTo>
                <a:lnTo>
                  <a:pt x="100" y="71"/>
                </a:lnTo>
                <a:lnTo>
                  <a:pt x="103" y="73"/>
                </a:lnTo>
                <a:lnTo>
                  <a:pt x="107" y="77"/>
                </a:lnTo>
                <a:lnTo>
                  <a:pt x="108" y="78"/>
                </a:lnTo>
                <a:lnTo>
                  <a:pt x="108" y="82"/>
                </a:lnTo>
                <a:lnTo>
                  <a:pt x="109" y="83"/>
                </a:lnTo>
                <a:lnTo>
                  <a:pt x="110" y="84"/>
                </a:lnTo>
                <a:lnTo>
                  <a:pt x="112" y="84"/>
                </a:lnTo>
                <a:lnTo>
                  <a:pt x="113" y="85"/>
                </a:lnTo>
                <a:lnTo>
                  <a:pt x="114" y="87"/>
                </a:lnTo>
                <a:lnTo>
                  <a:pt x="115" y="92"/>
                </a:lnTo>
                <a:lnTo>
                  <a:pt x="119" y="104"/>
                </a:lnTo>
                <a:lnTo>
                  <a:pt x="120" y="108"/>
                </a:lnTo>
                <a:lnTo>
                  <a:pt x="121" y="112"/>
                </a:lnTo>
                <a:lnTo>
                  <a:pt x="122" y="119"/>
                </a:lnTo>
                <a:lnTo>
                  <a:pt x="122" y="122"/>
                </a:lnTo>
                <a:lnTo>
                  <a:pt x="121" y="125"/>
                </a:lnTo>
                <a:lnTo>
                  <a:pt x="119" y="128"/>
                </a:lnTo>
                <a:lnTo>
                  <a:pt x="116" y="133"/>
                </a:lnTo>
                <a:lnTo>
                  <a:pt x="113" y="137"/>
                </a:lnTo>
                <a:lnTo>
                  <a:pt x="109" y="141"/>
                </a:lnTo>
                <a:lnTo>
                  <a:pt x="105" y="145"/>
                </a:lnTo>
                <a:lnTo>
                  <a:pt x="100" y="148"/>
                </a:lnTo>
                <a:lnTo>
                  <a:pt x="96" y="151"/>
                </a:lnTo>
                <a:lnTo>
                  <a:pt x="92" y="153"/>
                </a:lnTo>
                <a:lnTo>
                  <a:pt x="89" y="155"/>
                </a:lnTo>
                <a:lnTo>
                  <a:pt x="81" y="157"/>
                </a:lnTo>
                <a:lnTo>
                  <a:pt x="78" y="159"/>
                </a:lnTo>
                <a:lnTo>
                  <a:pt x="76" y="161"/>
                </a:lnTo>
                <a:lnTo>
                  <a:pt x="73" y="162"/>
                </a:lnTo>
                <a:lnTo>
                  <a:pt x="68" y="163"/>
                </a:lnTo>
                <a:lnTo>
                  <a:pt x="62" y="164"/>
                </a:lnTo>
                <a:lnTo>
                  <a:pt x="54" y="164"/>
                </a:lnTo>
                <a:lnTo>
                  <a:pt x="21" y="165"/>
                </a:lnTo>
                <a:lnTo>
                  <a:pt x="0" y="165"/>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9" name="SMARTPenAnnotation54"/>
          <p:cNvSpPr>
            <a:spLocks/>
          </p:cNvSpPr>
          <p:nvPr/>
        </p:nvSpPr>
        <p:spPr bwMode="auto">
          <a:xfrm>
            <a:off x="5589588" y="5715000"/>
            <a:ext cx="12700" cy="230188"/>
          </a:xfrm>
          <a:custGeom>
            <a:avLst/>
            <a:gdLst>
              <a:gd name="T0" fmla="*/ 11113 w 8"/>
              <a:gd name="T1" fmla="*/ 0 h 145"/>
              <a:gd name="T2" fmla="*/ 11113 w 8"/>
              <a:gd name="T3" fmla="*/ 9525 h 145"/>
              <a:gd name="T4" fmla="*/ 9525 w 8"/>
              <a:gd name="T5" fmla="*/ 12700 h 145"/>
              <a:gd name="T6" fmla="*/ 7938 w 8"/>
              <a:gd name="T7" fmla="*/ 17463 h 145"/>
              <a:gd name="T8" fmla="*/ 1588 w 8"/>
              <a:gd name="T9" fmla="*/ 31750 h 145"/>
              <a:gd name="T10" fmla="*/ 0 w 8"/>
              <a:gd name="T11" fmla="*/ 33338 h 145"/>
              <a:gd name="T12" fmla="*/ 0 w 8"/>
              <a:gd name="T13" fmla="*/ 36513 h 145"/>
              <a:gd name="T14" fmla="*/ 0 w 8"/>
              <a:gd name="T15" fmla="*/ 39688 h 145"/>
              <a:gd name="T16" fmla="*/ 0 w 8"/>
              <a:gd name="T17" fmla="*/ 44450 h 145"/>
              <a:gd name="T18" fmla="*/ 0 w 8"/>
              <a:gd name="T19" fmla="*/ 55563 h 145"/>
              <a:gd name="T20" fmla="*/ 0 w 8"/>
              <a:gd name="T21" fmla="*/ 206375 h 145"/>
              <a:gd name="T22" fmla="*/ 1588 w 8"/>
              <a:gd name="T23" fmla="*/ 211138 h 145"/>
              <a:gd name="T24" fmla="*/ 3175 w 8"/>
              <a:gd name="T25" fmla="*/ 215900 h 145"/>
              <a:gd name="T26" fmla="*/ 11113 w 8"/>
              <a:gd name="T27" fmla="*/ 228600 h 14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8" h="145">
                <a:moveTo>
                  <a:pt x="7" y="0"/>
                </a:moveTo>
                <a:lnTo>
                  <a:pt x="7" y="6"/>
                </a:lnTo>
                <a:lnTo>
                  <a:pt x="6" y="8"/>
                </a:lnTo>
                <a:lnTo>
                  <a:pt x="5" y="11"/>
                </a:lnTo>
                <a:lnTo>
                  <a:pt x="1" y="20"/>
                </a:lnTo>
                <a:lnTo>
                  <a:pt x="0" y="21"/>
                </a:lnTo>
                <a:lnTo>
                  <a:pt x="0" y="23"/>
                </a:lnTo>
                <a:lnTo>
                  <a:pt x="0" y="25"/>
                </a:lnTo>
                <a:lnTo>
                  <a:pt x="0" y="28"/>
                </a:lnTo>
                <a:lnTo>
                  <a:pt x="0" y="35"/>
                </a:lnTo>
                <a:lnTo>
                  <a:pt x="0" y="130"/>
                </a:lnTo>
                <a:lnTo>
                  <a:pt x="1" y="133"/>
                </a:lnTo>
                <a:lnTo>
                  <a:pt x="2" y="136"/>
                </a:lnTo>
                <a:lnTo>
                  <a:pt x="7" y="144"/>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0" name="SMARTPenAnnotation55"/>
          <p:cNvSpPr>
            <a:spLocks/>
          </p:cNvSpPr>
          <p:nvPr/>
        </p:nvSpPr>
        <p:spPr bwMode="auto">
          <a:xfrm>
            <a:off x="5807075" y="5749925"/>
            <a:ext cx="34925" cy="184150"/>
          </a:xfrm>
          <a:custGeom>
            <a:avLst/>
            <a:gdLst>
              <a:gd name="T0" fmla="*/ 0 w 22"/>
              <a:gd name="T1" fmla="*/ 0 h 116"/>
              <a:gd name="T2" fmla="*/ 4763 w 22"/>
              <a:gd name="T3" fmla="*/ 11113 h 116"/>
              <a:gd name="T4" fmla="*/ 7938 w 22"/>
              <a:gd name="T5" fmla="*/ 15875 h 116"/>
              <a:gd name="T6" fmla="*/ 7938 w 22"/>
              <a:gd name="T7" fmla="*/ 20638 h 116"/>
              <a:gd name="T8" fmla="*/ 9525 w 22"/>
              <a:gd name="T9" fmla="*/ 25400 h 116"/>
              <a:gd name="T10" fmla="*/ 9525 w 22"/>
              <a:gd name="T11" fmla="*/ 31750 h 116"/>
              <a:gd name="T12" fmla="*/ 9525 w 22"/>
              <a:gd name="T13" fmla="*/ 39688 h 116"/>
              <a:gd name="T14" fmla="*/ 11113 w 22"/>
              <a:gd name="T15" fmla="*/ 68263 h 116"/>
              <a:gd name="T16" fmla="*/ 11113 w 22"/>
              <a:gd name="T17" fmla="*/ 93663 h 116"/>
              <a:gd name="T18" fmla="*/ 12700 w 22"/>
              <a:gd name="T19" fmla="*/ 98425 h 116"/>
              <a:gd name="T20" fmla="*/ 14288 w 22"/>
              <a:gd name="T21" fmla="*/ 101600 h 116"/>
              <a:gd name="T22" fmla="*/ 17463 w 22"/>
              <a:gd name="T23" fmla="*/ 106363 h 116"/>
              <a:gd name="T24" fmla="*/ 19050 w 22"/>
              <a:gd name="T25" fmla="*/ 109538 h 116"/>
              <a:gd name="T26" fmla="*/ 19050 w 22"/>
              <a:gd name="T27" fmla="*/ 114300 h 116"/>
              <a:gd name="T28" fmla="*/ 20638 w 22"/>
              <a:gd name="T29" fmla="*/ 117475 h 116"/>
              <a:gd name="T30" fmla="*/ 20638 w 22"/>
              <a:gd name="T31" fmla="*/ 123825 h 116"/>
              <a:gd name="T32" fmla="*/ 22225 w 22"/>
              <a:gd name="T33" fmla="*/ 131763 h 116"/>
              <a:gd name="T34" fmla="*/ 22225 w 22"/>
              <a:gd name="T35" fmla="*/ 168275 h 116"/>
              <a:gd name="T36" fmla="*/ 23813 w 22"/>
              <a:gd name="T37" fmla="*/ 169863 h 116"/>
              <a:gd name="T38" fmla="*/ 25400 w 22"/>
              <a:gd name="T39" fmla="*/ 173038 h 116"/>
              <a:gd name="T40" fmla="*/ 33338 w 22"/>
              <a:gd name="T41" fmla="*/ 182563 h 11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2" h="116">
                <a:moveTo>
                  <a:pt x="0" y="0"/>
                </a:moveTo>
                <a:lnTo>
                  <a:pt x="3" y="7"/>
                </a:lnTo>
                <a:lnTo>
                  <a:pt x="5" y="10"/>
                </a:lnTo>
                <a:lnTo>
                  <a:pt x="5" y="13"/>
                </a:lnTo>
                <a:lnTo>
                  <a:pt x="6" y="16"/>
                </a:lnTo>
                <a:lnTo>
                  <a:pt x="6" y="20"/>
                </a:lnTo>
                <a:lnTo>
                  <a:pt x="6" y="25"/>
                </a:lnTo>
                <a:lnTo>
                  <a:pt x="7" y="43"/>
                </a:lnTo>
                <a:lnTo>
                  <a:pt x="7" y="59"/>
                </a:lnTo>
                <a:lnTo>
                  <a:pt x="8" y="62"/>
                </a:lnTo>
                <a:lnTo>
                  <a:pt x="9" y="64"/>
                </a:lnTo>
                <a:lnTo>
                  <a:pt x="11" y="67"/>
                </a:lnTo>
                <a:lnTo>
                  <a:pt x="12" y="69"/>
                </a:lnTo>
                <a:lnTo>
                  <a:pt x="12" y="72"/>
                </a:lnTo>
                <a:lnTo>
                  <a:pt x="13" y="74"/>
                </a:lnTo>
                <a:lnTo>
                  <a:pt x="13" y="78"/>
                </a:lnTo>
                <a:lnTo>
                  <a:pt x="14" y="83"/>
                </a:lnTo>
                <a:lnTo>
                  <a:pt x="14" y="106"/>
                </a:lnTo>
                <a:lnTo>
                  <a:pt x="15" y="107"/>
                </a:lnTo>
                <a:lnTo>
                  <a:pt x="16" y="109"/>
                </a:lnTo>
                <a:lnTo>
                  <a:pt x="21" y="115"/>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1" name="SMARTPenAnnotation56"/>
          <p:cNvSpPr>
            <a:spLocks/>
          </p:cNvSpPr>
          <p:nvPr/>
        </p:nvSpPr>
        <p:spPr bwMode="auto">
          <a:xfrm>
            <a:off x="5978525" y="5737225"/>
            <a:ext cx="46038" cy="185738"/>
          </a:xfrm>
          <a:custGeom>
            <a:avLst/>
            <a:gdLst>
              <a:gd name="T0" fmla="*/ 0 w 29"/>
              <a:gd name="T1" fmla="*/ 0 h 117"/>
              <a:gd name="T2" fmla="*/ 4763 w 29"/>
              <a:gd name="T3" fmla="*/ 6350 h 117"/>
              <a:gd name="T4" fmla="*/ 7938 w 29"/>
              <a:gd name="T5" fmla="*/ 9525 h 117"/>
              <a:gd name="T6" fmla="*/ 7938 w 29"/>
              <a:gd name="T7" fmla="*/ 12700 h 117"/>
              <a:gd name="T8" fmla="*/ 11113 w 29"/>
              <a:gd name="T9" fmla="*/ 22225 h 117"/>
              <a:gd name="T10" fmla="*/ 11113 w 29"/>
              <a:gd name="T11" fmla="*/ 25400 h 117"/>
              <a:gd name="T12" fmla="*/ 17463 w 29"/>
              <a:gd name="T13" fmla="*/ 34925 h 117"/>
              <a:gd name="T14" fmla="*/ 19050 w 29"/>
              <a:gd name="T15" fmla="*/ 41275 h 117"/>
              <a:gd name="T16" fmla="*/ 19050 w 29"/>
              <a:gd name="T17" fmla="*/ 47625 h 117"/>
              <a:gd name="T18" fmla="*/ 20638 w 29"/>
              <a:gd name="T19" fmla="*/ 55563 h 117"/>
              <a:gd name="T20" fmla="*/ 20638 w 29"/>
              <a:gd name="T21" fmla="*/ 63500 h 117"/>
              <a:gd name="T22" fmla="*/ 22225 w 29"/>
              <a:gd name="T23" fmla="*/ 73025 h 117"/>
              <a:gd name="T24" fmla="*/ 22225 w 29"/>
              <a:gd name="T25" fmla="*/ 103188 h 117"/>
              <a:gd name="T26" fmla="*/ 22225 w 29"/>
              <a:gd name="T27" fmla="*/ 117475 h 117"/>
              <a:gd name="T28" fmla="*/ 23813 w 29"/>
              <a:gd name="T29" fmla="*/ 123825 h 117"/>
              <a:gd name="T30" fmla="*/ 25400 w 29"/>
              <a:gd name="T31" fmla="*/ 128588 h 117"/>
              <a:gd name="T32" fmla="*/ 31750 w 29"/>
              <a:gd name="T33" fmla="*/ 146050 h 117"/>
              <a:gd name="T34" fmla="*/ 33338 w 29"/>
              <a:gd name="T35" fmla="*/ 150813 h 117"/>
              <a:gd name="T36" fmla="*/ 33338 w 29"/>
              <a:gd name="T37" fmla="*/ 153988 h 117"/>
              <a:gd name="T38" fmla="*/ 33338 w 29"/>
              <a:gd name="T39" fmla="*/ 157163 h 117"/>
              <a:gd name="T40" fmla="*/ 33338 w 29"/>
              <a:gd name="T41" fmla="*/ 169863 h 117"/>
              <a:gd name="T42" fmla="*/ 34925 w 29"/>
              <a:gd name="T43" fmla="*/ 171450 h 117"/>
              <a:gd name="T44" fmla="*/ 36513 w 29"/>
              <a:gd name="T45" fmla="*/ 174625 h 117"/>
              <a:gd name="T46" fmla="*/ 44450 w 29"/>
              <a:gd name="T47" fmla="*/ 184150 h 11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9" h="117">
                <a:moveTo>
                  <a:pt x="0" y="0"/>
                </a:moveTo>
                <a:lnTo>
                  <a:pt x="3" y="4"/>
                </a:lnTo>
                <a:lnTo>
                  <a:pt x="5" y="6"/>
                </a:lnTo>
                <a:lnTo>
                  <a:pt x="5" y="8"/>
                </a:lnTo>
                <a:lnTo>
                  <a:pt x="7" y="14"/>
                </a:lnTo>
                <a:lnTo>
                  <a:pt x="7" y="16"/>
                </a:lnTo>
                <a:lnTo>
                  <a:pt x="11" y="22"/>
                </a:lnTo>
                <a:lnTo>
                  <a:pt x="12" y="26"/>
                </a:lnTo>
                <a:lnTo>
                  <a:pt x="12" y="30"/>
                </a:lnTo>
                <a:lnTo>
                  <a:pt x="13" y="35"/>
                </a:lnTo>
                <a:lnTo>
                  <a:pt x="13" y="40"/>
                </a:lnTo>
                <a:lnTo>
                  <a:pt x="14" y="46"/>
                </a:lnTo>
                <a:lnTo>
                  <a:pt x="14" y="65"/>
                </a:lnTo>
                <a:lnTo>
                  <a:pt x="14" y="74"/>
                </a:lnTo>
                <a:lnTo>
                  <a:pt x="15" y="78"/>
                </a:lnTo>
                <a:lnTo>
                  <a:pt x="16" y="81"/>
                </a:lnTo>
                <a:lnTo>
                  <a:pt x="20" y="92"/>
                </a:lnTo>
                <a:lnTo>
                  <a:pt x="21" y="95"/>
                </a:lnTo>
                <a:lnTo>
                  <a:pt x="21" y="97"/>
                </a:lnTo>
                <a:lnTo>
                  <a:pt x="21" y="99"/>
                </a:lnTo>
                <a:lnTo>
                  <a:pt x="21" y="107"/>
                </a:lnTo>
                <a:lnTo>
                  <a:pt x="22" y="108"/>
                </a:lnTo>
                <a:lnTo>
                  <a:pt x="23" y="110"/>
                </a:lnTo>
                <a:lnTo>
                  <a:pt x="28" y="116"/>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2" name="SMARTPenAnnotation57"/>
          <p:cNvSpPr>
            <a:spLocks/>
          </p:cNvSpPr>
          <p:nvPr/>
        </p:nvSpPr>
        <p:spPr bwMode="auto">
          <a:xfrm>
            <a:off x="6172200" y="5737225"/>
            <a:ext cx="47625" cy="185738"/>
          </a:xfrm>
          <a:custGeom>
            <a:avLst/>
            <a:gdLst>
              <a:gd name="T0" fmla="*/ 0 w 30"/>
              <a:gd name="T1" fmla="*/ 0 h 117"/>
              <a:gd name="T2" fmla="*/ 9525 w 30"/>
              <a:gd name="T3" fmla="*/ 20638 h 117"/>
              <a:gd name="T4" fmla="*/ 11113 w 30"/>
              <a:gd name="T5" fmla="*/ 25400 h 117"/>
              <a:gd name="T6" fmla="*/ 11113 w 30"/>
              <a:gd name="T7" fmla="*/ 28575 h 117"/>
              <a:gd name="T8" fmla="*/ 12700 w 30"/>
              <a:gd name="T9" fmla="*/ 34925 h 117"/>
              <a:gd name="T10" fmla="*/ 14288 w 30"/>
              <a:gd name="T11" fmla="*/ 42863 h 117"/>
              <a:gd name="T12" fmla="*/ 17463 w 30"/>
              <a:gd name="T13" fmla="*/ 50800 h 117"/>
              <a:gd name="T14" fmla="*/ 19050 w 30"/>
              <a:gd name="T15" fmla="*/ 58738 h 117"/>
              <a:gd name="T16" fmla="*/ 20638 w 30"/>
              <a:gd name="T17" fmla="*/ 65088 h 117"/>
              <a:gd name="T18" fmla="*/ 20638 w 30"/>
              <a:gd name="T19" fmla="*/ 69850 h 117"/>
              <a:gd name="T20" fmla="*/ 22225 w 30"/>
              <a:gd name="T21" fmla="*/ 79375 h 117"/>
              <a:gd name="T22" fmla="*/ 22225 w 30"/>
              <a:gd name="T23" fmla="*/ 101600 h 117"/>
              <a:gd name="T24" fmla="*/ 23813 w 30"/>
              <a:gd name="T25" fmla="*/ 111125 h 117"/>
              <a:gd name="T26" fmla="*/ 25400 w 30"/>
              <a:gd name="T27" fmla="*/ 119063 h 117"/>
              <a:gd name="T28" fmla="*/ 28575 w 30"/>
              <a:gd name="T29" fmla="*/ 125413 h 117"/>
              <a:gd name="T30" fmla="*/ 31750 w 30"/>
              <a:gd name="T31" fmla="*/ 133350 h 117"/>
              <a:gd name="T32" fmla="*/ 34925 w 30"/>
              <a:gd name="T33" fmla="*/ 142875 h 117"/>
              <a:gd name="T34" fmla="*/ 46038 w 30"/>
              <a:gd name="T35" fmla="*/ 184150 h 1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0" h="117">
                <a:moveTo>
                  <a:pt x="0" y="0"/>
                </a:moveTo>
                <a:lnTo>
                  <a:pt x="6" y="13"/>
                </a:lnTo>
                <a:lnTo>
                  <a:pt x="7" y="16"/>
                </a:lnTo>
                <a:lnTo>
                  <a:pt x="7" y="18"/>
                </a:lnTo>
                <a:lnTo>
                  <a:pt x="8" y="22"/>
                </a:lnTo>
                <a:lnTo>
                  <a:pt x="9" y="27"/>
                </a:lnTo>
                <a:lnTo>
                  <a:pt x="11" y="32"/>
                </a:lnTo>
                <a:lnTo>
                  <a:pt x="12" y="37"/>
                </a:lnTo>
                <a:lnTo>
                  <a:pt x="13" y="41"/>
                </a:lnTo>
                <a:lnTo>
                  <a:pt x="13" y="44"/>
                </a:lnTo>
                <a:lnTo>
                  <a:pt x="14" y="50"/>
                </a:lnTo>
                <a:lnTo>
                  <a:pt x="14" y="64"/>
                </a:lnTo>
                <a:lnTo>
                  <a:pt x="15" y="70"/>
                </a:lnTo>
                <a:lnTo>
                  <a:pt x="16" y="75"/>
                </a:lnTo>
                <a:lnTo>
                  <a:pt x="18" y="79"/>
                </a:lnTo>
                <a:lnTo>
                  <a:pt x="20" y="84"/>
                </a:lnTo>
                <a:lnTo>
                  <a:pt x="22" y="90"/>
                </a:lnTo>
                <a:lnTo>
                  <a:pt x="29" y="116"/>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3" name="SMARTPenAnnotation58"/>
          <p:cNvSpPr>
            <a:spLocks/>
          </p:cNvSpPr>
          <p:nvPr/>
        </p:nvSpPr>
        <p:spPr bwMode="auto">
          <a:xfrm>
            <a:off x="6446838" y="5562600"/>
            <a:ext cx="47625" cy="485775"/>
          </a:xfrm>
          <a:custGeom>
            <a:avLst/>
            <a:gdLst>
              <a:gd name="T0" fmla="*/ 0 w 30"/>
              <a:gd name="T1" fmla="*/ 15875 h 306"/>
              <a:gd name="T2" fmla="*/ 6350 w 30"/>
              <a:gd name="T3" fmla="*/ 3175 h 306"/>
              <a:gd name="T4" fmla="*/ 7938 w 30"/>
              <a:gd name="T5" fmla="*/ 1588 h 306"/>
              <a:gd name="T6" fmla="*/ 7938 w 30"/>
              <a:gd name="T7" fmla="*/ 0 h 306"/>
              <a:gd name="T8" fmla="*/ 9525 w 30"/>
              <a:gd name="T9" fmla="*/ 1588 h 306"/>
              <a:gd name="T10" fmla="*/ 11113 w 30"/>
              <a:gd name="T11" fmla="*/ 6350 h 306"/>
              <a:gd name="T12" fmla="*/ 11113 w 30"/>
              <a:gd name="T13" fmla="*/ 17463 h 306"/>
              <a:gd name="T14" fmla="*/ 11113 w 30"/>
              <a:gd name="T15" fmla="*/ 44450 h 306"/>
              <a:gd name="T16" fmla="*/ 12700 w 30"/>
              <a:gd name="T17" fmla="*/ 60325 h 306"/>
              <a:gd name="T18" fmla="*/ 14288 w 30"/>
              <a:gd name="T19" fmla="*/ 76200 h 306"/>
              <a:gd name="T20" fmla="*/ 17463 w 30"/>
              <a:gd name="T21" fmla="*/ 93663 h 306"/>
              <a:gd name="T22" fmla="*/ 19050 w 30"/>
              <a:gd name="T23" fmla="*/ 112713 h 306"/>
              <a:gd name="T24" fmla="*/ 20638 w 30"/>
              <a:gd name="T25" fmla="*/ 130175 h 306"/>
              <a:gd name="T26" fmla="*/ 20638 w 30"/>
              <a:gd name="T27" fmla="*/ 149225 h 306"/>
              <a:gd name="T28" fmla="*/ 22225 w 30"/>
              <a:gd name="T29" fmla="*/ 166688 h 306"/>
              <a:gd name="T30" fmla="*/ 25400 w 30"/>
              <a:gd name="T31" fmla="*/ 184150 h 306"/>
              <a:gd name="T32" fmla="*/ 28575 w 30"/>
              <a:gd name="T33" fmla="*/ 200025 h 306"/>
              <a:gd name="T34" fmla="*/ 30163 w 30"/>
              <a:gd name="T35" fmla="*/ 215900 h 306"/>
              <a:gd name="T36" fmla="*/ 31750 w 30"/>
              <a:gd name="T37" fmla="*/ 231775 h 306"/>
              <a:gd name="T38" fmla="*/ 33338 w 30"/>
              <a:gd name="T39" fmla="*/ 260350 h 306"/>
              <a:gd name="T40" fmla="*/ 33338 w 30"/>
              <a:gd name="T41" fmla="*/ 288925 h 306"/>
              <a:gd name="T42" fmla="*/ 33338 w 30"/>
              <a:gd name="T43" fmla="*/ 312738 h 306"/>
              <a:gd name="T44" fmla="*/ 33338 w 30"/>
              <a:gd name="T45" fmla="*/ 346075 h 306"/>
              <a:gd name="T46" fmla="*/ 34925 w 30"/>
              <a:gd name="T47" fmla="*/ 363538 h 306"/>
              <a:gd name="T48" fmla="*/ 38100 w 30"/>
              <a:gd name="T49" fmla="*/ 382588 h 306"/>
              <a:gd name="T50" fmla="*/ 39688 w 30"/>
              <a:gd name="T51" fmla="*/ 400050 h 306"/>
              <a:gd name="T52" fmla="*/ 41275 w 30"/>
              <a:gd name="T53" fmla="*/ 419100 h 306"/>
              <a:gd name="T54" fmla="*/ 42863 w 30"/>
              <a:gd name="T55" fmla="*/ 434975 h 306"/>
              <a:gd name="T56" fmla="*/ 46038 w 30"/>
              <a:gd name="T57" fmla="*/ 484188 h 30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0" h="306">
                <a:moveTo>
                  <a:pt x="0" y="10"/>
                </a:moveTo>
                <a:lnTo>
                  <a:pt x="4" y="2"/>
                </a:lnTo>
                <a:lnTo>
                  <a:pt x="5" y="1"/>
                </a:lnTo>
                <a:lnTo>
                  <a:pt x="5" y="0"/>
                </a:lnTo>
                <a:lnTo>
                  <a:pt x="6" y="1"/>
                </a:lnTo>
                <a:lnTo>
                  <a:pt x="7" y="4"/>
                </a:lnTo>
                <a:lnTo>
                  <a:pt x="7" y="11"/>
                </a:lnTo>
                <a:lnTo>
                  <a:pt x="7" y="28"/>
                </a:lnTo>
                <a:lnTo>
                  <a:pt x="8" y="38"/>
                </a:lnTo>
                <a:lnTo>
                  <a:pt x="9" y="48"/>
                </a:lnTo>
                <a:lnTo>
                  <a:pt x="11" y="59"/>
                </a:lnTo>
                <a:lnTo>
                  <a:pt x="12" y="71"/>
                </a:lnTo>
                <a:lnTo>
                  <a:pt x="13" y="82"/>
                </a:lnTo>
                <a:lnTo>
                  <a:pt x="13" y="94"/>
                </a:lnTo>
                <a:lnTo>
                  <a:pt x="14" y="105"/>
                </a:lnTo>
                <a:lnTo>
                  <a:pt x="16" y="116"/>
                </a:lnTo>
                <a:lnTo>
                  <a:pt x="18" y="126"/>
                </a:lnTo>
                <a:lnTo>
                  <a:pt x="19" y="136"/>
                </a:lnTo>
                <a:lnTo>
                  <a:pt x="20" y="146"/>
                </a:lnTo>
                <a:lnTo>
                  <a:pt x="21" y="164"/>
                </a:lnTo>
                <a:lnTo>
                  <a:pt x="21" y="182"/>
                </a:lnTo>
                <a:lnTo>
                  <a:pt x="21" y="197"/>
                </a:lnTo>
                <a:lnTo>
                  <a:pt x="21" y="218"/>
                </a:lnTo>
                <a:lnTo>
                  <a:pt x="22" y="229"/>
                </a:lnTo>
                <a:lnTo>
                  <a:pt x="24" y="241"/>
                </a:lnTo>
                <a:lnTo>
                  <a:pt x="25" y="252"/>
                </a:lnTo>
                <a:lnTo>
                  <a:pt x="26" y="264"/>
                </a:lnTo>
                <a:lnTo>
                  <a:pt x="27" y="274"/>
                </a:lnTo>
                <a:lnTo>
                  <a:pt x="29" y="305"/>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4" name="SMARTPenAnnotation59"/>
          <p:cNvSpPr>
            <a:spLocks/>
          </p:cNvSpPr>
          <p:nvPr/>
        </p:nvSpPr>
        <p:spPr bwMode="auto">
          <a:xfrm>
            <a:off x="6389688" y="6172200"/>
            <a:ext cx="23812" cy="184150"/>
          </a:xfrm>
          <a:custGeom>
            <a:avLst/>
            <a:gdLst>
              <a:gd name="T0" fmla="*/ 0 w 15"/>
              <a:gd name="T1" fmla="*/ 0 h 116"/>
              <a:gd name="T2" fmla="*/ 6350 w 15"/>
              <a:gd name="T3" fmla="*/ 0 h 116"/>
              <a:gd name="T4" fmla="*/ 7937 w 15"/>
              <a:gd name="T5" fmla="*/ 1588 h 116"/>
              <a:gd name="T6" fmla="*/ 7937 w 15"/>
              <a:gd name="T7" fmla="*/ 3175 h 116"/>
              <a:gd name="T8" fmla="*/ 11112 w 15"/>
              <a:gd name="T9" fmla="*/ 9525 h 116"/>
              <a:gd name="T10" fmla="*/ 11112 w 15"/>
              <a:gd name="T11" fmla="*/ 26988 h 116"/>
              <a:gd name="T12" fmla="*/ 11112 w 15"/>
              <a:gd name="T13" fmla="*/ 138113 h 116"/>
              <a:gd name="T14" fmla="*/ 12700 w 15"/>
              <a:gd name="T15" fmla="*/ 146050 h 116"/>
              <a:gd name="T16" fmla="*/ 14287 w 15"/>
              <a:gd name="T17" fmla="*/ 153988 h 116"/>
              <a:gd name="T18" fmla="*/ 22225 w 15"/>
              <a:gd name="T19" fmla="*/ 182563 h 1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 h="116">
                <a:moveTo>
                  <a:pt x="0" y="0"/>
                </a:moveTo>
                <a:lnTo>
                  <a:pt x="4" y="0"/>
                </a:lnTo>
                <a:lnTo>
                  <a:pt x="5" y="1"/>
                </a:lnTo>
                <a:lnTo>
                  <a:pt x="5" y="2"/>
                </a:lnTo>
                <a:lnTo>
                  <a:pt x="7" y="6"/>
                </a:lnTo>
                <a:lnTo>
                  <a:pt x="7" y="17"/>
                </a:lnTo>
                <a:lnTo>
                  <a:pt x="7" y="87"/>
                </a:lnTo>
                <a:lnTo>
                  <a:pt x="8" y="92"/>
                </a:lnTo>
                <a:lnTo>
                  <a:pt x="9" y="97"/>
                </a:lnTo>
                <a:lnTo>
                  <a:pt x="14" y="115"/>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5" name="SMARTPenAnnotation60"/>
          <p:cNvSpPr>
            <a:spLocks/>
          </p:cNvSpPr>
          <p:nvPr/>
        </p:nvSpPr>
        <p:spPr bwMode="auto">
          <a:xfrm>
            <a:off x="6470650" y="6138863"/>
            <a:ext cx="171450" cy="206375"/>
          </a:xfrm>
          <a:custGeom>
            <a:avLst/>
            <a:gdLst>
              <a:gd name="T0" fmla="*/ 88900 w 108"/>
              <a:gd name="T1" fmla="*/ 4763 h 130"/>
              <a:gd name="T2" fmla="*/ 79375 w 108"/>
              <a:gd name="T3" fmla="*/ 1588 h 130"/>
              <a:gd name="T4" fmla="*/ 71438 w 108"/>
              <a:gd name="T5" fmla="*/ 0 h 130"/>
              <a:gd name="T6" fmla="*/ 63500 w 108"/>
              <a:gd name="T7" fmla="*/ 0 h 130"/>
              <a:gd name="T8" fmla="*/ 55563 w 108"/>
              <a:gd name="T9" fmla="*/ 3175 h 130"/>
              <a:gd name="T10" fmla="*/ 47625 w 108"/>
              <a:gd name="T11" fmla="*/ 7938 h 130"/>
              <a:gd name="T12" fmla="*/ 41275 w 108"/>
              <a:gd name="T13" fmla="*/ 14288 h 130"/>
              <a:gd name="T14" fmla="*/ 28575 w 108"/>
              <a:gd name="T15" fmla="*/ 25400 h 130"/>
              <a:gd name="T16" fmla="*/ 22225 w 108"/>
              <a:gd name="T17" fmla="*/ 30163 h 130"/>
              <a:gd name="T18" fmla="*/ 15875 w 108"/>
              <a:gd name="T19" fmla="*/ 33338 h 130"/>
              <a:gd name="T20" fmla="*/ 12700 w 108"/>
              <a:gd name="T21" fmla="*/ 38100 h 130"/>
              <a:gd name="T22" fmla="*/ 4763 w 108"/>
              <a:gd name="T23" fmla="*/ 55563 h 130"/>
              <a:gd name="T24" fmla="*/ 1588 w 108"/>
              <a:gd name="T25" fmla="*/ 68263 h 130"/>
              <a:gd name="T26" fmla="*/ 0 w 108"/>
              <a:gd name="T27" fmla="*/ 84138 h 130"/>
              <a:gd name="T28" fmla="*/ 0 w 108"/>
              <a:gd name="T29" fmla="*/ 98425 h 130"/>
              <a:gd name="T30" fmla="*/ 1588 w 108"/>
              <a:gd name="T31" fmla="*/ 112713 h 130"/>
              <a:gd name="T32" fmla="*/ 6350 w 108"/>
              <a:gd name="T33" fmla="*/ 127000 h 130"/>
              <a:gd name="T34" fmla="*/ 7938 w 108"/>
              <a:gd name="T35" fmla="*/ 138113 h 130"/>
              <a:gd name="T36" fmla="*/ 12700 w 108"/>
              <a:gd name="T37" fmla="*/ 142875 h 130"/>
              <a:gd name="T38" fmla="*/ 20638 w 108"/>
              <a:gd name="T39" fmla="*/ 147638 h 130"/>
              <a:gd name="T40" fmla="*/ 38100 w 108"/>
              <a:gd name="T41" fmla="*/ 163513 h 130"/>
              <a:gd name="T42" fmla="*/ 52388 w 108"/>
              <a:gd name="T43" fmla="*/ 177800 h 130"/>
              <a:gd name="T44" fmla="*/ 65088 w 108"/>
              <a:gd name="T45" fmla="*/ 185738 h 130"/>
              <a:gd name="T46" fmla="*/ 96838 w 108"/>
              <a:gd name="T47" fmla="*/ 203200 h 130"/>
              <a:gd name="T48" fmla="*/ 103188 w 108"/>
              <a:gd name="T49" fmla="*/ 203200 h 130"/>
              <a:gd name="T50" fmla="*/ 109538 w 108"/>
              <a:gd name="T51" fmla="*/ 203200 h 130"/>
              <a:gd name="T52" fmla="*/ 117475 w 108"/>
              <a:gd name="T53" fmla="*/ 198438 h 130"/>
              <a:gd name="T54" fmla="*/ 123825 w 108"/>
              <a:gd name="T55" fmla="*/ 195263 h 130"/>
              <a:gd name="T56" fmla="*/ 131763 w 108"/>
              <a:gd name="T57" fmla="*/ 193675 h 130"/>
              <a:gd name="T58" fmla="*/ 139700 w 108"/>
              <a:gd name="T59" fmla="*/ 193675 h 130"/>
              <a:gd name="T60" fmla="*/ 144463 w 108"/>
              <a:gd name="T61" fmla="*/ 190500 h 130"/>
              <a:gd name="T62" fmla="*/ 147638 w 108"/>
              <a:gd name="T63" fmla="*/ 184150 h 130"/>
              <a:gd name="T64" fmla="*/ 152400 w 108"/>
              <a:gd name="T65" fmla="*/ 177800 h 130"/>
              <a:gd name="T66" fmla="*/ 155575 w 108"/>
              <a:gd name="T67" fmla="*/ 169863 h 130"/>
              <a:gd name="T68" fmla="*/ 158750 w 108"/>
              <a:gd name="T69" fmla="*/ 163513 h 130"/>
              <a:gd name="T70" fmla="*/ 163513 w 108"/>
              <a:gd name="T71" fmla="*/ 155575 h 130"/>
              <a:gd name="T72" fmla="*/ 168275 w 108"/>
              <a:gd name="T73" fmla="*/ 147638 h 130"/>
              <a:gd name="T74" fmla="*/ 168275 w 108"/>
              <a:gd name="T75" fmla="*/ 138113 h 130"/>
              <a:gd name="T76" fmla="*/ 169863 w 108"/>
              <a:gd name="T77" fmla="*/ 120650 h 130"/>
              <a:gd name="T78" fmla="*/ 166688 w 108"/>
              <a:gd name="T79" fmla="*/ 103188 h 130"/>
              <a:gd name="T80" fmla="*/ 160338 w 108"/>
              <a:gd name="T81" fmla="*/ 90488 h 130"/>
              <a:gd name="T82" fmla="*/ 153988 w 108"/>
              <a:gd name="T83" fmla="*/ 84138 h 130"/>
              <a:gd name="T84" fmla="*/ 150813 w 108"/>
              <a:gd name="T85" fmla="*/ 77788 h 130"/>
              <a:gd name="T86" fmla="*/ 147638 w 108"/>
              <a:gd name="T87" fmla="*/ 71438 h 130"/>
              <a:gd name="T88" fmla="*/ 123825 w 108"/>
              <a:gd name="T89" fmla="*/ 44450 h 13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8" h="130">
                <a:moveTo>
                  <a:pt x="64" y="7"/>
                </a:moveTo>
                <a:lnTo>
                  <a:pt x="56" y="3"/>
                </a:lnTo>
                <a:lnTo>
                  <a:pt x="53" y="2"/>
                </a:lnTo>
                <a:lnTo>
                  <a:pt x="50" y="1"/>
                </a:lnTo>
                <a:lnTo>
                  <a:pt x="48" y="0"/>
                </a:lnTo>
                <a:lnTo>
                  <a:pt x="45" y="0"/>
                </a:lnTo>
                <a:lnTo>
                  <a:pt x="43" y="0"/>
                </a:lnTo>
                <a:lnTo>
                  <a:pt x="40" y="0"/>
                </a:lnTo>
                <a:lnTo>
                  <a:pt x="38" y="0"/>
                </a:lnTo>
                <a:lnTo>
                  <a:pt x="35" y="2"/>
                </a:lnTo>
                <a:lnTo>
                  <a:pt x="33" y="3"/>
                </a:lnTo>
                <a:lnTo>
                  <a:pt x="30" y="5"/>
                </a:lnTo>
                <a:lnTo>
                  <a:pt x="28" y="7"/>
                </a:lnTo>
                <a:lnTo>
                  <a:pt x="26" y="9"/>
                </a:lnTo>
                <a:lnTo>
                  <a:pt x="21" y="14"/>
                </a:lnTo>
                <a:lnTo>
                  <a:pt x="18" y="16"/>
                </a:lnTo>
                <a:lnTo>
                  <a:pt x="16" y="18"/>
                </a:lnTo>
                <a:lnTo>
                  <a:pt x="14" y="19"/>
                </a:lnTo>
                <a:lnTo>
                  <a:pt x="11" y="20"/>
                </a:lnTo>
                <a:lnTo>
                  <a:pt x="10" y="21"/>
                </a:lnTo>
                <a:lnTo>
                  <a:pt x="9" y="23"/>
                </a:lnTo>
                <a:lnTo>
                  <a:pt x="8" y="24"/>
                </a:lnTo>
                <a:lnTo>
                  <a:pt x="7" y="27"/>
                </a:lnTo>
                <a:lnTo>
                  <a:pt x="3" y="35"/>
                </a:lnTo>
                <a:lnTo>
                  <a:pt x="2" y="39"/>
                </a:lnTo>
                <a:lnTo>
                  <a:pt x="1" y="43"/>
                </a:lnTo>
                <a:lnTo>
                  <a:pt x="0" y="48"/>
                </a:lnTo>
                <a:lnTo>
                  <a:pt x="0" y="53"/>
                </a:lnTo>
                <a:lnTo>
                  <a:pt x="0" y="57"/>
                </a:lnTo>
                <a:lnTo>
                  <a:pt x="0" y="62"/>
                </a:lnTo>
                <a:lnTo>
                  <a:pt x="0" y="67"/>
                </a:lnTo>
                <a:lnTo>
                  <a:pt x="1" y="71"/>
                </a:lnTo>
                <a:lnTo>
                  <a:pt x="3" y="76"/>
                </a:lnTo>
                <a:lnTo>
                  <a:pt x="4" y="80"/>
                </a:lnTo>
                <a:lnTo>
                  <a:pt x="5" y="84"/>
                </a:lnTo>
                <a:lnTo>
                  <a:pt x="5" y="87"/>
                </a:lnTo>
                <a:lnTo>
                  <a:pt x="7" y="89"/>
                </a:lnTo>
                <a:lnTo>
                  <a:pt x="8" y="90"/>
                </a:lnTo>
                <a:lnTo>
                  <a:pt x="10" y="91"/>
                </a:lnTo>
                <a:lnTo>
                  <a:pt x="13" y="93"/>
                </a:lnTo>
                <a:lnTo>
                  <a:pt x="16" y="96"/>
                </a:lnTo>
                <a:lnTo>
                  <a:pt x="24" y="103"/>
                </a:lnTo>
                <a:lnTo>
                  <a:pt x="29" y="109"/>
                </a:lnTo>
                <a:lnTo>
                  <a:pt x="33" y="112"/>
                </a:lnTo>
                <a:lnTo>
                  <a:pt x="37" y="114"/>
                </a:lnTo>
                <a:lnTo>
                  <a:pt x="41" y="117"/>
                </a:lnTo>
                <a:lnTo>
                  <a:pt x="46" y="119"/>
                </a:lnTo>
                <a:lnTo>
                  <a:pt x="61" y="128"/>
                </a:lnTo>
                <a:lnTo>
                  <a:pt x="63" y="128"/>
                </a:lnTo>
                <a:lnTo>
                  <a:pt x="65" y="128"/>
                </a:lnTo>
                <a:lnTo>
                  <a:pt x="67" y="129"/>
                </a:lnTo>
                <a:lnTo>
                  <a:pt x="69" y="128"/>
                </a:lnTo>
                <a:lnTo>
                  <a:pt x="71" y="127"/>
                </a:lnTo>
                <a:lnTo>
                  <a:pt x="74" y="125"/>
                </a:lnTo>
                <a:lnTo>
                  <a:pt x="76" y="124"/>
                </a:lnTo>
                <a:lnTo>
                  <a:pt x="78" y="123"/>
                </a:lnTo>
                <a:lnTo>
                  <a:pt x="81" y="123"/>
                </a:lnTo>
                <a:lnTo>
                  <a:pt x="83" y="122"/>
                </a:lnTo>
                <a:lnTo>
                  <a:pt x="86" y="122"/>
                </a:lnTo>
                <a:lnTo>
                  <a:pt x="88" y="122"/>
                </a:lnTo>
                <a:lnTo>
                  <a:pt x="90" y="121"/>
                </a:lnTo>
                <a:lnTo>
                  <a:pt x="91" y="120"/>
                </a:lnTo>
                <a:lnTo>
                  <a:pt x="91" y="118"/>
                </a:lnTo>
                <a:lnTo>
                  <a:pt x="93" y="116"/>
                </a:lnTo>
                <a:lnTo>
                  <a:pt x="94" y="114"/>
                </a:lnTo>
                <a:lnTo>
                  <a:pt x="96" y="112"/>
                </a:lnTo>
                <a:lnTo>
                  <a:pt x="97" y="110"/>
                </a:lnTo>
                <a:lnTo>
                  <a:pt x="98" y="107"/>
                </a:lnTo>
                <a:lnTo>
                  <a:pt x="99" y="105"/>
                </a:lnTo>
                <a:lnTo>
                  <a:pt x="100" y="103"/>
                </a:lnTo>
                <a:lnTo>
                  <a:pt x="102" y="100"/>
                </a:lnTo>
                <a:lnTo>
                  <a:pt x="103" y="98"/>
                </a:lnTo>
                <a:lnTo>
                  <a:pt x="105" y="95"/>
                </a:lnTo>
                <a:lnTo>
                  <a:pt x="106" y="93"/>
                </a:lnTo>
                <a:lnTo>
                  <a:pt x="106" y="91"/>
                </a:lnTo>
                <a:lnTo>
                  <a:pt x="106" y="87"/>
                </a:lnTo>
                <a:lnTo>
                  <a:pt x="107" y="82"/>
                </a:lnTo>
                <a:lnTo>
                  <a:pt x="107" y="76"/>
                </a:lnTo>
                <a:lnTo>
                  <a:pt x="106" y="70"/>
                </a:lnTo>
                <a:lnTo>
                  <a:pt x="105" y="65"/>
                </a:lnTo>
                <a:lnTo>
                  <a:pt x="103" y="60"/>
                </a:lnTo>
                <a:lnTo>
                  <a:pt x="101" y="57"/>
                </a:lnTo>
                <a:lnTo>
                  <a:pt x="99" y="54"/>
                </a:lnTo>
                <a:lnTo>
                  <a:pt x="97" y="53"/>
                </a:lnTo>
                <a:lnTo>
                  <a:pt x="96" y="51"/>
                </a:lnTo>
                <a:lnTo>
                  <a:pt x="95" y="49"/>
                </a:lnTo>
                <a:lnTo>
                  <a:pt x="94" y="47"/>
                </a:lnTo>
                <a:lnTo>
                  <a:pt x="93" y="45"/>
                </a:lnTo>
                <a:lnTo>
                  <a:pt x="91" y="42"/>
                </a:lnTo>
                <a:lnTo>
                  <a:pt x="78" y="28"/>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6" name="SMARTPenAnnotation61"/>
          <p:cNvSpPr>
            <a:spLocks/>
          </p:cNvSpPr>
          <p:nvPr/>
        </p:nvSpPr>
        <p:spPr bwMode="auto">
          <a:xfrm>
            <a:off x="4171950" y="5749925"/>
            <a:ext cx="1588" cy="217488"/>
          </a:xfrm>
          <a:custGeom>
            <a:avLst/>
            <a:gdLst>
              <a:gd name="T0" fmla="*/ 0 w 1"/>
              <a:gd name="T1" fmla="*/ 0 h 137"/>
              <a:gd name="T2" fmla="*/ 0 w 1"/>
              <a:gd name="T3" fmla="*/ 215900 h 137"/>
              <a:gd name="T4" fmla="*/ 0 60000 65536"/>
              <a:gd name="T5" fmla="*/ 0 60000 65536"/>
            </a:gdLst>
            <a:ahLst/>
            <a:cxnLst>
              <a:cxn ang="T4">
                <a:pos x="T0" y="T1"/>
              </a:cxn>
              <a:cxn ang="T5">
                <a:pos x="T2" y="T3"/>
              </a:cxn>
            </a:cxnLst>
            <a:rect l="0" t="0" r="r" b="b"/>
            <a:pathLst>
              <a:path w="1" h="137">
                <a:moveTo>
                  <a:pt x="0" y="0"/>
                </a:moveTo>
                <a:lnTo>
                  <a:pt x="0" y="136"/>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7" name="SMARTPenAnnotation62"/>
          <p:cNvSpPr>
            <a:spLocks/>
          </p:cNvSpPr>
          <p:nvPr/>
        </p:nvSpPr>
        <p:spPr bwMode="auto">
          <a:xfrm>
            <a:off x="3989388" y="5761038"/>
            <a:ext cx="11112" cy="219075"/>
          </a:xfrm>
          <a:custGeom>
            <a:avLst/>
            <a:gdLst>
              <a:gd name="T0" fmla="*/ 0 w 7"/>
              <a:gd name="T1" fmla="*/ 0 h 138"/>
              <a:gd name="T2" fmla="*/ 0 w 7"/>
              <a:gd name="T3" fmla="*/ 55563 h 138"/>
              <a:gd name="T4" fmla="*/ 1587 w 7"/>
              <a:gd name="T5" fmla="*/ 66675 h 138"/>
              <a:gd name="T6" fmla="*/ 3175 w 7"/>
              <a:gd name="T7" fmla="*/ 79375 h 138"/>
              <a:gd name="T8" fmla="*/ 6350 w 7"/>
              <a:gd name="T9" fmla="*/ 95250 h 138"/>
              <a:gd name="T10" fmla="*/ 7937 w 7"/>
              <a:gd name="T11" fmla="*/ 106363 h 138"/>
              <a:gd name="T12" fmla="*/ 7937 w 7"/>
              <a:gd name="T13" fmla="*/ 115888 h 138"/>
              <a:gd name="T14" fmla="*/ 9525 w 7"/>
              <a:gd name="T15" fmla="*/ 122238 h 138"/>
              <a:gd name="T16" fmla="*/ 9525 w 7"/>
              <a:gd name="T17" fmla="*/ 131763 h 138"/>
              <a:gd name="T18" fmla="*/ 6350 w 7"/>
              <a:gd name="T19" fmla="*/ 144463 h 138"/>
              <a:gd name="T20" fmla="*/ 4762 w 7"/>
              <a:gd name="T21" fmla="*/ 157163 h 138"/>
              <a:gd name="T22" fmla="*/ 3175 w 7"/>
              <a:gd name="T23" fmla="*/ 166688 h 138"/>
              <a:gd name="T24" fmla="*/ 1587 w 7"/>
              <a:gd name="T25" fmla="*/ 174625 h 138"/>
              <a:gd name="T26" fmla="*/ 0 w 7"/>
              <a:gd name="T27" fmla="*/ 217488 h 13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 h="138">
                <a:moveTo>
                  <a:pt x="0" y="0"/>
                </a:moveTo>
                <a:lnTo>
                  <a:pt x="0" y="35"/>
                </a:lnTo>
                <a:lnTo>
                  <a:pt x="1" y="42"/>
                </a:lnTo>
                <a:lnTo>
                  <a:pt x="2" y="50"/>
                </a:lnTo>
                <a:lnTo>
                  <a:pt x="4" y="60"/>
                </a:lnTo>
                <a:lnTo>
                  <a:pt x="5" y="67"/>
                </a:lnTo>
                <a:lnTo>
                  <a:pt x="5" y="73"/>
                </a:lnTo>
                <a:lnTo>
                  <a:pt x="6" y="77"/>
                </a:lnTo>
                <a:lnTo>
                  <a:pt x="6" y="83"/>
                </a:lnTo>
                <a:lnTo>
                  <a:pt x="4" y="91"/>
                </a:lnTo>
                <a:lnTo>
                  <a:pt x="3" y="99"/>
                </a:lnTo>
                <a:lnTo>
                  <a:pt x="2" y="105"/>
                </a:lnTo>
                <a:lnTo>
                  <a:pt x="1" y="110"/>
                </a:lnTo>
                <a:lnTo>
                  <a:pt x="0" y="137"/>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8" name="SMARTPenAnnotation63"/>
          <p:cNvSpPr>
            <a:spLocks/>
          </p:cNvSpPr>
          <p:nvPr/>
        </p:nvSpPr>
        <p:spPr bwMode="auto">
          <a:xfrm>
            <a:off x="3806825" y="5761038"/>
            <a:ext cx="1588" cy="206375"/>
          </a:xfrm>
          <a:custGeom>
            <a:avLst/>
            <a:gdLst>
              <a:gd name="T0" fmla="*/ 0 w 1"/>
              <a:gd name="T1" fmla="*/ 0 h 130"/>
              <a:gd name="T2" fmla="*/ 0 w 1"/>
              <a:gd name="T3" fmla="*/ 204788 h 130"/>
              <a:gd name="T4" fmla="*/ 0 60000 65536"/>
              <a:gd name="T5" fmla="*/ 0 60000 65536"/>
            </a:gdLst>
            <a:ahLst/>
            <a:cxnLst>
              <a:cxn ang="T4">
                <a:pos x="T0" y="T1"/>
              </a:cxn>
              <a:cxn ang="T5">
                <a:pos x="T2" y="T3"/>
              </a:cxn>
            </a:cxnLst>
            <a:rect l="0" t="0" r="r" b="b"/>
            <a:pathLst>
              <a:path w="1" h="130">
                <a:moveTo>
                  <a:pt x="0" y="0"/>
                </a:moveTo>
                <a:lnTo>
                  <a:pt x="0" y="129"/>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9" name="SMARTPenAnnotation64"/>
          <p:cNvSpPr>
            <a:spLocks/>
          </p:cNvSpPr>
          <p:nvPr/>
        </p:nvSpPr>
        <p:spPr bwMode="auto">
          <a:xfrm>
            <a:off x="3646488" y="5761038"/>
            <a:ext cx="12700" cy="195262"/>
          </a:xfrm>
          <a:custGeom>
            <a:avLst/>
            <a:gdLst>
              <a:gd name="T0" fmla="*/ 11113 w 8"/>
              <a:gd name="T1" fmla="*/ 0 h 123"/>
              <a:gd name="T2" fmla="*/ 11113 w 8"/>
              <a:gd name="T3" fmla="*/ 88900 h 123"/>
              <a:gd name="T4" fmla="*/ 9525 w 8"/>
              <a:gd name="T5" fmla="*/ 96837 h 123"/>
              <a:gd name="T6" fmla="*/ 7938 w 8"/>
              <a:gd name="T7" fmla="*/ 103187 h 123"/>
              <a:gd name="T8" fmla="*/ 4763 w 8"/>
              <a:gd name="T9" fmla="*/ 111125 h 123"/>
              <a:gd name="T10" fmla="*/ 3175 w 8"/>
              <a:gd name="T11" fmla="*/ 117475 h 123"/>
              <a:gd name="T12" fmla="*/ 1588 w 8"/>
              <a:gd name="T13" fmla="*/ 122237 h 123"/>
              <a:gd name="T14" fmla="*/ 0 w 8"/>
              <a:gd name="T15" fmla="*/ 193675 h 12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 h="123">
                <a:moveTo>
                  <a:pt x="7" y="0"/>
                </a:moveTo>
                <a:lnTo>
                  <a:pt x="7" y="56"/>
                </a:lnTo>
                <a:lnTo>
                  <a:pt x="6" y="61"/>
                </a:lnTo>
                <a:lnTo>
                  <a:pt x="5" y="65"/>
                </a:lnTo>
                <a:lnTo>
                  <a:pt x="3" y="70"/>
                </a:lnTo>
                <a:lnTo>
                  <a:pt x="2" y="74"/>
                </a:lnTo>
                <a:lnTo>
                  <a:pt x="1" y="77"/>
                </a:lnTo>
                <a:lnTo>
                  <a:pt x="0" y="122"/>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0" name="SMARTPenAnnotation65"/>
          <p:cNvSpPr>
            <a:spLocks/>
          </p:cNvSpPr>
          <p:nvPr/>
        </p:nvSpPr>
        <p:spPr bwMode="auto">
          <a:xfrm>
            <a:off x="3486150" y="5622925"/>
            <a:ext cx="1588" cy="414338"/>
          </a:xfrm>
          <a:custGeom>
            <a:avLst/>
            <a:gdLst>
              <a:gd name="T0" fmla="*/ 0 w 1"/>
              <a:gd name="T1" fmla="*/ 0 h 261"/>
              <a:gd name="T2" fmla="*/ 0 w 1"/>
              <a:gd name="T3" fmla="*/ 412750 h 261"/>
              <a:gd name="T4" fmla="*/ 0 60000 65536"/>
              <a:gd name="T5" fmla="*/ 0 60000 65536"/>
            </a:gdLst>
            <a:ahLst/>
            <a:cxnLst>
              <a:cxn ang="T4">
                <a:pos x="T0" y="T1"/>
              </a:cxn>
              <a:cxn ang="T5">
                <a:pos x="T2" y="T3"/>
              </a:cxn>
            </a:cxnLst>
            <a:rect l="0" t="0" r="r" b="b"/>
            <a:pathLst>
              <a:path w="1" h="261">
                <a:moveTo>
                  <a:pt x="0" y="0"/>
                </a:moveTo>
                <a:lnTo>
                  <a:pt x="0" y="260"/>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1" name="SMARTPenAnnotation66"/>
          <p:cNvSpPr>
            <a:spLocks/>
          </p:cNvSpPr>
          <p:nvPr/>
        </p:nvSpPr>
        <p:spPr bwMode="auto">
          <a:xfrm>
            <a:off x="3292475" y="6232525"/>
            <a:ext cx="173038" cy="20638"/>
          </a:xfrm>
          <a:custGeom>
            <a:avLst/>
            <a:gdLst>
              <a:gd name="T0" fmla="*/ 0 w 109"/>
              <a:gd name="T1" fmla="*/ 19050 h 13"/>
              <a:gd name="T2" fmla="*/ 4763 w 109"/>
              <a:gd name="T3" fmla="*/ 7938 h 13"/>
              <a:gd name="T4" fmla="*/ 7938 w 109"/>
              <a:gd name="T5" fmla="*/ 4763 h 13"/>
              <a:gd name="T6" fmla="*/ 11113 w 109"/>
              <a:gd name="T7" fmla="*/ 1588 h 13"/>
              <a:gd name="T8" fmla="*/ 15875 w 109"/>
              <a:gd name="T9" fmla="*/ 0 h 13"/>
              <a:gd name="T10" fmla="*/ 23813 w 109"/>
              <a:gd name="T11" fmla="*/ 0 h 13"/>
              <a:gd name="T12" fmla="*/ 36513 w 109"/>
              <a:gd name="T13" fmla="*/ 1588 h 13"/>
              <a:gd name="T14" fmla="*/ 50800 w 109"/>
              <a:gd name="T15" fmla="*/ 3175 h 13"/>
              <a:gd name="T16" fmla="*/ 61913 w 109"/>
              <a:gd name="T17" fmla="*/ 4763 h 13"/>
              <a:gd name="T18" fmla="*/ 69850 w 109"/>
              <a:gd name="T19" fmla="*/ 6350 h 13"/>
              <a:gd name="T20" fmla="*/ 76200 w 109"/>
              <a:gd name="T21" fmla="*/ 6350 h 13"/>
              <a:gd name="T22" fmla="*/ 82550 w 109"/>
              <a:gd name="T23" fmla="*/ 7938 h 13"/>
              <a:gd name="T24" fmla="*/ 87313 w 109"/>
              <a:gd name="T25" fmla="*/ 7938 h 13"/>
              <a:gd name="T26" fmla="*/ 96838 w 109"/>
              <a:gd name="T27" fmla="*/ 7938 h 13"/>
              <a:gd name="T28" fmla="*/ 112713 w 109"/>
              <a:gd name="T29" fmla="*/ 7938 h 13"/>
              <a:gd name="T30" fmla="*/ 150813 w 109"/>
              <a:gd name="T31" fmla="*/ 7938 h 13"/>
              <a:gd name="T32" fmla="*/ 171450 w 109"/>
              <a:gd name="T33" fmla="*/ 19050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9" h="13">
                <a:moveTo>
                  <a:pt x="0" y="12"/>
                </a:moveTo>
                <a:lnTo>
                  <a:pt x="3" y="5"/>
                </a:lnTo>
                <a:lnTo>
                  <a:pt x="5" y="3"/>
                </a:lnTo>
                <a:lnTo>
                  <a:pt x="7" y="1"/>
                </a:lnTo>
                <a:lnTo>
                  <a:pt x="10" y="0"/>
                </a:lnTo>
                <a:lnTo>
                  <a:pt x="15" y="0"/>
                </a:lnTo>
                <a:lnTo>
                  <a:pt x="23" y="1"/>
                </a:lnTo>
                <a:lnTo>
                  <a:pt x="32" y="2"/>
                </a:lnTo>
                <a:lnTo>
                  <a:pt x="39" y="3"/>
                </a:lnTo>
                <a:lnTo>
                  <a:pt x="44" y="4"/>
                </a:lnTo>
                <a:lnTo>
                  <a:pt x="48" y="4"/>
                </a:lnTo>
                <a:lnTo>
                  <a:pt x="52" y="5"/>
                </a:lnTo>
                <a:lnTo>
                  <a:pt x="55" y="5"/>
                </a:lnTo>
                <a:lnTo>
                  <a:pt x="61" y="5"/>
                </a:lnTo>
                <a:lnTo>
                  <a:pt x="71" y="5"/>
                </a:lnTo>
                <a:lnTo>
                  <a:pt x="95" y="5"/>
                </a:lnTo>
                <a:lnTo>
                  <a:pt x="108" y="12"/>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2" name="SMARTPenAnnotation67"/>
          <p:cNvSpPr>
            <a:spLocks/>
          </p:cNvSpPr>
          <p:nvPr/>
        </p:nvSpPr>
        <p:spPr bwMode="auto">
          <a:xfrm>
            <a:off x="3508375" y="6084888"/>
            <a:ext cx="185738" cy="317500"/>
          </a:xfrm>
          <a:custGeom>
            <a:avLst/>
            <a:gdLst>
              <a:gd name="T0" fmla="*/ 71438 w 117"/>
              <a:gd name="T1" fmla="*/ 7938 h 200"/>
              <a:gd name="T2" fmla="*/ 63500 w 117"/>
              <a:gd name="T3" fmla="*/ 1588 h 200"/>
              <a:gd name="T4" fmla="*/ 50800 w 117"/>
              <a:gd name="T5" fmla="*/ 1588 h 200"/>
              <a:gd name="T6" fmla="*/ 34925 w 117"/>
              <a:gd name="T7" fmla="*/ 4763 h 200"/>
              <a:gd name="T8" fmla="*/ 22225 w 117"/>
              <a:gd name="T9" fmla="*/ 6350 h 200"/>
              <a:gd name="T10" fmla="*/ 17463 w 117"/>
              <a:gd name="T11" fmla="*/ 9525 h 200"/>
              <a:gd name="T12" fmla="*/ 12700 w 117"/>
              <a:gd name="T13" fmla="*/ 14288 h 200"/>
              <a:gd name="T14" fmla="*/ 6350 w 117"/>
              <a:gd name="T15" fmla="*/ 17463 h 200"/>
              <a:gd name="T16" fmla="*/ 3175 w 117"/>
              <a:gd name="T17" fmla="*/ 20638 h 200"/>
              <a:gd name="T18" fmla="*/ 1588 w 117"/>
              <a:gd name="T19" fmla="*/ 36513 h 200"/>
              <a:gd name="T20" fmla="*/ 0 w 117"/>
              <a:gd name="T21" fmla="*/ 149225 h 200"/>
              <a:gd name="T22" fmla="*/ 4763 w 117"/>
              <a:gd name="T23" fmla="*/ 152400 h 200"/>
              <a:gd name="T24" fmla="*/ 14288 w 117"/>
              <a:gd name="T25" fmla="*/ 152400 h 200"/>
              <a:gd name="T26" fmla="*/ 25400 w 117"/>
              <a:gd name="T27" fmla="*/ 144463 h 200"/>
              <a:gd name="T28" fmla="*/ 31750 w 117"/>
              <a:gd name="T29" fmla="*/ 142875 h 200"/>
              <a:gd name="T30" fmla="*/ 44450 w 117"/>
              <a:gd name="T31" fmla="*/ 134938 h 200"/>
              <a:gd name="T32" fmla="*/ 52388 w 117"/>
              <a:gd name="T33" fmla="*/ 127000 h 200"/>
              <a:gd name="T34" fmla="*/ 58738 w 117"/>
              <a:gd name="T35" fmla="*/ 123825 h 200"/>
              <a:gd name="T36" fmla="*/ 65088 w 117"/>
              <a:gd name="T37" fmla="*/ 122238 h 200"/>
              <a:gd name="T38" fmla="*/ 73025 w 117"/>
              <a:gd name="T39" fmla="*/ 122238 h 200"/>
              <a:gd name="T40" fmla="*/ 84138 w 117"/>
              <a:gd name="T41" fmla="*/ 122238 h 200"/>
              <a:gd name="T42" fmla="*/ 134938 w 117"/>
              <a:gd name="T43" fmla="*/ 122238 h 200"/>
              <a:gd name="T44" fmla="*/ 141288 w 117"/>
              <a:gd name="T45" fmla="*/ 127000 h 200"/>
              <a:gd name="T46" fmla="*/ 149225 w 117"/>
              <a:gd name="T47" fmla="*/ 133350 h 200"/>
              <a:gd name="T48" fmla="*/ 163513 w 117"/>
              <a:gd name="T49" fmla="*/ 150813 h 200"/>
              <a:gd name="T50" fmla="*/ 169863 w 117"/>
              <a:gd name="T51" fmla="*/ 160338 h 200"/>
              <a:gd name="T52" fmla="*/ 176213 w 117"/>
              <a:gd name="T53" fmla="*/ 169863 h 200"/>
              <a:gd name="T54" fmla="*/ 182563 w 117"/>
              <a:gd name="T55" fmla="*/ 187325 h 200"/>
              <a:gd name="T56" fmla="*/ 182563 w 117"/>
              <a:gd name="T57" fmla="*/ 206375 h 200"/>
              <a:gd name="T58" fmla="*/ 184150 w 117"/>
              <a:gd name="T59" fmla="*/ 239713 h 200"/>
              <a:gd name="T60" fmla="*/ 179388 w 117"/>
              <a:gd name="T61" fmla="*/ 257175 h 200"/>
              <a:gd name="T62" fmla="*/ 169863 w 117"/>
              <a:gd name="T63" fmla="*/ 279400 h 200"/>
              <a:gd name="T64" fmla="*/ 160338 w 117"/>
              <a:gd name="T65" fmla="*/ 285750 h 200"/>
              <a:gd name="T66" fmla="*/ 150813 w 117"/>
              <a:gd name="T67" fmla="*/ 293688 h 200"/>
              <a:gd name="T68" fmla="*/ 142875 w 117"/>
              <a:gd name="T69" fmla="*/ 300038 h 200"/>
              <a:gd name="T70" fmla="*/ 134938 w 117"/>
              <a:gd name="T71" fmla="*/ 301625 h 200"/>
              <a:gd name="T72" fmla="*/ 127000 w 117"/>
              <a:gd name="T73" fmla="*/ 306388 h 200"/>
              <a:gd name="T74" fmla="*/ 119063 w 117"/>
              <a:gd name="T75" fmla="*/ 311150 h 200"/>
              <a:gd name="T76" fmla="*/ 106363 w 117"/>
              <a:gd name="T77" fmla="*/ 315913 h 200"/>
              <a:gd name="T78" fmla="*/ 92075 w 117"/>
              <a:gd name="T79" fmla="*/ 315913 h 2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17" h="200">
                <a:moveTo>
                  <a:pt x="65" y="5"/>
                </a:moveTo>
                <a:lnTo>
                  <a:pt x="45" y="5"/>
                </a:lnTo>
                <a:lnTo>
                  <a:pt x="42" y="2"/>
                </a:lnTo>
                <a:lnTo>
                  <a:pt x="40" y="1"/>
                </a:lnTo>
                <a:lnTo>
                  <a:pt x="37" y="0"/>
                </a:lnTo>
                <a:lnTo>
                  <a:pt x="32" y="1"/>
                </a:lnTo>
                <a:lnTo>
                  <a:pt x="26" y="2"/>
                </a:lnTo>
                <a:lnTo>
                  <a:pt x="22" y="3"/>
                </a:lnTo>
                <a:lnTo>
                  <a:pt x="18" y="4"/>
                </a:lnTo>
                <a:lnTo>
                  <a:pt x="14" y="4"/>
                </a:lnTo>
                <a:lnTo>
                  <a:pt x="12" y="5"/>
                </a:lnTo>
                <a:lnTo>
                  <a:pt x="11" y="6"/>
                </a:lnTo>
                <a:lnTo>
                  <a:pt x="10" y="8"/>
                </a:lnTo>
                <a:lnTo>
                  <a:pt x="8" y="9"/>
                </a:lnTo>
                <a:lnTo>
                  <a:pt x="6" y="10"/>
                </a:lnTo>
                <a:lnTo>
                  <a:pt x="4" y="11"/>
                </a:lnTo>
                <a:lnTo>
                  <a:pt x="3" y="12"/>
                </a:lnTo>
                <a:lnTo>
                  <a:pt x="2" y="13"/>
                </a:lnTo>
                <a:lnTo>
                  <a:pt x="1" y="18"/>
                </a:lnTo>
                <a:lnTo>
                  <a:pt x="1" y="23"/>
                </a:lnTo>
                <a:lnTo>
                  <a:pt x="0" y="44"/>
                </a:lnTo>
                <a:lnTo>
                  <a:pt x="0" y="94"/>
                </a:lnTo>
                <a:lnTo>
                  <a:pt x="1" y="96"/>
                </a:lnTo>
                <a:lnTo>
                  <a:pt x="3" y="96"/>
                </a:lnTo>
                <a:lnTo>
                  <a:pt x="7" y="98"/>
                </a:lnTo>
                <a:lnTo>
                  <a:pt x="9" y="96"/>
                </a:lnTo>
                <a:lnTo>
                  <a:pt x="14" y="92"/>
                </a:lnTo>
                <a:lnTo>
                  <a:pt x="16" y="91"/>
                </a:lnTo>
                <a:lnTo>
                  <a:pt x="18" y="91"/>
                </a:lnTo>
                <a:lnTo>
                  <a:pt x="20" y="90"/>
                </a:lnTo>
                <a:lnTo>
                  <a:pt x="22" y="89"/>
                </a:lnTo>
                <a:lnTo>
                  <a:pt x="28" y="85"/>
                </a:lnTo>
                <a:lnTo>
                  <a:pt x="31" y="82"/>
                </a:lnTo>
                <a:lnTo>
                  <a:pt x="33" y="80"/>
                </a:lnTo>
                <a:lnTo>
                  <a:pt x="35" y="79"/>
                </a:lnTo>
                <a:lnTo>
                  <a:pt x="37" y="78"/>
                </a:lnTo>
                <a:lnTo>
                  <a:pt x="39" y="78"/>
                </a:lnTo>
                <a:lnTo>
                  <a:pt x="41" y="77"/>
                </a:lnTo>
                <a:lnTo>
                  <a:pt x="44" y="77"/>
                </a:lnTo>
                <a:lnTo>
                  <a:pt x="46" y="77"/>
                </a:lnTo>
                <a:lnTo>
                  <a:pt x="48" y="77"/>
                </a:lnTo>
                <a:lnTo>
                  <a:pt x="53" y="77"/>
                </a:lnTo>
                <a:lnTo>
                  <a:pt x="82" y="77"/>
                </a:lnTo>
                <a:lnTo>
                  <a:pt x="85" y="77"/>
                </a:lnTo>
                <a:lnTo>
                  <a:pt x="87" y="79"/>
                </a:lnTo>
                <a:lnTo>
                  <a:pt x="89" y="80"/>
                </a:lnTo>
                <a:lnTo>
                  <a:pt x="92" y="82"/>
                </a:lnTo>
                <a:lnTo>
                  <a:pt x="94" y="84"/>
                </a:lnTo>
                <a:lnTo>
                  <a:pt x="100" y="90"/>
                </a:lnTo>
                <a:lnTo>
                  <a:pt x="103" y="95"/>
                </a:lnTo>
                <a:lnTo>
                  <a:pt x="105" y="98"/>
                </a:lnTo>
                <a:lnTo>
                  <a:pt x="107" y="101"/>
                </a:lnTo>
                <a:lnTo>
                  <a:pt x="109" y="104"/>
                </a:lnTo>
                <a:lnTo>
                  <a:pt x="111" y="107"/>
                </a:lnTo>
                <a:lnTo>
                  <a:pt x="114" y="112"/>
                </a:lnTo>
                <a:lnTo>
                  <a:pt x="115" y="118"/>
                </a:lnTo>
                <a:lnTo>
                  <a:pt x="115" y="122"/>
                </a:lnTo>
                <a:lnTo>
                  <a:pt x="115" y="130"/>
                </a:lnTo>
                <a:lnTo>
                  <a:pt x="115" y="136"/>
                </a:lnTo>
                <a:lnTo>
                  <a:pt x="116" y="151"/>
                </a:lnTo>
                <a:lnTo>
                  <a:pt x="115" y="157"/>
                </a:lnTo>
                <a:lnTo>
                  <a:pt x="113" y="162"/>
                </a:lnTo>
                <a:lnTo>
                  <a:pt x="109" y="174"/>
                </a:lnTo>
                <a:lnTo>
                  <a:pt x="107" y="176"/>
                </a:lnTo>
                <a:lnTo>
                  <a:pt x="105" y="178"/>
                </a:lnTo>
                <a:lnTo>
                  <a:pt x="101" y="180"/>
                </a:lnTo>
                <a:lnTo>
                  <a:pt x="98" y="183"/>
                </a:lnTo>
                <a:lnTo>
                  <a:pt x="95" y="185"/>
                </a:lnTo>
                <a:lnTo>
                  <a:pt x="92" y="187"/>
                </a:lnTo>
                <a:lnTo>
                  <a:pt x="90" y="189"/>
                </a:lnTo>
                <a:lnTo>
                  <a:pt x="87" y="190"/>
                </a:lnTo>
                <a:lnTo>
                  <a:pt x="85" y="190"/>
                </a:lnTo>
                <a:lnTo>
                  <a:pt x="82" y="192"/>
                </a:lnTo>
                <a:lnTo>
                  <a:pt x="80" y="193"/>
                </a:lnTo>
                <a:lnTo>
                  <a:pt x="77" y="195"/>
                </a:lnTo>
                <a:lnTo>
                  <a:pt x="75" y="196"/>
                </a:lnTo>
                <a:lnTo>
                  <a:pt x="72" y="197"/>
                </a:lnTo>
                <a:lnTo>
                  <a:pt x="67" y="199"/>
                </a:lnTo>
                <a:lnTo>
                  <a:pt x="65" y="199"/>
                </a:lnTo>
                <a:lnTo>
                  <a:pt x="58" y="199"/>
                </a:lnTo>
                <a:lnTo>
                  <a:pt x="36" y="199"/>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3" name="SMARTPenAnnotation68"/>
          <p:cNvSpPr>
            <a:spLocks/>
          </p:cNvSpPr>
          <p:nvPr/>
        </p:nvSpPr>
        <p:spPr bwMode="auto">
          <a:xfrm>
            <a:off x="3257550" y="5772150"/>
            <a:ext cx="11113" cy="173038"/>
          </a:xfrm>
          <a:custGeom>
            <a:avLst/>
            <a:gdLst>
              <a:gd name="T0" fmla="*/ 0 w 7"/>
              <a:gd name="T1" fmla="*/ 0 h 109"/>
              <a:gd name="T2" fmla="*/ 0 w 7"/>
              <a:gd name="T3" fmla="*/ 30163 h 109"/>
              <a:gd name="T4" fmla="*/ 1588 w 7"/>
              <a:gd name="T5" fmla="*/ 36513 h 109"/>
              <a:gd name="T6" fmla="*/ 6350 w 7"/>
              <a:gd name="T7" fmla="*/ 57150 h 109"/>
              <a:gd name="T8" fmla="*/ 7938 w 7"/>
              <a:gd name="T9" fmla="*/ 66675 h 109"/>
              <a:gd name="T10" fmla="*/ 9525 w 7"/>
              <a:gd name="T11" fmla="*/ 73025 h 109"/>
              <a:gd name="T12" fmla="*/ 9525 w 7"/>
              <a:gd name="T13" fmla="*/ 79375 h 109"/>
              <a:gd name="T14" fmla="*/ 9525 w 7"/>
              <a:gd name="T15" fmla="*/ 87313 h 109"/>
              <a:gd name="T16" fmla="*/ 7938 w 7"/>
              <a:gd name="T17" fmla="*/ 96838 h 109"/>
              <a:gd name="T18" fmla="*/ 4763 w 7"/>
              <a:gd name="T19" fmla="*/ 106363 h 109"/>
              <a:gd name="T20" fmla="*/ 3175 w 7"/>
              <a:gd name="T21" fmla="*/ 114300 h 109"/>
              <a:gd name="T22" fmla="*/ 1588 w 7"/>
              <a:gd name="T23" fmla="*/ 120650 h 109"/>
              <a:gd name="T24" fmla="*/ 1588 w 7"/>
              <a:gd name="T25" fmla="*/ 125413 h 109"/>
              <a:gd name="T26" fmla="*/ 1588 w 7"/>
              <a:gd name="T27" fmla="*/ 131763 h 109"/>
              <a:gd name="T28" fmla="*/ 0 w 7"/>
              <a:gd name="T29" fmla="*/ 134938 h 109"/>
              <a:gd name="T30" fmla="*/ 0 w 7"/>
              <a:gd name="T31" fmla="*/ 139700 h 109"/>
              <a:gd name="T32" fmla="*/ 0 w 7"/>
              <a:gd name="T33" fmla="*/ 147638 h 109"/>
              <a:gd name="T34" fmla="*/ 0 w 7"/>
              <a:gd name="T35" fmla="*/ 171450 h 1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 h="109">
                <a:moveTo>
                  <a:pt x="0" y="0"/>
                </a:moveTo>
                <a:lnTo>
                  <a:pt x="0" y="19"/>
                </a:lnTo>
                <a:lnTo>
                  <a:pt x="1" y="23"/>
                </a:lnTo>
                <a:lnTo>
                  <a:pt x="4" y="36"/>
                </a:lnTo>
                <a:lnTo>
                  <a:pt x="5" y="42"/>
                </a:lnTo>
                <a:lnTo>
                  <a:pt x="6" y="46"/>
                </a:lnTo>
                <a:lnTo>
                  <a:pt x="6" y="50"/>
                </a:lnTo>
                <a:lnTo>
                  <a:pt x="6" y="55"/>
                </a:lnTo>
                <a:lnTo>
                  <a:pt x="5" y="61"/>
                </a:lnTo>
                <a:lnTo>
                  <a:pt x="3" y="67"/>
                </a:lnTo>
                <a:lnTo>
                  <a:pt x="2" y="72"/>
                </a:lnTo>
                <a:lnTo>
                  <a:pt x="1" y="76"/>
                </a:lnTo>
                <a:lnTo>
                  <a:pt x="1" y="79"/>
                </a:lnTo>
                <a:lnTo>
                  <a:pt x="1" y="83"/>
                </a:lnTo>
                <a:lnTo>
                  <a:pt x="0" y="85"/>
                </a:lnTo>
                <a:lnTo>
                  <a:pt x="0" y="88"/>
                </a:lnTo>
                <a:lnTo>
                  <a:pt x="0" y="93"/>
                </a:lnTo>
                <a:lnTo>
                  <a:pt x="0" y="108"/>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4" name="SMARTPenAnnotation69"/>
          <p:cNvSpPr>
            <a:spLocks/>
          </p:cNvSpPr>
          <p:nvPr/>
        </p:nvSpPr>
        <p:spPr bwMode="auto">
          <a:xfrm>
            <a:off x="3086100" y="5783263"/>
            <a:ext cx="23813" cy="184150"/>
          </a:xfrm>
          <a:custGeom>
            <a:avLst/>
            <a:gdLst>
              <a:gd name="T0" fmla="*/ 22225 w 15"/>
              <a:gd name="T1" fmla="*/ 0 h 116"/>
              <a:gd name="T2" fmla="*/ 22225 w 15"/>
              <a:gd name="T3" fmla="*/ 69850 h 116"/>
              <a:gd name="T4" fmla="*/ 22225 w 15"/>
              <a:gd name="T5" fmla="*/ 80963 h 116"/>
              <a:gd name="T6" fmla="*/ 17463 w 15"/>
              <a:gd name="T7" fmla="*/ 114300 h 116"/>
              <a:gd name="T8" fmla="*/ 14288 w 15"/>
              <a:gd name="T9" fmla="*/ 128588 h 116"/>
              <a:gd name="T10" fmla="*/ 11113 w 15"/>
              <a:gd name="T11" fmla="*/ 142875 h 116"/>
              <a:gd name="T12" fmla="*/ 0 w 15"/>
              <a:gd name="T13" fmla="*/ 182563 h 1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116">
                <a:moveTo>
                  <a:pt x="14" y="0"/>
                </a:moveTo>
                <a:lnTo>
                  <a:pt x="14" y="44"/>
                </a:lnTo>
                <a:lnTo>
                  <a:pt x="14" y="51"/>
                </a:lnTo>
                <a:lnTo>
                  <a:pt x="11" y="72"/>
                </a:lnTo>
                <a:lnTo>
                  <a:pt x="9" y="81"/>
                </a:lnTo>
                <a:lnTo>
                  <a:pt x="7" y="90"/>
                </a:lnTo>
                <a:lnTo>
                  <a:pt x="0" y="115"/>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5" name="SMARTPenAnnotation70"/>
          <p:cNvSpPr>
            <a:spLocks/>
          </p:cNvSpPr>
          <p:nvPr/>
        </p:nvSpPr>
        <p:spPr bwMode="auto">
          <a:xfrm>
            <a:off x="2925763" y="5761038"/>
            <a:ext cx="25400" cy="195262"/>
          </a:xfrm>
          <a:custGeom>
            <a:avLst/>
            <a:gdLst>
              <a:gd name="T0" fmla="*/ 23813 w 16"/>
              <a:gd name="T1" fmla="*/ 0 h 123"/>
              <a:gd name="T2" fmla="*/ 23813 w 16"/>
              <a:gd name="T3" fmla="*/ 34925 h 123"/>
              <a:gd name="T4" fmla="*/ 22225 w 16"/>
              <a:gd name="T5" fmla="*/ 41275 h 123"/>
              <a:gd name="T6" fmla="*/ 19050 w 16"/>
              <a:gd name="T7" fmla="*/ 47625 h 123"/>
              <a:gd name="T8" fmla="*/ 17463 w 16"/>
              <a:gd name="T9" fmla="*/ 53975 h 123"/>
              <a:gd name="T10" fmla="*/ 14288 w 16"/>
              <a:gd name="T11" fmla="*/ 68262 h 123"/>
              <a:gd name="T12" fmla="*/ 11113 w 16"/>
              <a:gd name="T13" fmla="*/ 85725 h 123"/>
              <a:gd name="T14" fmla="*/ 4763 w 16"/>
              <a:gd name="T15" fmla="*/ 122237 h 123"/>
              <a:gd name="T16" fmla="*/ 3175 w 16"/>
              <a:gd name="T17" fmla="*/ 133350 h 123"/>
              <a:gd name="T18" fmla="*/ 1588 w 16"/>
              <a:gd name="T19" fmla="*/ 141287 h 123"/>
              <a:gd name="T20" fmla="*/ 1588 w 16"/>
              <a:gd name="T21" fmla="*/ 149225 h 123"/>
              <a:gd name="T22" fmla="*/ 1588 w 16"/>
              <a:gd name="T23" fmla="*/ 155575 h 123"/>
              <a:gd name="T24" fmla="*/ 1588 w 16"/>
              <a:gd name="T25" fmla="*/ 160337 h 123"/>
              <a:gd name="T26" fmla="*/ 0 w 16"/>
              <a:gd name="T27" fmla="*/ 169862 h 123"/>
              <a:gd name="T28" fmla="*/ 0 w 16"/>
              <a:gd name="T29" fmla="*/ 179387 h 123"/>
              <a:gd name="T30" fmla="*/ 0 w 16"/>
              <a:gd name="T31" fmla="*/ 193675 h 1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6" h="123">
                <a:moveTo>
                  <a:pt x="15" y="0"/>
                </a:moveTo>
                <a:lnTo>
                  <a:pt x="15" y="22"/>
                </a:lnTo>
                <a:lnTo>
                  <a:pt x="14" y="26"/>
                </a:lnTo>
                <a:lnTo>
                  <a:pt x="12" y="30"/>
                </a:lnTo>
                <a:lnTo>
                  <a:pt x="11" y="34"/>
                </a:lnTo>
                <a:lnTo>
                  <a:pt x="9" y="43"/>
                </a:lnTo>
                <a:lnTo>
                  <a:pt x="7" y="54"/>
                </a:lnTo>
                <a:lnTo>
                  <a:pt x="3" y="77"/>
                </a:lnTo>
                <a:lnTo>
                  <a:pt x="2" y="84"/>
                </a:lnTo>
                <a:lnTo>
                  <a:pt x="1" y="89"/>
                </a:lnTo>
                <a:lnTo>
                  <a:pt x="1" y="94"/>
                </a:lnTo>
                <a:lnTo>
                  <a:pt x="1" y="98"/>
                </a:lnTo>
                <a:lnTo>
                  <a:pt x="1" y="101"/>
                </a:lnTo>
                <a:lnTo>
                  <a:pt x="0" y="107"/>
                </a:lnTo>
                <a:lnTo>
                  <a:pt x="0" y="113"/>
                </a:lnTo>
                <a:lnTo>
                  <a:pt x="0" y="122"/>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6" name="SMARTPenAnnotation71"/>
          <p:cNvSpPr>
            <a:spLocks/>
          </p:cNvSpPr>
          <p:nvPr/>
        </p:nvSpPr>
        <p:spPr bwMode="auto">
          <a:xfrm>
            <a:off x="2765425" y="5772150"/>
            <a:ext cx="14288" cy="150813"/>
          </a:xfrm>
          <a:custGeom>
            <a:avLst/>
            <a:gdLst>
              <a:gd name="T0" fmla="*/ 12700 w 9"/>
              <a:gd name="T1" fmla="*/ 0 h 95"/>
              <a:gd name="T2" fmla="*/ 12700 w 9"/>
              <a:gd name="T3" fmla="*/ 88900 h 95"/>
              <a:gd name="T4" fmla="*/ 11113 w 9"/>
              <a:gd name="T5" fmla="*/ 96838 h 95"/>
              <a:gd name="T6" fmla="*/ 7938 w 9"/>
              <a:gd name="T7" fmla="*/ 106363 h 95"/>
              <a:gd name="T8" fmla="*/ 6350 w 9"/>
              <a:gd name="T9" fmla="*/ 117475 h 95"/>
              <a:gd name="T10" fmla="*/ 4763 w 9"/>
              <a:gd name="T11" fmla="*/ 125413 h 95"/>
              <a:gd name="T12" fmla="*/ 3175 w 9"/>
              <a:gd name="T13" fmla="*/ 131763 h 95"/>
              <a:gd name="T14" fmla="*/ 0 w 9"/>
              <a:gd name="T15" fmla="*/ 149225 h 9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 h="95">
                <a:moveTo>
                  <a:pt x="8" y="0"/>
                </a:moveTo>
                <a:lnTo>
                  <a:pt x="8" y="56"/>
                </a:lnTo>
                <a:lnTo>
                  <a:pt x="7" y="61"/>
                </a:lnTo>
                <a:lnTo>
                  <a:pt x="5" y="67"/>
                </a:lnTo>
                <a:lnTo>
                  <a:pt x="4" y="74"/>
                </a:lnTo>
                <a:lnTo>
                  <a:pt x="3" y="79"/>
                </a:lnTo>
                <a:lnTo>
                  <a:pt x="2" y="83"/>
                </a:lnTo>
                <a:lnTo>
                  <a:pt x="0" y="94"/>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7" name="SMARTPenAnnotation72"/>
          <p:cNvSpPr>
            <a:spLocks/>
          </p:cNvSpPr>
          <p:nvPr/>
        </p:nvSpPr>
        <p:spPr bwMode="auto">
          <a:xfrm>
            <a:off x="2554288" y="5668963"/>
            <a:ext cx="7937" cy="333375"/>
          </a:xfrm>
          <a:custGeom>
            <a:avLst/>
            <a:gdLst>
              <a:gd name="T0" fmla="*/ 6350 w 5"/>
              <a:gd name="T1" fmla="*/ 0 h 210"/>
              <a:gd name="T2" fmla="*/ 6350 w 5"/>
              <a:gd name="T3" fmla="*/ 6350 h 210"/>
              <a:gd name="T4" fmla="*/ 4762 w 5"/>
              <a:gd name="T5" fmla="*/ 12700 h 210"/>
              <a:gd name="T6" fmla="*/ 3175 w 5"/>
              <a:gd name="T7" fmla="*/ 19050 h 210"/>
              <a:gd name="T8" fmla="*/ 0 w 5"/>
              <a:gd name="T9" fmla="*/ 28575 h 210"/>
              <a:gd name="T10" fmla="*/ 0 w 5"/>
              <a:gd name="T11" fmla="*/ 34925 h 210"/>
              <a:gd name="T12" fmla="*/ 0 w 5"/>
              <a:gd name="T13" fmla="*/ 41275 h 210"/>
              <a:gd name="T14" fmla="*/ 1587 w 5"/>
              <a:gd name="T15" fmla="*/ 47625 h 210"/>
              <a:gd name="T16" fmla="*/ 3175 w 5"/>
              <a:gd name="T17" fmla="*/ 53975 h 210"/>
              <a:gd name="T18" fmla="*/ 4762 w 5"/>
              <a:gd name="T19" fmla="*/ 63500 h 210"/>
              <a:gd name="T20" fmla="*/ 4762 w 5"/>
              <a:gd name="T21" fmla="*/ 73025 h 210"/>
              <a:gd name="T22" fmla="*/ 4762 w 5"/>
              <a:gd name="T23" fmla="*/ 93663 h 210"/>
              <a:gd name="T24" fmla="*/ 6350 w 5"/>
              <a:gd name="T25" fmla="*/ 157163 h 210"/>
              <a:gd name="T26" fmla="*/ 6350 w 5"/>
              <a:gd name="T27" fmla="*/ 331788 h 21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 h="210">
                <a:moveTo>
                  <a:pt x="4" y="0"/>
                </a:moveTo>
                <a:lnTo>
                  <a:pt x="4" y="4"/>
                </a:lnTo>
                <a:lnTo>
                  <a:pt x="3" y="8"/>
                </a:lnTo>
                <a:lnTo>
                  <a:pt x="2" y="12"/>
                </a:lnTo>
                <a:lnTo>
                  <a:pt x="0" y="18"/>
                </a:lnTo>
                <a:lnTo>
                  <a:pt x="0" y="22"/>
                </a:lnTo>
                <a:lnTo>
                  <a:pt x="0" y="26"/>
                </a:lnTo>
                <a:lnTo>
                  <a:pt x="1" y="30"/>
                </a:lnTo>
                <a:lnTo>
                  <a:pt x="2" y="34"/>
                </a:lnTo>
                <a:lnTo>
                  <a:pt x="3" y="40"/>
                </a:lnTo>
                <a:lnTo>
                  <a:pt x="3" y="46"/>
                </a:lnTo>
                <a:lnTo>
                  <a:pt x="3" y="59"/>
                </a:lnTo>
                <a:lnTo>
                  <a:pt x="4" y="99"/>
                </a:lnTo>
                <a:lnTo>
                  <a:pt x="4" y="209"/>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8" name="SMARTPenAnnotation73"/>
          <p:cNvSpPr>
            <a:spLocks/>
          </p:cNvSpPr>
          <p:nvPr/>
        </p:nvSpPr>
        <p:spPr bwMode="auto">
          <a:xfrm>
            <a:off x="2308225" y="6183313"/>
            <a:ext cx="104775" cy="1587"/>
          </a:xfrm>
          <a:custGeom>
            <a:avLst/>
            <a:gdLst>
              <a:gd name="T0" fmla="*/ 0 w 66"/>
              <a:gd name="T1" fmla="*/ 0 h 1"/>
              <a:gd name="T2" fmla="*/ 103188 w 66"/>
              <a:gd name="T3" fmla="*/ 0 h 1"/>
              <a:gd name="T4" fmla="*/ 0 60000 65536"/>
              <a:gd name="T5" fmla="*/ 0 60000 65536"/>
            </a:gdLst>
            <a:ahLst/>
            <a:cxnLst>
              <a:cxn ang="T4">
                <a:pos x="T0" y="T1"/>
              </a:cxn>
              <a:cxn ang="T5">
                <a:pos x="T2" y="T3"/>
              </a:cxn>
            </a:cxnLst>
            <a:rect l="0" t="0" r="r" b="b"/>
            <a:pathLst>
              <a:path w="66" h="1">
                <a:moveTo>
                  <a:pt x="0" y="0"/>
                </a:moveTo>
                <a:lnTo>
                  <a:pt x="65" y="0"/>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9" name="SMARTPenAnnotation74"/>
          <p:cNvSpPr>
            <a:spLocks/>
          </p:cNvSpPr>
          <p:nvPr/>
        </p:nvSpPr>
        <p:spPr bwMode="auto">
          <a:xfrm>
            <a:off x="2503488" y="6137275"/>
            <a:ext cx="12700" cy="173038"/>
          </a:xfrm>
          <a:custGeom>
            <a:avLst/>
            <a:gdLst>
              <a:gd name="T0" fmla="*/ 11113 w 8"/>
              <a:gd name="T1" fmla="*/ 0 h 109"/>
              <a:gd name="T2" fmla="*/ 11113 w 8"/>
              <a:gd name="T3" fmla="*/ 95250 h 109"/>
              <a:gd name="T4" fmla="*/ 9525 w 8"/>
              <a:gd name="T5" fmla="*/ 101600 h 109"/>
              <a:gd name="T6" fmla="*/ 7938 w 8"/>
              <a:gd name="T7" fmla="*/ 106363 h 109"/>
              <a:gd name="T8" fmla="*/ 4763 w 8"/>
              <a:gd name="T9" fmla="*/ 112713 h 109"/>
              <a:gd name="T10" fmla="*/ 3175 w 8"/>
              <a:gd name="T11" fmla="*/ 119063 h 109"/>
              <a:gd name="T12" fmla="*/ 1588 w 8"/>
              <a:gd name="T13" fmla="*/ 123825 h 109"/>
              <a:gd name="T14" fmla="*/ 1588 w 8"/>
              <a:gd name="T15" fmla="*/ 128588 h 109"/>
              <a:gd name="T16" fmla="*/ 0 w 8"/>
              <a:gd name="T17" fmla="*/ 134938 h 109"/>
              <a:gd name="T18" fmla="*/ 0 w 8"/>
              <a:gd name="T19" fmla="*/ 144463 h 109"/>
              <a:gd name="T20" fmla="*/ 0 w 8"/>
              <a:gd name="T21" fmla="*/ 171450 h 1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 h="109">
                <a:moveTo>
                  <a:pt x="7" y="0"/>
                </a:moveTo>
                <a:lnTo>
                  <a:pt x="7" y="60"/>
                </a:lnTo>
                <a:lnTo>
                  <a:pt x="6" y="64"/>
                </a:lnTo>
                <a:lnTo>
                  <a:pt x="5" y="67"/>
                </a:lnTo>
                <a:lnTo>
                  <a:pt x="3" y="71"/>
                </a:lnTo>
                <a:lnTo>
                  <a:pt x="2" y="75"/>
                </a:lnTo>
                <a:lnTo>
                  <a:pt x="1" y="78"/>
                </a:lnTo>
                <a:lnTo>
                  <a:pt x="1" y="81"/>
                </a:lnTo>
                <a:lnTo>
                  <a:pt x="0" y="85"/>
                </a:lnTo>
                <a:lnTo>
                  <a:pt x="0" y="91"/>
                </a:lnTo>
                <a:lnTo>
                  <a:pt x="0" y="108"/>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0" name="SMARTPenAnnotation75"/>
          <p:cNvSpPr>
            <a:spLocks/>
          </p:cNvSpPr>
          <p:nvPr/>
        </p:nvSpPr>
        <p:spPr bwMode="auto">
          <a:xfrm>
            <a:off x="2576513" y="6161088"/>
            <a:ext cx="111125" cy="160337"/>
          </a:xfrm>
          <a:custGeom>
            <a:avLst/>
            <a:gdLst>
              <a:gd name="T0" fmla="*/ 53975 w 70"/>
              <a:gd name="T1" fmla="*/ 1587 h 101"/>
              <a:gd name="T2" fmla="*/ 49213 w 70"/>
              <a:gd name="T3" fmla="*/ 0 h 101"/>
              <a:gd name="T4" fmla="*/ 44450 w 70"/>
              <a:gd name="T5" fmla="*/ 1587 h 101"/>
              <a:gd name="T6" fmla="*/ 42863 w 70"/>
              <a:gd name="T7" fmla="*/ 6350 h 101"/>
              <a:gd name="T8" fmla="*/ 38100 w 70"/>
              <a:gd name="T9" fmla="*/ 9525 h 101"/>
              <a:gd name="T10" fmla="*/ 31750 w 70"/>
              <a:gd name="T11" fmla="*/ 11112 h 101"/>
              <a:gd name="T12" fmla="*/ 25400 w 70"/>
              <a:gd name="T13" fmla="*/ 17462 h 101"/>
              <a:gd name="T14" fmla="*/ 20638 w 70"/>
              <a:gd name="T15" fmla="*/ 26987 h 101"/>
              <a:gd name="T16" fmla="*/ 17463 w 70"/>
              <a:gd name="T17" fmla="*/ 36512 h 101"/>
              <a:gd name="T18" fmla="*/ 12700 w 70"/>
              <a:gd name="T19" fmla="*/ 41275 h 101"/>
              <a:gd name="T20" fmla="*/ 9525 w 70"/>
              <a:gd name="T21" fmla="*/ 50800 h 101"/>
              <a:gd name="T22" fmla="*/ 1588 w 70"/>
              <a:gd name="T23" fmla="*/ 95250 h 101"/>
              <a:gd name="T24" fmla="*/ 1588 w 70"/>
              <a:gd name="T25" fmla="*/ 115887 h 101"/>
              <a:gd name="T26" fmla="*/ 7938 w 70"/>
              <a:gd name="T27" fmla="*/ 133350 h 101"/>
              <a:gd name="T28" fmla="*/ 12700 w 70"/>
              <a:gd name="T29" fmla="*/ 134937 h 101"/>
              <a:gd name="T30" fmla="*/ 15875 w 70"/>
              <a:gd name="T31" fmla="*/ 139700 h 101"/>
              <a:gd name="T32" fmla="*/ 17463 w 70"/>
              <a:gd name="T33" fmla="*/ 144462 h 101"/>
              <a:gd name="T34" fmla="*/ 28575 w 70"/>
              <a:gd name="T35" fmla="*/ 147637 h 101"/>
              <a:gd name="T36" fmla="*/ 31750 w 70"/>
              <a:gd name="T37" fmla="*/ 150812 h 101"/>
              <a:gd name="T38" fmla="*/ 38100 w 70"/>
              <a:gd name="T39" fmla="*/ 155575 h 101"/>
              <a:gd name="T40" fmla="*/ 46038 w 70"/>
              <a:gd name="T41" fmla="*/ 158750 h 101"/>
              <a:gd name="T42" fmla="*/ 49213 w 70"/>
              <a:gd name="T43" fmla="*/ 155575 h 101"/>
              <a:gd name="T44" fmla="*/ 52388 w 70"/>
              <a:gd name="T45" fmla="*/ 150812 h 101"/>
              <a:gd name="T46" fmla="*/ 57150 w 70"/>
              <a:gd name="T47" fmla="*/ 149225 h 101"/>
              <a:gd name="T48" fmla="*/ 68263 w 70"/>
              <a:gd name="T49" fmla="*/ 146050 h 101"/>
              <a:gd name="T50" fmla="*/ 77788 w 70"/>
              <a:gd name="T51" fmla="*/ 139700 h 101"/>
              <a:gd name="T52" fmla="*/ 82550 w 70"/>
              <a:gd name="T53" fmla="*/ 131762 h 101"/>
              <a:gd name="T54" fmla="*/ 85725 w 70"/>
              <a:gd name="T55" fmla="*/ 125412 h 101"/>
              <a:gd name="T56" fmla="*/ 87313 w 70"/>
              <a:gd name="T57" fmla="*/ 117475 h 101"/>
              <a:gd name="T58" fmla="*/ 92075 w 70"/>
              <a:gd name="T59" fmla="*/ 109537 h 101"/>
              <a:gd name="T60" fmla="*/ 95250 w 70"/>
              <a:gd name="T61" fmla="*/ 103187 h 101"/>
              <a:gd name="T62" fmla="*/ 96838 w 70"/>
              <a:gd name="T63" fmla="*/ 95250 h 101"/>
              <a:gd name="T64" fmla="*/ 96838 w 70"/>
              <a:gd name="T65" fmla="*/ 87312 h 101"/>
              <a:gd name="T66" fmla="*/ 101600 w 70"/>
              <a:gd name="T67" fmla="*/ 79375 h 101"/>
              <a:gd name="T68" fmla="*/ 109538 w 70"/>
              <a:gd name="T69" fmla="*/ 65087 h 101"/>
              <a:gd name="T70" fmla="*/ 109538 w 70"/>
              <a:gd name="T71" fmla="*/ 60325 h 101"/>
              <a:gd name="T72" fmla="*/ 106363 w 70"/>
              <a:gd name="T73" fmla="*/ 42862 h 101"/>
              <a:gd name="T74" fmla="*/ 101600 w 70"/>
              <a:gd name="T75" fmla="*/ 36512 h 101"/>
              <a:gd name="T76" fmla="*/ 87313 w 70"/>
              <a:gd name="T77" fmla="*/ 11112 h 1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70" h="101">
                <a:moveTo>
                  <a:pt x="40" y="7"/>
                </a:moveTo>
                <a:lnTo>
                  <a:pt x="34" y="1"/>
                </a:lnTo>
                <a:lnTo>
                  <a:pt x="33" y="0"/>
                </a:lnTo>
                <a:lnTo>
                  <a:pt x="31" y="0"/>
                </a:lnTo>
                <a:lnTo>
                  <a:pt x="29" y="0"/>
                </a:lnTo>
                <a:lnTo>
                  <a:pt x="28" y="1"/>
                </a:lnTo>
                <a:lnTo>
                  <a:pt x="27" y="2"/>
                </a:lnTo>
                <a:lnTo>
                  <a:pt x="27" y="4"/>
                </a:lnTo>
                <a:lnTo>
                  <a:pt x="26" y="5"/>
                </a:lnTo>
                <a:lnTo>
                  <a:pt x="24" y="6"/>
                </a:lnTo>
                <a:lnTo>
                  <a:pt x="22" y="6"/>
                </a:lnTo>
                <a:lnTo>
                  <a:pt x="20" y="7"/>
                </a:lnTo>
                <a:lnTo>
                  <a:pt x="18" y="9"/>
                </a:lnTo>
                <a:lnTo>
                  <a:pt x="16" y="11"/>
                </a:lnTo>
                <a:lnTo>
                  <a:pt x="14" y="13"/>
                </a:lnTo>
                <a:lnTo>
                  <a:pt x="13" y="17"/>
                </a:lnTo>
                <a:lnTo>
                  <a:pt x="13" y="21"/>
                </a:lnTo>
                <a:lnTo>
                  <a:pt x="11" y="23"/>
                </a:lnTo>
                <a:lnTo>
                  <a:pt x="10" y="25"/>
                </a:lnTo>
                <a:lnTo>
                  <a:pt x="8" y="26"/>
                </a:lnTo>
                <a:lnTo>
                  <a:pt x="7" y="29"/>
                </a:lnTo>
                <a:lnTo>
                  <a:pt x="6" y="32"/>
                </a:lnTo>
                <a:lnTo>
                  <a:pt x="5" y="36"/>
                </a:lnTo>
                <a:lnTo>
                  <a:pt x="1" y="60"/>
                </a:lnTo>
                <a:lnTo>
                  <a:pt x="0" y="67"/>
                </a:lnTo>
                <a:lnTo>
                  <a:pt x="1" y="73"/>
                </a:lnTo>
                <a:lnTo>
                  <a:pt x="4" y="84"/>
                </a:lnTo>
                <a:lnTo>
                  <a:pt x="5" y="84"/>
                </a:lnTo>
                <a:lnTo>
                  <a:pt x="6" y="85"/>
                </a:lnTo>
                <a:lnTo>
                  <a:pt x="8" y="85"/>
                </a:lnTo>
                <a:lnTo>
                  <a:pt x="9" y="86"/>
                </a:lnTo>
                <a:lnTo>
                  <a:pt x="10" y="88"/>
                </a:lnTo>
                <a:lnTo>
                  <a:pt x="10" y="90"/>
                </a:lnTo>
                <a:lnTo>
                  <a:pt x="11" y="91"/>
                </a:lnTo>
                <a:lnTo>
                  <a:pt x="13" y="92"/>
                </a:lnTo>
                <a:lnTo>
                  <a:pt x="18" y="93"/>
                </a:lnTo>
                <a:lnTo>
                  <a:pt x="19" y="94"/>
                </a:lnTo>
                <a:lnTo>
                  <a:pt x="20" y="95"/>
                </a:lnTo>
                <a:lnTo>
                  <a:pt x="22" y="97"/>
                </a:lnTo>
                <a:lnTo>
                  <a:pt x="24" y="98"/>
                </a:lnTo>
                <a:lnTo>
                  <a:pt x="26" y="99"/>
                </a:lnTo>
                <a:lnTo>
                  <a:pt x="29" y="100"/>
                </a:lnTo>
                <a:lnTo>
                  <a:pt x="30" y="99"/>
                </a:lnTo>
                <a:lnTo>
                  <a:pt x="31" y="98"/>
                </a:lnTo>
                <a:lnTo>
                  <a:pt x="32" y="96"/>
                </a:lnTo>
                <a:lnTo>
                  <a:pt x="33" y="95"/>
                </a:lnTo>
                <a:lnTo>
                  <a:pt x="35" y="95"/>
                </a:lnTo>
                <a:lnTo>
                  <a:pt x="36" y="94"/>
                </a:lnTo>
                <a:lnTo>
                  <a:pt x="39" y="93"/>
                </a:lnTo>
                <a:lnTo>
                  <a:pt x="43" y="92"/>
                </a:lnTo>
                <a:lnTo>
                  <a:pt x="47" y="90"/>
                </a:lnTo>
                <a:lnTo>
                  <a:pt x="49" y="88"/>
                </a:lnTo>
                <a:lnTo>
                  <a:pt x="51" y="86"/>
                </a:lnTo>
                <a:lnTo>
                  <a:pt x="52" y="83"/>
                </a:lnTo>
                <a:lnTo>
                  <a:pt x="53" y="81"/>
                </a:lnTo>
                <a:lnTo>
                  <a:pt x="54" y="79"/>
                </a:lnTo>
                <a:lnTo>
                  <a:pt x="54" y="76"/>
                </a:lnTo>
                <a:lnTo>
                  <a:pt x="55" y="74"/>
                </a:lnTo>
                <a:lnTo>
                  <a:pt x="56" y="72"/>
                </a:lnTo>
                <a:lnTo>
                  <a:pt x="58" y="69"/>
                </a:lnTo>
                <a:lnTo>
                  <a:pt x="59" y="67"/>
                </a:lnTo>
                <a:lnTo>
                  <a:pt x="60" y="65"/>
                </a:lnTo>
                <a:lnTo>
                  <a:pt x="61" y="62"/>
                </a:lnTo>
                <a:lnTo>
                  <a:pt x="61" y="60"/>
                </a:lnTo>
                <a:lnTo>
                  <a:pt x="61" y="57"/>
                </a:lnTo>
                <a:lnTo>
                  <a:pt x="61" y="55"/>
                </a:lnTo>
                <a:lnTo>
                  <a:pt x="62" y="53"/>
                </a:lnTo>
                <a:lnTo>
                  <a:pt x="64" y="50"/>
                </a:lnTo>
                <a:lnTo>
                  <a:pt x="68" y="44"/>
                </a:lnTo>
                <a:lnTo>
                  <a:pt x="69" y="41"/>
                </a:lnTo>
                <a:lnTo>
                  <a:pt x="69" y="40"/>
                </a:lnTo>
                <a:lnTo>
                  <a:pt x="69" y="38"/>
                </a:lnTo>
                <a:lnTo>
                  <a:pt x="69" y="30"/>
                </a:lnTo>
                <a:lnTo>
                  <a:pt x="67" y="27"/>
                </a:lnTo>
                <a:lnTo>
                  <a:pt x="65" y="25"/>
                </a:lnTo>
                <a:lnTo>
                  <a:pt x="64" y="23"/>
                </a:lnTo>
                <a:lnTo>
                  <a:pt x="63" y="21"/>
                </a:lnTo>
                <a:lnTo>
                  <a:pt x="55" y="7"/>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1" name="SMARTPenAnnotation76"/>
          <p:cNvSpPr>
            <a:spLocks/>
          </p:cNvSpPr>
          <p:nvPr/>
        </p:nvSpPr>
        <p:spPr bwMode="auto">
          <a:xfrm>
            <a:off x="2343150" y="5818188"/>
            <a:ext cx="23813" cy="127000"/>
          </a:xfrm>
          <a:custGeom>
            <a:avLst/>
            <a:gdLst>
              <a:gd name="T0" fmla="*/ 0 w 15"/>
              <a:gd name="T1" fmla="*/ 0 h 80"/>
              <a:gd name="T2" fmla="*/ 6350 w 15"/>
              <a:gd name="T3" fmla="*/ 23813 h 80"/>
              <a:gd name="T4" fmla="*/ 12700 w 15"/>
              <a:gd name="T5" fmla="*/ 52388 h 80"/>
              <a:gd name="T6" fmla="*/ 22225 w 15"/>
              <a:gd name="T7" fmla="*/ 125413 h 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80">
                <a:moveTo>
                  <a:pt x="0" y="0"/>
                </a:moveTo>
                <a:lnTo>
                  <a:pt x="4" y="15"/>
                </a:lnTo>
                <a:lnTo>
                  <a:pt x="8" y="33"/>
                </a:lnTo>
                <a:lnTo>
                  <a:pt x="14" y="79"/>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2" name="SMARTPenAnnotation77"/>
          <p:cNvSpPr>
            <a:spLocks/>
          </p:cNvSpPr>
          <p:nvPr/>
        </p:nvSpPr>
        <p:spPr bwMode="auto">
          <a:xfrm>
            <a:off x="2332038" y="5761038"/>
            <a:ext cx="30162" cy="219075"/>
          </a:xfrm>
          <a:custGeom>
            <a:avLst/>
            <a:gdLst>
              <a:gd name="T0" fmla="*/ 0 w 19"/>
              <a:gd name="T1" fmla="*/ 0 h 138"/>
              <a:gd name="T2" fmla="*/ 9525 w 19"/>
              <a:gd name="T3" fmla="*/ 9525 h 138"/>
              <a:gd name="T4" fmla="*/ 11112 w 19"/>
              <a:gd name="T5" fmla="*/ 14288 h 138"/>
              <a:gd name="T6" fmla="*/ 11112 w 19"/>
              <a:gd name="T7" fmla="*/ 22225 h 138"/>
              <a:gd name="T8" fmla="*/ 11112 w 19"/>
              <a:gd name="T9" fmla="*/ 28575 h 138"/>
              <a:gd name="T10" fmla="*/ 12700 w 19"/>
              <a:gd name="T11" fmla="*/ 33338 h 138"/>
              <a:gd name="T12" fmla="*/ 14287 w 19"/>
              <a:gd name="T13" fmla="*/ 38100 h 138"/>
              <a:gd name="T14" fmla="*/ 17462 w 19"/>
              <a:gd name="T15" fmla="*/ 44450 h 138"/>
              <a:gd name="T16" fmla="*/ 19050 w 19"/>
              <a:gd name="T17" fmla="*/ 53975 h 138"/>
              <a:gd name="T18" fmla="*/ 20637 w 19"/>
              <a:gd name="T19" fmla="*/ 65088 h 138"/>
              <a:gd name="T20" fmla="*/ 22225 w 19"/>
              <a:gd name="T21" fmla="*/ 95250 h 138"/>
              <a:gd name="T22" fmla="*/ 22225 w 19"/>
              <a:gd name="T23" fmla="*/ 103188 h 138"/>
              <a:gd name="T24" fmla="*/ 22225 w 19"/>
              <a:gd name="T25" fmla="*/ 112713 h 138"/>
              <a:gd name="T26" fmla="*/ 22225 w 19"/>
              <a:gd name="T27" fmla="*/ 203200 h 138"/>
              <a:gd name="T28" fmla="*/ 23812 w 19"/>
              <a:gd name="T29" fmla="*/ 203200 h 138"/>
              <a:gd name="T30" fmla="*/ 25400 w 19"/>
              <a:gd name="T31" fmla="*/ 204788 h 138"/>
              <a:gd name="T32" fmla="*/ 28575 w 19"/>
              <a:gd name="T33" fmla="*/ 204788 h 138"/>
              <a:gd name="T34" fmla="*/ 28575 w 19"/>
              <a:gd name="T35" fmla="*/ 206375 h 138"/>
              <a:gd name="T36" fmla="*/ 28575 w 19"/>
              <a:gd name="T37" fmla="*/ 207963 h 138"/>
              <a:gd name="T38" fmla="*/ 22225 w 19"/>
              <a:gd name="T39" fmla="*/ 217488 h 13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9" h="138">
                <a:moveTo>
                  <a:pt x="0" y="0"/>
                </a:moveTo>
                <a:lnTo>
                  <a:pt x="6" y="6"/>
                </a:lnTo>
                <a:lnTo>
                  <a:pt x="7" y="9"/>
                </a:lnTo>
                <a:lnTo>
                  <a:pt x="7" y="14"/>
                </a:lnTo>
                <a:lnTo>
                  <a:pt x="7" y="18"/>
                </a:lnTo>
                <a:lnTo>
                  <a:pt x="8" y="21"/>
                </a:lnTo>
                <a:lnTo>
                  <a:pt x="9" y="24"/>
                </a:lnTo>
                <a:lnTo>
                  <a:pt x="11" y="28"/>
                </a:lnTo>
                <a:lnTo>
                  <a:pt x="12" y="34"/>
                </a:lnTo>
                <a:lnTo>
                  <a:pt x="13" y="41"/>
                </a:lnTo>
                <a:lnTo>
                  <a:pt x="14" y="60"/>
                </a:lnTo>
                <a:lnTo>
                  <a:pt x="14" y="65"/>
                </a:lnTo>
                <a:lnTo>
                  <a:pt x="14" y="71"/>
                </a:lnTo>
                <a:lnTo>
                  <a:pt x="14" y="128"/>
                </a:lnTo>
                <a:lnTo>
                  <a:pt x="15" y="128"/>
                </a:lnTo>
                <a:lnTo>
                  <a:pt x="16" y="129"/>
                </a:lnTo>
                <a:lnTo>
                  <a:pt x="18" y="129"/>
                </a:lnTo>
                <a:lnTo>
                  <a:pt x="18" y="130"/>
                </a:lnTo>
                <a:lnTo>
                  <a:pt x="18" y="131"/>
                </a:lnTo>
                <a:lnTo>
                  <a:pt x="14" y="137"/>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3" name="SMARTPenAnnotation78"/>
          <p:cNvSpPr>
            <a:spLocks/>
          </p:cNvSpPr>
          <p:nvPr/>
        </p:nvSpPr>
        <p:spPr bwMode="auto">
          <a:xfrm>
            <a:off x="2228850" y="5807075"/>
            <a:ext cx="23813" cy="173038"/>
          </a:xfrm>
          <a:custGeom>
            <a:avLst/>
            <a:gdLst>
              <a:gd name="T0" fmla="*/ 0 w 15"/>
              <a:gd name="T1" fmla="*/ 0 h 109"/>
              <a:gd name="T2" fmla="*/ 0 w 15"/>
              <a:gd name="T3" fmla="*/ 4763 h 109"/>
              <a:gd name="T4" fmla="*/ 1588 w 15"/>
              <a:gd name="T5" fmla="*/ 7938 h 109"/>
              <a:gd name="T6" fmla="*/ 3175 w 15"/>
              <a:gd name="T7" fmla="*/ 7938 h 109"/>
              <a:gd name="T8" fmla="*/ 9525 w 15"/>
              <a:gd name="T9" fmla="*/ 11113 h 109"/>
              <a:gd name="T10" fmla="*/ 11113 w 15"/>
              <a:gd name="T11" fmla="*/ 11113 h 109"/>
              <a:gd name="T12" fmla="*/ 11113 w 15"/>
              <a:gd name="T13" fmla="*/ 17463 h 109"/>
              <a:gd name="T14" fmla="*/ 11113 w 15"/>
              <a:gd name="T15" fmla="*/ 19050 h 109"/>
              <a:gd name="T16" fmla="*/ 11113 w 15"/>
              <a:gd name="T17" fmla="*/ 26988 h 109"/>
              <a:gd name="T18" fmla="*/ 11113 w 15"/>
              <a:gd name="T19" fmla="*/ 44450 h 109"/>
              <a:gd name="T20" fmla="*/ 12700 w 15"/>
              <a:gd name="T21" fmla="*/ 49213 h 109"/>
              <a:gd name="T22" fmla="*/ 14288 w 15"/>
              <a:gd name="T23" fmla="*/ 53975 h 109"/>
              <a:gd name="T24" fmla="*/ 17463 w 15"/>
              <a:gd name="T25" fmla="*/ 58738 h 109"/>
              <a:gd name="T26" fmla="*/ 19050 w 15"/>
              <a:gd name="T27" fmla="*/ 63500 h 109"/>
              <a:gd name="T28" fmla="*/ 20638 w 15"/>
              <a:gd name="T29" fmla="*/ 66675 h 109"/>
              <a:gd name="T30" fmla="*/ 20638 w 15"/>
              <a:gd name="T31" fmla="*/ 71438 h 109"/>
              <a:gd name="T32" fmla="*/ 22225 w 15"/>
              <a:gd name="T33" fmla="*/ 80963 h 109"/>
              <a:gd name="T34" fmla="*/ 22225 w 15"/>
              <a:gd name="T35" fmla="*/ 107950 h 109"/>
              <a:gd name="T36" fmla="*/ 22225 w 15"/>
              <a:gd name="T37" fmla="*/ 171450 h 1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 h="109">
                <a:moveTo>
                  <a:pt x="0" y="0"/>
                </a:moveTo>
                <a:lnTo>
                  <a:pt x="0" y="3"/>
                </a:lnTo>
                <a:lnTo>
                  <a:pt x="1" y="5"/>
                </a:lnTo>
                <a:lnTo>
                  <a:pt x="2" y="5"/>
                </a:lnTo>
                <a:lnTo>
                  <a:pt x="6" y="7"/>
                </a:lnTo>
                <a:lnTo>
                  <a:pt x="7" y="7"/>
                </a:lnTo>
                <a:lnTo>
                  <a:pt x="7" y="11"/>
                </a:lnTo>
                <a:lnTo>
                  <a:pt x="7" y="12"/>
                </a:lnTo>
                <a:lnTo>
                  <a:pt x="7" y="17"/>
                </a:lnTo>
                <a:lnTo>
                  <a:pt x="7" y="28"/>
                </a:lnTo>
                <a:lnTo>
                  <a:pt x="8" y="31"/>
                </a:lnTo>
                <a:lnTo>
                  <a:pt x="9" y="34"/>
                </a:lnTo>
                <a:lnTo>
                  <a:pt x="11" y="37"/>
                </a:lnTo>
                <a:lnTo>
                  <a:pt x="12" y="40"/>
                </a:lnTo>
                <a:lnTo>
                  <a:pt x="13" y="42"/>
                </a:lnTo>
                <a:lnTo>
                  <a:pt x="13" y="45"/>
                </a:lnTo>
                <a:lnTo>
                  <a:pt x="14" y="51"/>
                </a:lnTo>
                <a:lnTo>
                  <a:pt x="14" y="68"/>
                </a:lnTo>
                <a:lnTo>
                  <a:pt x="14" y="108"/>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4" name="SMARTPenAnnotation79"/>
          <p:cNvSpPr>
            <a:spLocks/>
          </p:cNvSpPr>
          <p:nvPr/>
        </p:nvSpPr>
        <p:spPr bwMode="auto">
          <a:xfrm>
            <a:off x="2105025" y="5829300"/>
            <a:ext cx="11113" cy="161925"/>
          </a:xfrm>
          <a:custGeom>
            <a:avLst/>
            <a:gdLst>
              <a:gd name="T0" fmla="*/ 9525 w 7"/>
              <a:gd name="T1" fmla="*/ 0 h 102"/>
              <a:gd name="T2" fmla="*/ 9525 w 7"/>
              <a:gd name="T3" fmla="*/ 93663 h 102"/>
              <a:gd name="T4" fmla="*/ 7938 w 7"/>
              <a:gd name="T5" fmla="*/ 100013 h 102"/>
              <a:gd name="T6" fmla="*/ 6350 w 7"/>
              <a:gd name="T7" fmla="*/ 109538 h 102"/>
              <a:gd name="T8" fmla="*/ 3175 w 7"/>
              <a:gd name="T9" fmla="*/ 119063 h 102"/>
              <a:gd name="T10" fmla="*/ 1588 w 7"/>
              <a:gd name="T11" fmla="*/ 125413 h 102"/>
              <a:gd name="T12" fmla="*/ 0 w 7"/>
              <a:gd name="T13" fmla="*/ 131763 h 102"/>
              <a:gd name="T14" fmla="*/ 9525 w 7"/>
              <a:gd name="T15" fmla="*/ 160338 h 10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 h="102">
                <a:moveTo>
                  <a:pt x="6" y="0"/>
                </a:moveTo>
                <a:lnTo>
                  <a:pt x="6" y="59"/>
                </a:lnTo>
                <a:lnTo>
                  <a:pt x="5" y="63"/>
                </a:lnTo>
                <a:lnTo>
                  <a:pt x="4" y="69"/>
                </a:lnTo>
                <a:lnTo>
                  <a:pt x="2" y="75"/>
                </a:lnTo>
                <a:lnTo>
                  <a:pt x="1" y="79"/>
                </a:lnTo>
                <a:lnTo>
                  <a:pt x="0" y="83"/>
                </a:lnTo>
                <a:lnTo>
                  <a:pt x="6" y="101"/>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5" name="SMARTPenAnnotation80"/>
          <p:cNvSpPr>
            <a:spLocks/>
          </p:cNvSpPr>
          <p:nvPr/>
        </p:nvSpPr>
        <p:spPr bwMode="auto">
          <a:xfrm>
            <a:off x="1954213" y="5829300"/>
            <a:ext cx="1587" cy="161925"/>
          </a:xfrm>
          <a:custGeom>
            <a:avLst/>
            <a:gdLst>
              <a:gd name="T0" fmla="*/ 0 w 1"/>
              <a:gd name="T1" fmla="*/ 0 h 102"/>
              <a:gd name="T2" fmla="*/ 0 w 1"/>
              <a:gd name="T3" fmla="*/ 160338 h 102"/>
              <a:gd name="T4" fmla="*/ 0 60000 65536"/>
              <a:gd name="T5" fmla="*/ 0 60000 65536"/>
            </a:gdLst>
            <a:ahLst/>
            <a:cxnLst>
              <a:cxn ang="T4">
                <a:pos x="T0" y="T1"/>
              </a:cxn>
              <a:cxn ang="T5">
                <a:pos x="T2" y="T3"/>
              </a:cxn>
            </a:cxnLst>
            <a:rect l="0" t="0" r="r" b="b"/>
            <a:pathLst>
              <a:path w="1" h="102">
                <a:moveTo>
                  <a:pt x="0" y="0"/>
                </a:moveTo>
                <a:lnTo>
                  <a:pt x="0" y="101"/>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6" name="SMARTPenAnnotation81"/>
          <p:cNvSpPr>
            <a:spLocks/>
          </p:cNvSpPr>
          <p:nvPr/>
        </p:nvSpPr>
        <p:spPr bwMode="auto">
          <a:xfrm>
            <a:off x="1668463" y="5772150"/>
            <a:ext cx="12700" cy="344488"/>
          </a:xfrm>
          <a:custGeom>
            <a:avLst/>
            <a:gdLst>
              <a:gd name="T0" fmla="*/ 11113 w 8"/>
              <a:gd name="T1" fmla="*/ 0 h 217"/>
              <a:gd name="T2" fmla="*/ 11113 w 8"/>
              <a:gd name="T3" fmla="*/ 304800 h 217"/>
              <a:gd name="T4" fmla="*/ 0 w 8"/>
              <a:gd name="T5" fmla="*/ 342900 h 217"/>
              <a:gd name="T6" fmla="*/ 0 60000 65536"/>
              <a:gd name="T7" fmla="*/ 0 60000 65536"/>
              <a:gd name="T8" fmla="*/ 0 60000 65536"/>
            </a:gdLst>
            <a:ahLst/>
            <a:cxnLst>
              <a:cxn ang="T6">
                <a:pos x="T0" y="T1"/>
              </a:cxn>
              <a:cxn ang="T7">
                <a:pos x="T2" y="T3"/>
              </a:cxn>
              <a:cxn ang="T8">
                <a:pos x="T4" y="T5"/>
              </a:cxn>
            </a:cxnLst>
            <a:rect l="0" t="0" r="r" b="b"/>
            <a:pathLst>
              <a:path w="8" h="217">
                <a:moveTo>
                  <a:pt x="7" y="0"/>
                </a:moveTo>
                <a:lnTo>
                  <a:pt x="7" y="192"/>
                </a:lnTo>
                <a:lnTo>
                  <a:pt x="0" y="216"/>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7" name="SMARTPenAnnotation82"/>
          <p:cNvSpPr>
            <a:spLocks/>
          </p:cNvSpPr>
          <p:nvPr/>
        </p:nvSpPr>
        <p:spPr bwMode="auto">
          <a:xfrm>
            <a:off x="1520825" y="6240463"/>
            <a:ext cx="92075" cy="25400"/>
          </a:xfrm>
          <a:custGeom>
            <a:avLst/>
            <a:gdLst>
              <a:gd name="T0" fmla="*/ 0 w 58"/>
              <a:gd name="T1" fmla="*/ 0 h 16"/>
              <a:gd name="T2" fmla="*/ 9525 w 58"/>
              <a:gd name="T3" fmla="*/ 0 h 16"/>
              <a:gd name="T4" fmla="*/ 11113 w 58"/>
              <a:gd name="T5" fmla="*/ 1588 h 16"/>
              <a:gd name="T6" fmla="*/ 12700 w 58"/>
              <a:gd name="T7" fmla="*/ 3175 h 16"/>
              <a:gd name="T8" fmla="*/ 15875 w 58"/>
              <a:gd name="T9" fmla="*/ 6350 h 16"/>
              <a:gd name="T10" fmla="*/ 19050 w 58"/>
              <a:gd name="T11" fmla="*/ 7938 h 16"/>
              <a:gd name="T12" fmla="*/ 23813 w 58"/>
              <a:gd name="T13" fmla="*/ 9525 h 16"/>
              <a:gd name="T14" fmla="*/ 26988 w 58"/>
              <a:gd name="T15" fmla="*/ 9525 h 16"/>
              <a:gd name="T16" fmla="*/ 31750 w 58"/>
              <a:gd name="T17" fmla="*/ 11113 h 16"/>
              <a:gd name="T18" fmla="*/ 36513 w 58"/>
              <a:gd name="T19" fmla="*/ 11113 h 16"/>
              <a:gd name="T20" fmla="*/ 49213 w 58"/>
              <a:gd name="T21" fmla="*/ 11113 h 16"/>
              <a:gd name="T22" fmla="*/ 65088 w 58"/>
              <a:gd name="T23" fmla="*/ 11113 h 16"/>
              <a:gd name="T24" fmla="*/ 66675 w 58"/>
              <a:gd name="T25" fmla="*/ 12700 h 16"/>
              <a:gd name="T26" fmla="*/ 69850 w 58"/>
              <a:gd name="T27" fmla="*/ 15875 h 16"/>
              <a:gd name="T28" fmla="*/ 73025 w 58"/>
              <a:gd name="T29" fmla="*/ 17463 h 16"/>
              <a:gd name="T30" fmla="*/ 76200 w 58"/>
              <a:gd name="T31" fmla="*/ 19050 h 16"/>
              <a:gd name="T32" fmla="*/ 79375 w 58"/>
              <a:gd name="T33" fmla="*/ 20638 h 16"/>
              <a:gd name="T34" fmla="*/ 90488 w 58"/>
              <a:gd name="T35" fmla="*/ 23813 h 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58" h="16">
                <a:moveTo>
                  <a:pt x="0" y="0"/>
                </a:moveTo>
                <a:lnTo>
                  <a:pt x="6" y="0"/>
                </a:lnTo>
                <a:lnTo>
                  <a:pt x="7" y="1"/>
                </a:lnTo>
                <a:lnTo>
                  <a:pt x="8" y="2"/>
                </a:lnTo>
                <a:lnTo>
                  <a:pt x="10" y="4"/>
                </a:lnTo>
                <a:lnTo>
                  <a:pt x="12" y="5"/>
                </a:lnTo>
                <a:lnTo>
                  <a:pt x="15" y="6"/>
                </a:lnTo>
                <a:lnTo>
                  <a:pt x="17" y="6"/>
                </a:lnTo>
                <a:lnTo>
                  <a:pt x="20" y="7"/>
                </a:lnTo>
                <a:lnTo>
                  <a:pt x="23" y="7"/>
                </a:lnTo>
                <a:lnTo>
                  <a:pt x="31" y="7"/>
                </a:lnTo>
                <a:lnTo>
                  <a:pt x="41" y="7"/>
                </a:lnTo>
                <a:lnTo>
                  <a:pt x="42" y="8"/>
                </a:lnTo>
                <a:lnTo>
                  <a:pt x="44" y="10"/>
                </a:lnTo>
                <a:lnTo>
                  <a:pt x="46" y="11"/>
                </a:lnTo>
                <a:lnTo>
                  <a:pt x="48" y="12"/>
                </a:lnTo>
                <a:lnTo>
                  <a:pt x="50" y="13"/>
                </a:lnTo>
                <a:lnTo>
                  <a:pt x="57" y="15"/>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8" name="SMARTPenAnnotation83"/>
          <p:cNvSpPr>
            <a:spLocks/>
          </p:cNvSpPr>
          <p:nvPr/>
        </p:nvSpPr>
        <p:spPr bwMode="auto">
          <a:xfrm>
            <a:off x="1679575" y="6172200"/>
            <a:ext cx="36513" cy="252413"/>
          </a:xfrm>
          <a:custGeom>
            <a:avLst/>
            <a:gdLst>
              <a:gd name="T0" fmla="*/ 34925 w 23"/>
              <a:gd name="T1" fmla="*/ 0 h 159"/>
              <a:gd name="T2" fmla="*/ 34925 w 23"/>
              <a:gd name="T3" fmla="*/ 50800 h 159"/>
              <a:gd name="T4" fmla="*/ 33338 w 23"/>
              <a:gd name="T5" fmla="*/ 61913 h 159"/>
              <a:gd name="T6" fmla="*/ 31750 w 23"/>
              <a:gd name="T7" fmla="*/ 69850 h 159"/>
              <a:gd name="T8" fmla="*/ 28575 w 23"/>
              <a:gd name="T9" fmla="*/ 77788 h 159"/>
              <a:gd name="T10" fmla="*/ 25400 w 23"/>
              <a:gd name="T11" fmla="*/ 92075 h 159"/>
              <a:gd name="T12" fmla="*/ 22225 w 23"/>
              <a:gd name="T13" fmla="*/ 112713 h 159"/>
              <a:gd name="T14" fmla="*/ 19050 w 23"/>
              <a:gd name="T15" fmla="*/ 136525 h 159"/>
              <a:gd name="T16" fmla="*/ 15875 w 23"/>
              <a:gd name="T17" fmla="*/ 153988 h 159"/>
              <a:gd name="T18" fmla="*/ 11113 w 23"/>
              <a:gd name="T19" fmla="*/ 168275 h 159"/>
              <a:gd name="T20" fmla="*/ 7938 w 23"/>
              <a:gd name="T21" fmla="*/ 180975 h 159"/>
              <a:gd name="T22" fmla="*/ 6350 w 23"/>
              <a:gd name="T23" fmla="*/ 192088 h 159"/>
              <a:gd name="T24" fmla="*/ 3175 w 23"/>
              <a:gd name="T25" fmla="*/ 201613 h 159"/>
              <a:gd name="T26" fmla="*/ 3175 w 23"/>
              <a:gd name="T27" fmla="*/ 211138 h 159"/>
              <a:gd name="T28" fmla="*/ 1588 w 23"/>
              <a:gd name="T29" fmla="*/ 217488 h 159"/>
              <a:gd name="T30" fmla="*/ 1588 w 23"/>
              <a:gd name="T31" fmla="*/ 223838 h 159"/>
              <a:gd name="T32" fmla="*/ 1588 w 23"/>
              <a:gd name="T33" fmla="*/ 234950 h 159"/>
              <a:gd name="T34" fmla="*/ 0 w 23"/>
              <a:gd name="T35" fmla="*/ 250825 h 15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3" h="159">
                <a:moveTo>
                  <a:pt x="22" y="0"/>
                </a:moveTo>
                <a:lnTo>
                  <a:pt x="22" y="32"/>
                </a:lnTo>
                <a:lnTo>
                  <a:pt x="21" y="39"/>
                </a:lnTo>
                <a:lnTo>
                  <a:pt x="20" y="44"/>
                </a:lnTo>
                <a:lnTo>
                  <a:pt x="18" y="49"/>
                </a:lnTo>
                <a:lnTo>
                  <a:pt x="16" y="58"/>
                </a:lnTo>
                <a:lnTo>
                  <a:pt x="14" y="71"/>
                </a:lnTo>
                <a:lnTo>
                  <a:pt x="12" y="86"/>
                </a:lnTo>
                <a:lnTo>
                  <a:pt x="10" y="97"/>
                </a:lnTo>
                <a:lnTo>
                  <a:pt x="7" y="106"/>
                </a:lnTo>
                <a:lnTo>
                  <a:pt x="5" y="114"/>
                </a:lnTo>
                <a:lnTo>
                  <a:pt x="4" y="121"/>
                </a:lnTo>
                <a:lnTo>
                  <a:pt x="2" y="127"/>
                </a:lnTo>
                <a:lnTo>
                  <a:pt x="2" y="133"/>
                </a:lnTo>
                <a:lnTo>
                  <a:pt x="1" y="137"/>
                </a:lnTo>
                <a:lnTo>
                  <a:pt x="1" y="141"/>
                </a:lnTo>
                <a:lnTo>
                  <a:pt x="1" y="148"/>
                </a:lnTo>
                <a:lnTo>
                  <a:pt x="0" y="158"/>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9" name="SMARTPenAnnotation84"/>
          <p:cNvSpPr>
            <a:spLocks/>
          </p:cNvSpPr>
          <p:nvPr/>
        </p:nvSpPr>
        <p:spPr bwMode="auto">
          <a:xfrm>
            <a:off x="1782763" y="6172200"/>
            <a:ext cx="155575" cy="298450"/>
          </a:xfrm>
          <a:custGeom>
            <a:avLst/>
            <a:gdLst>
              <a:gd name="T0" fmla="*/ 92075 w 98"/>
              <a:gd name="T1" fmla="*/ 19050 h 188"/>
              <a:gd name="T2" fmla="*/ 85725 w 98"/>
              <a:gd name="T3" fmla="*/ 7938 h 188"/>
              <a:gd name="T4" fmla="*/ 79375 w 98"/>
              <a:gd name="T5" fmla="*/ 3175 h 188"/>
              <a:gd name="T6" fmla="*/ 73025 w 98"/>
              <a:gd name="T7" fmla="*/ 1588 h 188"/>
              <a:gd name="T8" fmla="*/ 65088 w 98"/>
              <a:gd name="T9" fmla="*/ 0 h 188"/>
              <a:gd name="T10" fmla="*/ 28575 w 98"/>
              <a:gd name="T11" fmla="*/ 0 h 188"/>
              <a:gd name="T12" fmla="*/ 25400 w 98"/>
              <a:gd name="T13" fmla="*/ 3175 h 188"/>
              <a:gd name="T14" fmla="*/ 23813 w 98"/>
              <a:gd name="T15" fmla="*/ 17463 h 188"/>
              <a:gd name="T16" fmla="*/ 19050 w 98"/>
              <a:gd name="T17" fmla="*/ 36513 h 188"/>
              <a:gd name="T18" fmla="*/ 15875 w 98"/>
              <a:gd name="T19" fmla="*/ 42863 h 188"/>
              <a:gd name="T20" fmla="*/ 9525 w 98"/>
              <a:gd name="T21" fmla="*/ 57150 h 188"/>
              <a:gd name="T22" fmla="*/ 4763 w 98"/>
              <a:gd name="T23" fmla="*/ 63500 h 188"/>
              <a:gd name="T24" fmla="*/ 7938 w 98"/>
              <a:gd name="T25" fmla="*/ 66675 h 188"/>
              <a:gd name="T26" fmla="*/ 6350 w 98"/>
              <a:gd name="T27" fmla="*/ 71438 h 188"/>
              <a:gd name="T28" fmla="*/ 1588 w 98"/>
              <a:gd name="T29" fmla="*/ 82550 h 188"/>
              <a:gd name="T30" fmla="*/ 0 w 98"/>
              <a:gd name="T31" fmla="*/ 100013 h 188"/>
              <a:gd name="T32" fmla="*/ 6350 w 98"/>
              <a:gd name="T33" fmla="*/ 107950 h 188"/>
              <a:gd name="T34" fmla="*/ 15875 w 98"/>
              <a:gd name="T35" fmla="*/ 119063 h 188"/>
              <a:gd name="T36" fmla="*/ 23813 w 98"/>
              <a:gd name="T37" fmla="*/ 122238 h 188"/>
              <a:gd name="T38" fmla="*/ 34925 w 98"/>
              <a:gd name="T39" fmla="*/ 127000 h 188"/>
              <a:gd name="T40" fmla="*/ 50800 w 98"/>
              <a:gd name="T41" fmla="*/ 133350 h 188"/>
              <a:gd name="T42" fmla="*/ 60325 w 98"/>
              <a:gd name="T43" fmla="*/ 134938 h 188"/>
              <a:gd name="T44" fmla="*/ 68263 w 98"/>
              <a:gd name="T45" fmla="*/ 139700 h 188"/>
              <a:gd name="T46" fmla="*/ 76200 w 98"/>
              <a:gd name="T47" fmla="*/ 144463 h 188"/>
              <a:gd name="T48" fmla="*/ 88900 w 98"/>
              <a:gd name="T49" fmla="*/ 147638 h 188"/>
              <a:gd name="T50" fmla="*/ 90488 w 98"/>
              <a:gd name="T51" fmla="*/ 153988 h 188"/>
              <a:gd name="T52" fmla="*/ 95250 w 98"/>
              <a:gd name="T53" fmla="*/ 157163 h 188"/>
              <a:gd name="T54" fmla="*/ 100013 w 98"/>
              <a:gd name="T55" fmla="*/ 160338 h 188"/>
              <a:gd name="T56" fmla="*/ 101600 w 98"/>
              <a:gd name="T57" fmla="*/ 165100 h 188"/>
              <a:gd name="T58" fmla="*/ 109538 w 98"/>
              <a:gd name="T59" fmla="*/ 176213 h 188"/>
              <a:gd name="T60" fmla="*/ 115888 w 98"/>
              <a:gd name="T61" fmla="*/ 179388 h 188"/>
              <a:gd name="T62" fmla="*/ 122238 w 98"/>
              <a:gd name="T63" fmla="*/ 184150 h 188"/>
              <a:gd name="T64" fmla="*/ 134938 w 98"/>
              <a:gd name="T65" fmla="*/ 201613 h 188"/>
              <a:gd name="T66" fmla="*/ 142875 w 98"/>
              <a:gd name="T67" fmla="*/ 211138 h 188"/>
              <a:gd name="T68" fmla="*/ 149225 w 98"/>
              <a:gd name="T69" fmla="*/ 223838 h 188"/>
              <a:gd name="T70" fmla="*/ 153988 w 98"/>
              <a:gd name="T71" fmla="*/ 241300 h 188"/>
              <a:gd name="T72" fmla="*/ 152400 w 98"/>
              <a:gd name="T73" fmla="*/ 252413 h 188"/>
              <a:gd name="T74" fmla="*/ 147638 w 98"/>
              <a:gd name="T75" fmla="*/ 265113 h 188"/>
              <a:gd name="T76" fmla="*/ 138113 w 98"/>
              <a:gd name="T77" fmla="*/ 282575 h 188"/>
              <a:gd name="T78" fmla="*/ 131763 w 98"/>
              <a:gd name="T79" fmla="*/ 284163 h 188"/>
              <a:gd name="T80" fmla="*/ 128588 w 98"/>
              <a:gd name="T81" fmla="*/ 288925 h 188"/>
              <a:gd name="T82" fmla="*/ 125413 w 98"/>
              <a:gd name="T83" fmla="*/ 293688 h 188"/>
              <a:gd name="T84" fmla="*/ 115888 w 98"/>
              <a:gd name="T85" fmla="*/ 296863 h 188"/>
              <a:gd name="T86" fmla="*/ 103188 w 98"/>
              <a:gd name="T87" fmla="*/ 296863 h 188"/>
              <a:gd name="T88" fmla="*/ 38100 w 98"/>
              <a:gd name="T89" fmla="*/ 295275 h 188"/>
              <a:gd name="T90" fmla="*/ 23813 w 98"/>
              <a:gd name="T91" fmla="*/ 274638 h 18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98" h="188">
                <a:moveTo>
                  <a:pt x="58" y="22"/>
                </a:moveTo>
                <a:lnTo>
                  <a:pt x="58" y="12"/>
                </a:lnTo>
                <a:lnTo>
                  <a:pt x="57" y="9"/>
                </a:lnTo>
                <a:lnTo>
                  <a:pt x="54" y="5"/>
                </a:lnTo>
                <a:lnTo>
                  <a:pt x="52" y="3"/>
                </a:lnTo>
                <a:lnTo>
                  <a:pt x="50" y="2"/>
                </a:lnTo>
                <a:lnTo>
                  <a:pt x="48" y="1"/>
                </a:lnTo>
                <a:lnTo>
                  <a:pt x="46" y="1"/>
                </a:lnTo>
                <a:lnTo>
                  <a:pt x="43" y="1"/>
                </a:lnTo>
                <a:lnTo>
                  <a:pt x="41" y="0"/>
                </a:lnTo>
                <a:lnTo>
                  <a:pt x="37" y="0"/>
                </a:lnTo>
                <a:lnTo>
                  <a:pt x="18" y="0"/>
                </a:lnTo>
                <a:lnTo>
                  <a:pt x="17" y="1"/>
                </a:lnTo>
                <a:lnTo>
                  <a:pt x="16" y="2"/>
                </a:lnTo>
                <a:lnTo>
                  <a:pt x="15" y="7"/>
                </a:lnTo>
                <a:lnTo>
                  <a:pt x="15" y="11"/>
                </a:lnTo>
                <a:lnTo>
                  <a:pt x="15" y="20"/>
                </a:lnTo>
                <a:lnTo>
                  <a:pt x="12" y="23"/>
                </a:lnTo>
                <a:lnTo>
                  <a:pt x="11" y="25"/>
                </a:lnTo>
                <a:lnTo>
                  <a:pt x="10" y="27"/>
                </a:lnTo>
                <a:lnTo>
                  <a:pt x="8" y="32"/>
                </a:lnTo>
                <a:lnTo>
                  <a:pt x="6" y="36"/>
                </a:lnTo>
                <a:lnTo>
                  <a:pt x="4" y="38"/>
                </a:lnTo>
                <a:lnTo>
                  <a:pt x="3" y="40"/>
                </a:lnTo>
                <a:lnTo>
                  <a:pt x="4" y="41"/>
                </a:lnTo>
                <a:lnTo>
                  <a:pt x="5" y="42"/>
                </a:lnTo>
                <a:lnTo>
                  <a:pt x="5" y="43"/>
                </a:lnTo>
                <a:lnTo>
                  <a:pt x="4" y="45"/>
                </a:lnTo>
                <a:lnTo>
                  <a:pt x="1" y="49"/>
                </a:lnTo>
                <a:lnTo>
                  <a:pt x="1" y="52"/>
                </a:lnTo>
                <a:lnTo>
                  <a:pt x="0" y="56"/>
                </a:lnTo>
                <a:lnTo>
                  <a:pt x="0" y="63"/>
                </a:lnTo>
                <a:lnTo>
                  <a:pt x="2" y="66"/>
                </a:lnTo>
                <a:lnTo>
                  <a:pt x="4" y="68"/>
                </a:lnTo>
                <a:lnTo>
                  <a:pt x="8" y="72"/>
                </a:lnTo>
                <a:lnTo>
                  <a:pt x="10" y="75"/>
                </a:lnTo>
                <a:lnTo>
                  <a:pt x="12" y="76"/>
                </a:lnTo>
                <a:lnTo>
                  <a:pt x="15" y="77"/>
                </a:lnTo>
                <a:lnTo>
                  <a:pt x="20" y="79"/>
                </a:lnTo>
                <a:lnTo>
                  <a:pt x="22" y="80"/>
                </a:lnTo>
                <a:lnTo>
                  <a:pt x="29" y="83"/>
                </a:lnTo>
                <a:lnTo>
                  <a:pt x="32" y="84"/>
                </a:lnTo>
                <a:lnTo>
                  <a:pt x="35" y="85"/>
                </a:lnTo>
                <a:lnTo>
                  <a:pt x="38" y="85"/>
                </a:lnTo>
                <a:lnTo>
                  <a:pt x="41" y="87"/>
                </a:lnTo>
                <a:lnTo>
                  <a:pt x="43" y="88"/>
                </a:lnTo>
                <a:lnTo>
                  <a:pt x="46" y="90"/>
                </a:lnTo>
                <a:lnTo>
                  <a:pt x="48" y="91"/>
                </a:lnTo>
                <a:lnTo>
                  <a:pt x="51" y="92"/>
                </a:lnTo>
                <a:lnTo>
                  <a:pt x="56" y="93"/>
                </a:lnTo>
                <a:lnTo>
                  <a:pt x="57" y="94"/>
                </a:lnTo>
                <a:lnTo>
                  <a:pt x="57" y="97"/>
                </a:lnTo>
                <a:lnTo>
                  <a:pt x="58" y="98"/>
                </a:lnTo>
                <a:lnTo>
                  <a:pt x="60" y="99"/>
                </a:lnTo>
                <a:lnTo>
                  <a:pt x="61" y="100"/>
                </a:lnTo>
                <a:lnTo>
                  <a:pt x="63" y="101"/>
                </a:lnTo>
                <a:lnTo>
                  <a:pt x="63" y="102"/>
                </a:lnTo>
                <a:lnTo>
                  <a:pt x="64" y="104"/>
                </a:lnTo>
                <a:lnTo>
                  <a:pt x="67" y="108"/>
                </a:lnTo>
                <a:lnTo>
                  <a:pt x="69" y="111"/>
                </a:lnTo>
                <a:lnTo>
                  <a:pt x="71" y="112"/>
                </a:lnTo>
                <a:lnTo>
                  <a:pt x="73" y="113"/>
                </a:lnTo>
                <a:lnTo>
                  <a:pt x="75" y="114"/>
                </a:lnTo>
                <a:lnTo>
                  <a:pt x="77" y="116"/>
                </a:lnTo>
                <a:lnTo>
                  <a:pt x="80" y="119"/>
                </a:lnTo>
                <a:lnTo>
                  <a:pt x="85" y="127"/>
                </a:lnTo>
                <a:lnTo>
                  <a:pt x="88" y="131"/>
                </a:lnTo>
                <a:lnTo>
                  <a:pt x="90" y="133"/>
                </a:lnTo>
                <a:lnTo>
                  <a:pt x="92" y="137"/>
                </a:lnTo>
                <a:lnTo>
                  <a:pt x="94" y="141"/>
                </a:lnTo>
                <a:lnTo>
                  <a:pt x="96" y="147"/>
                </a:lnTo>
                <a:lnTo>
                  <a:pt x="97" y="152"/>
                </a:lnTo>
                <a:lnTo>
                  <a:pt x="97" y="156"/>
                </a:lnTo>
                <a:lnTo>
                  <a:pt x="96" y="159"/>
                </a:lnTo>
                <a:lnTo>
                  <a:pt x="94" y="163"/>
                </a:lnTo>
                <a:lnTo>
                  <a:pt x="93" y="167"/>
                </a:lnTo>
                <a:lnTo>
                  <a:pt x="88" y="177"/>
                </a:lnTo>
                <a:lnTo>
                  <a:pt x="87" y="178"/>
                </a:lnTo>
                <a:lnTo>
                  <a:pt x="85" y="179"/>
                </a:lnTo>
                <a:lnTo>
                  <a:pt x="83" y="179"/>
                </a:lnTo>
                <a:lnTo>
                  <a:pt x="82" y="180"/>
                </a:lnTo>
                <a:lnTo>
                  <a:pt x="81" y="182"/>
                </a:lnTo>
                <a:lnTo>
                  <a:pt x="81" y="184"/>
                </a:lnTo>
                <a:lnTo>
                  <a:pt x="79" y="185"/>
                </a:lnTo>
                <a:lnTo>
                  <a:pt x="78" y="186"/>
                </a:lnTo>
                <a:lnTo>
                  <a:pt x="73" y="187"/>
                </a:lnTo>
                <a:lnTo>
                  <a:pt x="71" y="187"/>
                </a:lnTo>
                <a:lnTo>
                  <a:pt x="65" y="187"/>
                </a:lnTo>
                <a:lnTo>
                  <a:pt x="26" y="187"/>
                </a:lnTo>
                <a:lnTo>
                  <a:pt x="24" y="186"/>
                </a:lnTo>
                <a:lnTo>
                  <a:pt x="24" y="185"/>
                </a:lnTo>
                <a:lnTo>
                  <a:pt x="15" y="173"/>
                </a:lnTo>
              </a:path>
            </a:pathLst>
          </a:custGeom>
          <a:noFill/>
          <a:ln w="38100" cap="flat">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9" name="Line 47"/>
          <p:cNvSpPr>
            <a:spLocks noChangeShapeType="1"/>
          </p:cNvSpPr>
          <p:nvPr/>
        </p:nvSpPr>
        <p:spPr bwMode="auto">
          <a:xfrm flipH="1">
            <a:off x="2362200" y="5410200"/>
            <a:ext cx="2057400" cy="0"/>
          </a:xfrm>
          <a:prstGeom prst="line">
            <a:avLst/>
          </a:prstGeom>
          <a:noFill/>
          <a:ln w="76200">
            <a:solidFill>
              <a:srgbClr val="FF0000"/>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40" name="Line 48"/>
          <p:cNvSpPr>
            <a:spLocks noChangeShapeType="1"/>
          </p:cNvSpPr>
          <p:nvPr/>
        </p:nvSpPr>
        <p:spPr bwMode="auto">
          <a:xfrm>
            <a:off x="2362200" y="5029200"/>
            <a:ext cx="1143000" cy="0"/>
          </a:xfrm>
          <a:prstGeom prst="line">
            <a:avLst/>
          </a:prstGeom>
          <a:noFill/>
          <a:ln w="76200">
            <a:solidFill>
              <a:srgbClr val="0000FF"/>
            </a:solidFill>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885287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linds(horizontal)">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linds(horizontal)">
                                      <p:cBhvr>
                                        <p:cTn id="12" dur="500"/>
                                        <p:tgtEl>
                                          <p:spTgt spid="8195">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Effect transition="in" filter="blinds(horizontal)">
                                      <p:cBhvr>
                                        <p:cTn id="15" dur="500"/>
                                        <p:tgtEl>
                                          <p:spTgt spid="819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8195">
                                            <p:txEl>
                                              <p:pRg st="4" end="4"/>
                                            </p:txEl>
                                          </p:spTgt>
                                        </p:tgtEl>
                                        <p:attrNameLst>
                                          <p:attrName>style.visibility</p:attrName>
                                        </p:attrNameLst>
                                      </p:cBhvr>
                                      <p:to>
                                        <p:strVal val="visible"/>
                                      </p:to>
                                    </p:set>
                                    <p:animEffect transition="in" filter="blinds(horizontal)">
                                      <p:cBhvr>
                                        <p:cTn id="20" dur="500"/>
                                        <p:tgtEl>
                                          <p:spTgt spid="8195">
                                            <p:txEl>
                                              <p:pRg st="4" end="4"/>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8239"/>
                                        </p:tgtEl>
                                        <p:attrNameLst>
                                          <p:attrName>style.visibility</p:attrName>
                                        </p:attrNameLst>
                                      </p:cBhvr>
                                      <p:to>
                                        <p:strVal val="visible"/>
                                      </p:to>
                                    </p:set>
                                    <p:animEffect transition="in" filter="blinds(horizontal)">
                                      <p:cBhvr>
                                        <p:cTn id="25" dur="500"/>
                                        <p:tgtEl>
                                          <p:spTgt spid="823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8240"/>
                                        </p:tgtEl>
                                        <p:attrNameLst>
                                          <p:attrName>style.visibility</p:attrName>
                                        </p:attrNameLst>
                                      </p:cBhvr>
                                      <p:to>
                                        <p:strVal val="visible"/>
                                      </p:to>
                                    </p:set>
                                    <p:animEffect transition="in" filter="blinds(horizontal)">
                                      <p:cBhvr>
                                        <p:cTn id="30" dur="500"/>
                                        <p:tgtEl>
                                          <p:spTgt spid="82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8239" grpId="0" animBg="1"/>
      <p:bldP spid="824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mtClean="0">
                <a:solidFill>
                  <a:schemeClr val="tx1"/>
                </a:solidFill>
                <a:effectLst>
                  <a:outerShdw blurRad="38100" dist="38100" dir="2700000" algn="tl">
                    <a:srgbClr val="010199"/>
                  </a:outerShdw>
                </a:effectLst>
              </a:rPr>
              <a:t>Adding Integers w/o number line</a:t>
            </a:r>
          </a:p>
        </p:txBody>
      </p:sp>
      <p:sp>
        <p:nvSpPr>
          <p:cNvPr id="10243" name="Rectangle 3"/>
          <p:cNvSpPr>
            <a:spLocks noGrp="1" noChangeArrowheads="1"/>
          </p:cNvSpPr>
          <p:nvPr>
            <p:ph type="body" idx="1"/>
          </p:nvPr>
        </p:nvSpPr>
        <p:spPr/>
        <p:txBody>
          <a:bodyPr/>
          <a:lstStyle/>
          <a:p>
            <a:pPr eaLnBrk="1" hangingPunct="1">
              <a:lnSpc>
                <a:spcPct val="90000"/>
              </a:lnSpc>
              <a:defRPr/>
            </a:pPr>
            <a:r>
              <a:rPr lang="en-US" dirty="0" smtClean="0"/>
              <a:t>Helpful hints (when adding)</a:t>
            </a:r>
          </a:p>
          <a:p>
            <a:pPr lvl="1" eaLnBrk="1" hangingPunct="1">
              <a:lnSpc>
                <a:spcPct val="90000"/>
              </a:lnSpc>
              <a:defRPr/>
            </a:pPr>
            <a:r>
              <a:rPr lang="en-US" dirty="0" smtClean="0">
                <a:solidFill>
                  <a:srgbClr val="002060"/>
                </a:solidFill>
                <a:effectLst>
                  <a:outerShdw blurRad="38100" dist="38100" dir="2700000" algn="tl">
                    <a:srgbClr val="FFFFFF"/>
                  </a:outerShdw>
                </a:effectLst>
              </a:rPr>
              <a:t>Same sign (4 + 5): add numbers use common sign.</a:t>
            </a:r>
          </a:p>
          <a:p>
            <a:pPr lvl="2" eaLnBrk="1" hangingPunct="1">
              <a:lnSpc>
                <a:spcPct val="90000"/>
              </a:lnSpc>
              <a:defRPr/>
            </a:pPr>
            <a:r>
              <a:rPr lang="en-US" dirty="0" smtClean="0"/>
              <a:t>4 + 5 = 9, common sign + answer is positive.</a:t>
            </a:r>
          </a:p>
          <a:p>
            <a:pPr lvl="1" eaLnBrk="1" hangingPunct="1">
              <a:lnSpc>
                <a:spcPct val="90000"/>
              </a:lnSpc>
              <a:defRPr/>
            </a:pPr>
            <a:endParaRPr lang="en-US" dirty="0" smtClean="0">
              <a:solidFill>
                <a:srgbClr val="002060"/>
              </a:solidFill>
              <a:effectLst>
                <a:outerShdw blurRad="38100" dist="38100" dir="2700000" algn="tl">
                  <a:srgbClr val="FFFFFF"/>
                </a:outerShdw>
              </a:effectLst>
            </a:endParaRPr>
          </a:p>
          <a:p>
            <a:pPr lvl="1" eaLnBrk="1" hangingPunct="1">
              <a:lnSpc>
                <a:spcPct val="90000"/>
              </a:lnSpc>
              <a:defRPr/>
            </a:pPr>
            <a:r>
              <a:rPr lang="en-US" dirty="0" smtClean="0">
                <a:solidFill>
                  <a:srgbClr val="002060"/>
                </a:solidFill>
                <a:effectLst>
                  <a:outerShdw blurRad="38100" dist="38100" dir="2700000" algn="tl">
                    <a:srgbClr val="FFFFFF"/>
                  </a:outerShdw>
                </a:effectLst>
              </a:rPr>
              <a:t>Different sign (-6 + 7): subtract numbers; use bigger numbers sign.</a:t>
            </a:r>
          </a:p>
          <a:p>
            <a:pPr lvl="2" eaLnBrk="1" hangingPunct="1">
              <a:lnSpc>
                <a:spcPct val="90000"/>
              </a:lnSpc>
              <a:defRPr/>
            </a:pPr>
            <a:r>
              <a:rPr lang="en-US" dirty="0" smtClean="0"/>
              <a:t>7 – 6 = 1, bigger sign +, answer is 1</a:t>
            </a:r>
          </a:p>
          <a:p>
            <a:pPr lvl="1" eaLnBrk="1" hangingPunct="1">
              <a:lnSpc>
                <a:spcPct val="90000"/>
              </a:lnSpc>
              <a:defRPr/>
            </a:pPr>
            <a:endParaRPr lang="en-US" dirty="0" smtClean="0">
              <a:solidFill>
                <a:srgbClr val="002060"/>
              </a:solidFill>
              <a:effectLst>
                <a:outerShdw blurRad="38100" dist="38100" dir="2700000" algn="tl">
                  <a:srgbClr val="FFFFFF"/>
                </a:outerShdw>
              </a:effectLst>
            </a:endParaRPr>
          </a:p>
          <a:p>
            <a:pPr lvl="1" eaLnBrk="1" hangingPunct="1">
              <a:lnSpc>
                <a:spcPct val="90000"/>
              </a:lnSpc>
              <a:defRPr/>
            </a:pPr>
            <a:r>
              <a:rPr lang="en-US" dirty="0" smtClean="0">
                <a:solidFill>
                  <a:srgbClr val="002060"/>
                </a:solidFill>
                <a:effectLst>
                  <a:outerShdw blurRad="38100" dist="38100" dir="2700000" algn="tl">
                    <a:srgbClr val="FFFFFF"/>
                  </a:outerShdw>
                </a:effectLst>
              </a:rPr>
              <a:t>Opposites: (5 + -5): add number and it’s opposite get zero.</a:t>
            </a:r>
          </a:p>
          <a:p>
            <a:pPr lvl="2" eaLnBrk="1" hangingPunct="1">
              <a:lnSpc>
                <a:spcPct val="90000"/>
              </a:lnSpc>
              <a:defRPr/>
            </a:pPr>
            <a:r>
              <a:rPr lang="en-US" dirty="0" smtClean="0">
                <a:solidFill>
                  <a:srgbClr val="002060"/>
                </a:solidFill>
                <a:effectLst>
                  <a:outerShdw blurRad="38100" dist="38100" dir="2700000" algn="tl">
                    <a:srgbClr val="FFFFFF"/>
                  </a:outerShdw>
                </a:effectLst>
              </a:rPr>
              <a:t>Known as Additive inverse property</a:t>
            </a:r>
          </a:p>
        </p:txBody>
      </p:sp>
    </p:spTree>
    <p:extLst>
      <p:ext uri="{BB962C8B-B14F-4D97-AF65-F5344CB8AC3E}">
        <p14:creationId xmlns:p14="http://schemas.microsoft.com/office/powerpoint/2010/main" val="2031133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ssolve">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dissolve">
                                      <p:cBhvr>
                                        <p:cTn id="12" dur="500"/>
                                        <p:tgtEl>
                                          <p:spTgt spid="1024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Effect transition="in" filter="dissolve">
                                      <p:cBhvr>
                                        <p:cTn id="15" dur="500"/>
                                        <p:tgtEl>
                                          <p:spTgt spid="1024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0243">
                                            <p:txEl>
                                              <p:pRg st="4" end="4"/>
                                            </p:txEl>
                                          </p:spTgt>
                                        </p:tgtEl>
                                        <p:attrNameLst>
                                          <p:attrName>style.visibility</p:attrName>
                                        </p:attrNameLst>
                                      </p:cBhvr>
                                      <p:to>
                                        <p:strVal val="visible"/>
                                      </p:to>
                                    </p:set>
                                    <p:animEffect transition="in" filter="dissolve">
                                      <p:cBhvr>
                                        <p:cTn id="20" dur="500"/>
                                        <p:tgtEl>
                                          <p:spTgt spid="10243">
                                            <p:txEl>
                                              <p:pRg st="4" end="4"/>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0243">
                                            <p:txEl>
                                              <p:pRg st="5" end="5"/>
                                            </p:txEl>
                                          </p:spTgt>
                                        </p:tgtEl>
                                        <p:attrNameLst>
                                          <p:attrName>style.visibility</p:attrName>
                                        </p:attrNameLst>
                                      </p:cBhvr>
                                      <p:to>
                                        <p:strVal val="visible"/>
                                      </p:to>
                                    </p:set>
                                    <p:animEffect transition="in" filter="dissolve">
                                      <p:cBhvr>
                                        <p:cTn id="23" dur="500"/>
                                        <p:tgtEl>
                                          <p:spTgt spid="1024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0243">
                                            <p:txEl>
                                              <p:pRg st="7" end="7"/>
                                            </p:txEl>
                                          </p:spTgt>
                                        </p:tgtEl>
                                        <p:attrNameLst>
                                          <p:attrName>style.visibility</p:attrName>
                                        </p:attrNameLst>
                                      </p:cBhvr>
                                      <p:to>
                                        <p:strVal val="visible"/>
                                      </p:to>
                                    </p:set>
                                    <p:animEffect transition="in" filter="dissolve">
                                      <p:cBhvr>
                                        <p:cTn id="28" dur="500"/>
                                        <p:tgtEl>
                                          <p:spTgt spid="10243">
                                            <p:txEl>
                                              <p:pRg st="7" end="7"/>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0243">
                                            <p:txEl>
                                              <p:pRg st="8" end="8"/>
                                            </p:txEl>
                                          </p:spTgt>
                                        </p:tgtEl>
                                        <p:attrNameLst>
                                          <p:attrName>style.visibility</p:attrName>
                                        </p:attrNameLst>
                                      </p:cBhvr>
                                      <p:to>
                                        <p:strVal val="visible"/>
                                      </p:to>
                                    </p:set>
                                    <p:animEffect transition="in" filter="dissolve">
                                      <p:cBhvr>
                                        <p:cTn id="31" dur="500"/>
                                        <p:tgtEl>
                                          <p:spTgt spid="102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defRPr/>
            </a:pPr>
            <a:r>
              <a:rPr lang="en-US" dirty="0" smtClean="0">
                <a:solidFill>
                  <a:srgbClr val="FF0000"/>
                </a:solidFill>
              </a:rPr>
              <a:t>Solve-t</a:t>
            </a:r>
          </a:p>
        </p:txBody>
      </p:sp>
      <p:sp>
        <p:nvSpPr>
          <p:cNvPr id="27651" name="Rectangle 3"/>
          <p:cNvSpPr>
            <a:spLocks noGrp="1" noChangeArrowheads="1"/>
          </p:cNvSpPr>
          <p:nvPr>
            <p:ph type="body" sz="half" idx="1"/>
          </p:nvPr>
        </p:nvSpPr>
        <p:spPr/>
        <p:txBody>
          <a:bodyPr/>
          <a:lstStyle/>
          <a:p>
            <a:pPr eaLnBrk="1" hangingPunct="1">
              <a:defRPr/>
            </a:pPr>
            <a:r>
              <a:rPr lang="en-US" smtClean="0"/>
              <a:t>-65 + 25</a:t>
            </a:r>
          </a:p>
          <a:p>
            <a:pPr lvl="1" eaLnBrk="1" hangingPunct="1">
              <a:defRPr/>
            </a:pPr>
            <a:endParaRPr lang="en-US" smtClean="0"/>
          </a:p>
          <a:p>
            <a:pPr eaLnBrk="1" hangingPunct="1">
              <a:defRPr/>
            </a:pPr>
            <a:endParaRPr lang="en-US" smtClean="0"/>
          </a:p>
          <a:p>
            <a:pPr eaLnBrk="1" hangingPunct="1">
              <a:defRPr/>
            </a:pPr>
            <a:r>
              <a:rPr lang="en-US" smtClean="0"/>
              <a:t>-50 + -23</a:t>
            </a:r>
          </a:p>
          <a:p>
            <a:pPr eaLnBrk="1" hangingPunct="1">
              <a:defRPr/>
            </a:pPr>
            <a:endParaRPr lang="en-US" smtClean="0"/>
          </a:p>
          <a:p>
            <a:pPr eaLnBrk="1" hangingPunct="1">
              <a:defRPr/>
            </a:pPr>
            <a:endParaRPr lang="en-US" smtClean="0"/>
          </a:p>
          <a:p>
            <a:pPr eaLnBrk="1" hangingPunct="1">
              <a:defRPr/>
            </a:pPr>
            <a:r>
              <a:rPr lang="en-US" smtClean="0"/>
              <a:t>92 + -12</a:t>
            </a:r>
          </a:p>
          <a:p>
            <a:pPr lvl="1" eaLnBrk="1" hangingPunct="1">
              <a:defRPr/>
            </a:pPr>
            <a:endParaRPr lang="en-US" smtClean="0"/>
          </a:p>
          <a:p>
            <a:pPr lvl="1" eaLnBrk="1" hangingPunct="1">
              <a:defRPr/>
            </a:pPr>
            <a:endParaRPr lang="en-US" smtClean="0"/>
          </a:p>
          <a:p>
            <a:pPr eaLnBrk="1" hangingPunct="1">
              <a:defRPr/>
            </a:pPr>
            <a:endParaRPr lang="en-US" smtClean="0"/>
          </a:p>
          <a:p>
            <a:pPr eaLnBrk="1" hangingPunct="1">
              <a:buFont typeface="Wingdings" pitchFamily="2" charset="2"/>
              <a:buNone/>
              <a:defRPr/>
            </a:pPr>
            <a:endParaRPr lang="en-US" smtClean="0"/>
          </a:p>
        </p:txBody>
      </p:sp>
      <p:sp>
        <p:nvSpPr>
          <p:cNvPr id="27652" name="Rectangle 4"/>
          <p:cNvSpPr>
            <a:spLocks noGrp="1" noChangeArrowheads="1"/>
          </p:cNvSpPr>
          <p:nvPr>
            <p:ph type="body" sz="half" idx="2"/>
          </p:nvPr>
        </p:nvSpPr>
        <p:spPr/>
        <p:txBody>
          <a:bodyPr/>
          <a:lstStyle/>
          <a:p>
            <a:pPr eaLnBrk="1" hangingPunct="1">
              <a:defRPr/>
            </a:pPr>
            <a:r>
              <a:rPr lang="en-US" smtClean="0"/>
              <a:t>121 + -43</a:t>
            </a:r>
          </a:p>
          <a:p>
            <a:pPr eaLnBrk="1" hangingPunct="1">
              <a:defRPr/>
            </a:pPr>
            <a:endParaRPr lang="en-US" smtClean="0"/>
          </a:p>
          <a:p>
            <a:pPr eaLnBrk="1" hangingPunct="1">
              <a:defRPr/>
            </a:pPr>
            <a:endParaRPr lang="en-US" smtClean="0"/>
          </a:p>
          <a:p>
            <a:pPr eaLnBrk="1" hangingPunct="1">
              <a:defRPr/>
            </a:pPr>
            <a:r>
              <a:rPr lang="en-US" smtClean="0"/>
              <a:t>-34 + -10</a:t>
            </a:r>
          </a:p>
          <a:p>
            <a:pPr eaLnBrk="1" hangingPunct="1">
              <a:defRPr/>
            </a:pPr>
            <a:endParaRPr lang="en-US" smtClean="0"/>
          </a:p>
          <a:p>
            <a:pPr eaLnBrk="1" hangingPunct="1">
              <a:defRPr/>
            </a:pPr>
            <a:endParaRPr lang="en-US" smtClean="0"/>
          </a:p>
          <a:p>
            <a:pPr eaLnBrk="1" hangingPunct="1">
              <a:defRPr/>
            </a:pPr>
            <a:r>
              <a:rPr lang="en-US" smtClean="0"/>
              <a:t>43 + -23</a:t>
            </a:r>
          </a:p>
        </p:txBody>
      </p:sp>
    </p:spTree>
    <p:extLst>
      <p:ext uri="{BB962C8B-B14F-4D97-AF65-F5344CB8AC3E}">
        <p14:creationId xmlns:p14="http://schemas.microsoft.com/office/powerpoint/2010/main" val="3888036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defRPr/>
            </a:pPr>
            <a:r>
              <a:rPr lang="en-US" dirty="0" smtClean="0">
                <a:solidFill>
                  <a:srgbClr val="FF0000"/>
                </a:solidFill>
              </a:rPr>
              <a:t>Student Examples</a:t>
            </a:r>
          </a:p>
        </p:txBody>
      </p:sp>
      <p:sp>
        <p:nvSpPr>
          <p:cNvPr id="11268" name="Rectangle 4"/>
          <p:cNvSpPr>
            <a:spLocks noGrp="1" noChangeArrowheads="1"/>
          </p:cNvSpPr>
          <p:nvPr>
            <p:ph type="body" sz="half" idx="1"/>
          </p:nvPr>
        </p:nvSpPr>
        <p:spPr/>
        <p:txBody>
          <a:bodyPr/>
          <a:lstStyle/>
          <a:p>
            <a:pPr eaLnBrk="1" hangingPunct="1">
              <a:defRPr/>
            </a:pPr>
            <a:r>
              <a:rPr lang="en-US" smtClean="0"/>
              <a:t>-46 + 26</a:t>
            </a:r>
          </a:p>
          <a:p>
            <a:pPr lvl="1" eaLnBrk="1" hangingPunct="1">
              <a:defRPr/>
            </a:pPr>
            <a:endParaRPr lang="en-US" smtClean="0"/>
          </a:p>
          <a:p>
            <a:pPr lvl="1" eaLnBrk="1" hangingPunct="1">
              <a:defRPr/>
            </a:pPr>
            <a:endParaRPr lang="en-US" smtClean="0"/>
          </a:p>
          <a:p>
            <a:pPr eaLnBrk="1" hangingPunct="1">
              <a:defRPr/>
            </a:pPr>
            <a:endParaRPr lang="en-US" smtClean="0"/>
          </a:p>
          <a:p>
            <a:pPr eaLnBrk="1" hangingPunct="1">
              <a:defRPr/>
            </a:pPr>
            <a:r>
              <a:rPr lang="en-US" smtClean="0"/>
              <a:t>-50 + -20</a:t>
            </a:r>
          </a:p>
          <a:p>
            <a:pPr eaLnBrk="1" hangingPunct="1">
              <a:defRPr/>
            </a:pPr>
            <a:endParaRPr lang="en-US" smtClean="0"/>
          </a:p>
          <a:p>
            <a:pPr eaLnBrk="1" hangingPunct="1">
              <a:defRPr/>
            </a:pPr>
            <a:endParaRPr lang="en-US" smtClean="0"/>
          </a:p>
          <a:p>
            <a:pPr eaLnBrk="1" hangingPunct="1">
              <a:defRPr/>
            </a:pPr>
            <a:r>
              <a:rPr lang="en-US" smtClean="0"/>
              <a:t>-11 + 60</a:t>
            </a:r>
          </a:p>
          <a:p>
            <a:pPr lvl="1" eaLnBrk="1" hangingPunct="1">
              <a:defRPr/>
            </a:pPr>
            <a:endParaRPr lang="en-US" smtClean="0"/>
          </a:p>
        </p:txBody>
      </p:sp>
      <p:sp>
        <p:nvSpPr>
          <p:cNvPr id="11269" name="Rectangle 5"/>
          <p:cNvSpPr>
            <a:spLocks noGrp="1" noChangeArrowheads="1"/>
          </p:cNvSpPr>
          <p:nvPr>
            <p:ph type="body" sz="half" idx="2"/>
          </p:nvPr>
        </p:nvSpPr>
        <p:spPr/>
        <p:txBody>
          <a:bodyPr/>
          <a:lstStyle/>
          <a:p>
            <a:pPr eaLnBrk="1" hangingPunct="1">
              <a:lnSpc>
                <a:spcPct val="90000"/>
              </a:lnSpc>
              <a:defRPr/>
            </a:pPr>
            <a:r>
              <a:rPr lang="en-US" dirty="0" smtClean="0"/>
              <a:t>-10 + (-8)</a:t>
            </a:r>
          </a:p>
          <a:p>
            <a:pPr eaLnBrk="1" hangingPunct="1">
              <a:lnSpc>
                <a:spcPct val="90000"/>
              </a:lnSpc>
              <a:defRPr/>
            </a:pPr>
            <a:endParaRPr lang="en-US" dirty="0" smtClean="0"/>
          </a:p>
          <a:p>
            <a:pPr eaLnBrk="1" hangingPunct="1">
              <a:lnSpc>
                <a:spcPct val="90000"/>
              </a:lnSpc>
              <a:defRPr/>
            </a:pPr>
            <a:endParaRPr lang="en-US" dirty="0" smtClean="0"/>
          </a:p>
          <a:p>
            <a:pPr eaLnBrk="1" hangingPunct="1">
              <a:lnSpc>
                <a:spcPct val="90000"/>
              </a:lnSpc>
              <a:defRPr/>
            </a:pPr>
            <a:endParaRPr lang="en-US" dirty="0" smtClean="0"/>
          </a:p>
          <a:p>
            <a:pPr eaLnBrk="1" hangingPunct="1">
              <a:lnSpc>
                <a:spcPct val="90000"/>
              </a:lnSpc>
              <a:defRPr/>
            </a:pPr>
            <a:r>
              <a:rPr lang="en-US" dirty="0" smtClean="0"/>
              <a:t>80 + (-80)</a:t>
            </a:r>
          </a:p>
          <a:p>
            <a:pPr lvl="1" eaLnBrk="1" hangingPunct="1">
              <a:lnSpc>
                <a:spcPct val="90000"/>
              </a:lnSpc>
              <a:defRPr/>
            </a:pPr>
            <a:endParaRPr lang="en-US" dirty="0" smtClean="0"/>
          </a:p>
          <a:p>
            <a:pPr lvl="1" eaLnBrk="1" hangingPunct="1">
              <a:lnSpc>
                <a:spcPct val="90000"/>
              </a:lnSpc>
              <a:defRPr/>
            </a:pPr>
            <a:endParaRPr lang="en-US" dirty="0" smtClean="0"/>
          </a:p>
          <a:p>
            <a:pPr lvl="1" eaLnBrk="1" hangingPunct="1">
              <a:lnSpc>
                <a:spcPct val="90000"/>
              </a:lnSpc>
              <a:defRPr/>
            </a:pPr>
            <a:endParaRPr lang="en-US" dirty="0" smtClean="0"/>
          </a:p>
          <a:p>
            <a:pPr eaLnBrk="1" hangingPunct="1">
              <a:lnSpc>
                <a:spcPct val="90000"/>
              </a:lnSpc>
              <a:defRPr/>
            </a:pPr>
            <a:r>
              <a:rPr lang="en-US" dirty="0" smtClean="0"/>
              <a:t>-20 + -30</a:t>
            </a:r>
          </a:p>
          <a:p>
            <a:pPr eaLnBrk="1" hangingPunct="1">
              <a:lnSpc>
                <a:spcPct val="90000"/>
              </a:lnSpc>
              <a:defRPr/>
            </a:pPr>
            <a:endParaRPr lang="en-US" dirty="0" smtClean="0"/>
          </a:p>
          <a:p>
            <a:pPr lvl="1" eaLnBrk="1" hangingPunct="1">
              <a:lnSpc>
                <a:spcPct val="90000"/>
              </a:lnSpc>
              <a:defRPr/>
            </a:pPr>
            <a:endParaRPr lang="en-US" dirty="0" smtClean="0"/>
          </a:p>
        </p:txBody>
      </p:sp>
    </p:spTree>
    <p:extLst>
      <p:ext uri="{BB962C8B-B14F-4D97-AF65-F5344CB8AC3E}">
        <p14:creationId xmlns:p14="http://schemas.microsoft.com/office/powerpoint/2010/main" val="870007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en-US" dirty="0"/>
              <a:t>Addition Properties</a:t>
            </a:r>
          </a:p>
        </p:txBody>
      </p:sp>
      <p:sp>
        <p:nvSpPr>
          <p:cNvPr id="9219" name="Rectangle 3"/>
          <p:cNvSpPr>
            <a:spLocks noGrp="1" noChangeArrowheads="1"/>
          </p:cNvSpPr>
          <p:nvPr>
            <p:ph type="body" idx="1"/>
          </p:nvPr>
        </p:nvSpPr>
        <p:spPr/>
        <p:txBody>
          <a:bodyPr>
            <a:normAutofit fontScale="77500" lnSpcReduction="20000"/>
          </a:bodyPr>
          <a:lstStyle/>
          <a:p>
            <a:r>
              <a:rPr lang="en-US" dirty="0">
                <a:solidFill>
                  <a:srgbClr val="002060"/>
                </a:solidFill>
              </a:rPr>
              <a:t>Commutative Property of Addition</a:t>
            </a:r>
          </a:p>
          <a:p>
            <a:pPr lvl="1"/>
            <a:r>
              <a:rPr lang="en-US" dirty="0">
                <a:solidFill>
                  <a:srgbClr val="002060"/>
                </a:solidFill>
              </a:rPr>
              <a:t>A + B = B + A</a:t>
            </a:r>
          </a:p>
          <a:p>
            <a:pPr lvl="1"/>
            <a:r>
              <a:rPr lang="en-US" dirty="0">
                <a:solidFill>
                  <a:srgbClr val="002060"/>
                </a:solidFill>
              </a:rPr>
              <a:t>3 + 2 = 2 + 3</a:t>
            </a:r>
          </a:p>
          <a:p>
            <a:endParaRPr lang="en-US" dirty="0">
              <a:solidFill>
                <a:srgbClr val="002060"/>
              </a:solidFill>
            </a:endParaRPr>
          </a:p>
          <a:p>
            <a:r>
              <a:rPr lang="en-US" dirty="0">
                <a:solidFill>
                  <a:srgbClr val="002060"/>
                </a:solidFill>
              </a:rPr>
              <a:t>Associative Property of Addition</a:t>
            </a:r>
          </a:p>
          <a:p>
            <a:pPr lvl="1"/>
            <a:r>
              <a:rPr lang="en-US" dirty="0">
                <a:solidFill>
                  <a:srgbClr val="002060"/>
                </a:solidFill>
              </a:rPr>
              <a:t>(A + B) + C = A + (B + C)</a:t>
            </a:r>
          </a:p>
          <a:p>
            <a:pPr lvl="1"/>
            <a:r>
              <a:rPr lang="en-US" dirty="0">
                <a:solidFill>
                  <a:srgbClr val="002060"/>
                </a:solidFill>
              </a:rPr>
              <a:t>(2 + 3) + 4 = 2 + (3 + 4</a:t>
            </a:r>
            <a:r>
              <a:rPr lang="en-US" dirty="0" smtClean="0">
                <a:solidFill>
                  <a:srgbClr val="002060"/>
                </a:solidFill>
              </a:rPr>
              <a:t>)</a:t>
            </a:r>
          </a:p>
          <a:p>
            <a:pPr lvl="1"/>
            <a:endParaRPr lang="en-US" dirty="0">
              <a:solidFill>
                <a:srgbClr val="002060"/>
              </a:solidFill>
            </a:endParaRPr>
          </a:p>
          <a:p>
            <a:r>
              <a:rPr lang="en-US" dirty="0">
                <a:solidFill>
                  <a:srgbClr val="002060"/>
                </a:solidFill>
              </a:rPr>
              <a:t>Identity Property of Addition</a:t>
            </a:r>
          </a:p>
          <a:p>
            <a:pPr lvl="1"/>
            <a:r>
              <a:rPr lang="en-US" sz="2600" dirty="0">
                <a:solidFill>
                  <a:srgbClr val="002060"/>
                </a:solidFill>
              </a:rPr>
              <a:t>a + 0 = a</a:t>
            </a:r>
          </a:p>
          <a:p>
            <a:pPr lvl="1"/>
            <a:r>
              <a:rPr lang="en-US" sz="2600" dirty="0">
                <a:solidFill>
                  <a:srgbClr val="002060"/>
                </a:solidFill>
              </a:rPr>
              <a:t>7 + 0 = </a:t>
            </a:r>
            <a:r>
              <a:rPr lang="en-US" sz="2600" dirty="0" smtClean="0">
                <a:solidFill>
                  <a:srgbClr val="002060"/>
                </a:solidFill>
              </a:rPr>
              <a:t>7</a:t>
            </a:r>
          </a:p>
          <a:p>
            <a:pPr lvl="1"/>
            <a:endParaRPr lang="en-US" sz="2600" dirty="0">
              <a:solidFill>
                <a:srgbClr val="002060"/>
              </a:solidFill>
            </a:endParaRPr>
          </a:p>
          <a:p>
            <a:r>
              <a:rPr lang="en-US" sz="2800" dirty="0" smtClean="0">
                <a:solidFill>
                  <a:srgbClr val="002060"/>
                </a:solidFill>
              </a:rPr>
              <a:t>Property of Zero</a:t>
            </a:r>
          </a:p>
          <a:p>
            <a:pPr lvl="1"/>
            <a:r>
              <a:rPr lang="en-US" dirty="0" smtClean="0">
                <a:solidFill>
                  <a:srgbClr val="002060"/>
                </a:solidFill>
              </a:rPr>
              <a:t>A + (-a) = 0</a:t>
            </a:r>
          </a:p>
          <a:p>
            <a:pPr lvl="1"/>
            <a:r>
              <a:rPr lang="en-US" dirty="0" smtClean="0">
                <a:solidFill>
                  <a:srgbClr val="002060"/>
                </a:solidFill>
              </a:rPr>
              <a:t>3 + (-3 ) = 0</a:t>
            </a:r>
          </a:p>
          <a:p>
            <a:pPr lvl="1"/>
            <a:endParaRPr lang="en-US" dirty="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3657490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ssolve">
                                      <p:cBhvr>
                                        <p:cTn id="7" dur="500"/>
                                        <p:tgtEl>
                                          <p:spTgt spid="921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dissolve">
                                      <p:cBhvr>
                                        <p:cTn id="10" dur="500"/>
                                        <p:tgtEl>
                                          <p:spTgt spid="9219">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Effect transition="in" filter="dissolve">
                                      <p:cBhvr>
                                        <p:cTn id="13" dur="500"/>
                                        <p:tgtEl>
                                          <p:spTgt spid="9219">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9219">
                                            <p:txEl>
                                              <p:pRg st="4" end="4"/>
                                            </p:txEl>
                                          </p:spTgt>
                                        </p:tgtEl>
                                        <p:attrNameLst>
                                          <p:attrName>style.visibility</p:attrName>
                                        </p:attrNameLst>
                                      </p:cBhvr>
                                      <p:to>
                                        <p:strVal val="visible"/>
                                      </p:to>
                                    </p:set>
                                    <p:animEffect transition="in" filter="dissolve">
                                      <p:cBhvr>
                                        <p:cTn id="18" dur="500"/>
                                        <p:tgtEl>
                                          <p:spTgt spid="9219">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219">
                                            <p:txEl>
                                              <p:pRg st="5" end="5"/>
                                            </p:txEl>
                                          </p:spTgt>
                                        </p:tgtEl>
                                        <p:attrNameLst>
                                          <p:attrName>style.visibility</p:attrName>
                                        </p:attrNameLst>
                                      </p:cBhvr>
                                      <p:to>
                                        <p:strVal val="visible"/>
                                      </p:to>
                                    </p:set>
                                    <p:animEffect transition="in" filter="dissolve">
                                      <p:cBhvr>
                                        <p:cTn id="21" dur="500"/>
                                        <p:tgtEl>
                                          <p:spTgt spid="9219">
                                            <p:txEl>
                                              <p:pRg st="5" end="5"/>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219">
                                            <p:txEl>
                                              <p:pRg st="6" end="6"/>
                                            </p:txEl>
                                          </p:spTgt>
                                        </p:tgtEl>
                                        <p:attrNameLst>
                                          <p:attrName>style.visibility</p:attrName>
                                        </p:attrNameLst>
                                      </p:cBhvr>
                                      <p:to>
                                        <p:strVal val="visible"/>
                                      </p:to>
                                    </p:set>
                                    <p:animEffect transition="in" filter="dissolve">
                                      <p:cBhvr>
                                        <p:cTn id="24" dur="500"/>
                                        <p:tgtEl>
                                          <p:spTgt spid="9219">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9219">
                                            <p:txEl>
                                              <p:pRg st="8" end="8"/>
                                            </p:txEl>
                                          </p:spTgt>
                                        </p:tgtEl>
                                        <p:attrNameLst>
                                          <p:attrName>style.visibility</p:attrName>
                                        </p:attrNameLst>
                                      </p:cBhvr>
                                      <p:to>
                                        <p:strVal val="visible"/>
                                      </p:to>
                                    </p:set>
                                    <p:animEffect transition="in" filter="dissolve">
                                      <p:cBhvr>
                                        <p:cTn id="29" dur="500"/>
                                        <p:tgtEl>
                                          <p:spTgt spid="9219">
                                            <p:txEl>
                                              <p:pRg st="8" end="8"/>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9219">
                                            <p:txEl>
                                              <p:pRg st="9" end="9"/>
                                            </p:txEl>
                                          </p:spTgt>
                                        </p:tgtEl>
                                        <p:attrNameLst>
                                          <p:attrName>style.visibility</p:attrName>
                                        </p:attrNameLst>
                                      </p:cBhvr>
                                      <p:to>
                                        <p:strVal val="visible"/>
                                      </p:to>
                                    </p:set>
                                    <p:animEffect transition="in" filter="dissolve">
                                      <p:cBhvr>
                                        <p:cTn id="32" dur="500"/>
                                        <p:tgtEl>
                                          <p:spTgt spid="9219">
                                            <p:txEl>
                                              <p:pRg st="9" end="9"/>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9219">
                                            <p:txEl>
                                              <p:pRg st="10" end="10"/>
                                            </p:txEl>
                                          </p:spTgt>
                                        </p:tgtEl>
                                        <p:attrNameLst>
                                          <p:attrName>style.visibility</p:attrName>
                                        </p:attrNameLst>
                                      </p:cBhvr>
                                      <p:to>
                                        <p:strVal val="visible"/>
                                      </p:to>
                                    </p:set>
                                    <p:animEffect transition="in" filter="dissolve">
                                      <p:cBhvr>
                                        <p:cTn id="35" dur="500"/>
                                        <p:tgtEl>
                                          <p:spTgt spid="9219">
                                            <p:txEl>
                                              <p:pRg st="10" end="1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9219">
                                            <p:txEl>
                                              <p:pRg st="12" end="12"/>
                                            </p:txEl>
                                          </p:spTgt>
                                        </p:tgtEl>
                                        <p:attrNameLst>
                                          <p:attrName>style.visibility</p:attrName>
                                        </p:attrNameLst>
                                      </p:cBhvr>
                                      <p:to>
                                        <p:strVal val="visible"/>
                                      </p:to>
                                    </p:set>
                                    <p:animEffect transition="in" filter="dissolve">
                                      <p:cBhvr>
                                        <p:cTn id="40" dur="500"/>
                                        <p:tgtEl>
                                          <p:spTgt spid="9219">
                                            <p:txEl>
                                              <p:pRg st="12" end="12"/>
                                            </p:txEl>
                                          </p:spTgt>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9219">
                                            <p:txEl>
                                              <p:pRg st="13" end="13"/>
                                            </p:txEl>
                                          </p:spTgt>
                                        </p:tgtEl>
                                        <p:attrNameLst>
                                          <p:attrName>style.visibility</p:attrName>
                                        </p:attrNameLst>
                                      </p:cBhvr>
                                      <p:to>
                                        <p:strVal val="visible"/>
                                      </p:to>
                                    </p:set>
                                    <p:animEffect transition="in" filter="dissolve">
                                      <p:cBhvr>
                                        <p:cTn id="43" dur="500"/>
                                        <p:tgtEl>
                                          <p:spTgt spid="9219">
                                            <p:txEl>
                                              <p:pRg st="13" end="13"/>
                                            </p:txEl>
                                          </p:spTgt>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9219">
                                            <p:txEl>
                                              <p:pRg st="14" end="14"/>
                                            </p:txEl>
                                          </p:spTgt>
                                        </p:tgtEl>
                                        <p:attrNameLst>
                                          <p:attrName>style.visibility</p:attrName>
                                        </p:attrNameLst>
                                      </p:cBhvr>
                                      <p:to>
                                        <p:strVal val="visible"/>
                                      </p:to>
                                    </p:set>
                                    <p:animEffect transition="in" filter="dissolve">
                                      <p:cBhvr>
                                        <p:cTn id="46" dur="500"/>
                                        <p:tgtEl>
                                          <p:spTgt spid="9219">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a:t>Identify the Property </a:t>
            </a:r>
            <a:r>
              <a:rPr lang="en-US" dirty="0" smtClean="0"/>
              <a:t>Used-t/s</a:t>
            </a:r>
            <a:endParaRPr lang="en-US" dirty="0"/>
          </a:p>
        </p:txBody>
      </p:sp>
      <p:sp>
        <p:nvSpPr>
          <p:cNvPr id="14340" name="Rectangle 4"/>
          <p:cNvSpPr>
            <a:spLocks noGrp="1" noChangeArrowheads="1"/>
          </p:cNvSpPr>
          <p:nvPr>
            <p:ph type="body" sz="half" idx="1"/>
          </p:nvPr>
        </p:nvSpPr>
        <p:spPr>
          <a:xfrm>
            <a:off x="76200" y="1600200"/>
            <a:ext cx="4419600" cy="4530725"/>
          </a:xfrm>
        </p:spPr>
        <p:txBody>
          <a:bodyPr/>
          <a:lstStyle/>
          <a:p>
            <a:r>
              <a:rPr lang="en-US" dirty="0" smtClean="0"/>
              <a:t>-8 + 0 = -8</a:t>
            </a:r>
            <a:endParaRPr lang="en-US" dirty="0"/>
          </a:p>
          <a:p>
            <a:endParaRPr lang="en-US" dirty="0"/>
          </a:p>
          <a:p>
            <a:r>
              <a:rPr lang="en-US" dirty="0"/>
              <a:t>2 + (-49) = -49 + 2</a:t>
            </a:r>
          </a:p>
          <a:p>
            <a:endParaRPr lang="en-US" dirty="0"/>
          </a:p>
          <a:p>
            <a:r>
              <a:rPr lang="en-US" dirty="0"/>
              <a:t>y</a:t>
            </a:r>
            <a:r>
              <a:rPr lang="en-US" baseline="30000" dirty="0"/>
              <a:t>2</a:t>
            </a:r>
            <a:r>
              <a:rPr lang="en-US" dirty="0"/>
              <a:t> + 0 = y</a:t>
            </a:r>
            <a:r>
              <a:rPr lang="en-US" baseline="30000" dirty="0"/>
              <a:t>2</a:t>
            </a:r>
          </a:p>
          <a:p>
            <a:endParaRPr lang="en-US" baseline="30000" dirty="0"/>
          </a:p>
          <a:p>
            <a:r>
              <a:rPr lang="en-US" dirty="0" smtClean="0"/>
              <a:t>2+(</a:t>
            </a:r>
            <a:r>
              <a:rPr lang="en-US" dirty="0" err="1" smtClean="0"/>
              <a:t>p+q</a:t>
            </a:r>
            <a:r>
              <a:rPr lang="en-US" dirty="0"/>
              <a:t>) = (</a:t>
            </a:r>
            <a:r>
              <a:rPr lang="en-US" dirty="0" smtClean="0"/>
              <a:t>2+p)+q</a:t>
            </a:r>
            <a:endParaRPr lang="en-US" dirty="0"/>
          </a:p>
        </p:txBody>
      </p:sp>
      <p:sp>
        <p:nvSpPr>
          <p:cNvPr id="14341" name="Rectangle 5"/>
          <p:cNvSpPr>
            <a:spLocks noGrp="1" noChangeArrowheads="1"/>
          </p:cNvSpPr>
          <p:nvPr>
            <p:ph type="body" sz="half" idx="2"/>
          </p:nvPr>
        </p:nvSpPr>
        <p:spPr>
          <a:xfrm>
            <a:off x="4648200" y="1600200"/>
            <a:ext cx="4343400" cy="4530725"/>
          </a:xfrm>
        </p:spPr>
        <p:txBody>
          <a:bodyPr/>
          <a:lstStyle/>
          <a:p>
            <a:r>
              <a:rPr lang="en-US" dirty="0" smtClean="0"/>
              <a:t>3+(</a:t>
            </a:r>
            <a:r>
              <a:rPr lang="en-US" dirty="0" err="1" smtClean="0"/>
              <a:t>x+y</a:t>
            </a:r>
            <a:r>
              <a:rPr lang="en-US" dirty="0" smtClean="0"/>
              <a:t>) = (3+x)+y</a:t>
            </a:r>
          </a:p>
          <a:p>
            <a:endParaRPr lang="en-US" dirty="0"/>
          </a:p>
          <a:p>
            <a:r>
              <a:rPr lang="en-US" dirty="0" smtClean="0"/>
              <a:t>-8 + 8 = 0</a:t>
            </a:r>
          </a:p>
          <a:p>
            <a:endParaRPr lang="en-US" dirty="0"/>
          </a:p>
          <a:p>
            <a:r>
              <a:rPr lang="en-US" dirty="0" smtClean="0"/>
              <a:t>2+3 = 3 + 2</a:t>
            </a:r>
          </a:p>
          <a:p>
            <a:endParaRPr lang="en-US" dirty="0"/>
          </a:p>
          <a:p>
            <a:r>
              <a:rPr lang="en-US" dirty="0" smtClean="0"/>
              <a:t>8 + 0 = 8</a:t>
            </a:r>
            <a:endParaRPr lang="en-US" dirty="0"/>
          </a:p>
        </p:txBody>
      </p:sp>
    </p:spTree>
    <p:extLst>
      <p:ext uri="{BB962C8B-B14F-4D97-AF65-F5344CB8AC3E}">
        <p14:creationId xmlns:p14="http://schemas.microsoft.com/office/powerpoint/2010/main" val="3549791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barn(inHorizontal)">
                                      <p:cBhvr>
                                        <p:cTn id="7" dur="500"/>
                                        <p:tgtEl>
                                          <p:spTgt spid="14340">
                                            <p:txEl>
                                              <p:pRg st="0" end="0"/>
                                            </p:txEl>
                                          </p:spTgt>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14340">
                                            <p:txEl>
                                              <p:pRg st="2" end="2"/>
                                            </p:txEl>
                                          </p:spTgt>
                                        </p:tgtEl>
                                        <p:attrNameLst>
                                          <p:attrName>style.visibility</p:attrName>
                                        </p:attrNameLst>
                                      </p:cBhvr>
                                      <p:to>
                                        <p:strVal val="visible"/>
                                      </p:to>
                                    </p:set>
                                    <p:animEffect transition="in" filter="barn(inHorizontal)">
                                      <p:cBhvr>
                                        <p:cTn id="10" dur="500"/>
                                        <p:tgtEl>
                                          <p:spTgt spid="14340">
                                            <p:txEl>
                                              <p:pRg st="2" end="2"/>
                                            </p:txEl>
                                          </p:spTgt>
                                        </p:tgtEl>
                                      </p:cBhvr>
                                    </p:animEffect>
                                  </p:childTnLst>
                                </p:cTn>
                              </p:par>
                              <p:par>
                                <p:cTn id="11" presetID="16" presetClass="entr" presetSubtype="26" fill="hold" grpId="0" nodeType="withEffect">
                                  <p:stCondLst>
                                    <p:cond delay="0"/>
                                  </p:stCondLst>
                                  <p:childTnLst>
                                    <p:set>
                                      <p:cBhvr>
                                        <p:cTn id="12" dur="1" fill="hold">
                                          <p:stCondLst>
                                            <p:cond delay="0"/>
                                          </p:stCondLst>
                                        </p:cTn>
                                        <p:tgtEl>
                                          <p:spTgt spid="14340">
                                            <p:txEl>
                                              <p:pRg st="4" end="4"/>
                                            </p:txEl>
                                          </p:spTgt>
                                        </p:tgtEl>
                                        <p:attrNameLst>
                                          <p:attrName>style.visibility</p:attrName>
                                        </p:attrNameLst>
                                      </p:cBhvr>
                                      <p:to>
                                        <p:strVal val="visible"/>
                                      </p:to>
                                    </p:set>
                                    <p:animEffect transition="in" filter="barn(inHorizontal)">
                                      <p:cBhvr>
                                        <p:cTn id="13" dur="500"/>
                                        <p:tgtEl>
                                          <p:spTgt spid="14340">
                                            <p:txEl>
                                              <p:pRg st="4" end="4"/>
                                            </p:txEl>
                                          </p:spTgt>
                                        </p:tgtEl>
                                      </p:cBhvr>
                                    </p:animEffect>
                                  </p:childTnLst>
                                </p:cTn>
                              </p:par>
                              <p:par>
                                <p:cTn id="14" presetID="16" presetClass="entr" presetSubtype="26" fill="hold" grpId="0" nodeType="withEffect">
                                  <p:stCondLst>
                                    <p:cond delay="0"/>
                                  </p:stCondLst>
                                  <p:childTnLst>
                                    <p:set>
                                      <p:cBhvr>
                                        <p:cTn id="15" dur="1" fill="hold">
                                          <p:stCondLst>
                                            <p:cond delay="0"/>
                                          </p:stCondLst>
                                        </p:cTn>
                                        <p:tgtEl>
                                          <p:spTgt spid="14340">
                                            <p:txEl>
                                              <p:pRg st="6" end="6"/>
                                            </p:txEl>
                                          </p:spTgt>
                                        </p:tgtEl>
                                        <p:attrNameLst>
                                          <p:attrName>style.visibility</p:attrName>
                                        </p:attrNameLst>
                                      </p:cBhvr>
                                      <p:to>
                                        <p:strVal val="visible"/>
                                      </p:to>
                                    </p:set>
                                    <p:animEffect transition="in" filter="barn(inHorizontal)">
                                      <p:cBhvr>
                                        <p:cTn id="16" dur="500"/>
                                        <p:tgtEl>
                                          <p:spTgt spid="14340">
                                            <p:txEl>
                                              <p:pRg st="6" end="6"/>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26" fill="hold" grpId="0" nodeType="clickEffect">
                                  <p:stCondLst>
                                    <p:cond delay="0"/>
                                  </p:stCondLst>
                                  <p:childTnLst>
                                    <p:set>
                                      <p:cBhvr>
                                        <p:cTn id="20" dur="1" fill="hold">
                                          <p:stCondLst>
                                            <p:cond delay="0"/>
                                          </p:stCondLst>
                                        </p:cTn>
                                        <p:tgtEl>
                                          <p:spTgt spid="14341">
                                            <p:txEl>
                                              <p:pRg st="0" end="0"/>
                                            </p:txEl>
                                          </p:spTgt>
                                        </p:tgtEl>
                                        <p:attrNameLst>
                                          <p:attrName>style.visibility</p:attrName>
                                        </p:attrNameLst>
                                      </p:cBhvr>
                                      <p:to>
                                        <p:strVal val="visible"/>
                                      </p:to>
                                    </p:set>
                                    <p:animEffect transition="in" filter="barn(inHorizontal)">
                                      <p:cBhvr>
                                        <p:cTn id="21" dur="500"/>
                                        <p:tgtEl>
                                          <p:spTgt spid="14341">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6" fill="hold" grpId="0" nodeType="clickEffect">
                                  <p:stCondLst>
                                    <p:cond delay="0"/>
                                  </p:stCondLst>
                                  <p:childTnLst>
                                    <p:set>
                                      <p:cBhvr>
                                        <p:cTn id="25" dur="1" fill="hold">
                                          <p:stCondLst>
                                            <p:cond delay="0"/>
                                          </p:stCondLst>
                                        </p:cTn>
                                        <p:tgtEl>
                                          <p:spTgt spid="14341">
                                            <p:txEl>
                                              <p:pRg st="2" end="2"/>
                                            </p:txEl>
                                          </p:spTgt>
                                        </p:tgtEl>
                                        <p:attrNameLst>
                                          <p:attrName>style.visibility</p:attrName>
                                        </p:attrNameLst>
                                      </p:cBhvr>
                                      <p:to>
                                        <p:strVal val="visible"/>
                                      </p:to>
                                    </p:set>
                                    <p:animEffect transition="in" filter="barn(inHorizontal)">
                                      <p:cBhvr>
                                        <p:cTn id="26" dur="500"/>
                                        <p:tgtEl>
                                          <p:spTgt spid="1434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6" fill="hold" grpId="0" nodeType="clickEffect">
                                  <p:stCondLst>
                                    <p:cond delay="0"/>
                                  </p:stCondLst>
                                  <p:childTnLst>
                                    <p:set>
                                      <p:cBhvr>
                                        <p:cTn id="30" dur="1" fill="hold">
                                          <p:stCondLst>
                                            <p:cond delay="0"/>
                                          </p:stCondLst>
                                        </p:cTn>
                                        <p:tgtEl>
                                          <p:spTgt spid="14341">
                                            <p:txEl>
                                              <p:pRg st="4" end="4"/>
                                            </p:txEl>
                                          </p:spTgt>
                                        </p:tgtEl>
                                        <p:attrNameLst>
                                          <p:attrName>style.visibility</p:attrName>
                                        </p:attrNameLst>
                                      </p:cBhvr>
                                      <p:to>
                                        <p:strVal val="visible"/>
                                      </p:to>
                                    </p:set>
                                    <p:animEffect transition="in" filter="barn(inHorizontal)">
                                      <p:cBhvr>
                                        <p:cTn id="31" dur="500"/>
                                        <p:tgtEl>
                                          <p:spTgt spid="14341">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6" fill="hold" grpId="0" nodeType="clickEffect">
                                  <p:stCondLst>
                                    <p:cond delay="0"/>
                                  </p:stCondLst>
                                  <p:childTnLst>
                                    <p:set>
                                      <p:cBhvr>
                                        <p:cTn id="35" dur="1" fill="hold">
                                          <p:stCondLst>
                                            <p:cond delay="0"/>
                                          </p:stCondLst>
                                        </p:cTn>
                                        <p:tgtEl>
                                          <p:spTgt spid="14341">
                                            <p:txEl>
                                              <p:pRg st="6" end="6"/>
                                            </p:txEl>
                                          </p:spTgt>
                                        </p:tgtEl>
                                        <p:attrNameLst>
                                          <p:attrName>style.visibility</p:attrName>
                                        </p:attrNameLst>
                                      </p:cBhvr>
                                      <p:to>
                                        <p:strVal val="visible"/>
                                      </p:to>
                                    </p:set>
                                    <p:animEffect transition="in" filter="barn(inHorizontal)">
                                      <p:cBhvr>
                                        <p:cTn id="36" dur="500"/>
                                        <p:tgtEl>
                                          <p:spTgt spid="1434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P spid="1434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Questions/Comments</a:t>
            </a:r>
          </a:p>
          <a:p>
            <a:pPr marL="0" indent="0">
              <a:buNone/>
            </a:pPr>
            <a:endParaRPr lang="en-US" dirty="0" smtClean="0"/>
          </a:p>
          <a:p>
            <a:endParaRPr lang="en-US" dirty="0"/>
          </a:p>
          <a:p>
            <a:endParaRPr lang="en-US" dirty="0" smtClean="0"/>
          </a:p>
          <a:p>
            <a:r>
              <a:rPr lang="en-US" dirty="0" err="1" smtClean="0"/>
              <a:t>Hw</a:t>
            </a:r>
            <a:r>
              <a:rPr lang="en-US" dirty="0" smtClean="0"/>
              <a:t>: text pg. 75-76, #’s</a:t>
            </a:r>
            <a:r>
              <a:rPr lang="en-US" smtClean="0"/>
              <a:t>: 6-60 </a:t>
            </a:r>
            <a:r>
              <a:rPr lang="en-US" dirty="0" smtClean="0"/>
              <a:t>evens</a:t>
            </a:r>
            <a:endParaRPr lang="en-US" dirty="0"/>
          </a:p>
        </p:txBody>
      </p:sp>
      <p:sp>
        <p:nvSpPr>
          <p:cNvPr id="3" name="Title 2"/>
          <p:cNvSpPr>
            <a:spLocks noGrp="1"/>
          </p:cNvSpPr>
          <p:nvPr>
            <p:ph type="title"/>
          </p:nvPr>
        </p:nvSpPr>
        <p:spPr/>
        <p:txBody>
          <a:bodyPr/>
          <a:lstStyle/>
          <a:p>
            <a:pPr algn="ctr"/>
            <a:r>
              <a:rPr lang="en-US" dirty="0" smtClean="0"/>
              <a:t>Wrap up</a:t>
            </a:r>
            <a:endParaRPr lang="en-US" dirty="0"/>
          </a:p>
        </p:txBody>
      </p:sp>
    </p:spTree>
    <p:extLst>
      <p:ext uri="{BB962C8B-B14F-4D97-AF65-F5344CB8AC3E}">
        <p14:creationId xmlns:p14="http://schemas.microsoft.com/office/powerpoint/2010/main" val="19943884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50</TotalTime>
  <Words>413</Words>
  <Application>Microsoft Office PowerPoint</Application>
  <PresentationFormat>On-screen Show (4:3)</PresentationFormat>
  <Paragraphs>108</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Paper</vt:lpstr>
      <vt:lpstr>review</vt:lpstr>
      <vt:lpstr>2.2 Addition of real numbers</vt:lpstr>
      <vt:lpstr>Adding with number lines</vt:lpstr>
      <vt:lpstr>Adding Integers w/o number line</vt:lpstr>
      <vt:lpstr>Solve-t</vt:lpstr>
      <vt:lpstr>Student Examples</vt:lpstr>
      <vt:lpstr>Addition Properties</vt:lpstr>
      <vt:lpstr>Identify the Property Used-t/s</vt:lpstr>
      <vt:lpstr>Wrap up</vt:lpstr>
    </vt:vector>
  </TitlesOfParts>
  <Company>dcecsd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dc:title>
  <dc:creator>Garth Fiedler</dc:creator>
  <cp:lastModifiedBy>Garth Fiedler</cp:lastModifiedBy>
  <cp:revision>8</cp:revision>
  <dcterms:created xsi:type="dcterms:W3CDTF">2012-04-27T14:27:52Z</dcterms:created>
  <dcterms:modified xsi:type="dcterms:W3CDTF">2014-08-21T18:20:46Z</dcterms:modified>
</cp:coreProperties>
</file>