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2A0DF-117A-4235-9AD0-8279022FCDB1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4B85A-107F-4427-82B1-7A45CD188A9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2A0DF-117A-4235-9AD0-8279022FCDB1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4B85A-107F-4427-82B1-7A45CD188A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2A0DF-117A-4235-9AD0-8279022FCDB1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4B85A-107F-4427-82B1-7A45CD188A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2A0DF-117A-4235-9AD0-8279022FCDB1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4B85A-107F-4427-82B1-7A45CD188A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2A0DF-117A-4235-9AD0-8279022FCDB1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434B85A-107F-4427-82B1-7A45CD188A9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2A0DF-117A-4235-9AD0-8279022FCDB1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4B85A-107F-4427-82B1-7A45CD188A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2A0DF-117A-4235-9AD0-8279022FCDB1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4B85A-107F-4427-82B1-7A45CD188A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2A0DF-117A-4235-9AD0-8279022FCDB1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4B85A-107F-4427-82B1-7A45CD188A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2A0DF-117A-4235-9AD0-8279022FCDB1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4B85A-107F-4427-82B1-7A45CD188A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2A0DF-117A-4235-9AD0-8279022FCDB1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4B85A-107F-4427-82B1-7A45CD188A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2A0DF-117A-4235-9AD0-8279022FCDB1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4B85A-107F-4427-82B1-7A45CD188A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672A0DF-117A-4235-9AD0-8279022FCDB1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434B85A-107F-4427-82B1-7A45CD188A9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2.1Real Numbers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Objective: Students will be able to identify real numbers on a number line and be able to describe what an absolute value is.  They will also be able to create counter examples </a:t>
            </a:r>
            <a:r>
              <a:rPr lang="en-US" smtClean="0"/>
              <a:t>to problems.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43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Questions/Comments</a:t>
            </a:r>
          </a:p>
          <a:p>
            <a:endParaRPr lang="en-US" dirty="0"/>
          </a:p>
          <a:p>
            <a:pPr marL="137160" indent="0">
              <a:buNone/>
            </a:pPr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Hw</a:t>
            </a:r>
            <a:r>
              <a:rPr lang="en-US" dirty="0" smtClean="0"/>
              <a:t>: text pg. 67, #’s: 2-60 even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50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Real numbers: rational and irrational numbers.</a:t>
            </a:r>
          </a:p>
          <a:p>
            <a:endParaRPr lang="en-US" dirty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Real Number Line: showing numbers on a horizontal line.</a:t>
            </a:r>
          </a:p>
          <a:p>
            <a:endParaRPr lang="en-US" dirty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Origin: point located at 0.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Negative numbers: points left of zero.</a:t>
            </a:r>
          </a:p>
          <a:p>
            <a:endParaRPr lang="en-US" dirty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Positive numbers: numbers right of zero.</a:t>
            </a:r>
          </a:p>
          <a:p>
            <a:endParaRPr lang="en-US" dirty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Integers: negative/positive numbers and zero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214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Graph: point that corresponds with a number.</a:t>
            </a:r>
          </a:p>
          <a:p>
            <a:endParaRPr lang="en-US" dirty="0">
              <a:solidFill>
                <a:srgbClr val="002060"/>
              </a:solidFill>
            </a:endParaRPr>
          </a:p>
          <a:p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Plotting: drawing a point.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Graph the numbers on a number line.</a:t>
            </a:r>
          </a:p>
          <a:p>
            <a:pPr marL="137160" indent="0">
              <a:buNone/>
            </a:pPr>
            <a:endParaRPr lang="en-US" dirty="0"/>
          </a:p>
          <a:p>
            <a:pPr marL="137160" indent="0" algn="ctr">
              <a:buNone/>
            </a:pPr>
            <a:r>
              <a:rPr lang="en-US" dirty="0" smtClean="0"/>
              <a:t>0, -2, 4.5, 3 ¾, -5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503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Number Line – Graph the numbers on a number line.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37160" indent="0" algn="ctr">
              <a:buNone/>
            </a:pPr>
            <a:r>
              <a:rPr lang="en-US" dirty="0" smtClean="0"/>
              <a:t>-1/2, -3/4, -2, -5/4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37160" indent="0" algn="ctr">
              <a:buNone/>
            </a:pPr>
            <a:r>
              <a:rPr lang="en-US" dirty="0" smtClean="0"/>
              <a:t>3, -6, -3, 1, 5, -4, 2.5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09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Compare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US" dirty="0" smtClean="0"/>
              <a:t>4 ____ -2</a:t>
            </a:r>
          </a:p>
          <a:p>
            <a:pPr marL="137160" indent="0">
              <a:buNone/>
            </a:pPr>
            <a:endParaRPr lang="en-US" dirty="0"/>
          </a:p>
          <a:p>
            <a:pPr marL="137160" indent="0">
              <a:buNone/>
            </a:pPr>
            <a:r>
              <a:rPr lang="en-US" dirty="0" smtClean="0"/>
              <a:t>-6 ____ -5</a:t>
            </a:r>
          </a:p>
          <a:p>
            <a:pPr marL="137160" indent="0">
              <a:buNone/>
            </a:pPr>
            <a:endParaRPr lang="en-US" dirty="0"/>
          </a:p>
          <a:p>
            <a:pPr marL="137160" indent="0">
              <a:buNone/>
            </a:pPr>
            <a:r>
              <a:rPr lang="en-US" dirty="0" smtClean="0"/>
              <a:t>-5 ____ -6</a:t>
            </a:r>
          </a:p>
          <a:p>
            <a:pPr marL="137160" indent="0">
              <a:buNone/>
            </a:pPr>
            <a:endParaRPr lang="en-US" dirty="0"/>
          </a:p>
          <a:p>
            <a:pPr marL="137160" indent="0">
              <a:buNone/>
            </a:pPr>
            <a:r>
              <a:rPr lang="en-US" dirty="0" smtClean="0"/>
              <a:t>2.4 ____ -2.5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US" dirty="0" smtClean="0"/>
              <a:t>5.1 ____ 5.01</a:t>
            </a:r>
          </a:p>
          <a:p>
            <a:pPr marL="137160" indent="0">
              <a:buNone/>
            </a:pPr>
            <a:endParaRPr lang="en-US" dirty="0"/>
          </a:p>
          <a:p>
            <a:pPr marL="137160" indent="0">
              <a:buNone/>
            </a:pPr>
            <a:r>
              <a:rPr lang="en-US" dirty="0" smtClean="0"/>
              <a:t>-3.2 ____ -3.02</a:t>
            </a:r>
          </a:p>
          <a:p>
            <a:pPr marL="137160" indent="0">
              <a:buNone/>
            </a:pPr>
            <a:endParaRPr lang="en-US" dirty="0"/>
          </a:p>
          <a:p>
            <a:pPr marL="137160" indent="0">
              <a:buNone/>
            </a:pPr>
            <a:r>
              <a:rPr lang="en-US" dirty="0" smtClean="0"/>
              <a:t>-4 ____ -44</a:t>
            </a:r>
          </a:p>
          <a:p>
            <a:pPr marL="137160" indent="0">
              <a:buNone/>
            </a:pPr>
            <a:endParaRPr lang="en-US" dirty="0"/>
          </a:p>
          <a:p>
            <a:pPr marL="137160" indent="0">
              <a:buNone/>
            </a:pPr>
            <a:r>
              <a:rPr lang="en-US" dirty="0" smtClean="0"/>
              <a:t>½ ___ ¾ </a:t>
            </a:r>
          </a:p>
        </p:txBody>
      </p:sp>
    </p:spTree>
    <p:extLst>
      <p:ext uri="{BB962C8B-B14F-4D97-AF65-F5344CB8AC3E}">
        <p14:creationId xmlns:p14="http://schemas.microsoft.com/office/powerpoint/2010/main" val="184470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Opposites: two points same distance from zero but opposite side.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Ex: 3  opposite -3</a:t>
            </a:r>
          </a:p>
          <a:p>
            <a:pPr lvl="1"/>
            <a:endParaRPr lang="en-US" dirty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Absolute value: distance between o and any point.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Sign:    x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Find the opposites.</a:t>
            </a:r>
          </a:p>
          <a:p>
            <a:pPr marL="137160" indent="0">
              <a:buNone/>
            </a:pPr>
            <a:endParaRPr lang="en-US" dirty="0"/>
          </a:p>
          <a:p>
            <a:pPr marL="137160" indent="0">
              <a:buNone/>
            </a:pPr>
            <a:r>
              <a:rPr lang="en-US" dirty="0" smtClean="0"/>
              <a:t>-4</a:t>
            </a:r>
          </a:p>
          <a:p>
            <a:pPr marL="137160" indent="0">
              <a:buNone/>
            </a:pPr>
            <a:endParaRPr lang="en-US" dirty="0"/>
          </a:p>
          <a:p>
            <a:pPr marL="137160" indent="0">
              <a:buNone/>
            </a:pPr>
            <a:r>
              <a:rPr lang="en-US" dirty="0" smtClean="0"/>
              <a:t>5</a:t>
            </a:r>
          </a:p>
          <a:p>
            <a:pPr marL="137160" indent="0">
              <a:buNone/>
            </a:pPr>
            <a:endParaRPr lang="en-US" dirty="0"/>
          </a:p>
          <a:p>
            <a:pPr marL="137160" indent="0">
              <a:buNone/>
            </a:pPr>
            <a:r>
              <a:rPr lang="en-US" dirty="0" smtClean="0"/>
              <a:t>Find the absolute value of 6 and -7.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286000" y="5486400"/>
            <a:ext cx="0" cy="381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667000" y="5486400"/>
            <a:ext cx="0" cy="381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9422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Opposites/absolute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en-US" dirty="0" smtClean="0"/>
              <a:t>Find the numbers opposite.</a:t>
            </a:r>
          </a:p>
          <a:p>
            <a:pPr marL="137160" indent="0">
              <a:buNone/>
            </a:pPr>
            <a:endParaRPr lang="en-US" dirty="0"/>
          </a:p>
          <a:p>
            <a:pPr marL="137160" indent="0">
              <a:buNone/>
            </a:pPr>
            <a:r>
              <a:rPr lang="en-US" dirty="0" smtClean="0"/>
              <a:t>5</a:t>
            </a:r>
          </a:p>
          <a:p>
            <a:pPr marL="137160" indent="0">
              <a:buNone/>
            </a:pPr>
            <a:endParaRPr lang="en-US" dirty="0"/>
          </a:p>
          <a:p>
            <a:pPr marL="137160" indent="0">
              <a:buNone/>
            </a:pPr>
            <a:r>
              <a:rPr lang="en-US" dirty="0" smtClean="0"/>
              <a:t>-3</a:t>
            </a:r>
          </a:p>
          <a:p>
            <a:pPr marL="137160" indent="0">
              <a:buNone/>
            </a:pPr>
            <a:endParaRPr lang="en-US" dirty="0"/>
          </a:p>
          <a:p>
            <a:pPr marL="137160" indent="0">
              <a:buNone/>
            </a:pPr>
            <a:r>
              <a:rPr lang="en-US" dirty="0" smtClean="0"/>
              <a:t>-4</a:t>
            </a:r>
          </a:p>
          <a:p>
            <a:pPr marL="137160" indent="0">
              <a:buNone/>
            </a:pPr>
            <a:endParaRPr lang="en-US" dirty="0"/>
          </a:p>
          <a:p>
            <a:pPr marL="137160" indent="0">
              <a:buNone/>
            </a:pPr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Find the absolute value</a:t>
            </a:r>
          </a:p>
          <a:p>
            <a:pPr marL="137160" indent="0">
              <a:buNone/>
            </a:pPr>
            <a:endParaRPr lang="en-US" dirty="0"/>
          </a:p>
          <a:p>
            <a:pPr marL="137160" indent="0">
              <a:buNone/>
            </a:pPr>
            <a:r>
              <a:rPr lang="en-US" dirty="0" smtClean="0"/>
              <a:t>4/5</a:t>
            </a:r>
          </a:p>
          <a:p>
            <a:pPr marL="137160" indent="0">
              <a:buNone/>
            </a:pPr>
            <a:endParaRPr lang="en-US" dirty="0"/>
          </a:p>
          <a:p>
            <a:pPr marL="137160" indent="0">
              <a:buNone/>
            </a:pPr>
            <a:r>
              <a:rPr lang="en-US" dirty="0" smtClean="0"/>
              <a:t>2</a:t>
            </a:r>
          </a:p>
          <a:p>
            <a:pPr marL="137160" indent="0">
              <a:buNone/>
            </a:pPr>
            <a:endParaRPr lang="en-US" dirty="0"/>
          </a:p>
          <a:p>
            <a:pPr marL="137160" indent="0">
              <a:buNone/>
            </a:pPr>
            <a:r>
              <a:rPr lang="en-US" dirty="0" smtClean="0"/>
              <a:t>-1</a:t>
            </a:r>
          </a:p>
          <a:p>
            <a:pPr marL="137160" indent="0">
              <a:buNone/>
            </a:pPr>
            <a:endParaRPr lang="en-US" dirty="0"/>
          </a:p>
          <a:p>
            <a:pPr marL="137160" indent="0">
              <a:buNone/>
            </a:pPr>
            <a:r>
              <a:rPr lang="en-US" dirty="0" smtClean="0"/>
              <a:t>-8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95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Velocity: indicates speed and direction.</a:t>
            </a:r>
          </a:p>
          <a:p>
            <a:endParaRPr lang="en-US" dirty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Speed: absolute value of velocity.</a:t>
            </a:r>
          </a:p>
          <a:p>
            <a:endParaRPr lang="en-US" dirty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Counter example: using an example to prove something is false.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 space shuttle launch pad elevator drops at a rate of 10 ft. per second.  What’s the velocity and speed?</a:t>
            </a:r>
          </a:p>
          <a:p>
            <a:endParaRPr lang="en-US" dirty="0"/>
          </a:p>
          <a:p>
            <a:r>
              <a:rPr lang="en-US" dirty="0" smtClean="0"/>
              <a:t>Find a counter example</a:t>
            </a:r>
          </a:p>
          <a:p>
            <a:pPr lvl="1"/>
            <a:r>
              <a:rPr lang="en-US" dirty="0" smtClean="0"/>
              <a:t>Opposite of a number is always negative.</a:t>
            </a:r>
          </a:p>
          <a:p>
            <a:pPr lvl="1"/>
            <a:r>
              <a:rPr lang="en-US" dirty="0" smtClean="0"/>
              <a:t>The expression –a is never positive.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236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Velocity and counterexample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US" dirty="0" smtClean="0"/>
              <a:t>I climbed a stair case at 5 steps per second.  What’s the velocity and speed?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US" dirty="0" smtClean="0"/>
              <a:t>Find a counter example.</a:t>
            </a:r>
          </a:p>
          <a:p>
            <a:pPr marL="137160" indent="0">
              <a:buNone/>
            </a:pPr>
            <a:endParaRPr lang="en-US" dirty="0"/>
          </a:p>
          <a:p>
            <a:pPr marL="137160" indent="0">
              <a:buNone/>
            </a:pPr>
            <a:r>
              <a:rPr lang="en-US" dirty="0" smtClean="0"/>
              <a:t>The absolute value of a number is never negative.</a:t>
            </a:r>
          </a:p>
          <a:p>
            <a:pPr marL="137160" indent="0">
              <a:buNone/>
            </a:pPr>
            <a:endParaRPr lang="en-US" dirty="0"/>
          </a:p>
          <a:p>
            <a:pPr marL="137160" indent="0">
              <a:buNone/>
            </a:pPr>
            <a:r>
              <a:rPr lang="en-US" dirty="0" smtClean="0"/>
              <a:t>The expression –a is sometimes greater than 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53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202</TotalTime>
  <Words>400</Words>
  <Application>Microsoft Office PowerPoint</Application>
  <PresentationFormat>On-screen Show (4:3)</PresentationFormat>
  <Paragraphs>95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Apex</vt:lpstr>
      <vt:lpstr>2.1Real Numbers</vt:lpstr>
      <vt:lpstr>Notes</vt:lpstr>
      <vt:lpstr>Notes</vt:lpstr>
      <vt:lpstr>Number Line – Graph the numbers on a number line.</vt:lpstr>
      <vt:lpstr>Compare numbers</vt:lpstr>
      <vt:lpstr>Notes</vt:lpstr>
      <vt:lpstr>Opposites/absolute value</vt:lpstr>
      <vt:lpstr>Notes</vt:lpstr>
      <vt:lpstr>Velocity and counterexample</vt:lpstr>
      <vt:lpstr>Wrap up</vt:lpstr>
    </vt:vector>
  </TitlesOfParts>
  <Company>dcecsd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2.1Real Numbers</dc:title>
  <dc:creator>Garth Fiedler</dc:creator>
  <cp:lastModifiedBy>Garth Fiedler</cp:lastModifiedBy>
  <cp:revision>11</cp:revision>
  <dcterms:created xsi:type="dcterms:W3CDTF">2012-04-27T12:44:20Z</dcterms:created>
  <dcterms:modified xsi:type="dcterms:W3CDTF">2014-08-20T11:35:10Z</dcterms:modified>
</cp:coreProperties>
</file>