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notesMasterIdLst>
    <p:notesMasterId r:id="rId20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8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8F3B8-C670-4C1C-9E71-3E75F2EF80B4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3461D-911C-4664-8948-BC6F6ACB0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8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E569178-FC2E-48F1-BC76-100F526AE5F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FB0971-2D51-45C9-A8D1-B663A5ADED9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FB0971-2D51-45C9-A8D1-B663A5ADED9F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8755BF-1AB5-4173-A98E-34EB6B277F20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E30F3AD-56F3-4025-9E0A-8315E052879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317BF3-5F15-4A2E-A565-3C02C9501D5C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5266A1-E36D-4451-AD3C-7F5B7300586A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AB739C-7165-4700-951C-D563B6F5C12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DAFFAF-BECC-456C-B6C6-3F27E82A5C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28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32F0-13EE-4F8A-BDF1-A6A84A2B55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896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A8845-8FED-444C-B39D-810A7D209A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83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558C5-DCF4-4AE1-8C43-57260CC1E4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8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AA61-DB8E-424F-9EF2-48EB533C3E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1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019C-B7E7-42B4-BADE-6CFF2EA68F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7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F24B-13C7-4B6E-A5A3-E52D5C3A08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56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195B4-CB09-4950-BAE1-9BEE4F2263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6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4238-822E-4650-9243-3C4765E509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94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4EDE-B891-4573-B334-430D9089A4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93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E24CC-6B27-43AB-B6FB-DFCFC37894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58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DAFFAF-BECC-456C-B6C6-3F27E82A5C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79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32F0-13EE-4F8A-BDF1-A6A84A2B55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A8845-8FED-444C-B39D-810A7D209A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73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558C5-DCF4-4AE1-8C43-57260CC1E4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967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AA61-DB8E-424F-9EF2-48EB533C3E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07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019C-B7E7-42B4-BADE-6CFF2EA68F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95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F24B-13C7-4B6E-A5A3-E52D5C3A08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3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195B4-CB09-4950-BAE1-9BEE4F2263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782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4238-822E-4650-9243-3C4765E509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71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4EDE-B891-4573-B334-430D9089A4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70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E24CC-6B27-43AB-B6FB-DFCFC37894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544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DAFFAF-BECC-456C-B6C6-3F27E82A5C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7091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32F0-13EE-4F8A-BDF1-A6A84A2B555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44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A8845-8FED-444C-B39D-810A7D209A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066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558C5-DCF4-4AE1-8C43-57260CC1E4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776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AA61-DB8E-424F-9EF2-48EB533C3E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808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019C-B7E7-42B4-BADE-6CFF2EA68F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7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F24B-13C7-4B6E-A5A3-E52D5C3A08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046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195B4-CB09-4950-BAE1-9BEE4F2263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96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E4238-822E-4650-9243-3C4765E509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48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4EDE-B891-4573-B334-430D9089A4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87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E24CC-6B27-43AB-B6FB-DFCFC37894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845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F3BA-4DD6-4D71-B22F-7833B65A53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419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3549-B88F-491F-AF64-C0243DE570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2183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DCB2-419D-47FA-A4C2-783B41668FA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276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A441-85AC-4714-9B09-C3C1F6C058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1846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5259-0135-4B9C-B651-9A5F5AB301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2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3BC4-161A-485A-BCA9-734E5722D5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851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085F-19DF-47F2-A4B2-A21404FFC0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981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E332-FD15-4139-A5A8-58A16B6DE7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3045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04000-5710-4A0F-9E4C-BF2D900A71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245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7D635-F1DD-4458-A09F-02E1FE55A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200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4BF6-0C21-4E01-AB59-0626145325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669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F3BA-4DD6-4D71-B22F-7833B65A53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501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3549-B88F-491F-AF64-C0243DE570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523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DCB2-419D-47FA-A4C2-783B41668FA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953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A441-85AC-4714-9B09-C3C1F6C058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5259-0135-4B9C-B651-9A5F5AB301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5164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3BC4-161A-485A-BCA9-734E5722D5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664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085F-19DF-47F2-A4B2-A21404FFC0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427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E332-FD15-4139-A5A8-58A16B6DE7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497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04000-5710-4A0F-9E4C-BF2D900A71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038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7D635-F1DD-4458-A09F-02E1FE55A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839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4BF6-0C21-4E01-AB59-0626145325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082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F3BA-4DD6-4D71-B22F-7833B65A53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264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3549-B88F-491F-AF64-C0243DE570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444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DCB2-419D-47FA-A4C2-783B41668FA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7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A441-85AC-4714-9B09-C3C1F6C058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0880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5259-0135-4B9C-B651-9A5F5AB301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5422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3BC4-161A-485A-BCA9-734E5722D5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774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085F-19DF-47F2-A4B2-A21404FFC0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699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E332-FD15-4139-A5A8-58A16B6DE7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451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04000-5710-4A0F-9E4C-BF2D900A71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841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7D635-F1DD-4458-A09F-02E1FE55A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4636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4BF6-0C21-4E01-AB59-0626145325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190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F3BA-4DD6-4D71-B22F-7833B65A53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24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33549-B88F-491F-AF64-C0243DE570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4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DCB2-419D-47FA-A4C2-783B41668FA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6159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A441-85AC-4714-9B09-C3C1F6C058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9344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5259-0135-4B9C-B651-9A5F5AB301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0691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3BC4-161A-485A-BCA9-734E5722D5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0786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085F-19DF-47F2-A4B2-A21404FFC0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9068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E332-FD15-4139-A5A8-58A16B6DE7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1193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04000-5710-4A0F-9E4C-BF2D900A71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260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7D635-F1DD-4458-A09F-02E1FE55A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124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4BF6-0C21-4E01-AB59-0626145325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7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A70D70F-9850-4E9B-BF9B-9557AE62542D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A815063-459B-4EC1-8772-D77D2CD80A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71FDB3-5004-45FA-B924-35A30D693A5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338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71FDB3-5004-45FA-B924-35A30D693A5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9324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71FDB3-5004-45FA-B924-35A30D693A5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270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9C266-C4F9-4F52-B3A8-C1E57684E1E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85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9C266-C4F9-4F52-B3A8-C1E57684E1E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585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9C266-C4F9-4F52-B3A8-C1E57684E1E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0057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505 w 6027"/>
                <a:gd name="T1" fmla="*/ 678 h 2296"/>
                <a:gd name="T2" fmla="*/ 0 w 6027"/>
                <a:gd name="T3" fmla="*/ 678 h 2296"/>
                <a:gd name="T4" fmla="*/ 0 w 6027"/>
                <a:gd name="T5" fmla="*/ 0 h 2296"/>
                <a:gd name="T6" fmla="*/ 5505 w 6027"/>
                <a:gd name="T7" fmla="*/ 0 h 2296"/>
                <a:gd name="T8" fmla="*/ 5505 w 6027"/>
                <a:gd name="T9" fmla="*/ 678 h 2296"/>
                <a:gd name="T10" fmla="*/ 5505 w 6027"/>
                <a:gd name="T11" fmla="*/ 67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1458681169 w 5748"/>
              <a:gd name="T1" fmla="*/ 1510618537 h 246"/>
              <a:gd name="T2" fmla="*/ 0 w 5748"/>
              <a:gd name="T3" fmla="*/ 1510618537 h 246"/>
              <a:gd name="T4" fmla="*/ 0 w 5748"/>
              <a:gd name="T5" fmla="*/ 0 h 246"/>
              <a:gd name="T6" fmla="*/ 1458681169 w 5748"/>
              <a:gd name="T7" fmla="*/ 0 h 246"/>
              <a:gd name="T8" fmla="*/ 1458681169 w 5748"/>
              <a:gd name="T9" fmla="*/ 1510618537 h 246"/>
              <a:gd name="T10" fmla="*/ 1458681169 w 5748"/>
              <a:gd name="T11" fmla="*/ 151061853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2 h 353"/>
                  <a:gd name="T4" fmla="*/ 24 w 186"/>
                  <a:gd name="T5" fmla="*/ 38 h 353"/>
                  <a:gd name="T6" fmla="*/ 18 w 186"/>
                  <a:gd name="T7" fmla="*/ 83 h 353"/>
                  <a:gd name="T8" fmla="*/ 42 w 186"/>
                  <a:gd name="T9" fmla="*/ 143 h 353"/>
                  <a:gd name="T10" fmla="*/ 48 w 186"/>
                  <a:gd name="T11" fmla="*/ 203 h 353"/>
                  <a:gd name="T12" fmla="*/ 0 w 186"/>
                  <a:gd name="T13" fmla="*/ 442 h 353"/>
                  <a:gd name="T14" fmla="*/ 54 w 186"/>
                  <a:gd name="T15" fmla="*/ 292 h 353"/>
                  <a:gd name="T16" fmla="*/ 84 w 186"/>
                  <a:gd name="T17" fmla="*/ 271 h 353"/>
                  <a:gd name="T18" fmla="*/ 126 w 186"/>
                  <a:gd name="T19" fmla="*/ 158 h 353"/>
                  <a:gd name="T20" fmla="*/ 144 w 186"/>
                  <a:gd name="T21" fmla="*/ 150 h 353"/>
                  <a:gd name="T22" fmla="*/ 144 w 186"/>
                  <a:gd name="T23" fmla="*/ 113 h 353"/>
                  <a:gd name="T24" fmla="*/ 186 w 186"/>
                  <a:gd name="T25" fmla="*/ 83 h 353"/>
                  <a:gd name="T26" fmla="*/ 162 w 186"/>
                  <a:gd name="T27" fmla="*/ 75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8 h 66"/>
                  <a:gd name="T8" fmla="*/ 6 w 155"/>
                  <a:gd name="T9" fmla="*/ 22 h 66"/>
                  <a:gd name="T10" fmla="*/ 0 w 155"/>
                  <a:gd name="T11" fmla="*/ 30 h 66"/>
                  <a:gd name="T12" fmla="*/ 78 w 155"/>
                  <a:gd name="T13" fmla="*/ 75 h 66"/>
                  <a:gd name="T14" fmla="*/ 96 w 155"/>
                  <a:gd name="T15" fmla="*/ 53 h 66"/>
                  <a:gd name="T16" fmla="*/ 155 w 155"/>
                  <a:gd name="T17" fmla="*/ 83 h 66"/>
                  <a:gd name="T18" fmla="*/ 126 w 155"/>
                  <a:gd name="T19" fmla="*/ 30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6 h 72"/>
                  <a:gd name="T2" fmla="*/ 0 w 42"/>
                  <a:gd name="T3" fmla="*/ 23 h 72"/>
                  <a:gd name="T4" fmla="*/ 12 w 42"/>
                  <a:gd name="T5" fmla="*/ 8 h 72"/>
                  <a:gd name="T6" fmla="*/ 0 w 42"/>
                  <a:gd name="T7" fmla="*/ 8 h 72"/>
                  <a:gd name="T8" fmla="*/ 12 w 42"/>
                  <a:gd name="T9" fmla="*/ 8 h 72"/>
                  <a:gd name="T10" fmla="*/ 24 w 42"/>
                  <a:gd name="T11" fmla="*/ 8 h 72"/>
                  <a:gd name="T12" fmla="*/ 36 w 42"/>
                  <a:gd name="T13" fmla="*/ 8 h 72"/>
                  <a:gd name="T14" fmla="*/ 42 w 42"/>
                  <a:gd name="T15" fmla="*/ 0 h 72"/>
                  <a:gd name="T16" fmla="*/ 30 w 42"/>
                  <a:gd name="T17" fmla="*/ 23 h 72"/>
                  <a:gd name="T18" fmla="*/ 42 w 42"/>
                  <a:gd name="T19" fmla="*/ 61 h 72"/>
                  <a:gd name="T20" fmla="*/ 12 w 42"/>
                  <a:gd name="T21" fmla="*/ 91 h 72"/>
                  <a:gd name="T22" fmla="*/ 6 w 42"/>
                  <a:gd name="T23" fmla="*/ 46 h 72"/>
                  <a:gd name="T24" fmla="*/ 6 w 42"/>
                  <a:gd name="T25" fmla="*/ 4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2 h 287"/>
                <a:gd name="T4" fmla="*/ 66 w 365"/>
                <a:gd name="T5" fmla="*/ 112 h 287"/>
                <a:gd name="T6" fmla="*/ 143 w 365"/>
                <a:gd name="T7" fmla="*/ 186 h 287"/>
                <a:gd name="T8" fmla="*/ 191 w 365"/>
                <a:gd name="T9" fmla="*/ 172 h 287"/>
                <a:gd name="T10" fmla="*/ 341 w 365"/>
                <a:gd name="T11" fmla="*/ 295 h 287"/>
                <a:gd name="T12" fmla="*/ 305 w 365"/>
                <a:gd name="T13" fmla="*/ 178 h 287"/>
                <a:gd name="T14" fmla="*/ 365 w 365"/>
                <a:gd name="T15" fmla="*/ 136 h 287"/>
                <a:gd name="T16" fmla="*/ 359 w 365"/>
                <a:gd name="T17" fmla="*/ 130 h 287"/>
                <a:gd name="T18" fmla="*/ 335 w 365"/>
                <a:gd name="T19" fmla="*/ 118 h 287"/>
                <a:gd name="T20" fmla="*/ 299 w 365"/>
                <a:gd name="T21" fmla="*/ 92 h 287"/>
                <a:gd name="T22" fmla="*/ 257 w 365"/>
                <a:gd name="T23" fmla="*/ 74 h 287"/>
                <a:gd name="T24" fmla="*/ 215 w 365"/>
                <a:gd name="T25" fmla="*/ 56 h 287"/>
                <a:gd name="T26" fmla="*/ 173 w 365"/>
                <a:gd name="T27" fmla="*/ 38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2 h 60"/>
                <a:gd name="T16" fmla="*/ 65 w 71"/>
                <a:gd name="T17" fmla="*/ 44 h 60"/>
                <a:gd name="T18" fmla="*/ 71 w 71"/>
                <a:gd name="T19" fmla="*/ 56 h 60"/>
                <a:gd name="T20" fmla="*/ 71 w 71"/>
                <a:gd name="T21" fmla="*/ 62 h 60"/>
                <a:gd name="T22" fmla="*/ 59 w 71"/>
                <a:gd name="T23" fmla="*/ 56 h 60"/>
                <a:gd name="T24" fmla="*/ 47 w 71"/>
                <a:gd name="T25" fmla="*/ 44 h 60"/>
                <a:gd name="T26" fmla="*/ 23 w 71"/>
                <a:gd name="T27" fmla="*/ 32 h 60"/>
                <a:gd name="T28" fmla="*/ 23 w 71"/>
                <a:gd name="T29" fmla="*/ 38 h 60"/>
                <a:gd name="T30" fmla="*/ 18 w 71"/>
                <a:gd name="T31" fmla="*/ 44 h 60"/>
                <a:gd name="T32" fmla="*/ 12 w 71"/>
                <a:gd name="T33" fmla="*/ 50 h 60"/>
                <a:gd name="T34" fmla="*/ 6 w 71"/>
                <a:gd name="T35" fmla="*/ 50 h 60"/>
                <a:gd name="T36" fmla="*/ 6 w 71"/>
                <a:gd name="T37" fmla="*/ 50 h 60"/>
                <a:gd name="T38" fmla="*/ 6 w 71"/>
                <a:gd name="T39" fmla="*/ 38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6 h 162"/>
                <a:gd name="T10" fmla="*/ 96 w 161"/>
                <a:gd name="T11" fmla="*/ 62 h 162"/>
                <a:gd name="T12" fmla="*/ 102 w 161"/>
                <a:gd name="T13" fmla="*/ 74 h 162"/>
                <a:gd name="T14" fmla="*/ 108 w 161"/>
                <a:gd name="T15" fmla="*/ 86 h 162"/>
                <a:gd name="T16" fmla="*/ 120 w 161"/>
                <a:gd name="T17" fmla="*/ 98 h 162"/>
                <a:gd name="T18" fmla="*/ 143 w 161"/>
                <a:gd name="T19" fmla="*/ 116 h 162"/>
                <a:gd name="T20" fmla="*/ 155 w 161"/>
                <a:gd name="T21" fmla="*/ 142 h 162"/>
                <a:gd name="T22" fmla="*/ 161 w 161"/>
                <a:gd name="T23" fmla="*/ 160 h 162"/>
                <a:gd name="T24" fmla="*/ 161 w 161"/>
                <a:gd name="T25" fmla="*/ 166 h 162"/>
                <a:gd name="T26" fmla="*/ 96 w 161"/>
                <a:gd name="T27" fmla="*/ 104 h 162"/>
                <a:gd name="T28" fmla="*/ 30 w 161"/>
                <a:gd name="T29" fmla="*/ 56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2 h 60"/>
                <a:gd name="T4" fmla="*/ 41 w 59"/>
                <a:gd name="T5" fmla="*/ 38 h 60"/>
                <a:gd name="T6" fmla="*/ 47 w 59"/>
                <a:gd name="T7" fmla="*/ 44 h 60"/>
                <a:gd name="T8" fmla="*/ 53 w 59"/>
                <a:gd name="T9" fmla="*/ 56 h 60"/>
                <a:gd name="T10" fmla="*/ 53 w 59"/>
                <a:gd name="T11" fmla="*/ 62 h 60"/>
                <a:gd name="T12" fmla="*/ 47 w 59"/>
                <a:gd name="T13" fmla="*/ 56 h 60"/>
                <a:gd name="T14" fmla="*/ 35 w 59"/>
                <a:gd name="T15" fmla="*/ 50 h 60"/>
                <a:gd name="T16" fmla="*/ 23 w 59"/>
                <a:gd name="T17" fmla="*/ 38 h 60"/>
                <a:gd name="T18" fmla="*/ 17 w 59"/>
                <a:gd name="T19" fmla="*/ 32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8 h 204"/>
                <a:gd name="T2" fmla="*/ 245 w 245"/>
                <a:gd name="T3" fmla="*/ 44 h 204"/>
                <a:gd name="T4" fmla="*/ 209 w 245"/>
                <a:gd name="T5" fmla="*/ 86 h 204"/>
                <a:gd name="T6" fmla="*/ 143 w 245"/>
                <a:gd name="T7" fmla="*/ 136 h 204"/>
                <a:gd name="T8" fmla="*/ 167 w 245"/>
                <a:gd name="T9" fmla="*/ 160 h 204"/>
                <a:gd name="T10" fmla="*/ 179 w 245"/>
                <a:gd name="T11" fmla="*/ 210 h 204"/>
                <a:gd name="T12" fmla="*/ 77 w 245"/>
                <a:gd name="T13" fmla="*/ 136 h 204"/>
                <a:gd name="T14" fmla="*/ 47 w 245"/>
                <a:gd name="T15" fmla="*/ 86 h 204"/>
                <a:gd name="T16" fmla="*/ 89 w 245"/>
                <a:gd name="T17" fmla="*/ 68 h 204"/>
                <a:gd name="T18" fmla="*/ 59 w 245"/>
                <a:gd name="T19" fmla="*/ 38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8 h 204"/>
                <a:gd name="T50" fmla="*/ 233 w 245"/>
                <a:gd name="T51" fmla="*/ 38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9C266-C4F9-4F52-B3A8-C1E57684E1E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083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2.1 Integers and absolute value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22633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Objective: Students will be able to tell me what the absolute value of a number is.  They will also be able to plot a point on a number line in relation to a given number.  Finally, students will show that they understand how to solve a variable expression with an absolute value </a:t>
            </a:r>
            <a:r>
              <a:rPr lang="en-US" smtClean="0"/>
              <a:t>problem involved.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8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Student Examples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Solve when x = 6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 x l + 9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5 l x 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36 / l x 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Solve when x = -3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-x – 2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 x l – 1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 x l</a:t>
            </a:r>
          </a:p>
        </p:txBody>
      </p:sp>
    </p:spTree>
    <p:extLst>
      <p:ext uri="{BB962C8B-B14F-4D97-AF65-F5344CB8AC3E}">
        <p14:creationId xmlns:p14="http://schemas.microsoft.com/office/powerpoint/2010/main" val="10921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Ic</a:t>
            </a:r>
            <a:r>
              <a:rPr lang="en-US" smtClean="0"/>
              <a:t>: </a:t>
            </a:r>
            <a:endParaRPr lang="en-US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Definitions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Integers: positive/negative whole numbers.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Negative integers: integers less than zero.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Larger neg. #, smaller amount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Positive integers: integers more than zero.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Larger pos. #, larger amount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Zero neither positive or negative.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From the list which ones are integers.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3/4, 5, -26, .54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6172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Which Numbers below are integers?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5, 4.5, 6/7, 23, -8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lvl="0" eaLnBrk="1" hangingPunct="1">
              <a:buClr>
                <a:srgbClr val="E3E3FF"/>
              </a:buClr>
            </a:pPr>
            <a:r>
              <a:rPr lang="en-US" dirty="0">
                <a:solidFill>
                  <a:srgbClr val="FFFFFF"/>
                </a:solidFill>
              </a:rPr>
              <a:t>4, 2/3, 8.9, -32, 534, 0.3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Integers.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sz="2000" dirty="0" smtClean="0"/>
              <a:t>Loss of 5yds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22 below zero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Increase of 45%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Deposit of $60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669727" y="1598414"/>
            <a:ext cx="526852" cy="526852"/>
          </a:xfrm>
          <a:custGeom>
            <a:avLst/>
            <a:gdLst/>
            <a:ahLst/>
            <a:cxnLst/>
            <a:rect l="0" t="0" r="0" b="0"/>
            <a:pathLst>
              <a:path w="526852" h="526852">
                <a:moveTo>
                  <a:pt x="410765" y="62508"/>
                </a:moveTo>
                <a:lnTo>
                  <a:pt x="410765" y="62508"/>
                </a:lnTo>
                <a:lnTo>
                  <a:pt x="410765" y="53578"/>
                </a:lnTo>
                <a:lnTo>
                  <a:pt x="410765" y="53578"/>
                </a:lnTo>
                <a:lnTo>
                  <a:pt x="401836" y="35719"/>
                </a:lnTo>
                <a:lnTo>
                  <a:pt x="392906" y="26789"/>
                </a:lnTo>
                <a:lnTo>
                  <a:pt x="383976" y="17859"/>
                </a:lnTo>
                <a:lnTo>
                  <a:pt x="375047" y="8930"/>
                </a:lnTo>
                <a:lnTo>
                  <a:pt x="357187" y="8930"/>
                </a:lnTo>
                <a:lnTo>
                  <a:pt x="348257" y="0"/>
                </a:lnTo>
                <a:lnTo>
                  <a:pt x="330398" y="0"/>
                </a:lnTo>
                <a:lnTo>
                  <a:pt x="303609" y="0"/>
                </a:lnTo>
                <a:lnTo>
                  <a:pt x="276820" y="0"/>
                </a:lnTo>
                <a:lnTo>
                  <a:pt x="250031" y="8930"/>
                </a:lnTo>
                <a:lnTo>
                  <a:pt x="223242" y="8930"/>
                </a:lnTo>
                <a:lnTo>
                  <a:pt x="196453" y="26789"/>
                </a:lnTo>
                <a:lnTo>
                  <a:pt x="160734" y="35719"/>
                </a:lnTo>
                <a:lnTo>
                  <a:pt x="133945" y="53578"/>
                </a:lnTo>
                <a:lnTo>
                  <a:pt x="116086" y="71437"/>
                </a:lnTo>
                <a:lnTo>
                  <a:pt x="89297" y="89297"/>
                </a:lnTo>
                <a:lnTo>
                  <a:pt x="71437" y="116086"/>
                </a:lnTo>
                <a:lnTo>
                  <a:pt x="44648" y="142875"/>
                </a:lnTo>
                <a:lnTo>
                  <a:pt x="35718" y="169664"/>
                </a:lnTo>
                <a:lnTo>
                  <a:pt x="17859" y="196453"/>
                </a:lnTo>
                <a:lnTo>
                  <a:pt x="8929" y="22324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0" y="348258"/>
                </a:lnTo>
                <a:lnTo>
                  <a:pt x="8929" y="375047"/>
                </a:lnTo>
                <a:lnTo>
                  <a:pt x="17859" y="392906"/>
                </a:lnTo>
                <a:lnTo>
                  <a:pt x="35718" y="419695"/>
                </a:lnTo>
                <a:lnTo>
                  <a:pt x="44648" y="437555"/>
                </a:lnTo>
                <a:lnTo>
                  <a:pt x="71437" y="464344"/>
                </a:lnTo>
                <a:lnTo>
                  <a:pt x="89297" y="482203"/>
                </a:lnTo>
                <a:lnTo>
                  <a:pt x="116086" y="491133"/>
                </a:lnTo>
                <a:lnTo>
                  <a:pt x="142875" y="508992"/>
                </a:lnTo>
                <a:lnTo>
                  <a:pt x="169664" y="517922"/>
                </a:lnTo>
                <a:lnTo>
                  <a:pt x="196453" y="526851"/>
                </a:lnTo>
                <a:lnTo>
                  <a:pt x="223242" y="526851"/>
                </a:lnTo>
                <a:lnTo>
                  <a:pt x="250031" y="526851"/>
                </a:lnTo>
                <a:lnTo>
                  <a:pt x="276820" y="526851"/>
                </a:lnTo>
                <a:lnTo>
                  <a:pt x="312539" y="517922"/>
                </a:lnTo>
                <a:lnTo>
                  <a:pt x="330398" y="508992"/>
                </a:lnTo>
                <a:lnTo>
                  <a:pt x="357187" y="500062"/>
                </a:lnTo>
                <a:lnTo>
                  <a:pt x="383976" y="491133"/>
                </a:lnTo>
                <a:lnTo>
                  <a:pt x="401836" y="473273"/>
                </a:lnTo>
                <a:lnTo>
                  <a:pt x="428625" y="455414"/>
                </a:lnTo>
                <a:lnTo>
                  <a:pt x="446484" y="437555"/>
                </a:lnTo>
                <a:lnTo>
                  <a:pt x="464343" y="419695"/>
                </a:lnTo>
                <a:lnTo>
                  <a:pt x="482203" y="401836"/>
                </a:lnTo>
                <a:lnTo>
                  <a:pt x="491132" y="375047"/>
                </a:lnTo>
                <a:lnTo>
                  <a:pt x="508992" y="357187"/>
                </a:lnTo>
                <a:lnTo>
                  <a:pt x="517922" y="330398"/>
                </a:lnTo>
                <a:lnTo>
                  <a:pt x="526851" y="303609"/>
                </a:lnTo>
                <a:lnTo>
                  <a:pt x="526851" y="276820"/>
                </a:lnTo>
                <a:lnTo>
                  <a:pt x="526851" y="258961"/>
                </a:lnTo>
                <a:lnTo>
                  <a:pt x="526851" y="232172"/>
                </a:lnTo>
                <a:lnTo>
                  <a:pt x="526851" y="205383"/>
                </a:lnTo>
                <a:lnTo>
                  <a:pt x="517922" y="187523"/>
                </a:lnTo>
                <a:lnTo>
                  <a:pt x="517922" y="160734"/>
                </a:lnTo>
                <a:lnTo>
                  <a:pt x="500062" y="142875"/>
                </a:lnTo>
                <a:lnTo>
                  <a:pt x="491132" y="125015"/>
                </a:lnTo>
                <a:lnTo>
                  <a:pt x="473273" y="107156"/>
                </a:lnTo>
                <a:lnTo>
                  <a:pt x="455414" y="89297"/>
                </a:lnTo>
                <a:lnTo>
                  <a:pt x="437554" y="71437"/>
                </a:lnTo>
                <a:lnTo>
                  <a:pt x="410765" y="62508"/>
                </a:lnTo>
                <a:lnTo>
                  <a:pt x="392906" y="53578"/>
                </a:lnTo>
                <a:lnTo>
                  <a:pt x="375047" y="44648"/>
                </a:lnTo>
                <a:lnTo>
                  <a:pt x="348257" y="35719"/>
                </a:lnTo>
                <a:lnTo>
                  <a:pt x="330398" y="35719"/>
                </a:lnTo>
                <a:lnTo>
                  <a:pt x="321468" y="35719"/>
                </a:lnTo>
                <a:lnTo>
                  <a:pt x="321468" y="3571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482453" y="1598414"/>
            <a:ext cx="634009" cy="544712"/>
          </a:xfrm>
          <a:custGeom>
            <a:avLst/>
            <a:gdLst/>
            <a:ahLst/>
            <a:cxnLst/>
            <a:rect l="0" t="0" r="0" b="0"/>
            <a:pathLst>
              <a:path w="634009" h="544712">
                <a:moveTo>
                  <a:pt x="562570" y="80367"/>
                </a:moveTo>
                <a:lnTo>
                  <a:pt x="562570" y="80367"/>
                </a:lnTo>
                <a:lnTo>
                  <a:pt x="562570" y="71437"/>
                </a:lnTo>
                <a:lnTo>
                  <a:pt x="562570" y="62508"/>
                </a:lnTo>
                <a:lnTo>
                  <a:pt x="553641" y="44648"/>
                </a:lnTo>
                <a:lnTo>
                  <a:pt x="553641" y="35719"/>
                </a:lnTo>
                <a:lnTo>
                  <a:pt x="535781" y="17859"/>
                </a:lnTo>
                <a:lnTo>
                  <a:pt x="517922" y="8930"/>
                </a:lnTo>
                <a:lnTo>
                  <a:pt x="500063" y="8930"/>
                </a:lnTo>
                <a:lnTo>
                  <a:pt x="482203" y="0"/>
                </a:lnTo>
                <a:lnTo>
                  <a:pt x="455414" y="0"/>
                </a:lnTo>
                <a:lnTo>
                  <a:pt x="419695" y="0"/>
                </a:lnTo>
                <a:lnTo>
                  <a:pt x="392906" y="0"/>
                </a:lnTo>
                <a:lnTo>
                  <a:pt x="357188" y="8930"/>
                </a:lnTo>
                <a:lnTo>
                  <a:pt x="312539" y="8930"/>
                </a:lnTo>
                <a:lnTo>
                  <a:pt x="276820" y="26789"/>
                </a:lnTo>
                <a:lnTo>
                  <a:pt x="241102" y="44648"/>
                </a:lnTo>
                <a:lnTo>
                  <a:pt x="196453" y="71437"/>
                </a:lnTo>
                <a:lnTo>
                  <a:pt x="160735" y="89297"/>
                </a:lnTo>
                <a:lnTo>
                  <a:pt x="125016" y="116086"/>
                </a:lnTo>
                <a:lnTo>
                  <a:pt x="98227" y="151805"/>
                </a:lnTo>
                <a:lnTo>
                  <a:pt x="62508" y="178594"/>
                </a:lnTo>
                <a:lnTo>
                  <a:pt x="44649" y="214312"/>
                </a:lnTo>
                <a:lnTo>
                  <a:pt x="26789" y="250031"/>
                </a:lnTo>
                <a:lnTo>
                  <a:pt x="8930" y="285750"/>
                </a:lnTo>
                <a:lnTo>
                  <a:pt x="0" y="321469"/>
                </a:lnTo>
                <a:lnTo>
                  <a:pt x="0" y="357187"/>
                </a:lnTo>
                <a:lnTo>
                  <a:pt x="0" y="383976"/>
                </a:lnTo>
                <a:lnTo>
                  <a:pt x="8930" y="410765"/>
                </a:lnTo>
                <a:lnTo>
                  <a:pt x="26789" y="437555"/>
                </a:lnTo>
                <a:lnTo>
                  <a:pt x="44649" y="464344"/>
                </a:lnTo>
                <a:lnTo>
                  <a:pt x="62508" y="482203"/>
                </a:lnTo>
                <a:lnTo>
                  <a:pt x="89297" y="500062"/>
                </a:lnTo>
                <a:lnTo>
                  <a:pt x="116086" y="517922"/>
                </a:lnTo>
                <a:lnTo>
                  <a:pt x="151805" y="526851"/>
                </a:lnTo>
                <a:lnTo>
                  <a:pt x="187524" y="535781"/>
                </a:lnTo>
                <a:lnTo>
                  <a:pt x="223242" y="544711"/>
                </a:lnTo>
                <a:lnTo>
                  <a:pt x="267891" y="544711"/>
                </a:lnTo>
                <a:lnTo>
                  <a:pt x="303610" y="544711"/>
                </a:lnTo>
                <a:lnTo>
                  <a:pt x="348258" y="544711"/>
                </a:lnTo>
                <a:lnTo>
                  <a:pt x="383977" y="535781"/>
                </a:lnTo>
                <a:lnTo>
                  <a:pt x="428625" y="526851"/>
                </a:lnTo>
                <a:lnTo>
                  <a:pt x="455414" y="508992"/>
                </a:lnTo>
                <a:lnTo>
                  <a:pt x="491133" y="491133"/>
                </a:lnTo>
                <a:lnTo>
                  <a:pt x="526852" y="473273"/>
                </a:lnTo>
                <a:lnTo>
                  <a:pt x="553641" y="455414"/>
                </a:lnTo>
                <a:lnTo>
                  <a:pt x="571500" y="428625"/>
                </a:lnTo>
                <a:lnTo>
                  <a:pt x="589360" y="401836"/>
                </a:lnTo>
                <a:lnTo>
                  <a:pt x="607219" y="383976"/>
                </a:lnTo>
                <a:lnTo>
                  <a:pt x="616149" y="357187"/>
                </a:lnTo>
                <a:lnTo>
                  <a:pt x="625078" y="330398"/>
                </a:lnTo>
                <a:lnTo>
                  <a:pt x="634008" y="294680"/>
                </a:lnTo>
                <a:lnTo>
                  <a:pt x="634008" y="267890"/>
                </a:lnTo>
                <a:lnTo>
                  <a:pt x="634008" y="241101"/>
                </a:lnTo>
                <a:lnTo>
                  <a:pt x="625078" y="214312"/>
                </a:lnTo>
                <a:lnTo>
                  <a:pt x="616149" y="187523"/>
                </a:lnTo>
                <a:lnTo>
                  <a:pt x="607219" y="160734"/>
                </a:lnTo>
                <a:lnTo>
                  <a:pt x="589360" y="133945"/>
                </a:lnTo>
                <a:lnTo>
                  <a:pt x="571500" y="116086"/>
                </a:lnTo>
                <a:lnTo>
                  <a:pt x="553641" y="89297"/>
                </a:lnTo>
                <a:lnTo>
                  <a:pt x="526852" y="71437"/>
                </a:lnTo>
                <a:lnTo>
                  <a:pt x="508992" y="53578"/>
                </a:lnTo>
                <a:lnTo>
                  <a:pt x="482203" y="44648"/>
                </a:lnTo>
                <a:lnTo>
                  <a:pt x="464344" y="35719"/>
                </a:lnTo>
                <a:lnTo>
                  <a:pt x="446485" y="26789"/>
                </a:lnTo>
                <a:lnTo>
                  <a:pt x="428625" y="17859"/>
                </a:lnTo>
                <a:lnTo>
                  <a:pt x="428625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143250" y="1607344"/>
            <a:ext cx="705446" cy="517922"/>
          </a:xfrm>
          <a:custGeom>
            <a:avLst/>
            <a:gdLst/>
            <a:ahLst/>
            <a:cxnLst/>
            <a:rect l="0" t="0" r="0" b="0"/>
            <a:pathLst>
              <a:path w="705446" h="517922">
                <a:moveTo>
                  <a:pt x="500063" y="35718"/>
                </a:moveTo>
                <a:lnTo>
                  <a:pt x="491133" y="35718"/>
                </a:lnTo>
                <a:lnTo>
                  <a:pt x="491133" y="26789"/>
                </a:lnTo>
                <a:lnTo>
                  <a:pt x="491133" y="26789"/>
                </a:lnTo>
                <a:lnTo>
                  <a:pt x="482203" y="17859"/>
                </a:lnTo>
                <a:lnTo>
                  <a:pt x="464344" y="8929"/>
                </a:lnTo>
                <a:lnTo>
                  <a:pt x="446484" y="8929"/>
                </a:lnTo>
                <a:lnTo>
                  <a:pt x="428625" y="8929"/>
                </a:lnTo>
                <a:lnTo>
                  <a:pt x="401836" y="8929"/>
                </a:lnTo>
                <a:lnTo>
                  <a:pt x="366117" y="8929"/>
                </a:lnTo>
                <a:lnTo>
                  <a:pt x="330398" y="17859"/>
                </a:lnTo>
                <a:lnTo>
                  <a:pt x="285750" y="26789"/>
                </a:lnTo>
                <a:lnTo>
                  <a:pt x="250031" y="44648"/>
                </a:lnTo>
                <a:lnTo>
                  <a:pt x="205383" y="62507"/>
                </a:lnTo>
                <a:lnTo>
                  <a:pt x="160734" y="89296"/>
                </a:lnTo>
                <a:lnTo>
                  <a:pt x="125016" y="107156"/>
                </a:lnTo>
                <a:lnTo>
                  <a:pt x="80367" y="142875"/>
                </a:lnTo>
                <a:lnTo>
                  <a:pt x="53578" y="169664"/>
                </a:lnTo>
                <a:lnTo>
                  <a:pt x="26789" y="205382"/>
                </a:lnTo>
                <a:lnTo>
                  <a:pt x="8930" y="232171"/>
                </a:lnTo>
                <a:lnTo>
                  <a:pt x="0" y="267890"/>
                </a:lnTo>
                <a:lnTo>
                  <a:pt x="0" y="294679"/>
                </a:lnTo>
                <a:lnTo>
                  <a:pt x="0" y="321468"/>
                </a:lnTo>
                <a:lnTo>
                  <a:pt x="8930" y="348257"/>
                </a:lnTo>
                <a:lnTo>
                  <a:pt x="17859" y="375046"/>
                </a:lnTo>
                <a:lnTo>
                  <a:pt x="35719" y="401835"/>
                </a:lnTo>
                <a:lnTo>
                  <a:pt x="62508" y="428625"/>
                </a:lnTo>
                <a:lnTo>
                  <a:pt x="89297" y="446484"/>
                </a:lnTo>
                <a:lnTo>
                  <a:pt x="116086" y="464343"/>
                </a:lnTo>
                <a:lnTo>
                  <a:pt x="142875" y="482203"/>
                </a:lnTo>
                <a:lnTo>
                  <a:pt x="178594" y="491132"/>
                </a:lnTo>
                <a:lnTo>
                  <a:pt x="214313" y="508992"/>
                </a:lnTo>
                <a:lnTo>
                  <a:pt x="258961" y="517921"/>
                </a:lnTo>
                <a:lnTo>
                  <a:pt x="294680" y="517921"/>
                </a:lnTo>
                <a:lnTo>
                  <a:pt x="339328" y="517921"/>
                </a:lnTo>
                <a:lnTo>
                  <a:pt x="383977" y="508992"/>
                </a:lnTo>
                <a:lnTo>
                  <a:pt x="428625" y="500062"/>
                </a:lnTo>
                <a:lnTo>
                  <a:pt x="464344" y="491132"/>
                </a:lnTo>
                <a:lnTo>
                  <a:pt x="508992" y="482203"/>
                </a:lnTo>
                <a:lnTo>
                  <a:pt x="544711" y="464343"/>
                </a:lnTo>
                <a:lnTo>
                  <a:pt x="580430" y="437554"/>
                </a:lnTo>
                <a:lnTo>
                  <a:pt x="607219" y="419695"/>
                </a:lnTo>
                <a:lnTo>
                  <a:pt x="634008" y="392906"/>
                </a:lnTo>
                <a:lnTo>
                  <a:pt x="660797" y="375046"/>
                </a:lnTo>
                <a:lnTo>
                  <a:pt x="678656" y="348257"/>
                </a:lnTo>
                <a:lnTo>
                  <a:pt x="696516" y="321468"/>
                </a:lnTo>
                <a:lnTo>
                  <a:pt x="705445" y="294679"/>
                </a:lnTo>
                <a:lnTo>
                  <a:pt x="705445" y="267890"/>
                </a:lnTo>
                <a:lnTo>
                  <a:pt x="705445" y="232171"/>
                </a:lnTo>
                <a:lnTo>
                  <a:pt x="696516" y="205382"/>
                </a:lnTo>
                <a:lnTo>
                  <a:pt x="678656" y="169664"/>
                </a:lnTo>
                <a:lnTo>
                  <a:pt x="669727" y="142875"/>
                </a:lnTo>
                <a:lnTo>
                  <a:pt x="642938" y="125015"/>
                </a:lnTo>
                <a:lnTo>
                  <a:pt x="616148" y="98226"/>
                </a:lnTo>
                <a:lnTo>
                  <a:pt x="589359" y="71437"/>
                </a:lnTo>
                <a:lnTo>
                  <a:pt x="553641" y="53578"/>
                </a:lnTo>
                <a:lnTo>
                  <a:pt x="508992" y="35718"/>
                </a:lnTo>
                <a:lnTo>
                  <a:pt x="464344" y="26789"/>
                </a:lnTo>
                <a:lnTo>
                  <a:pt x="419695" y="8929"/>
                </a:lnTo>
                <a:lnTo>
                  <a:pt x="366117" y="0"/>
                </a:lnTo>
                <a:lnTo>
                  <a:pt x="330398" y="0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4991695" y="3161109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0"/>
                </a:lnTo>
                <a:lnTo>
                  <a:pt x="178594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295305" y="2920007"/>
            <a:ext cx="285751" cy="348259"/>
          </a:xfrm>
          <a:custGeom>
            <a:avLst/>
            <a:gdLst/>
            <a:ahLst/>
            <a:cxnLst/>
            <a:rect l="0" t="0" r="0" b="0"/>
            <a:pathLst>
              <a:path w="285751" h="348259">
                <a:moveTo>
                  <a:pt x="258961" y="26789"/>
                </a:moveTo>
                <a:lnTo>
                  <a:pt x="258961" y="26789"/>
                </a:lnTo>
                <a:lnTo>
                  <a:pt x="250031" y="17860"/>
                </a:lnTo>
                <a:lnTo>
                  <a:pt x="241101" y="17860"/>
                </a:lnTo>
                <a:lnTo>
                  <a:pt x="223242" y="8930"/>
                </a:lnTo>
                <a:lnTo>
                  <a:pt x="205383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51804" y="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26789"/>
                </a:lnTo>
                <a:lnTo>
                  <a:pt x="3571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44648" y="53579"/>
                </a:lnTo>
                <a:lnTo>
                  <a:pt x="44648" y="71438"/>
                </a:lnTo>
                <a:lnTo>
                  <a:pt x="44648" y="89297"/>
                </a:lnTo>
                <a:lnTo>
                  <a:pt x="44648" y="107157"/>
                </a:lnTo>
                <a:lnTo>
                  <a:pt x="53578" y="125016"/>
                </a:lnTo>
                <a:lnTo>
                  <a:pt x="53578" y="142875"/>
                </a:lnTo>
                <a:lnTo>
                  <a:pt x="53578" y="160735"/>
                </a:lnTo>
                <a:lnTo>
                  <a:pt x="53578" y="169664"/>
                </a:lnTo>
                <a:lnTo>
                  <a:pt x="53578" y="187524"/>
                </a:lnTo>
                <a:lnTo>
                  <a:pt x="53578" y="187524"/>
                </a:lnTo>
                <a:lnTo>
                  <a:pt x="53578" y="196454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71437" y="196454"/>
                </a:lnTo>
                <a:lnTo>
                  <a:pt x="80367" y="187524"/>
                </a:lnTo>
                <a:lnTo>
                  <a:pt x="80367" y="178594"/>
                </a:lnTo>
                <a:lnTo>
                  <a:pt x="98226" y="169664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60734" y="142875"/>
                </a:lnTo>
                <a:lnTo>
                  <a:pt x="178593" y="151805"/>
                </a:lnTo>
                <a:lnTo>
                  <a:pt x="196453" y="151805"/>
                </a:lnTo>
                <a:lnTo>
                  <a:pt x="214312" y="160735"/>
                </a:lnTo>
                <a:lnTo>
                  <a:pt x="232172" y="169664"/>
                </a:lnTo>
                <a:lnTo>
                  <a:pt x="241101" y="187524"/>
                </a:lnTo>
                <a:lnTo>
                  <a:pt x="258961" y="196454"/>
                </a:lnTo>
                <a:lnTo>
                  <a:pt x="267890" y="214313"/>
                </a:lnTo>
                <a:lnTo>
                  <a:pt x="276820" y="232172"/>
                </a:lnTo>
                <a:lnTo>
                  <a:pt x="285750" y="250032"/>
                </a:lnTo>
                <a:lnTo>
                  <a:pt x="285750" y="267891"/>
                </a:lnTo>
                <a:lnTo>
                  <a:pt x="285750" y="276821"/>
                </a:lnTo>
                <a:lnTo>
                  <a:pt x="285750" y="294680"/>
                </a:lnTo>
                <a:lnTo>
                  <a:pt x="276820" y="303610"/>
                </a:lnTo>
                <a:lnTo>
                  <a:pt x="267890" y="312539"/>
                </a:lnTo>
                <a:lnTo>
                  <a:pt x="258961" y="321469"/>
                </a:lnTo>
                <a:lnTo>
                  <a:pt x="250031" y="330399"/>
                </a:lnTo>
                <a:lnTo>
                  <a:pt x="232172" y="339329"/>
                </a:lnTo>
                <a:lnTo>
                  <a:pt x="214312" y="339329"/>
                </a:lnTo>
                <a:lnTo>
                  <a:pt x="187523" y="348258"/>
                </a:lnTo>
                <a:lnTo>
                  <a:pt x="169664" y="348258"/>
                </a:lnTo>
                <a:lnTo>
                  <a:pt x="142875" y="348258"/>
                </a:lnTo>
                <a:lnTo>
                  <a:pt x="116086" y="348258"/>
                </a:lnTo>
                <a:lnTo>
                  <a:pt x="89297" y="339329"/>
                </a:lnTo>
                <a:lnTo>
                  <a:pt x="71437" y="339329"/>
                </a:lnTo>
                <a:lnTo>
                  <a:pt x="44648" y="330399"/>
                </a:lnTo>
                <a:lnTo>
                  <a:pt x="26789" y="330399"/>
                </a:lnTo>
                <a:lnTo>
                  <a:pt x="8929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080992" y="3884414"/>
            <a:ext cx="187525" cy="8930"/>
          </a:xfrm>
          <a:custGeom>
            <a:avLst/>
            <a:gdLst/>
            <a:ahLst/>
            <a:cxnLst/>
            <a:rect l="0" t="0" r="0" b="0"/>
            <a:pathLst>
              <a:path w="187525" h="8930">
                <a:moveTo>
                  <a:pt x="0" y="8929"/>
                </a:move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29"/>
                </a:lnTo>
                <a:lnTo>
                  <a:pt x="178594" y="8929"/>
                </a:lnTo>
                <a:lnTo>
                  <a:pt x="187524" y="8929"/>
                </a:lnTo>
                <a:lnTo>
                  <a:pt x="187524" y="89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348883" y="3714750"/>
            <a:ext cx="330399" cy="276821"/>
          </a:xfrm>
          <a:custGeom>
            <a:avLst/>
            <a:gdLst/>
            <a:ahLst/>
            <a:cxnLst/>
            <a:rect l="0" t="0" r="0" b="0"/>
            <a:pathLst>
              <a:path w="330399" h="276821">
                <a:moveTo>
                  <a:pt x="0" y="80367"/>
                </a:moveTo>
                <a:lnTo>
                  <a:pt x="0" y="80367"/>
                </a:lnTo>
                <a:lnTo>
                  <a:pt x="0" y="71437"/>
                </a:lnTo>
                <a:lnTo>
                  <a:pt x="0" y="62507"/>
                </a:lnTo>
                <a:lnTo>
                  <a:pt x="8930" y="53578"/>
                </a:lnTo>
                <a:lnTo>
                  <a:pt x="26789" y="35718"/>
                </a:lnTo>
                <a:lnTo>
                  <a:pt x="44648" y="26789"/>
                </a:lnTo>
                <a:lnTo>
                  <a:pt x="62508" y="17859"/>
                </a:lnTo>
                <a:lnTo>
                  <a:pt x="80367" y="8929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8929"/>
                </a:lnTo>
                <a:lnTo>
                  <a:pt x="214312" y="17859"/>
                </a:lnTo>
                <a:lnTo>
                  <a:pt x="232172" y="35718"/>
                </a:lnTo>
                <a:lnTo>
                  <a:pt x="241101" y="44648"/>
                </a:lnTo>
                <a:lnTo>
                  <a:pt x="258961" y="62507"/>
                </a:lnTo>
                <a:lnTo>
                  <a:pt x="276820" y="80367"/>
                </a:lnTo>
                <a:lnTo>
                  <a:pt x="285750" y="107156"/>
                </a:lnTo>
                <a:lnTo>
                  <a:pt x="285750" y="125015"/>
                </a:lnTo>
                <a:lnTo>
                  <a:pt x="294680" y="151804"/>
                </a:lnTo>
                <a:lnTo>
                  <a:pt x="294680" y="169664"/>
                </a:lnTo>
                <a:lnTo>
                  <a:pt x="285750" y="196453"/>
                </a:lnTo>
                <a:lnTo>
                  <a:pt x="276820" y="214312"/>
                </a:lnTo>
                <a:lnTo>
                  <a:pt x="267890" y="232171"/>
                </a:lnTo>
                <a:lnTo>
                  <a:pt x="250031" y="250031"/>
                </a:lnTo>
                <a:lnTo>
                  <a:pt x="232172" y="258961"/>
                </a:lnTo>
                <a:lnTo>
                  <a:pt x="214312" y="267890"/>
                </a:lnTo>
                <a:lnTo>
                  <a:pt x="187523" y="276820"/>
                </a:lnTo>
                <a:lnTo>
                  <a:pt x="160734" y="276820"/>
                </a:lnTo>
                <a:lnTo>
                  <a:pt x="133945" y="276820"/>
                </a:lnTo>
                <a:lnTo>
                  <a:pt x="107156" y="276820"/>
                </a:lnTo>
                <a:lnTo>
                  <a:pt x="80367" y="276820"/>
                </a:lnTo>
                <a:lnTo>
                  <a:pt x="62508" y="267890"/>
                </a:lnTo>
                <a:lnTo>
                  <a:pt x="44648" y="258961"/>
                </a:lnTo>
                <a:lnTo>
                  <a:pt x="26789" y="250031"/>
                </a:lnTo>
                <a:lnTo>
                  <a:pt x="17859" y="232171"/>
                </a:lnTo>
                <a:lnTo>
                  <a:pt x="17859" y="223242"/>
                </a:lnTo>
                <a:lnTo>
                  <a:pt x="17859" y="223242"/>
                </a:lnTo>
                <a:lnTo>
                  <a:pt x="26789" y="214312"/>
                </a:lnTo>
                <a:lnTo>
                  <a:pt x="35719" y="205382"/>
                </a:lnTo>
                <a:lnTo>
                  <a:pt x="53578" y="205382"/>
                </a:lnTo>
                <a:lnTo>
                  <a:pt x="71437" y="205382"/>
                </a:lnTo>
                <a:lnTo>
                  <a:pt x="98226" y="205382"/>
                </a:lnTo>
                <a:lnTo>
                  <a:pt x="125015" y="205382"/>
                </a:lnTo>
                <a:lnTo>
                  <a:pt x="151805" y="205382"/>
                </a:lnTo>
                <a:lnTo>
                  <a:pt x="178594" y="205382"/>
                </a:lnTo>
                <a:lnTo>
                  <a:pt x="205383" y="214312"/>
                </a:lnTo>
                <a:lnTo>
                  <a:pt x="223242" y="214312"/>
                </a:lnTo>
                <a:lnTo>
                  <a:pt x="250031" y="223242"/>
                </a:lnTo>
                <a:lnTo>
                  <a:pt x="267890" y="232171"/>
                </a:lnTo>
                <a:lnTo>
                  <a:pt x="294680" y="232171"/>
                </a:lnTo>
                <a:lnTo>
                  <a:pt x="303609" y="241101"/>
                </a:lnTo>
                <a:lnTo>
                  <a:pt x="321469" y="250031"/>
                </a:lnTo>
                <a:lnTo>
                  <a:pt x="330398" y="250031"/>
                </a:lnTo>
                <a:lnTo>
                  <a:pt x="330398" y="25003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750719" y="3723679"/>
            <a:ext cx="294680" cy="267892"/>
          </a:xfrm>
          <a:custGeom>
            <a:avLst/>
            <a:gdLst/>
            <a:ahLst/>
            <a:cxnLst/>
            <a:rect l="0" t="0" r="0" b="0"/>
            <a:pathLst>
              <a:path w="294680" h="267892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8929" y="44649"/>
                </a:lnTo>
                <a:lnTo>
                  <a:pt x="8929" y="35719"/>
                </a:lnTo>
                <a:lnTo>
                  <a:pt x="17859" y="26789"/>
                </a:lnTo>
                <a:lnTo>
                  <a:pt x="35719" y="1786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116086" y="8930"/>
                </a:lnTo>
                <a:lnTo>
                  <a:pt x="142875" y="8930"/>
                </a:lnTo>
                <a:lnTo>
                  <a:pt x="169664" y="17860"/>
                </a:lnTo>
                <a:lnTo>
                  <a:pt x="187523" y="26789"/>
                </a:lnTo>
                <a:lnTo>
                  <a:pt x="205383" y="35719"/>
                </a:lnTo>
                <a:lnTo>
                  <a:pt x="223242" y="53578"/>
                </a:lnTo>
                <a:lnTo>
                  <a:pt x="241101" y="71438"/>
                </a:lnTo>
                <a:lnTo>
                  <a:pt x="250031" y="89297"/>
                </a:lnTo>
                <a:lnTo>
                  <a:pt x="258961" y="116086"/>
                </a:lnTo>
                <a:lnTo>
                  <a:pt x="258961" y="133946"/>
                </a:lnTo>
                <a:lnTo>
                  <a:pt x="258961" y="160735"/>
                </a:lnTo>
                <a:lnTo>
                  <a:pt x="258961" y="187524"/>
                </a:lnTo>
                <a:lnTo>
                  <a:pt x="250031" y="205383"/>
                </a:lnTo>
                <a:lnTo>
                  <a:pt x="232172" y="223242"/>
                </a:lnTo>
                <a:lnTo>
                  <a:pt x="214312" y="232172"/>
                </a:lnTo>
                <a:lnTo>
                  <a:pt x="196453" y="250032"/>
                </a:lnTo>
                <a:lnTo>
                  <a:pt x="178594" y="250032"/>
                </a:lnTo>
                <a:lnTo>
                  <a:pt x="160734" y="258961"/>
                </a:lnTo>
                <a:lnTo>
                  <a:pt x="142875" y="267891"/>
                </a:lnTo>
                <a:lnTo>
                  <a:pt x="125015" y="267891"/>
                </a:lnTo>
                <a:lnTo>
                  <a:pt x="107156" y="258961"/>
                </a:lnTo>
                <a:lnTo>
                  <a:pt x="89297" y="258961"/>
                </a:lnTo>
                <a:lnTo>
                  <a:pt x="71437" y="250032"/>
                </a:lnTo>
                <a:lnTo>
                  <a:pt x="53578" y="241102"/>
                </a:lnTo>
                <a:lnTo>
                  <a:pt x="44648" y="223242"/>
                </a:lnTo>
                <a:lnTo>
                  <a:pt x="44648" y="214313"/>
                </a:lnTo>
                <a:lnTo>
                  <a:pt x="35719" y="205383"/>
                </a:lnTo>
                <a:lnTo>
                  <a:pt x="44648" y="196453"/>
                </a:lnTo>
                <a:lnTo>
                  <a:pt x="44648" y="187524"/>
                </a:lnTo>
                <a:lnTo>
                  <a:pt x="53578" y="178594"/>
                </a:lnTo>
                <a:lnTo>
                  <a:pt x="71437" y="178594"/>
                </a:lnTo>
                <a:lnTo>
                  <a:pt x="89297" y="178594"/>
                </a:lnTo>
                <a:lnTo>
                  <a:pt x="107156" y="178594"/>
                </a:lnTo>
                <a:lnTo>
                  <a:pt x="133945" y="178594"/>
                </a:lnTo>
                <a:lnTo>
                  <a:pt x="151804" y="187524"/>
                </a:lnTo>
                <a:lnTo>
                  <a:pt x="178594" y="187524"/>
                </a:lnTo>
                <a:lnTo>
                  <a:pt x="196453" y="196453"/>
                </a:lnTo>
                <a:lnTo>
                  <a:pt x="214312" y="205383"/>
                </a:lnTo>
                <a:lnTo>
                  <a:pt x="232172" y="214313"/>
                </a:lnTo>
                <a:lnTo>
                  <a:pt x="250031" y="214313"/>
                </a:lnTo>
                <a:lnTo>
                  <a:pt x="267890" y="223242"/>
                </a:lnTo>
                <a:lnTo>
                  <a:pt x="276820" y="232172"/>
                </a:lnTo>
                <a:lnTo>
                  <a:pt x="285750" y="241102"/>
                </a:lnTo>
                <a:lnTo>
                  <a:pt x="294679" y="250032"/>
                </a:lnTo>
                <a:lnTo>
                  <a:pt x="294679" y="250032"/>
                </a:lnTo>
                <a:lnTo>
                  <a:pt x="294679" y="25003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5375672" y="4464843"/>
            <a:ext cx="35720" cy="303611"/>
          </a:xfrm>
          <a:custGeom>
            <a:avLst/>
            <a:gdLst/>
            <a:ahLst/>
            <a:cxnLst/>
            <a:rect l="0" t="0" r="0" b="0"/>
            <a:pathLst>
              <a:path w="35720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35719"/>
                </a:lnTo>
                <a:lnTo>
                  <a:pt x="17859" y="53578"/>
                </a:lnTo>
                <a:lnTo>
                  <a:pt x="26789" y="80368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14313"/>
                </a:lnTo>
                <a:lnTo>
                  <a:pt x="26789" y="241102"/>
                </a:lnTo>
                <a:lnTo>
                  <a:pt x="26789" y="258961"/>
                </a:lnTo>
                <a:lnTo>
                  <a:pt x="26789" y="267891"/>
                </a:lnTo>
                <a:lnTo>
                  <a:pt x="35719" y="285750"/>
                </a:lnTo>
                <a:lnTo>
                  <a:pt x="35719" y="29468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  <a:lnTo>
                  <a:pt x="35719" y="30361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5268516" y="4572000"/>
            <a:ext cx="232173" cy="26790"/>
          </a:xfrm>
          <a:custGeom>
            <a:avLst/>
            <a:gdLst/>
            <a:ahLst/>
            <a:cxnLst/>
            <a:rect l="0" t="0" r="0" b="0"/>
            <a:pathLst>
              <a:path w="232173" h="2679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25015" y="8929"/>
                </a:lnTo>
                <a:lnTo>
                  <a:pt x="151804" y="8929"/>
                </a:lnTo>
                <a:lnTo>
                  <a:pt x="178593" y="17859"/>
                </a:lnTo>
                <a:lnTo>
                  <a:pt x="205382" y="26789"/>
                </a:lnTo>
                <a:lnTo>
                  <a:pt x="223242" y="26789"/>
                </a:lnTo>
                <a:lnTo>
                  <a:pt x="232172" y="26789"/>
                </a:lnTo>
                <a:lnTo>
                  <a:pt x="232172" y="267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5581055" y="4402336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44648"/>
                </a:lnTo>
                <a:lnTo>
                  <a:pt x="8929" y="62507"/>
                </a:lnTo>
                <a:lnTo>
                  <a:pt x="8929" y="71437"/>
                </a:lnTo>
                <a:lnTo>
                  <a:pt x="0" y="89296"/>
                </a:lnTo>
                <a:lnTo>
                  <a:pt x="0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26789" y="151804"/>
                </a:lnTo>
                <a:lnTo>
                  <a:pt x="35718" y="16073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33945" y="160734"/>
                </a:lnTo>
                <a:lnTo>
                  <a:pt x="133945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5715000" y="4375546"/>
            <a:ext cx="26790" cy="375048"/>
          </a:xfrm>
          <a:custGeom>
            <a:avLst/>
            <a:gdLst/>
            <a:ahLst/>
            <a:cxnLst/>
            <a:rect l="0" t="0" r="0" b="0"/>
            <a:pathLst>
              <a:path w="26790" h="37504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30" y="151805"/>
                </a:lnTo>
                <a:lnTo>
                  <a:pt x="8930" y="178594"/>
                </a:lnTo>
                <a:lnTo>
                  <a:pt x="0" y="214313"/>
                </a:lnTo>
                <a:lnTo>
                  <a:pt x="0" y="250032"/>
                </a:lnTo>
                <a:lnTo>
                  <a:pt x="0" y="276821"/>
                </a:lnTo>
                <a:lnTo>
                  <a:pt x="0" y="303610"/>
                </a:lnTo>
                <a:lnTo>
                  <a:pt x="0" y="330399"/>
                </a:lnTo>
                <a:lnTo>
                  <a:pt x="8930" y="348258"/>
                </a:lnTo>
                <a:lnTo>
                  <a:pt x="8930" y="366118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5866805" y="4402336"/>
            <a:ext cx="205384" cy="348258"/>
          </a:xfrm>
          <a:custGeom>
            <a:avLst/>
            <a:gdLst/>
            <a:ahLst/>
            <a:cxnLst/>
            <a:rect l="0" t="0" r="0" b="0"/>
            <a:pathLst>
              <a:path w="205384" h="348258">
                <a:moveTo>
                  <a:pt x="13394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8929"/>
                </a:lnTo>
                <a:lnTo>
                  <a:pt x="107156" y="17859"/>
                </a:lnTo>
                <a:lnTo>
                  <a:pt x="98226" y="26789"/>
                </a:lnTo>
                <a:lnTo>
                  <a:pt x="80367" y="44648"/>
                </a:lnTo>
                <a:lnTo>
                  <a:pt x="62508" y="53578"/>
                </a:lnTo>
                <a:lnTo>
                  <a:pt x="44648" y="71437"/>
                </a:lnTo>
                <a:lnTo>
                  <a:pt x="35718" y="80367"/>
                </a:lnTo>
                <a:lnTo>
                  <a:pt x="26789" y="98226"/>
                </a:lnTo>
                <a:lnTo>
                  <a:pt x="8929" y="116085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8" y="178593"/>
                </a:lnTo>
                <a:lnTo>
                  <a:pt x="53578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51804" y="178593"/>
                </a:lnTo>
                <a:lnTo>
                  <a:pt x="160734" y="187523"/>
                </a:lnTo>
                <a:lnTo>
                  <a:pt x="178593" y="205382"/>
                </a:lnTo>
                <a:lnTo>
                  <a:pt x="187523" y="214312"/>
                </a:lnTo>
                <a:lnTo>
                  <a:pt x="196453" y="232171"/>
                </a:lnTo>
                <a:lnTo>
                  <a:pt x="205383" y="241101"/>
                </a:lnTo>
                <a:lnTo>
                  <a:pt x="205383" y="258960"/>
                </a:lnTo>
                <a:lnTo>
                  <a:pt x="205383" y="276820"/>
                </a:lnTo>
                <a:lnTo>
                  <a:pt x="205383" y="285750"/>
                </a:lnTo>
                <a:lnTo>
                  <a:pt x="196453" y="303609"/>
                </a:lnTo>
                <a:lnTo>
                  <a:pt x="187523" y="312539"/>
                </a:lnTo>
                <a:lnTo>
                  <a:pt x="178593" y="330398"/>
                </a:lnTo>
                <a:lnTo>
                  <a:pt x="160734" y="339328"/>
                </a:lnTo>
                <a:lnTo>
                  <a:pt x="142875" y="339328"/>
                </a:lnTo>
                <a:lnTo>
                  <a:pt x="125015" y="348257"/>
                </a:lnTo>
                <a:lnTo>
                  <a:pt x="107156" y="348257"/>
                </a:lnTo>
                <a:lnTo>
                  <a:pt x="89297" y="348257"/>
                </a:lnTo>
                <a:lnTo>
                  <a:pt x="71437" y="348257"/>
                </a:lnTo>
                <a:lnTo>
                  <a:pt x="53578" y="339328"/>
                </a:lnTo>
                <a:lnTo>
                  <a:pt x="35718" y="339328"/>
                </a:lnTo>
                <a:lnTo>
                  <a:pt x="17859" y="330398"/>
                </a:lnTo>
                <a:lnTo>
                  <a:pt x="8929" y="330398"/>
                </a:lnTo>
                <a:lnTo>
                  <a:pt x="8929" y="33039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143625" y="4420195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223992" y="4429125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26789" y="0"/>
                </a:moveTo>
                <a:lnTo>
                  <a:pt x="2678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60" y="151804"/>
                </a:lnTo>
                <a:lnTo>
                  <a:pt x="17860" y="178593"/>
                </a:lnTo>
                <a:lnTo>
                  <a:pt x="8930" y="205382"/>
                </a:lnTo>
                <a:lnTo>
                  <a:pt x="8930" y="232171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8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340078" y="469701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545336" y="5304234"/>
            <a:ext cx="35720" cy="375047"/>
          </a:xfrm>
          <a:custGeom>
            <a:avLst/>
            <a:gdLst/>
            <a:ahLst/>
            <a:cxnLst/>
            <a:rect l="0" t="0" r="0" b="0"/>
            <a:pathLst>
              <a:path w="35720" h="375047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35719" y="205383"/>
                </a:lnTo>
                <a:lnTo>
                  <a:pt x="35719" y="232172"/>
                </a:lnTo>
                <a:lnTo>
                  <a:pt x="35719" y="267891"/>
                </a:lnTo>
                <a:lnTo>
                  <a:pt x="35719" y="294679"/>
                </a:lnTo>
                <a:lnTo>
                  <a:pt x="35719" y="321468"/>
                </a:lnTo>
                <a:lnTo>
                  <a:pt x="35719" y="348257"/>
                </a:lnTo>
                <a:lnTo>
                  <a:pt x="35719" y="366117"/>
                </a:lnTo>
                <a:lnTo>
                  <a:pt x="35719" y="375046"/>
                </a:lnTo>
                <a:lnTo>
                  <a:pt x="35719" y="37504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5464969" y="5500688"/>
            <a:ext cx="241102" cy="17860"/>
          </a:xfrm>
          <a:custGeom>
            <a:avLst/>
            <a:gdLst/>
            <a:ahLst/>
            <a:cxnLst/>
            <a:rect l="0" t="0" r="0" b="0"/>
            <a:pathLst>
              <a:path w="241102" h="17860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8929" y="8929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25015" y="8929"/>
                </a:lnTo>
                <a:lnTo>
                  <a:pt x="151804" y="8929"/>
                </a:lnTo>
                <a:lnTo>
                  <a:pt x="178594" y="8929"/>
                </a:lnTo>
                <a:lnTo>
                  <a:pt x="205383" y="8929"/>
                </a:lnTo>
                <a:lnTo>
                  <a:pt x="223242" y="8929"/>
                </a:lnTo>
                <a:lnTo>
                  <a:pt x="232172" y="8929"/>
                </a:lnTo>
                <a:lnTo>
                  <a:pt x="241101" y="8929"/>
                </a:lnTo>
                <a:lnTo>
                  <a:pt x="241101" y="89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5795367" y="5268516"/>
            <a:ext cx="258962" cy="482203"/>
          </a:xfrm>
          <a:custGeom>
            <a:avLst/>
            <a:gdLst/>
            <a:ahLst/>
            <a:cxnLst/>
            <a:rect l="0" t="0" r="0" b="0"/>
            <a:pathLst>
              <a:path w="258962" h="482203">
                <a:moveTo>
                  <a:pt x="98227" y="0"/>
                </a:move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8929"/>
                </a:lnTo>
                <a:lnTo>
                  <a:pt x="89297" y="17859"/>
                </a:lnTo>
                <a:lnTo>
                  <a:pt x="80367" y="35718"/>
                </a:lnTo>
                <a:lnTo>
                  <a:pt x="62508" y="53578"/>
                </a:lnTo>
                <a:lnTo>
                  <a:pt x="44649" y="71437"/>
                </a:lnTo>
                <a:lnTo>
                  <a:pt x="35719" y="98226"/>
                </a:lnTo>
                <a:lnTo>
                  <a:pt x="17860" y="133945"/>
                </a:lnTo>
                <a:lnTo>
                  <a:pt x="8930" y="160734"/>
                </a:lnTo>
                <a:lnTo>
                  <a:pt x="0" y="196453"/>
                </a:lnTo>
                <a:lnTo>
                  <a:pt x="0" y="232172"/>
                </a:lnTo>
                <a:lnTo>
                  <a:pt x="0" y="267890"/>
                </a:lnTo>
                <a:lnTo>
                  <a:pt x="0" y="303609"/>
                </a:lnTo>
                <a:lnTo>
                  <a:pt x="17860" y="339327"/>
                </a:lnTo>
                <a:lnTo>
                  <a:pt x="26789" y="375046"/>
                </a:lnTo>
                <a:lnTo>
                  <a:pt x="44649" y="401835"/>
                </a:lnTo>
                <a:lnTo>
                  <a:pt x="71438" y="428624"/>
                </a:lnTo>
                <a:lnTo>
                  <a:pt x="89297" y="455413"/>
                </a:lnTo>
                <a:lnTo>
                  <a:pt x="116086" y="473272"/>
                </a:lnTo>
                <a:lnTo>
                  <a:pt x="133946" y="482202"/>
                </a:lnTo>
                <a:lnTo>
                  <a:pt x="160735" y="482202"/>
                </a:lnTo>
                <a:lnTo>
                  <a:pt x="187524" y="482202"/>
                </a:lnTo>
                <a:lnTo>
                  <a:pt x="205383" y="473272"/>
                </a:lnTo>
                <a:lnTo>
                  <a:pt x="223242" y="455413"/>
                </a:lnTo>
                <a:lnTo>
                  <a:pt x="241102" y="437554"/>
                </a:lnTo>
                <a:lnTo>
                  <a:pt x="250031" y="410764"/>
                </a:lnTo>
                <a:lnTo>
                  <a:pt x="250031" y="383975"/>
                </a:lnTo>
                <a:lnTo>
                  <a:pt x="258961" y="357186"/>
                </a:lnTo>
                <a:lnTo>
                  <a:pt x="250031" y="330397"/>
                </a:lnTo>
                <a:lnTo>
                  <a:pt x="250031" y="294679"/>
                </a:lnTo>
                <a:lnTo>
                  <a:pt x="241102" y="267890"/>
                </a:lnTo>
                <a:lnTo>
                  <a:pt x="223242" y="241101"/>
                </a:lnTo>
                <a:lnTo>
                  <a:pt x="205383" y="214312"/>
                </a:lnTo>
                <a:lnTo>
                  <a:pt x="196453" y="187523"/>
                </a:lnTo>
                <a:lnTo>
                  <a:pt x="178594" y="178593"/>
                </a:lnTo>
                <a:lnTo>
                  <a:pt x="151805" y="169664"/>
                </a:lnTo>
                <a:lnTo>
                  <a:pt x="133946" y="160734"/>
                </a:lnTo>
                <a:lnTo>
                  <a:pt x="125016" y="160734"/>
                </a:lnTo>
                <a:lnTo>
                  <a:pt x="107156" y="169664"/>
                </a:lnTo>
                <a:lnTo>
                  <a:pt x="98227" y="178593"/>
                </a:lnTo>
                <a:lnTo>
                  <a:pt x="89297" y="196453"/>
                </a:lnTo>
                <a:lnTo>
                  <a:pt x="89297" y="214312"/>
                </a:lnTo>
                <a:lnTo>
                  <a:pt x="80367" y="232172"/>
                </a:lnTo>
                <a:lnTo>
                  <a:pt x="80367" y="250031"/>
                </a:lnTo>
                <a:lnTo>
                  <a:pt x="80367" y="276820"/>
                </a:lnTo>
                <a:lnTo>
                  <a:pt x="89297" y="303609"/>
                </a:lnTo>
                <a:lnTo>
                  <a:pt x="98227" y="321468"/>
                </a:lnTo>
                <a:lnTo>
                  <a:pt x="107156" y="348257"/>
                </a:lnTo>
                <a:lnTo>
                  <a:pt x="125016" y="366116"/>
                </a:lnTo>
                <a:lnTo>
                  <a:pt x="151805" y="392905"/>
                </a:lnTo>
                <a:lnTo>
                  <a:pt x="169664" y="410764"/>
                </a:lnTo>
                <a:lnTo>
                  <a:pt x="187524" y="419694"/>
                </a:lnTo>
                <a:lnTo>
                  <a:pt x="196453" y="419694"/>
                </a:lnTo>
                <a:lnTo>
                  <a:pt x="196453" y="4196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6098977" y="5295305"/>
            <a:ext cx="250032" cy="428625"/>
          </a:xfrm>
          <a:custGeom>
            <a:avLst/>
            <a:gdLst/>
            <a:ahLst/>
            <a:cxnLst/>
            <a:rect l="0" t="0" r="0" b="0"/>
            <a:pathLst>
              <a:path w="250032" h="428625">
                <a:moveTo>
                  <a:pt x="107156" y="17859"/>
                </a:moveTo>
                <a:lnTo>
                  <a:pt x="107156" y="17859"/>
                </a:lnTo>
                <a:lnTo>
                  <a:pt x="107156" y="8929"/>
                </a:lnTo>
                <a:lnTo>
                  <a:pt x="98226" y="8929"/>
                </a:lnTo>
                <a:lnTo>
                  <a:pt x="98226" y="8929"/>
                </a:lnTo>
                <a:lnTo>
                  <a:pt x="89296" y="8929"/>
                </a:lnTo>
                <a:lnTo>
                  <a:pt x="89296" y="8929"/>
                </a:lnTo>
                <a:lnTo>
                  <a:pt x="80367" y="8929"/>
                </a:lnTo>
                <a:lnTo>
                  <a:pt x="62507" y="26789"/>
                </a:lnTo>
                <a:lnTo>
                  <a:pt x="53578" y="44648"/>
                </a:lnTo>
                <a:lnTo>
                  <a:pt x="35718" y="71437"/>
                </a:lnTo>
                <a:lnTo>
                  <a:pt x="26789" y="98226"/>
                </a:lnTo>
                <a:lnTo>
                  <a:pt x="8929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0" y="232172"/>
                </a:lnTo>
                <a:lnTo>
                  <a:pt x="0" y="267890"/>
                </a:lnTo>
                <a:lnTo>
                  <a:pt x="17859" y="303608"/>
                </a:lnTo>
                <a:lnTo>
                  <a:pt x="26789" y="330397"/>
                </a:lnTo>
                <a:lnTo>
                  <a:pt x="44648" y="357186"/>
                </a:lnTo>
                <a:lnTo>
                  <a:pt x="71437" y="383975"/>
                </a:lnTo>
                <a:lnTo>
                  <a:pt x="89296" y="410765"/>
                </a:lnTo>
                <a:lnTo>
                  <a:pt x="116086" y="419694"/>
                </a:lnTo>
                <a:lnTo>
                  <a:pt x="142875" y="428624"/>
                </a:lnTo>
                <a:lnTo>
                  <a:pt x="160734" y="428624"/>
                </a:lnTo>
                <a:lnTo>
                  <a:pt x="187523" y="419694"/>
                </a:lnTo>
                <a:lnTo>
                  <a:pt x="205382" y="410765"/>
                </a:lnTo>
                <a:lnTo>
                  <a:pt x="223242" y="392905"/>
                </a:lnTo>
                <a:lnTo>
                  <a:pt x="232171" y="375046"/>
                </a:lnTo>
                <a:lnTo>
                  <a:pt x="241101" y="348257"/>
                </a:lnTo>
                <a:lnTo>
                  <a:pt x="250031" y="312538"/>
                </a:lnTo>
                <a:lnTo>
                  <a:pt x="250031" y="276820"/>
                </a:lnTo>
                <a:lnTo>
                  <a:pt x="250031" y="241101"/>
                </a:lnTo>
                <a:lnTo>
                  <a:pt x="241101" y="205383"/>
                </a:lnTo>
                <a:lnTo>
                  <a:pt x="223242" y="169664"/>
                </a:lnTo>
                <a:lnTo>
                  <a:pt x="214312" y="133945"/>
                </a:lnTo>
                <a:lnTo>
                  <a:pt x="196453" y="98226"/>
                </a:lnTo>
                <a:lnTo>
                  <a:pt x="178593" y="71437"/>
                </a:lnTo>
                <a:lnTo>
                  <a:pt x="151804" y="44648"/>
                </a:lnTo>
                <a:lnTo>
                  <a:pt x="125015" y="17859"/>
                </a:lnTo>
                <a:lnTo>
                  <a:pt x="107156" y="8929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Write integer for situation?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Grade lowered by 8pts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The temperature fell 4 degrees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Gained $4000 in stock market</a:t>
            </a:r>
            <a:endParaRPr lang="en-US" sz="2000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Loss of 10yds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23 above zero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 smtClean="0"/>
              <a:t>Increase of 45%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76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Coordinate: point on line goes with number.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14500"/>
            <a:ext cx="4038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Order using number 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2, -5, 8, 10, </a:t>
            </a:r>
            <a:r>
              <a:rPr lang="en-US" b="1" dirty="0" smtClean="0"/>
              <a:t>9,</a:t>
            </a:r>
            <a:r>
              <a:rPr lang="en-US" dirty="0" smtClean="0"/>
              <a:t> -8, 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-10       -5        0          5        10       15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876800" y="4114800"/>
            <a:ext cx="3657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>
            <a:off x="4876800" y="3962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638800" y="3962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6324600" y="395557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7086600" y="3962400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8534400" y="3969224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7772400" y="3955576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Freeform 4"/>
          <p:cNvSpPr/>
          <p:nvPr/>
        </p:nvSpPr>
        <p:spPr bwMode="auto">
          <a:xfrm>
            <a:off x="6465094" y="4107656"/>
            <a:ext cx="53579" cy="44649"/>
          </a:xfrm>
          <a:custGeom>
            <a:avLst/>
            <a:gdLst/>
            <a:ahLst/>
            <a:cxnLst/>
            <a:rect l="0" t="0" r="0" b="0"/>
            <a:pathLst>
              <a:path w="53579" h="44649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17859" y="44648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53578" y="26789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500813" y="4259461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53578" y="8929"/>
                </a:lnTo>
                <a:lnTo>
                  <a:pt x="62507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6" y="26789"/>
                </a:lnTo>
                <a:lnTo>
                  <a:pt x="89296" y="35718"/>
                </a:lnTo>
                <a:lnTo>
                  <a:pt x="98226" y="44648"/>
                </a:lnTo>
                <a:lnTo>
                  <a:pt x="98226" y="44648"/>
                </a:lnTo>
                <a:lnTo>
                  <a:pt x="89296" y="53578"/>
                </a:lnTo>
                <a:lnTo>
                  <a:pt x="80367" y="53578"/>
                </a:lnTo>
                <a:lnTo>
                  <a:pt x="71437" y="62507"/>
                </a:lnTo>
                <a:lnTo>
                  <a:pt x="62507" y="71437"/>
                </a:lnTo>
                <a:lnTo>
                  <a:pt x="44648" y="71437"/>
                </a:lnTo>
                <a:lnTo>
                  <a:pt x="35718" y="80367"/>
                </a:lnTo>
                <a:lnTo>
                  <a:pt x="26789" y="80367"/>
                </a:lnTo>
                <a:lnTo>
                  <a:pt x="17859" y="80367"/>
                </a:lnTo>
                <a:lnTo>
                  <a:pt x="17859" y="89296"/>
                </a:lnTo>
                <a:lnTo>
                  <a:pt x="8929" y="89296"/>
                </a:lnTo>
                <a:lnTo>
                  <a:pt x="8929" y="89296"/>
                </a:lnTo>
                <a:lnTo>
                  <a:pt x="17859" y="98226"/>
                </a:lnTo>
                <a:lnTo>
                  <a:pt x="17859" y="98226"/>
                </a:lnTo>
                <a:lnTo>
                  <a:pt x="26789" y="107156"/>
                </a:lnTo>
                <a:lnTo>
                  <a:pt x="35718" y="107156"/>
                </a:lnTo>
                <a:lnTo>
                  <a:pt x="44648" y="116085"/>
                </a:lnTo>
                <a:lnTo>
                  <a:pt x="53578" y="125015"/>
                </a:lnTo>
                <a:lnTo>
                  <a:pt x="62507" y="12501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9296" y="133945"/>
                </a:lnTo>
                <a:lnTo>
                  <a:pt x="98226" y="14287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598914" y="4098726"/>
            <a:ext cx="53579" cy="62509"/>
          </a:xfrm>
          <a:custGeom>
            <a:avLst/>
            <a:gdLst/>
            <a:ahLst/>
            <a:cxnLst/>
            <a:rect l="0" t="0" r="0" b="0"/>
            <a:pathLst>
              <a:path w="53579" h="62509">
                <a:moveTo>
                  <a:pt x="44649" y="35719"/>
                </a:moveTo>
                <a:lnTo>
                  <a:pt x="4464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59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35719" y="53578"/>
                </a:lnTo>
                <a:lnTo>
                  <a:pt x="35719" y="53578"/>
                </a:lnTo>
                <a:lnTo>
                  <a:pt x="2678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53578" y="53578"/>
                </a:lnTo>
                <a:lnTo>
                  <a:pt x="44649" y="5357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35719" y="62508"/>
                </a:lnTo>
                <a:lnTo>
                  <a:pt x="35719" y="53578"/>
                </a:lnTo>
                <a:lnTo>
                  <a:pt x="26789" y="53578"/>
                </a:lnTo>
                <a:lnTo>
                  <a:pt x="26789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527727" y="4098726"/>
            <a:ext cx="62508" cy="53579"/>
          </a:xfrm>
          <a:custGeom>
            <a:avLst/>
            <a:gdLst/>
            <a:ahLst/>
            <a:cxnLst/>
            <a:rect l="0" t="0" r="0" b="0"/>
            <a:pathLst>
              <a:path w="62508" h="53579">
                <a:moveTo>
                  <a:pt x="35718" y="44649"/>
                </a:moveTo>
                <a:lnTo>
                  <a:pt x="35718" y="44649"/>
                </a:lnTo>
                <a:lnTo>
                  <a:pt x="35718" y="44649"/>
                </a:lnTo>
                <a:lnTo>
                  <a:pt x="35718" y="44649"/>
                </a:lnTo>
                <a:lnTo>
                  <a:pt x="35718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35718" y="8930"/>
                </a:lnTo>
                <a:lnTo>
                  <a:pt x="3571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62507" y="0"/>
                </a:lnTo>
                <a:lnTo>
                  <a:pt x="62507" y="8930"/>
                </a:lnTo>
                <a:lnTo>
                  <a:pt x="62507" y="17860"/>
                </a:lnTo>
                <a:lnTo>
                  <a:pt x="62507" y="17860"/>
                </a:lnTo>
                <a:lnTo>
                  <a:pt x="62507" y="26789"/>
                </a:lnTo>
                <a:lnTo>
                  <a:pt x="53578" y="35719"/>
                </a:lnTo>
                <a:lnTo>
                  <a:pt x="53578" y="44649"/>
                </a:lnTo>
                <a:lnTo>
                  <a:pt x="44648" y="53578"/>
                </a:lnTo>
                <a:lnTo>
                  <a:pt x="35718" y="53578"/>
                </a:lnTo>
                <a:lnTo>
                  <a:pt x="26789" y="53578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26789"/>
                </a:lnTo>
                <a:lnTo>
                  <a:pt x="53578" y="26789"/>
                </a:lnTo>
                <a:lnTo>
                  <a:pt x="44648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26789" y="1786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456289" y="4393406"/>
            <a:ext cx="133946" cy="151806"/>
          </a:xfrm>
          <a:custGeom>
            <a:avLst/>
            <a:gdLst/>
            <a:ahLst/>
            <a:cxnLst/>
            <a:rect l="0" t="0" r="0" b="0"/>
            <a:pathLst>
              <a:path w="133946" h="151806">
                <a:moveTo>
                  <a:pt x="44649" y="17859"/>
                </a:move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5357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17859"/>
                </a:lnTo>
                <a:lnTo>
                  <a:pt x="125016" y="1785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3571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33945" y="44648"/>
                </a:lnTo>
                <a:lnTo>
                  <a:pt x="125016" y="53578"/>
                </a:lnTo>
                <a:lnTo>
                  <a:pt x="116086" y="53578"/>
                </a:lnTo>
                <a:lnTo>
                  <a:pt x="107156" y="62508"/>
                </a:lnTo>
                <a:lnTo>
                  <a:pt x="98227" y="62508"/>
                </a:lnTo>
                <a:lnTo>
                  <a:pt x="80367" y="71437"/>
                </a:lnTo>
                <a:lnTo>
                  <a:pt x="71438" y="71437"/>
                </a:lnTo>
                <a:lnTo>
                  <a:pt x="53578" y="80367"/>
                </a:lnTo>
                <a:lnTo>
                  <a:pt x="44649" y="80367"/>
                </a:lnTo>
                <a:lnTo>
                  <a:pt x="26789" y="89297"/>
                </a:lnTo>
                <a:lnTo>
                  <a:pt x="17859" y="98226"/>
                </a:lnTo>
                <a:lnTo>
                  <a:pt x="8930" y="107156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71438" y="142875"/>
                </a:lnTo>
                <a:lnTo>
                  <a:pt x="80367" y="133945"/>
                </a:lnTo>
                <a:lnTo>
                  <a:pt x="80367" y="133945"/>
                </a:lnTo>
                <a:lnTo>
                  <a:pt x="89297" y="125015"/>
                </a:lnTo>
                <a:lnTo>
                  <a:pt x="89297" y="107156"/>
                </a:lnTo>
                <a:lnTo>
                  <a:pt x="89297" y="98226"/>
                </a:lnTo>
                <a:lnTo>
                  <a:pt x="80367" y="89297"/>
                </a:lnTo>
                <a:lnTo>
                  <a:pt x="80367" y="80367"/>
                </a:lnTo>
                <a:lnTo>
                  <a:pt x="71438" y="62508"/>
                </a:lnTo>
                <a:lnTo>
                  <a:pt x="62508" y="53578"/>
                </a:lnTo>
                <a:lnTo>
                  <a:pt x="53578" y="53578"/>
                </a:lnTo>
                <a:lnTo>
                  <a:pt x="53578" y="44648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3571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7652742" y="4089796"/>
            <a:ext cx="53579" cy="44650"/>
          </a:xfrm>
          <a:custGeom>
            <a:avLst/>
            <a:gdLst/>
            <a:ahLst/>
            <a:cxnLst/>
            <a:rect l="0" t="0" r="0" b="0"/>
            <a:pathLst>
              <a:path w="53579" h="44650">
                <a:moveTo>
                  <a:pt x="35719" y="35719"/>
                </a:move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44649" y="17860"/>
                </a:lnTo>
                <a:lnTo>
                  <a:pt x="44649" y="17860"/>
                </a:lnTo>
                <a:lnTo>
                  <a:pt x="44649" y="26790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17860" y="26790"/>
                </a:lnTo>
                <a:lnTo>
                  <a:pt x="17860" y="2679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53578" y="17860"/>
                </a:lnTo>
                <a:lnTo>
                  <a:pt x="53578" y="26790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35719" y="26790"/>
                </a:lnTo>
                <a:lnTo>
                  <a:pt x="26789" y="26790"/>
                </a:lnTo>
                <a:lnTo>
                  <a:pt x="26789" y="26790"/>
                </a:lnTo>
                <a:lnTo>
                  <a:pt x="26789" y="267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572375" y="3857625"/>
            <a:ext cx="98228" cy="133946"/>
          </a:xfrm>
          <a:custGeom>
            <a:avLst/>
            <a:gdLst/>
            <a:ahLst/>
            <a:cxnLst/>
            <a:rect l="0" t="0" r="0" b="0"/>
            <a:pathLst>
              <a:path w="98228" h="133946">
                <a:moveTo>
                  <a:pt x="80367" y="71437"/>
                </a:moveTo>
                <a:lnTo>
                  <a:pt x="8036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5357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35718"/>
                </a:lnTo>
                <a:lnTo>
                  <a:pt x="89297" y="26789"/>
                </a:lnTo>
                <a:lnTo>
                  <a:pt x="80367" y="17859"/>
                </a:lnTo>
                <a:lnTo>
                  <a:pt x="80367" y="8929"/>
                </a:lnTo>
                <a:lnTo>
                  <a:pt x="71438" y="8929"/>
                </a:lnTo>
                <a:lnTo>
                  <a:pt x="62508" y="0"/>
                </a:lnTo>
                <a:lnTo>
                  <a:pt x="53578" y="0"/>
                </a:lnTo>
                <a:lnTo>
                  <a:pt x="44648" y="0"/>
                </a:lnTo>
                <a:lnTo>
                  <a:pt x="3571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8930" y="80367"/>
                </a:lnTo>
                <a:lnTo>
                  <a:pt x="17859" y="80367"/>
                </a:lnTo>
                <a:lnTo>
                  <a:pt x="26789" y="89296"/>
                </a:lnTo>
                <a:lnTo>
                  <a:pt x="35719" y="89296"/>
                </a:lnTo>
                <a:lnTo>
                  <a:pt x="44648" y="98226"/>
                </a:lnTo>
                <a:lnTo>
                  <a:pt x="53578" y="98226"/>
                </a:lnTo>
                <a:lnTo>
                  <a:pt x="62508" y="98226"/>
                </a:lnTo>
                <a:lnTo>
                  <a:pt x="71438" y="98226"/>
                </a:lnTo>
                <a:lnTo>
                  <a:pt x="80367" y="89296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71437"/>
                </a:lnTo>
                <a:lnTo>
                  <a:pt x="98227" y="71437"/>
                </a:lnTo>
                <a:lnTo>
                  <a:pt x="98227" y="62507"/>
                </a:lnTo>
                <a:lnTo>
                  <a:pt x="98227" y="62507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98227" y="53578"/>
                </a:lnTo>
                <a:lnTo>
                  <a:pt x="89297" y="53578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71437"/>
                </a:lnTo>
                <a:lnTo>
                  <a:pt x="80367" y="80367"/>
                </a:lnTo>
                <a:lnTo>
                  <a:pt x="80367" y="89296"/>
                </a:lnTo>
                <a:lnTo>
                  <a:pt x="71438" y="98226"/>
                </a:lnTo>
                <a:lnTo>
                  <a:pt x="71438" y="107156"/>
                </a:lnTo>
                <a:lnTo>
                  <a:pt x="62508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25015"/>
                </a:lnTo>
                <a:lnTo>
                  <a:pt x="62508" y="133945"/>
                </a:lnTo>
                <a:lnTo>
                  <a:pt x="62508" y="133945"/>
                </a:lnTo>
                <a:lnTo>
                  <a:pt x="62508" y="1339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7777758" y="4089796"/>
            <a:ext cx="71438" cy="71439"/>
          </a:xfrm>
          <a:custGeom>
            <a:avLst/>
            <a:gdLst/>
            <a:ahLst/>
            <a:cxnLst/>
            <a:rect l="0" t="0" r="0" b="0"/>
            <a:pathLst>
              <a:path w="71438" h="71439">
                <a:moveTo>
                  <a:pt x="893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26790"/>
                </a:lnTo>
                <a:lnTo>
                  <a:pt x="44648" y="35719"/>
                </a:lnTo>
                <a:lnTo>
                  <a:pt x="35719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59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0" y="2679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26790"/>
                </a:lnTo>
                <a:lnTo>
                  <a:pt x="62508" y="35719"/>
                </a:lnTo>
                <a:lnTo>
                  <a:pt x="71437" y="35719"/>
                </a:lnTo>
                <a:lnTo>
                  <a:pt x="71437" y="44649"/>
                </a:lnTo>
                <a:lnTo>
                  <a:pt x="71437" y="53579"/>
                </a:lnTo>
                <a:lnTo>
                  <a:pt x="62508" y="62508"/>
                </a:lnTo>
                <a:lnTo>
                  <a:pt x="62508" y="62508"/>
                </a:lnTo>
                <a:lnTo>
                  <a:pt x="53578" y="71438"/>
                </a:lnTo>
                <a:lnTo>
                  <a:pt x="53578" y="71438"/>
                </a:lnTo>
                <a:lnTo>
                  <a:pt x="44648" y="71438"/>
                </a:lnTo>
                <a:lnTo>
                  <a:pt x="35719" y="62508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5357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26790"/>
                </a:lnTo>
                <a:lnTo>
                  <a:pt x="26789" y="26790"/>
                </a:lnTo>
                <a:lnTo>
                  <a:pt x="35719" y="26790"/>
                </a:lnTo>
                <a:lnTo>
                  <a:pt x="44648" y="26790"/>
                </a:lnTo>
                <a:lnTo>
                  <a:pt x="44648" y="26790"/>
                </a:lnTo>
                <a:lnTo>
                  <a:pt x="53578" y="26790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44649"/>
                </a:lnTo>
                <a:lnTo>
                  <a:pt x="71437" y="53579"/>
                </a:lnTo>
                <a:lnTo>
                  <a:pt x="62508" y="53579"/>
                </a:lnTo>
                <a:lnTo>
                  <a:pt x="62508" y="53579"/>
                </a:lnTo>
                <a:lnTo>
                  <a:pt x="62508" y="62508"/>
                </a:lnTo>
                <a:lnTo>
                  <a:pt x="53578" y="62508"/>
                </a:lnTo>
                <a:lnTo>
                  <a:pt x="44648" y="53579"/>
                </a:lnTo>
                <a:lnTo>
                  <a:pt x="44648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35719" y="53579"/>
                </a:lnTo>
                <a:lnTo>
                  <a:pt x="26789" y="53579"/>
                </a:lnTo>
                <a:lnTo>
                  <a:pt x="26789" y="53579"/>
                </a:lnTo>
                <a:lnTo>
                  <a:pt x="26789" y="5357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5080992" y="4107656"/>
            <a:ext cx="44650" cy="44649"/>
          </a:xfrm>
          <a:custGeom>
            <a:avLst/>
            <a:gdLst/>
            <a:ahLst/>
            <a:cxnLst/>
            <a:rect l="0" t="0" r="0" b="0"/>
            <a:pathLst>
              <a:path w="44650" h="44649">
                <a:moveTo>
                  <a:pt x="893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5116711" y="4268390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5197078" y="4295179"/>
            <a:ext cx="89298" cy="107158"/>
          </a:xfrm>
          <a:custGeom>
            <a:avLst/>
            <a:gdLst/>
            <a:ahLst/>
            <a:cxnLst/>
            <a:rect l="0" t="0" r="0" b="0"/>
            <a:pathLst>
              <a:path w="89298" h="107158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60"/>
                </a:lnTo>
                <a:lnTo>
                  <a:pt x="89297" y="17860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80367" y="35719"/>
                </a:lnTo>
                <a:lnTo>
                  <a:pt x="71438" y="35719"/>
                </a:lnTo>
                <a:lnTo>
                  <a:pt x="62508" y="44649"/>
                </a:lnTo>
                <a:lnTo>
                  <a:pt x="62508" y="44649"/>
                </a:lnTo>
                <a:lnTo>
                  <a:pt x="53578" y="44649"/>
                </a:lnTo>
                <a:lnTo>
                  <a:pt x="44649" y="44649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62508"/>
                </a:lnTo>
                <a:lnTo>
                  <a:pt x="17860" y="62508"/>
                </a:lnTo>
                <a:lnTo>
                  <a:pt x="893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07157"/>
                </a:lnTo>
                <a:lnTo>
                  <a:pt x="17860" y="107157"/>
                </a:lnTo>
                <a:lnTo>
                  <a:pt x="26789" y="107157"/>
                </a:lnTo>
                <a:lnTo>
                  <a:pt x="26789" y="107157"/>
                </a:lnTo>
                <a:lnTo>
                  <a:pt x="35719" y="98227"/>
                </a:lnTo>
                <a:lnTo>
                  <a:pt x="35719" y="98227"/>
                </a:lnTo>
                <a:lnTo>
                  <a:pt x="35719" y="98227"/>
                </a:lnTo>
                <a:lnTo>
                  <a:pt x="44649" y="98227"/>
                </a:lnTo>
                <a:lnTo>
                  <a:pt x="44649" y="98227"/>
                </a:lnTo>
                <a:lnTo>
                  <a:pt x="44649" y="98227"/>
                </a:lnTo>
                <a:lnTo>
                  <a:pt x="44649" y="98227"/>
                </a:lnTo>
                <a:lnTo>
                  <a:pt x="44649" y="98227"/>
                </a:lnTo>
                <a:lnTo>
                  <a:pt x="44649" y="89297"/>
                </a:lnTo>
                <a:lnTo>
                  <a:pt x="44649" y="89297"/>
                </a:lnTo>
                <a:lnTo>
                  <a:pt x="44649" y="89297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71438"/>
                </a:lnTo>
                <a:lnTo>
                  <a:pt x="44649" y="71438"/>
                </a:lnTo>
                <a:lnTo>
                  <a:pt x="44649" y="62508"/>
                </a:lnTo>
                <a:lnTo>
                  <a:pt x="44649" y="53578"/>
                </a:lnTo>
                <a:lnTo>
                  <a:pt x="44649" y="53578"/>
                </a:lnTo>
                <a:lnTo>
                  <a:pt x="3571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197203" y="4107656"/>
            <a:ext cx="62509" cy="35720"/>
          </a:xfrm>
          <a:custGeom>
            <a:avLst/>
            <a:gdLst/>
            <a:ahLst/>
            <a:cxnLst/>
            <a:rect l="0" t="0" r="0" b="0"/>
            <a:pathLst>
              <a:path w="62509" h="35720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26789" y="35719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26789"/>
                </a:lnTo>
                <a:lnTo>
                  <a:pt x="4464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6098977" y="4286250"/>
            <a:ext cx="62508" cy="35719"/>
          </a:xfrm>
          <a:custGeom>
            <a:avLst/>
            <a:gdLst/>
            <a:ahLst/>
            <a:cxnLst/>
            <a:rect l="0" t="0" r="0" b="0"/>
            <a:pathLst>
              <a:path w="62508" h="3571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17859"/>
                </a:lnTo>
                <a:lnTo>
                  <a:pt x="26789" y="26789"/>
                </a:lnTo>
                <a:lnTo>
                  <a:pt x="35718" y="26789"/>
                </a:lnTo>
                <a:lnTo>
                  <a:pt x="35718" y="26789"/>
                </a:lnTo>
                <a:lnTo>
                  <a:pt x="44648" y="35718"/>
                </a:lnTo>
                <a:lnTo>
                  <a:pt x="53578" y="35718"/>
                </a:lnTo>
                <a:lnTo>
                  <a:pt x="62507" y="35718"/>
                </a:lnTo>
                <a:lnTo>
                  <a:pt x="62507" y="35718"/>
                </a:lnTo>
                <a:lnTo>
                  <a:pt x="62507" y="3571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197203" y="4295179"/>
            <a:ext cx="44650" cy="107158"/>
          </a:xfrm>
          <a:custGeom>
            <a:avLst/>
            <a:gdLst/>
            <a:ahLst/>
            <a:cxnLst/>
            <a:rect l="0" t="0" r="0" b="0"/>
            <a:pathLst>
              <a:path w="44650" h="107158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6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Student Example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Order by using number line.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8, 5, -11, 0, -3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r>
              <a:rPr lang="en-US" sz="2000" dirty="0" smtClean="0"/>
              <a:t>-15      -10       -5       0       5     10 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Order the following numbers from least to greatest.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-14, 11, -12, 7, -9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r>
              <a:rPr lang="en-US" sz="1600" dirty="0" smtClean="0"/>
              <a:t>-15    -10     -5      0        5          10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762000" y="4495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7620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4478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9718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255293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5814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800600" y="4648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8006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334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58674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4008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77724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69342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14800" y="4343400"/>
            <a:ext cx="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396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Absolute Values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Absolute value: distance from zero on a number line.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endParaRPr lang="en-US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Uses </a:t>
            </a:r>
            <a:r>
              <a:rPr lang="en-US" smtClean="0">
                <a:solidFill>
                  <a:srgbClr val="FFFF00"/>
                </a:solidFill>
                <a:cs typeface="Arial" charset="0"/>
              </a:rPr>
              <a:t>l n l symbols</a:t>
            </a:r>
          </a:p>
          <a:p>
            <a:pPr lvl="2" eaLnBrk="1" hangingPunct="1"/>
            <a:r>
              <a:rPr lang="en-US" smtClean="0">
                <a:cs typeface="Arial" charset="0"/>
              </a:rPr>
              <a:t>Ex: l 8 l</a:t>
            </a:r>
          </a:p>
          <a:p>
            <a:pPr lvl="1" eaLnBrk="1" hangingPunct="1"/>
            <a:endParaRPr lang="en-US" smtClean="0">
              <a:cs typeface="Arial" charset="0"/>
            </a:endParaRPr>
          </a:p>
          <a:p>
            <a:pPr lvl="1" eaLnBrk="1" hangingPunct="1"/>
            <a:r>
              <a:rPr lang="en-US" smtClean="0">
                <a:solidFill>
                  <a:srgbClr val="FFFF00"/>
                </a:solidFill>
                <a:cs typeface="Arial" charset="0"/>
              </a:rPr>
              <a:t>Final answer positive!</a:t>
            </a:r>
          </a:p>
          <a:p>
            <a:pPr lvl="2" eaLnBrk="1" hangingPunct="1"/>
            <a:r>
              <a:rPr lang="en-US" smtClean="0">
                <a:solidFill>
                  <a:srgbClr val="FFFF00"/>
                </a:solidFill>
                <a:cs typeface="Arial" charset="0"/>
              </a:rPr>
              <a:t>Ex: l -9 l = 9</a:t>
            </a:r>
          </a:p>
          <a:p>
            <a:pPr lvl="1" eaLnBrk="1" hangingPunct="1"/>
            <a:endParaRPr lang="en-US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Find absolute value.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cs typeface="Arial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smtClean="0">
                <a:cs typeface="Arial" charset="0"/>
              </a:rPr>
              <a:t>l 98 l =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cs typeface="Arial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smtClean="0">
                <a:cs typeface="Arial" charset="0"/>
              </a:rPr>
              <a:t>l -6 l =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cs typeface="Arial" charset="0"/>
            </a:endParaRPr>
          </a:p>
          <a:p>
            <a:pPr marL="533400" indent="-533400" eaLnBrk="1" hangingPunct="1">
              <a:buFontTx/>
              <a:buNone/>
            </a:pPr>
            <a:r>
              <a:rPr lang="en-US" smtClean="0">
                <a:cs typeface="Arial" charset="0"/>
              </a:rPr>
              <a:t>l -11 l = 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cs typeface="Arial" charset="0"/>
            </a:endParaRPr>
          </a:p>
          <a:p>
            <a:pPr marL="533400" indent="-533400" eaLnBrk="1" hangingPunct="1">
              <a:buFontTx/>
              <a:buNone/>
            </a:pPr>
            <a:endParaRPr lang="en-US" smtClean="0">
              <a:cs typeface="Arial" charset="0"/>
            </a:endParaRPr>
          </a:p>
          <a:p>
            <a:pPr marL="533400" indent="-533400" eaLnBrk="1" hangingPunct="1"/>
            <a:endParaRPr lang="en-US" smtClean="0">
              <a:cs typeface="Arial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6143625" y="2607469"/>
            <a:ext cx="401837" cy="401836"/>
          </a:xfrm>
          <a:custGeom>
            <a:avLst/>
            <a:gdLst/>
            <a:ahLst/>
            <a:cxnLst/>
            <a:rect l="0" t="0" r="0" b="0"/>
            <a:pathLst>
              <a:path w="401837" h="401836">
                <a:moveTo>
                  <a:pt x="250031" y="160734"/>
                </a:moveTo>
                <a:lnTo>
                  <a:pt x="250031" y="160734"/>
                </a:lnTo>
                <a:lnTo>
                  <a:pt x="258961" y="160734"/>
                </a:lnTo>
                <a:lnTo>
                  <a:pt x="267891" y="151804"/>
                </a:lnTo>
                <a:lnTo>
                  <a:pt x="276820" y="151804"/>
                </a:lnTo>
                <a:lnTo>
                  <a:pt x="294680" y="151804"/>
                </a:lnTo>
                <a:lnTo>
                  <a:pt x="303609" y="142875"/>
                </a:lnTo>
                <a:lnTo>
                  <a:pt x="312539" y="125015"/>
                </a:lnTo>
                <a:lnTo>
                  <a:pt x="312539" y="116086"/>
                </a:lnTo>
                <a:lnTo>
                  <a:pt x="321469" y="107156"/>
                </a:lnTo>
                <a:lnTo>
                  <a:pt x="321469" y="98226"/>
                </a:lnTo>
                <a:lnTo>
                  <a:pt x="321469" y="80367"/>
                </a:lnTo>
                <a:lnTo>
                  <a:pt x="312539" y="62508"/>
                </a:lnTo>
                <a:lnTo>
                  <a:pt x="303609" y="53578"/>
                </a:lnTo>
                <a:lnTo>
                  <a:pt x="294680" y="35719"/>
                </a:lnTo>
                <a:lnTo>
                  <a:pt x="285750" y="26789"/>
                </a:lnTo>
                <a:lnTo>
                  <a:pt x="267891" y="17859"/>
                </a:lnTo>
                <a:lnTo>
                  <a:pt x="241102" y="8929"/>
                </a:lnTo>
                <a:lnTo>
                  <a:pt x="223242" y="0"/>
                </a:lnTo>
                <a:lnTo>
                  <a:pt x="196453" y="0"/>
                </a:lnTo>
                <a:lnTo>
                  <a:pt x="169664" y="8929"/>
                </a:lnTo>
                <a:lnTo>
                  <a:pt x="142875" y="17859"/>
                </a:lnTo>
                <a:lnTo>
                  <a:pt x="116086" y="26789"/>
                </a:lnTo>
                <a:lnTo>
                  <a:pt x="89297" y="44648"/>
                </a:lnTo>
                <a:lnTo>
                  <a:pt x="62508" y="62508"/>
                </a:lnTo>
                <a:lnTo>
                  <a:pt x="35719" y="80367"/>
                </a:lnTo>
                <a:lnTo>
                  <a:pt x="17859" y="98226"/>
                </a:lnTo>
                <a:lnTo>
                  <a:pt x="893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87523"/>
                </a:lnTo>
                <a:lnTo>
                  <a:pt x="26789" y="205382"/>
                </a:lnTo>
                <a:lnTo>
                  <a:pt x="44648" y="223242"/>
                </a:lnTo>
                <a:lnTo>
                  <a:pt x="71438" y="232171"/>
                </a:lnTo>
                <a:lnTo>
                  <a:pt x="98227" y="241101"/>
                </a:lnTo>
                <a:lnTo>
                  <a:pt x="133945" y="250031"/>
                </a:lnTo>
                <a:lnTo>
                  <a:pt x="160734" y="250031"/>
                </a:lnTo>
                <a:lnTo>
                  <a:pt x="196453" y="250031"/>
                </a:lnTo>
                <a:lnTo>
                  <a:pt x="223242" y="241101"/>
                </a:lnTo>
                <a:lnTo>
                  <a:pt x="250031" y="241101"/>
                </a:lnTo>
                <a:lnTo>
                  <a:pt x="276820" y="232171"/>
                </a:lnTo>
                <a:lnTo>
                  <a:pt x="294680" y="223242"/>
                </a:lnTo>
                <a:lnTo>
                  <a:pt x="312539" y="214312"/>
                </a:lnTo>
                <a:lnTo>
                  <a:pt x="330398" y="196452"/>
                </a:lnTo>
                <a:lnTo>
                  <a:pt x="339328" y="187523"/>
                </a:lnTo>
                <a:lnTo>
                  <a:pt x="348258" y="169664"/>
                </a:lnTo>
                <a:lnTo>
                  <a:pt x="357188" y="160734"/>
                </a:lnTo>
                <a:lnTo>
                  <a:pt x="357188" y="151804"/>
                </a:lnTo>
                <a:lnTo>
                  <a:pt x="357188" y="142875"/>
                </a:lnTo>
                <a:lnTo>
                  <a:pt x="366117" y="133945"/>
                </a:lnTo>
                <a:lnTo>
                  <a:pt x="366117" y="133945"/>
                </a:lnTo>
                <a:lnTo>
                  <a:pt x="366117" y="125015"/>
                </a:lnTo>
                <a:lnTo>
                  <a:pt x="366117" y="125015"/>
                </a:lnTo>
                <a:lnTo>
                  <a:pt x="366117" y="133945"/>
                </a:lnTo>
                <a:lnTo>
                  <a:pt x="366117" y="133945"/>
                </a:lnTo>
                <a:lnTo>
                  <a:pt x="366117" y="142875"/>
                </a:lnTo>
                <a:lnTo>
                  <a:pt x="357188" y="151804"/>
                </a:lnTo>
                <a:lnTo>
                  <a:pt x="357188" y="169664"/>
                </a:lnTo>
                <a:lnTo>
                  <a:pt x="357188" y="187523"/>
                </a:lnTo>
                <a:lnTo>
                  <a:pt x="357188" y="205382"/>
                </a:lnTo>
                <a:lnTo>
                  <a:pt x="348258" y="223242"/>
                </a:lnTo>
                <a:lnTo>
                  <a:pt x="348258" y="241101"/>
                </a:lnTo>
                <a:lnTo>
                  <a:pt x="348258" y="267890"/>
                </a:lnTo>
                <a:lnTo>
                  <a:pt x="348258" y="285749"/>
                </a:lnTo>
                <a:lnTo>
                  <a:pt x="357188" y="303609"/>
                </a:lnTo>
                <a:lnTo>
                  <a:pt x="357188" y="321468"/>
                </a:lnTo>
                <a:lnTo>
                  <a:pt x="366117" y="339327"/>
                </a:lnTo>
                <a:lnTo>
                  <a:pt x="366117" y="357187"/>
                </a:lnTo>
                <a:lnTo>
                  <a:pt x="375047" y="366117"/>
                </a:lnTo>
                <a:lnTo>
                  <a:pt x="383977" y="383976"/>
                </a:lnTo>
                <a:lnTo>
                  <a:pt x="392906" y="392906"/>
                </a:lnTo>
                <a:lnTo>
                  <a:pt x="392906" y="392906"/>
                </a:lnTo>
                <a:lnTo>
                  <a:pt x="401836" y="401835"/>
                </a:lnTo>
                <a:lnTo>
                  <a:pt x="401836" y="40183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6634758" y="2598539"/>
            <a:ext cx="267891" cy="383977"/>
          </a:xfrm>
          <a:custGeom>
            <a:avLst/>
            <a:gdLst/>
            <a:ahLst/>
            <a:cxnLst/>
            <a:rect l="0" t="0" r="0" b="0"/>
            <a:pathLst>
              <a:path w="267891" h="383977">
                <a:moveTo>
                  <a:pt x="0" y="160734"/>
                </a:moveTo>
                <a:lnTo>
                  <a:pt x="0" y="151805"/>
                </a:lnTo>
                <a:lnTo>
                  <a:pt x="8930" y="142875"/>
                </a:lnTo>
                <a:lnTo>
                  <a:pt x="8930" y="125016"/>
                </a:lnTo>
                <a:lnTo>
                  <a:pt x="17859" y="107156"/>
                </a:lnTo>
                <a:lnTo>
                  <a:pt x="17859" y="80367"/>
                </a:lnTo>
                <a:lnTo>
                  <a:pt x="26789" y="62508"/>
                </a:lnTo>
                <a:lnTo>
                  <a:pt x="35719" y="44649"/>
                </a:lnTo>
                <a:lnTo>
                  <a:pt x="53578" y="26789"/>
                </a:lnTo>
                <a:lnTo>
                  <a:pt x="62508" y="17859"/>
                </a:lnTo>
                <a:lnTo>
                  <a:pt x="80367" y="893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8930"/>
                </a:lnTo>
                <a:lnTo>
                  <a:pt x="187523" y="8930"/>
                </a:lnTo>
                <a:lnTo>
                  <a:pt x="205383" y="17859"/>
                </a:lnTo>
                <a:lnTo>
                  <a:pt x="214312" y="26789"/>
                </a:lnTo>
                <a:lnTo>
                  <a:pt x="232172" y="35719"/>
                </a:lnTo>
                <a:lnTo>
                  <a:pt x="232172" y="53578"/>
                </a:lnTo>
                <a:lnTo>
                  <a:pt x="241101" y="62508"/>
                </a:lnTo>
                <a:lnTo>
                  <a:pt x="241101" y="80367"/>
                </a:lnTo>
                <a:lnTo>
                  <a:pt x="232172" y="89297"/>
                </a:lnTo>
                <a:lnTo>
                  <a:pt x="232172" y="107156"/>
                </a:lnTo>
                <a:lnTo>
                  <a:pt x="223242" y="125016"/>
                </a:lnTo>
                <a:lnTo>
                  <a:pt x="205383" y="142875"/>
                </a:lnTo>
                <a:lnTo>
                  <a:pt x="187523" y="160734"/>
                </a:lnTo>
                <a:lnTo>
                  <a:pt x="169664" y="187524"/>
                </a:lnTo>
                <a:lnTo>
                  <a:pt x="151805" y="205382"/>
                </a:lnTo>
                <a:lnTo>
                  <a:pt x="133945" y="232172"/>
                </a:lnTo>
                <a:lnTo>
                  <a:pt x="116086" y="250031"/>
                </a:lnTo>
                <a:lnTo>
                  <a:pt x="107156" y="276820"/>
                </a:lnTo>
                <a:lnTo>
                  <a:pt x="98226" y="294679"/>
                </a:lnTo>
                <a:lnTo>
                  <a:pt x="98226" y="312539"/>
                </a:lnTo>
                <a:lnTo>
                  <a:pt x="89297" y="330398"/>
                </a:lnTo>
                <a:lnTo>
                  <a:pt x="98226" y="339328"/>
                </a:lnTo>
                <a:lnTo>
                  <a:pt x="98226" y="357187"/>
                </a:lnTo>
                <a:lnTo>
                  <a:pt x="107156" y="366117"/>
                </a:lnTo>
                <a:lnTo>
                  <a:pt x="125015" y="375047"/>
                </a:lnTo>
                <a:lnTo>
                  <a:pt x="142875" y="375047"/>
                </a:lnTo>
                <a:lnTo>
                  <a:pt x="160734" y="383976"/>
                </a:lnTo>
                <a:lnTo>
                  <a:pt x="187523" y="383976"/>
                </a:lnTo>
                <a:lnTo>
                  <a:pt x="205383" y="375047"/>
                </a:lnTo>
                <a:lnTo>
                  <a:pt x="223242" y="375047"/>
                </a:lnTo>
                <a:lnTo>
                  <a:pt x="241101" y="366117"/>
                </a:lnTo>
                <a:lnTo>
                  <a:pt x="258961" y="357187"/>
                </a:lnTo>
                <a:lnTo>
                  <a:pt x="258961" y="339328"/>
                </a:lnTo>
                <a:lnTo>
                  <a:pt x="267890" y="321468"/>
                </a:lnTo>
                <a:lnTo>
                  <a:pt x="267890" y="303609"/>
                </a:lnTo>
                <a:lnTo>
                  <a:pt x="267890" y="276820"/>
                </a:lnTo>
                <a:lnTo>
                  <a:pt x="258961" y="258961"/>
                </a:lnTo>
                <a:lnTo>
                  <a:pt x="241101" y="232172"/>
                </a:lnTo>
                <a:lnTo>
                  <a:pt x="223242" y="214312"/>
                </a:lnTo>
                <a:lnTo>
                  <a:pt x="196453" y="187524"/>
                </a:lnTo>
                <a:lnTo>
                  <a:pt x="169664" y="169664"/>
                </a:lnTo>
                <a:lnTo>
                  <a:pt x="142875" y="151805"/>
                </a:lnTo>
                <a:lnTo>
                  <a:pt x="116086" y="133945"/>
                </a:lnTo>
                <a:lnTo>
                  <a:pt x="89297" y="125016"/>
                </a:lnTo>
                <a:lnTo>
                  <a:pt x="62508" y="107156"/>
                </a:lnTo>
                <a:lnTo>
                  <a:pt x="44648" y="107156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6268641" y="3670101"/>
            <a:ext cx="339329" cy="571501"/>
          </a:xfrm>
          <a:custGeom>
            <a:avLst/>
            <a:gdLst/>
            <a:ahLst/>
            <a:cxnLst/>
            <a:rect l="0" t="0" r="0" b="0"/>
            <a:pathLst>
              <a:path w="339329" h="571501">
                <a:moveTo>
                  <a:pt x="125015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8930"/>
                </a:lnTo>
                <a:lnTo>
                  <a:pt x="98226" y="17860"/>
                </a:lnTo>
                <a:lnTo>
                  <a:pt x="89297" y="35719"/>
                </a:lnTo>
                <a:lnTo>
                  <a:pt x="80367" y="53578"/>
                </a:lnTo>
                <a:lnTo>
                  <a:pt x="62507" y="80367"/>
                </a:lnTo>
                <a:lnTo>
                  <a:pt x="44648" y="116086"/>
                </a:lnTo>
                <a:lnTo>
                  <a:pt x="35718" y="151805"/>
                </a:lnTo>
                <a:lnTo>
                  <a:pt x="17859" y="187524"/>
                </a:lnTo>
                <a:lnTo>
                  <a:pt x="8929" y="232172"/>
                </a:lnTo>
                <a:lnTo>
                  <a:pt x="0" y="267891"/>
                </a:lnTo>
                <a:lnTo>
                  <a:pt x="0" y="312539"/>
                </a:lnTo>
                <a:lnTo>
                  <a:pt x="0" y="348258"/>
                </a:lnTo>
                <a:lnTo>
                  <a:pt x="8929" y="383977"/>
                </a:lnTo>
                <a:lnTo>
                  <a:pt x="26789" y="419695"/>
                </a:lnTo>
                <a:lnTo>
                  <a:pt x="53578" y="455414"/>
                </a:lnTo>
                <a:lnTo>
                  <a:pt x="71437" y="482203"/>
                </a:lnTo>
                <a:lnTo>
                  <a:pt x="98226" y="508992"/>
                </a:lnTo>
                <a:lnTo>
                  <a:pt x="133945" y="526852"/>
                </a:lnTo>
                <a:lnTo>
                  <a:pt x="160734" y="553641"/>
                </a:lnTo>
                <a:lnTo>
                  <a:pt x="196453" y="562570"/>
                </a:lnTo>
                <a:lnTo>
                  <a:pt x="232172" y="571500"/>
                </a:lnTo>
                <a:lnTo>
                  <a:pt x="258961" y="571500"/>
                </a:lnTo>
                <a:lnTo>
                  <a:pt x="285750" y="571500"/>
                </a:lnTo>
                <a:lnTo>
                  <a:pt x="303609" y="562570"/>
                </a:lnTo>
                <a:lnTo>
                  <a:pt x="321468" y="553641"/>
                </a:lnTo>
                <a:lnTo>
                  <a:pt x="330398" y="535781"/>
                </a:lnTo>
                <a:lnTo>
                  <a:pt x="339328" y="526852"/>
                </a:lnTo>
                <a:lnTo>
                  <a:pt x="339328" y="500063"/>
                </a:lnTo>
                <a:lnTo>
                  <a:pt x="339328" y="473274"/>
                </a:lnTo>
                <a:lnTo>
                  <a:pt x="330398" y="455414"/>
                </a:lnTo>
                <a:lnTo>
                  <a:pt x="321468" y="428625"/>
                </a:lnTo>
                <a:lnTo>
                  <a:pt x="312539" y="410766"/>
                </a:lnTo>
                <a:lnTo>
                  <a:pt x="294679" y="392906"/>
                </a:lnTo>
                <a:lnTo>
                  <a:pt x="267890" y="375047"/>
                </a:lnTo>
                <a:lnTo>
                  <a:pt x="250031" y="366117"/>
                </a:lnTo>
                <a:lnTo>
                  <a:pt x="223242" y="357188"/>
                </a:lnTo>
                <a:lnTo>
                  <a:pt x="205382" y="357188"/>
                </a:lnTo>
                <a:lnTo>
                  <a:pt x="187523" y="357188"/>
                </a:lnTo>
                <a:lnTo>
                  <a:pt x="160734" y="366117"/>
                </a:lnTo>
                <a:lnTo>
                  <a:pt x="142875" y="375047"/>
                </a:lnTo>
                <a:lnTo>
                  <a:pt x="125015" y="392906"/>
                </a:lnTo>
                <a:lnTo>
                  <a:pt x="116086" y="401836"/>
                </a:lnTo>
                <a:lnTo>
                  <a:pt x="107156" y="428625"/>
                </a:lnTo>
                <a:lnTo>
                  <a:pt x="98226" y="446485"/>
                </a:lnTo>
                <a:lnTo>
                  <a:pt x="98226" y="464344"/>
                </a:lnTo>
                <a:lnTo>
                  <a:pt x="98226" y="482203"/>
                </a:lnTo>
                <a:lnTo>
                  <a:pt x="98226" y="500063"/>
                </a:lnTo>
                <a:lnTo>
                  <a:pt x="98226" y="50006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6357938" y="4777382"/>
            <a:ext cx="53579" cy="473275"/>
          </a:xfrm>
          <a:custGeom>
            <a:avLst/>
            <a:gdLst/>
            <a:ahLst/>
            <a:cxnLst/>
            <a:rect l="0" t="0" r="0" b="0"/>
            <a:pathLst>
              <a:path w="53579" h="47327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17859" y="80368"/>
                </a:lnTo>
                <a:lnTo>
                  <a:pt x="26789" y="98227"/>
                </a:lnTo>
                <a:lnTo>
                  <a:pt x="26789" y="133946"/>
                </a:lnTo>
                <a:lnTo>
                  <a:pt x="35718" y="160735"/>
                </a:lnTo>
                <a:lnTo>
                  <a:pt x="35718" y="205384"/>
                </a:lnTo>
                <a:lnTo>
                  <a:pt x="44648" y="241102"/>
                </a:lnTo>
                <a:lnTo>
                  <a:pt x="44648" y="276821"/>
                </a:lnTo>
                <a:lnTo>
                  <a:pt x="44648" y="312540"/>
                </a:lnTo>
                <a:lnTo>
                  <a:pt x="44648" y="357188"/>
                </a:lnTo>
                <a:lnTo>
                  <a:pt x="53578" y="383977"/>
                </a:lnTo>
                <a:lnTo>
                  <a:pt x="53578" y="419696"/>
                </a:lnTo>
                <a:lnTo>
                  <a:pt x="53578" y="446485"/>
                </a:lnTo>
                <a:lnTo>
                  <a:pt x="53578" y="464345"/>
                </a:lnTo>
                <a:lnTo>
                  <a:pt x="53578" y="473274"/>
                </a:lnTo>
                <a:lnTo>
                  <a:pt x="53578" y="47327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563320" y="4732734"/>
            <a:ext cx="107158" cy="580431"/>
          </a:xfrm>
          <a:custGeom>
            <a:avLst/>
            <a:gdLst/>
            <a:ahLst/>
            <a:cxnLst/>
            <a:rect l="0" t="0" r="0" b="0"/>
            <a:pathLst>
              <a:path w="107158" h="5804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62508"/>
                </a:lnTo>
                <a:lnTo>
                  <a:pt x="35719" y="98227"/>
                </a:lnTo>
                <a:lnTo>
                  <a:pt x="53578" y="142875"/>
                </a:lnTo>
                <a:lnTo>
                  <a:pt x="62508" y="196454"/>
                </a:lnTo>
                <a:lnTo>
                  <a:pt x="71438" y="250032"/>
                </a:lnTo>
                <a:lnTo>
                  <a:pt x="80368" y="303610"/>
                </a:lnTo>
                <a:lnTo>
                  <a:pt x="80368" y="375047"/>
                </a:lnTo>
                <a:lnTo>
                  <a:pt x="89297" y="437555"/>
                </a:lnTo>
                <a:lnTo>
                  <a:pt x="98227" y="500063"/>
                </a:lnTo>
                <a:lnTo>
                  <a:pt x="107157" y="580430"/>
                </a:lnTo>
                <a:lnTo>
                  <a:pt x="107157" y="580430"/>
                </a:lnTo>
                <a:lnTo>
                  <a:pt x="107157" y="5804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5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Student Examples</a:t>
            </a:r>
            <a:br>
              <a:rPr lang="en-US" sz="4000" smtClean="0"/>
            </a:br>
            <a:r>
              <a:rPr lang="en-US" sz="4000" smtClean="0"/>
              <a:t>state the absolute values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mtClean="0"/>
              <a:t>l 100 l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mtClean="0"/>
              <a:t>- l 102 l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mtClean="0"/>
              <a:t>l -12 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 78 l</a:t>
            </a:r>
          </a:p>
          <a:p>
            <a:pPr lvl="1" eaLnBrk="1" hangingPunct="1">
              <a:buFontTx/>
              <a:buNone/>
            </a:pPr>
            <a:endParaRPr lang="en-US" sz="2800" smtClean="0"/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- l 173 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 214 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 -131 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 65 l </a:t>
            </a:r>
          </a:p>
        </p:txBody>
      </p:sp>
    </p:spTree>
    <p:extLst>
      <p:ext uri="{BB962C8B-B14F-4D97-AF65-F5344CB8AC3E}">
        <p14:creationId xmlns:p14="http://schemas.microsoft.com/office/powerpoint/2010/main" val="40142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variable expressions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Will do these all year long!!!!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solve, substitute number for each variable.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Examples: Solve when x = -5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-x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12 – l x 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- l x l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5723930" y="3330773"/>
            <a:ext cx="151805" cy="8931"/>
          </a:xfrm>
          <a:custGeom>
            <a:avLst/>
            <a:gdLst/>
            <a:ahLst/>
            <a:cxnLst/>
            <a:rect l="0" t="0" r="0" b="0"/>
            <a:pathLst>
              <a:path w="15180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6018609" y="3348632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6223992" y="3152179"/>
            <a:ext cx="232173" cy="339329"/>
          </a:xfrm>
          <a:custGeom>
            <a:avLst/>
            <a:gdLst/>
            <a:ahLst/>
            <a:cxnLst/>
            <a:rect l="0" t="0" r="0" b="0"/>
            <a:pathLst>
              <a:path w="232173" h="339329">
                <a:moveTo>
                  <a:pt x="214313" y="17860"/>
                </a:moveTo>
                <a:lnTo>
                  <a:pt x="205383" y="17860"/>
                </a:lnTo>
                <a:lnTo>
                  <a:pt x="205383" y="17860"/>
                </a:lnTo>
                <a:lnTo>
                  <a:pt x="196453" y="17860"/>
                </a:lnTo>
                <a:lnTo>
                  <a:pt x="196453" y="8930"/>
                </a:lnTo>
                <a:lnTo>
                  <a:pt x="187524" y="8930"/>
                </a:lnTo>
                <a:lnTo>
                  <a:pt x="169664" y="8930"/>
                </a:lnTo>
                <a:lnTo>
                  <a:pt x="160735" y="8930"/>
                </a:lnTo>
                <a:lnTo>
                  <a:pt x="151805" y="8930"/>
                </a:lnTo>
                <a:lnTo>
                  <a:pt x="13394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62508"/>
                </a:lnTo>
                <a:lnTo>
                  <a:pt x="35719" y="71438"/>
                </a:lnTo>
                <a:lnTo>
                  <a:pt x="35719" y="89297"/>
                </a:lnTo>
                <a:lnTo>
                  <a:pt x="26789" y="107157"/>
                </a:lnTo>
                <a:lnTo>
                  <a:pt x="26789" y="125016"/>
                </a:lnTo>
                <a:lnTo>
                  <a:pt x="26789" y="133946"/>
                </a:lnTo>
                <a:lnTo>
                  <a:pt x="26789" y="151805"/>
                </a:lnTo>
                <a:lnTo>
                  <a:pt x="26789" y="160735"/>
                </a:lnTo>
                <a:lnTo>
                  <a:pt x="26789" y="169664"/>
                </a:lnTo>
                <a:lnTo>
                  <a:pt x="35719" y="178594"/>
                </a:lnTo>
                <a:lnTo>
                  <a:pt x="35719" y="178594"/>
                </a:lnTo>
                <a:lnTo>
                  <a:pt x="44649" y="187524"/>
                </a:lnTo>
                <a:lnTo>
                  <a:pt x="44649" y="187524"/>
                </a:lnTo>
                <a:lnTo>
                  <a:pt x="53578" y="187524"/>
                </a:lnTo>
                <a:lnTo>
                  <a:pt x="62508" y="178594"/>
                </a:lnTo>
                <a:lnTo>
                  <a:pt x="71438" y="178594"/>
                </a:lnTo>
                <a:lnTo>
                  <a:pt x="80367" y="169664"/>
                </a:lnTo>
                <a:lnTo>
                  <a:pt x="89297" y="169664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33946" y="160735"/>
                </a:lnTo>
                <a:lnTo>
                  <a:pt x="142875" y="160735"/>
                </a:lnTo>
                <a:lnTo>
                  <a:pt x="160735" y="169664"/>
                </a:lnTo>
                <a:lnTo>
                  <a:pt x="169664" y="169664"/>
                </a:lnTo>
                <a:lnTo>
                  <a:pt x="187524" y="178594"/>
                </a:lnTo>
                <a:lnTo>
                  <a:pt x="196453" y="187524"/>
                </a:lnTo>
                <a:lnTo>
                  <a:pt x="205383" y="196453"/>
                </a:lnTo>
                <a:lnTo>
                  <a:pt x="214313" y="205383"/>
                </a:lnTo>
                <a:lnTo>
                  <a:pt x="223242" y="223242"/>
                </a:lnTo>
                <a:lnTo>
                  <a:pt x="232172" y="241102"/>
                </a:lnTo>
                <a:lnTo>
                  <a:pt x="232172" y="258961"/>
                </a:lnTo>
                <a:lnTo>
                  <a:pt x="232172" y="267891"/>
                </a:lnTo>
                <a:lnTo>
                  <a:pt x="214313" y="285750"/>
                </a:lnTo>
                <a:lnTo>
                  <a:pt x="205383" y="294680"/>
                </a:lnTo>
                <a:lnTo>
                  <a:pt x="205383" y="303610"/>
                </a:lnTo>
                <a:lnTo>
                  <a:pt x="196453" y="312539"/>
                </a:lnTo>
                <a:lnTo>
                  <a:pt x="187524" y="321469"/>
                </a:lnTo>
                <a:lnTo>
                  <a:pt x="178594" y="321469"/>
                </a:lnTo>
                <a:lnTo>
                  <a:pt x="160735" y="330399"/>
                </a:lnTo>
                <a:lnTo>
                  <a:pt x="142875" y="330399"/>
                </a:lnTo>
                <a:lnTo>
                  <a:pt x="125016" y="339328"/>
                </a:lnTo>
                <a:lnTo>
                  <a:pt x="107156" y="330399"/>
                </a:lnTo>
                <a:lnTo>
                  <a:pt x="89297" y="330399"/>
                </a:lnTo>
                <a:lnTo>
                  <a:pt x="71438" y="330399"/>
                </a:lnTo>
                <a:lnTo>
                  <a:pt x="53578" y="321469"/>
                </a:lnTo>
                <a:lnTo>
                  <a:pt x="35719" y="312539"/>
                </a:lnTo>
                <a:lnTo>
                  <a:pt x="26789" y="312539"/>
                </a:lnTo>
                <a:lnTo>
                  <a:pt x="1786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6652617" y="3259336"/>
            <a:ext cx="321470" cy="160735"/>
          </a:xfrm>
          <a:custGeom>
            <a:avLst/>
            <a:gdLst/>
            <a:ahLst/>
            <a:cxnLst/>
            <a:rect l="0" t="0" r="0" b="0"/>
            <a:pathLst>
              <a:path w="321470" h="160735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9296"/>
                </a:lnTo>
                <a:lnTo>
                  <a:pt x="17860" y="89296"/>
                </a:lnTo>
                <a:lnTo>
                  <a:pt x="35719" y="89296"/>
                </a:lnTo>
                <a:lnTo>
                  <a:pt x="53578" y="89296"/>
                </a:lnTo>
                <a:lnTo>
                  <a:pt x="80367" y="89296"/>
                </a:lnTo>
                <a:lnTo>
                  <a:pt x="98227" y="89296"/>
                </a:lnTo>
                <a:lnTo>
                  <a:pt x="125016" y="89296"/>
                </a:lnTo>
                <a:lnTo>
                  <a:pt x="151805" y="89296"/>
                </a:lnTo>
                <a:lnTo>
                  <a:pt x="178594" y="89296"/>
                </a:lnTo>
                <a:lnTo>
                  <a:pt x="196453" y="89296"/>
                </a:lnTo>
                <a:lnTo>
                  <a:pt x="223242" y="89296"/>
                </a:lnTo>
                <a:lnTo>
                  <a:pt x="241102" y="89296"/>
                </a:lnTo>
                <a:lnTo>
                  <a:pt x="258961" y="89296"/>
                </a:lnTo>
                <a:lnTo>
                  <a:pt x="267891" y="89296"/>
                </a:lnTo>
                <a:lnTo>
                  <a:pt x="285750" y="89296"/>
                </a:lnTo>
                <a:lnTo>
                  <a:pt x="285750" y="89296"/>
                </a:lnTo>
                <a:lnTo>
                  <a:pt x="294680" y="89296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303610" y="80367"/>
                </a:lnTo>
                <a:lnTo>
                  <a:pt x="294680" y="80367"/>
                </a:lnTo>
                <a:lnTo>
                  <a:pt x="285750" y="71437"/>
                </a:lnTo>
                <a:lnTo>
                  <a:pt x="276821" y="71437"/>
                </a:lnTo>
                <a:lnTo>
                  <a:pt x="267891" y="62507"/>
                </a:lnTo>
                <a:lnTo>
                  <a:pt x="250031" y="62507"/>
                </a:lnTo>
                <a:lnTo>
                  <a:pt x="241102" y="53578"/>
                </a:lnTo>
                <a:lnTo>
                  <a:pt x="223242" y="44648"/>
                </a:lnTo>
                <a:lnTo>
                  <a:pt x="205383" y="35718"/>
                </a:lnTo>
                <a:lnTo>
                  <a:pt x="187524" y="26789"/>
                </a:lnTo>
                <a:lnTo>
                  <a:pt x="178594" y="26789"/>
                </a:lnTo>
                <a:lnTo>
                  <a:pt x="160735" y="17859"/>
                </a:lnTo>
                <a:lnTo>
                  <a:pt x="151805" y="8929"/>
                </a:lnTo>
                <a:lnTo>
                  <a:pt x="142875" y="8929"/>
                </a:lnTo>
                <a:lnTo>
                  <a:pt x="133946" y="8929"/>
                </a:ln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33946" y="892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78594" y="26789"/>
                </a:lnTo>
                <a:lnTo>
                  <a:pt x="196453" y="35718"/>
                </a:lnTo>
                <a:lnTo>
                  <a:pt x="214313" y="35718"/>
                </a:lnTo>
                <a:lnTo>
                  <a:pt x="241102" y="44648"/>
                </a:lnTo>
                <a:lnTo>
                  <a:pt x="258961" y="53578"/>
                </a:lnTo>
                <a:lnTo>
                  <a:pt x="276821" y="62507"/>
                </a:lnTo>
                <a:lnTo>
                  <a:pt x="285750" y="62507"/>
                </a:lnTo>
                <a:lnTo>
                  <a:pt x="303610" y="71437"/>
                </a:lnTo>
                <a:lnTo>
                  <a:pt x="312539" y="80367"/>
                </a:lnTo>
                <a:lnTo>
                  <a:pt x="312539" y="89296"/>
                </a:lnTo>
                <a:lnTo>
                  <a:pt x="321469" y="89296"/>
                </a:lnTo>
                <a:lnTo>
                  <a:pt x="321469" y="98226"/>
                </a:lnTo>
                <a:lnTo>
                  <a:pt x="321469" y="107156"/>
                </a:lnTo>
                <a:lnTo>
                  <a:pt x="312539" y="116085"/>
                </a:lnTo>
                <a:lnTo>
                  <a:pt x="312539" y="125015"/>
                </a:lnTo>
                <a:lnTo>
                  <a:pt x="303610" y="133945"/>
                </a:lnTo>
                <a:lnTo>
                  <a:pt x="285750" y="142875"/>
                </a:lnTo>
                <a:lnTo>
                  <a:pt x="276821" y="142875"/>
                </a:lnTo>
                <a:lnTo>
                  <a:pt x="258961" y="151804"/>
                </a:lnTo>
                <a:lnTo>
                  <a:pt x="250031" y="151804"/>
                </a:lnTo>
                <a:lnTo>
                  <a:pt x="241102" y="151804"/>
                </a:lnTo>
                <a:lnTo>
                  <a:pt x="232172" y="151804"/>
                </a:lnTo>
                <a:lnTo>
                  <a:pt x="223242" y="160734"/>
                </a:lnTo>
                <a:lnTo>
                  <a:pt x="214313" y="160734"/>
                </a:lnTo>
                <a:lnTo>
                  <a:pt x="214313" y="160734"/>
                </a:lnTo>
                <a:lnTo>
                  <a:pt x="214313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206258" y="3116461"/>
            <a:ext cx="303610" cy="348258"/>
          </a:xfrm>
          <a:custGeom>
            <a:avLst/>
            <a:gdLst/>
            <a:ahLst/>
            <a:cxnLst/>
            <a:rect l="0" t="0" r="0" b="0"/>
            <a:pathLst>
              <a:path w="303610" h="348258">
                <a:moveTo>
                  <a:pt x="267890" y="35718"/>
                </a:moveTo>
                <a:lnTo>
                  <a:pt x="258961" y="26789"/>
                </a:lnTo>
                <a:lnTo>
                  <a:pt x="258961" y="26789"/>
                </a:lnTo>
                <a:lnTo>
                  <a:pt x="250031" y="17859"/>
                </a:lnTo>
                <a:lnTo>
                  <a:pt x="232172" y="17859"/>
                </a:lnTo>
                <a:lnTo>
                  <a:pt x="214312" y="17859"/>
                </a:lnTo>
                <a:lnTo>
                  <a:pt x="205383" y="8929"/>
                </a:lnTo>
                <a:lnTo>
                  <a:pt x="178594" y="8929"/>
                </a:lnTo>
                <a:lnTo>
                  <a:pt x="160734" y="8929"/>
                </a:lnTo>
                <a:lnTo>
                  <a:pt x="142875" y="0"/>
                </a:lnTo>
                <a:lnTo>
                  <a:pt x="116086" y="8929"/>
                </a:lnTo>
                <a:lnTo>
                  <a:pt x="98226" y="8929"/>
                </a:lnTo>
                <a:lnTo>
                  <a:pt x="80367" y="8929"/>
                </a:lnTo>
                <a:lnTo>
                  <a:pt x="62508" y="8929"/>
                </a:lnTo>
                <a:lnTo>
                  <a:pt x="44648" y="17859"/>
                </a:lnTo>
                <a:lnTo>
                  <a:pt x="35719" y="17859"/>
                </a:lnTo>
                <a:lnTo>
                  <a:pt x="17859" y="1785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9296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59" y="169664"/>
                </a:lnTo>
                <a:lnTo>
                  <a:pt x="17859" y="178593"/>
                </a:lnTo>
                <a:lnTo>
                  <a:pt x="17859" y="187523"/>
                </a:lnTo>
                <a:lnTo>
                  <a:pt x="17859" y="19645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196453"/>
                </a:lnTo>
                <a:lnTo>
                  <a:pt x="35719" y="196453"/>
                </a:lnTo>
                <a:lnTo>
                  <a:pt x="44648" y="196453"/>
                </a:lnTo>
                <a:lnTo>
                  <a:pt x="53578" y="196453"/>
                </a:lnTo>
                <a:lnTo>
                  <a:pt x="62508" y="187523"/>
                </a:lnTo>
                <a:lnTo>
                  <a:pt x="71437" y="178593"/>
                </a:lnTo>
                <a:lnTo>
                  <a:pt x="80367" y="178593"/>
                </a:lnTo>
                <a:lnTo>
                  <a:pt x="89297" y="169664"/>
                </a:lnTo>
                <a:lnTo>
                  <a:pt x="98226" y="169664"/>
                </a:lnTo>
                <a:lnTo>
                  <a:pt x="116086" y="160734"/>
                </a:lnTo>
                <a:lnTo>
                  <a:pt x="125015" y="160734"/>
                </a:lnTo>
                <a:lnTo>
                  <a:pt x="142875" y="160734"/>
                </a:lnTo>
                <a:lnTo>
                  <a:pt x="160734" y="160734"/>
                </a:lnTo>
                <a:lnTo>
                  <a:pt x="178594" y="160734"/>
                </a:lnTo>
                <a:lnTo>
                  <a:pt x="196453" y="169664"/>
                </a:lnTo>
                <a:lnTo>
                  <a:pt x="205383" y="169664"/>
                </a:lnTo>
                <a:lnTo>
                  <a:pt x="223242" y="178593"/>
                </a:lnTo>
                <a:lnTo>
                  <a:pt x="241101" y="187523"/>
                </a:lnTo>
                <a:lnTo>
                  <a:pt x="258961" y="187523"/>
                </a:lnTo>
                <a:lnTo>
                  <a:pt x="267890" y="196453"/>
                </a:lnTo>
                <a:lnTo>
                  <a:pt x="276820" y="205382"/>
                </a:lnTo>
                <a:lnTo>
                  <a:pt x="285750" y="214312"/>
                </a:lnTo>
                <a:lnTo>
                  <a:pt x="294680" y="223242"/>
                </a:lnTo>
                <a:lnTo>
                  <a:pt x="294680" y="232171"/>
                </a:lnTo>
                <a:lnTo>
                  <a:pt x="303609" y="250031"/>
                </a:lnTo>
                <a:lnTo>
                  <a:pt x="303609" y="258960"/>
                </a:lnTo>
                <a:lnTo>
                  <a:pt x="303609" y="276820"/>
                </a:lnTo>
                <a:lnTo>
                  <a:pt x="294680" y="285750"/>
                </a:lnTo>
                <a:lnTo>
                  <a:pt x="285750" y="294679"/>
                </a:lnTo>
                <a:lnTo>
                  <a:pt x="267890" y="312539"/>
                </a:lnTo>
                <a:lnTo>
                  <a:pt x="250031" y="321468"/>
                </a:lnTo>
                <a:lnTo>
                  <a:pt x="241101" y="330398"/>
                </a:lnTo>
                <a:lnTo>
                  <a:pt x="223242" y="339328"/>
                </a:lnTo>
                <a:lnTo>
                  <a:pt x="205383" y="339328"/>
                </a:lnTo>
                <a:lnTo>
                  <a:pt x="196453" y="339328"/>
                </a:lnTo>
                <a:lnTo>
                  <a:pt x="169664" y="348257"/>
                </a:lnTo>
                <a:lnTo>
                  <a:pt x="151805" y="348257"/>
                </a:lnTo>
                <a:lnTo>
                  <a:pt x="133945" y="348257"/>
                </a:lnTo>
                <a:lnTo>
                  <a:pt x="116086" y="348257"/>
                </a:lnTo>
                <a:lnTo>
                  <a:pt x="98226" y="339328"/>
                </a:lnTo>
                <a:lnTo>
                  <a:pt x="80367" y="339328"/>
                </a:lnTo>
                <a:lnTo>
                  <a:pt x="62508" y="339328"/>
                </a:lnTo>
                <a:lnTo>
                  <a:pt x="44648" y="339328"/>
                </a:lnTo>
                <a:lnTo>
                  <a:pt x="35719" y="330398"/>
                </a:lnTo>
                <a:lnTo>
                  <a:pt x="17859" y="330398"/>
                </a:lnTo>
                <a:lnTo>
                  <a:pt x="893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063258" y="4607718"/>
            <a:ext cx="8931" cy="258962"/>
          </a:xfrm>
          <a:custGeom>
            <a:avLst/>
            <a:gdLst/>
            <a:ahLst/>
            <a:cxnLst/>
            <a:rect l="0" t="0" r="0" b="0"/>
            <a:pathLst>
              <a:path w="8931" h="25896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0" y="232172"/>
                </a:lnTo>
                <a:lnTo>
                  <a:pt x="0" y="241102"/>
                </a:lnTo>
                <a:lnTo>
                  <a:pt x="0" y="250032"/>
                </a:lnTo>
                <a:lnTo>
                  <a:pt x="8930" y="250032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152555" y="4589859"/>
            <a:ext cx="241102" cy="258962"/>
          </a:xfrm>
          <a:custGeom>
            <a:avLst/>
            <a:gdLst/>
            <a:ahLst/>
            <a:cxnLst/>
            <a:rect l="0" t="0" r="0" b="0"/>
            <a:pathLst>
              <a:path w="241102" h="258962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3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60734" y="35719"/>
                </a:lnTo>
                <a:lnTo>
                  <a:pt x="169664" y="53578"/>
                </a:lnTo>
                <a:lnTo>
                  <a:pt x="178593" y="71437"/>
                </a:lnTo>
                <a:lnTo>
                  <a:pt x="178593" y="89297"/>
                </a:lnTo>
                <a:lnTo>
                  <a:pt x="178593" y="107156"/>
                </a:lnTo>
                <a:lnTo>
                  <a:pt x="178593" y="133945"/>
                </a:lnTo>
                <a:lnTo>
                  <a:pt x="178593" y="151805"/>
                </a:lnTo>
                <a:lnTo>
                  <a:pt x="169664" y="178594"/>
                </a:lnTo>
                <a:lnTo>
                  <a:pt x="160734" y="196453"/>
                </a:lnTo>
                <a:lnTo>
                  <a:pt x="151804" y="214312"/>
                </a:lnTo>
                <a:lnTo>
                  <a:pt x="142875" y="232172"/>
                </a:lnTo>
                <a:lnTo>
                  <a:pt x="125015" y="241102"/>
                </a:lnTo>
                <a:lnTo>
                  <a:pt x="116086" y="250031"/>
                </a:lnTo>
                <a:lnTo>
                  <a:pt x="107156" y="258961"/>
                </a:lnTo>
                <a:lnTo>
                  <a:pt x="89297" y="258961"/>
                </a:lnTo>
                <a:lnTo>
                  <a:pt x="80367" y="258961"/>
                </a:lnTo>
                <a:lnTo>
                  <a:pt x="71437" y="258961"/>
                </a:lnTo>
                <a:lnTo>
                  <a:pt x="62508" y="250031"/>
                </a:lnTo>
                <a:lnTo>
                  <a:pt x="53578" y="241102"/>
                </a:lnTo>
                <a:lnTo>
                  <a:pt x="44648" y="232172"/>
                </a:lnTo>
                <a:lnTo>
                  <a:pt x="35718" y="214312"/>
                </a:lnTo>
                <a:lnTo>
                  <a:pt x="35718" y="205383"/>
                </a:lnTo>
                <a:lnTo>
                  <a:pt x="35718" y="187523"/>
                </a:lnTo>
                <a:lnTo>
                  <a:pt x="35718" y="169664"/>
                </a:lnTo>
                <a:lnTo>
                  <a:pt x="35718" y="160734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71437" y="151805"/>
                </a:lnTo>
                <a:lnTo>
                  <a:pt x="89297" y="151805"/>
                </a:lnTo>
                <a:lnTo>
                  <a:pt x="107156" y="160734"/>
                </a:lnTo>
                <a:lnTo>
                  <a:pt x="125015" y="169664"/>
                </a:lnTo>
                <a:lnTo>
                  <a:pt x="142875" y="178594"/>
                </a:lnTo>
                <a:lnTo>
                  <a:pt x="160734" y="187523"/>
                </a:lnTo>
                <a:lnTo>
                  <a:pt x="169664" y="196453"/>
                </a:lnTo>
                <a:lnTo>
                  <a:pt x="187523" y="196453"/>
                </a:lnTo>
                <a:lnTo>
                  <a:pt x="196453" y="205383"/>
                </a:lnTo>
                <a:lnTo>
                  <a:pt x="205383" y="214312"/>
                </a:lnTo>
                <a:lnTo>
                  <a:pt x="214312" y="214312"/>
                </a:lnTo>
                <a:lnTo>
                  <a:pt x="223242" y="223242"/>
                </a:lnTo>
                <a:lnTo>
                  <a:pt x="223242" y="223242"/>
                </a:lnTo>
                <a:lnTo>
                  <a:pt x="232172" y="223242"/>
                </a:lnTo>
                <a:lnTo>
                  <a:pt x="232172" y="223242"/>
                </a:lnTo>
                <a:lnTo>
                  <a:pt x="241101" y="223242"/>
                </a:lnTo>
                <a:lnTo>
                  <a:pt x="241101" y="223242"/>
                </a:lnTo>
                <a:lnTo>
                  <a:pt x="241101" y="22324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500813" y="4723804"/>
            <a:ext cx="116086" cy="8931"/>
          </a:xfrm>
          <a:custGeom>
            <a:avLst/>
            <a:gdLst/>
            <a:ahLst/>
            <a:cxnLst/>
            <a:rect l="0" t="0" r="0" b="0"/>
            <a:pathLst>
              <a:path w="11608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5" y="8930"/>
                </a:lnTo>
                <a:lnTo>
                  <a:pt x="116085" y="8930"/>
                </a:lnTo>
                <a:lnTo>
                  <a:pt x="116085" y="8930"/>
                </a:lnTo>
                <a:lnTo>
                  <a:pt x="116085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777633" y="4500562"/>
            <a:ext cx="17860" cy="375048"/>
          </a:xfrm>
          <a:custGeom>
            <a:avLst/>
            <a:gdLst/>
            <a:ahLst/>
            <a:cxnLst/>
            <a:rect l="0" t="0" r="0" b="0"/>
            <a:pathLst>
              <a:path w="17860" h="37504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67891"/>
                </a:lnTo>
                <a:lnTo>
                  <a:pt x="8930" y="294680"/>
                </a:lnTo>
                <a:lnTo>
                  <a:pt x="8930" y="312539"/>
                </a:lnTo>
                <a:lnTo>
                  <a:pt x="17859" y="330399"/>
                </a:lnTo>
                <a:lnTo>
                  <a:pt x="17859" y="339328"/>
                </a:lnTo>
                <a:lnTo>
                  <a:pt x="17859" y="348258"/>
                </a:lnTo>
                <a:lnTo>
                  <a:pt x="17859" y="357188"/>
                </a:lnTo>
                <a:lnTo>
                  <a:pt x="17859" y="36611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  <a:lnTo>
                  <a:pt x="17859" y="37504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884789" y="4732734"/>
            <a:ext cx="142876" cy="17860"/>
          </a:xfrm>
          <a:custGeom>
            <a:avLst/>
            <a:gdLst/>
            <a:ahLst/>
            <a:cxnLst/>
            <a:rect l="0" t="0" r="0" b="0"/>
            <a:pathLst>
              <a:path w="14287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7072313" y="4607718"/>
            <a:ext cx="151805" cy="196454"/>
          </a:xfrm>
          <a:custGeom>
            <a:avLst/>
            <a:gdLst/>
            <a:ahLst/>
            <a:cxnLst/>
            <a:rect l="0" t="0" r="0" b="0"/>
            <a:pathLst>
              <a:path w="151805" h="196454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8929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8929" y="80368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98227"/>
                </a:lnTo>
                <a:lnTo>
                  <a:pt x="62507" y="98227"/>
                </a:lnTo>
                <a:lnTo>
                  <a:pt x="80367" y="107157"/>
                </a:lnTo>
                <a:lnTo>
                  <a:pt x="98226" y="107157"/>
                </a:lnTo>
                <a:lnTo>
                  <a:pt x="116085" y="116086"/>
                </a:lnTo>
                <a:lnTo>
                  <a:pt x="125015" y="125016"/>
                </a:lnTo>
                <a:lnTo>
                  <a:pt x="133945" y="133946"/>
                </a:lnTo>
                <a:lnTo>
                  <a:pt x="142875" y="151805"/>
                </a:lnTo>
                <a:lnTo>
                  <a:pt x="151804" y="160735"/>
                </a:lnTo>
                <a:lnTo>
                  <a:pt x="151804" y="160735"/>
                </a:lnTo>
                <a:lnTo>
                  <a:pt x="151804" y="169664"/>
                </a:lnTo>
                <a:lnTo>
                  <a:pt x="142875" y="178594"/>
                </a:lnTo>
                <a:lnTo>
                  <a:pt x="133945" y="187524"/>
                </a:lnTo>
                <a:lnTo>
                  <a:pt x="125015" y="187524"/>
                </a:lnTo>
                <a:lnTo>
                  <a:pt x="107156" y="196453"/>
                </a:lnTo>
                <a:lnTo>
                  <a:pt x="89296" y="196453"/>
                </a:lnTo>
                <a:lnTo>
                  <a:pt x="71437" y="196453"/>
                </a:lnTo>
                <a:lnTo>
                  <a:pt x="53578" y="196453"/>
                </a:lnTo>
                <a:lnTo>
                  <a:pt x="35718" y="196453"/>
                </a:lnTo>
                <a:lnTo>
                  <a:pt x="2678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7295555" y="4509492"/>
            <a:ext cx="62509" cy="392907"/>
          </a:xfrm>
          <a:custGeom>
            <a:avLst/>
            <a:gdLst/>
            <a:ahLst/>
            <a:cxnLst/>
            <a:rect l="0" t="0" r="0" b="0"/>
            <a:pathLst>
              <a:path w="62509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17859" y="80367"/>
                </a:lnTo>
                <a:lnTo>
                  <a:pt x="17859" y="98226"/>
                </a:lnTo>
                <a:lnTo>
                  <a:pt x="26789" y="125015"/>
                </a:lnTo>
                <a:lnTo>
                  <a:pt x="26789" y="160734"/>
                </a:lnTo>
                <a:lnTo>
                  <a:pt x="26789" y="187523"/>
                </a:lnTo>
                <a:lnTo>
                  <a:pt x="35718" y="214312"/>
                </a:lnTo>
                <a:lnTo>
                  <a:pt x="35718" y="241101"/>
                </a:lnTo>
                <a:lnTo>
                  <a:pt x="44648" y="267890"/>
                </a:lnTo>
                <a:lnTo>
                  <a:pt x="44648" y="294679"/>
                </a:lnTo>
                <a:lnTo>
                  <a:pt x="53578" y="321469"/>
                </a:lnTo>
                <a:lnTo>
                  <a:pt x="53578" y="339328"/>
                </a:lnTo>
                <a:lnTo>
                  <a:pt x="53578" y="357187"/>
                </a:lnTo>
                <a:lnTo>
                  <a:pt x="53578" y="366117"/>
                </a:lnTo>
                <a:lnTo>
                  <a:pt x="62508" y="375047"/>
                </a:lnTo>
                <a:lnTo>
                  <a:pt x="62508" y="383977"/>
                </a:lnTo>
                <a:lnTo>
                  <a:pt x="62508" y="383977"/>
                </a:lnTo>
                <a:lnTo>
                  <a:pt x="62508" y="392906"/>
                </a:lnTo>
                <a:lnTo>
                  <a:pt x="62508" y="383977"/>
                </a:lnTo>
                <a:lnTo>
                  <a:pt x="62508" y="383977"/>
                </a:lnTo>
                <a:lnTo>
                  <a:pt x="62508" y="383977"/>
                </a:lnTo>
                <a:lnTo>
                  <a:pt x="62508" y="38397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590109" y="4955977"/>
            <a:ext cx="26790" cy="294680"/>
          </a:xfrm>
          <a:custGeom>
            <a:avLst/>
            <a:gdLst/>
            <a:ahLst/>
            <a:cxnLst/>
            <a:rect l="0" t="0" r="0" b="0"/>
            <a:pathLst>
              <a:path w="26790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9296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196453"/>
                </a:lnTo>
                <a:lnTo>
                  <a:pt x="8930" y="214312"/>
                </a:lnTo>
                <a:lnTo>
                  <a:pt x="8930" y="241101"/>
                </a:lnTo>
                <a:lnTo>
                  <a:pt x="17860" y="250031"/>
                </a:lnTo>
                <a:lnTo>
                  <a:pt x="17860" y="267890"/>
                </a:lnTo>
                <a:lnTo>
                  <a:pt x="17860" y="276820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94679"/>
                </a:lnTo>
                <a:lnTo>
                  <a:pt x="26789" y="29467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715125" y="4911328"/>
            <a:ext cx="241103" cy="285751"/>
          </a:xfrm>
          <a:custGeom>
            <a:avLst/>
            <a:gdLst/>
            <a:ahLst/>
            <a:cxnLst/>
            <a:rect l="0" t="0" r="0" b="0"/>
            <a:pathLst>
              <a:path w="241103" h="285751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893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60734" y="71438"/>
                </a:lnTo>
                <a:lnTo>
                  <a:pt x="169664" y="98227"/>
                </a:lnTo>
                <a:lnTo>
                  <a:pt x="178594" y="116086"/>
                </a:lnTo>
                <a:lnTo>
                  <a:pt x="178594" y="142875"/>
                </a:lnTo>
                <a:lnTo>
                  <a:pt x="178594" y="169664"/>
                </a:lnTo>
                <a:lnTo>
                  <a:pt x="178594" y="187524"/>
                </a:lnTo>
                <a:lnTo>
                  <a:pt x="178594" y="214313"/>
                </a:lnTo>
                <a:lnTo>
                  <a:pt x="169664" y="232172"/>
                </a:lnTo>
                <a:lnTo>
                  <a:pt x="160734" y="250031"/>
                </a:lnTo>
                <a:lnTo>
                  <a:pt x="142875" y="267891"/>
                </a:lnTo>
                <a:lnTo>
                  <a:pt x="133945" y="276820"/>
                </a:lnTo>
                <a:lnTo>
                  <a:pt x="116086" y="285750"/>
                </a:lnTo>
                <a:lnTo>
                  <a:pt x="107156" y="285750"/>
                </a:lnTo>
                <a:lnTo>
                  <a:pt x="89297" y="285750"/>
                </a:lnTo>
                <a:lnTo>
                  <a:pt x="80367" y="285750"/>
                </a:lnTo>
                <a:lnTo>
                  <a:pt x="62508" y="276820"/>
                </a:lnTo>
                <a:lnTo>
                  <a:pt x="44648" y="267891"/>
                </a:lnTo>
                <a:lnTo>
                  <a:pt x="35719" y="258961"/>
                </a:lnTo>
                <a:lnTo>
                  <a:pt x="26789" y="241102"/>
                </a:lnTo>
                <a:lnTo>
                  <a:pt x="17859" y="223242"/>
                </a:lnTo>
                <a:lnTo>
                  <a:pt x="8930" y="205383"/>
                </a:lnTo>
                <a:lnTo>
                  <a:pt x="8930" y="196453"/>
                </a:lnTo>
                <a:lnTo>
                  <a:pt x="8930" y="178594"/>
                </a:lnTo>
                <a:lnTo>
                  <a:pt x="17859" y="169664"/>
                </a:lnTo>
                <a:lnTo>
                  <a:pt x="26789" y="160735"/>
                </a:lnTo>
                <a:lnTo>
                  <a:pt x="35719" y="151805"/>
                </a:lnTo>
                <a:lnTo>
                  <a:pt x="53578" y="151805"/>
                </a:lnTo>
                <a:lnTo>
                  <a:pt x="62508" y="160735"/>
                </a:lnTo>
                <a:lnTo>
                  <a:pt x="89297" y="169664"/>
                </a:lnTo>
                <a:lnTo>
                  <a:pt x="107156" y="178594"/>
                </a:lnTo>
                <a:lnTo>
                  <a:pt x="125016" y="187524"/>
                </a:lnTo>
                <a:lnTo>
                  <a:pt x="142875" y="196453"/>
                </a:lnTo>
                <a:lnTo>
                  <a:pt x="169664" y="205383"/>
                </a:lnTo>
                <a:lnTo>
                  <a:pt x="187523" y="214313"/>
                </a:lnTo>
                <a:lnTo>
                  <a:pt x="196453" y="223242"/>
                </a:lnTo>
                <a:lnTo>
                  <a:pt x="205383" y="232172"/>
                </a:lnTo>
                <a:lnTo>
                  <a:pt x="214313" y="241102"/>
                </a:lnTo>
                <a:lnTo>
                  <a:pt x="223242" y="241102"/>
                </a:lnTo>
                <a:lnTo>
                  <a:pt x="232172" y="241102"/>
                </a:lnTo>
                <a:lnTo>
                  <a:pt x="232172" y="250031"/>
                </a:lnTo>
                <a:lnTo>
                  <a:pt x="241102" y="250031"/>
                </a:lnTo>
                <a:lnTo>
                  <a:pt x="241102" y="250031"/>
                </a:lnTo>
                <a:lnTo>
                  <a:pt x="241102" y="250031"/>
                </a:lnTo>
                <a:lnTo>
                  <a:pt x="241102" y="25003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018734" y="5027414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8930"/>
                </a:lnTo>
                <a:lnTo>
                  <a:pt x="8036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250906" y="4902398"/>
            <a:ext cx="223243" cy="276822"/>
          </a:xfrm>
          <a:custGeom>
            <a:avLst/>
            <a:gdLst/>
            <a:ahLst/>
            <a:cxnLst/>
            <a:rect l="0" t="0" r="0" b="0"/>
            <a:pathLst>
              <a:path w="223243" h="276822">
                <a:moveTo>
                  <a:pt x="133946" y="26790"/>
                </a:moveTo>
                <a:lnTo>
                  <a:pt x="133946" y="26790"/>
                </a:lnTo>
                <a:lnTo>
                  <a:pt x="133946" y="2679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2501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5357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07157"/>
                </a:lnTo>
                <a:lnTo>
                  <a:pt x="8930" y="116086"/>
                </a:lnTo>
                <a:lnTo>
                  <a:pt x="17860" y="125016"/>
                </a:lnTo>
                <a:lnTo>
                  <a:pt x="17860" y="133946"/>
                </a:lnTo>
                <a:lnTo>
                  <a:pt x="17860" y="133946"/>
                </a:lnTo>
                <a:lnTo>
                  <a:pt x="17860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33946"/>
                </a:lnTo>
                <a:lnTo>
                  <a:pt x="62508" y="133946"/>
                </a:lnTo>
                <a:lnTo>
                  <a:pt x="71438" y="133946"/>
                </a:lnTo>
                <a:lnTo>
                  <a:pt x="80367" y="125016"/>
                </a:lnTo>
                <a:lnTo>
                  <a:pt x="89297" y="116086"/>
                </a:lnTo>
                <a:lnTo>
                  <a:pt x="107157" y="116086"/>
                </a:lnTo>
                <a:lnTo>
                  <a:pt x="107157" y="116086"/>
                </a:lnTo>
                <a:lnTo>
                  <a:pt x="125016" y="107157"/>
                </a:lnTo>
                <a:lnTo>
                  <a:pt x="133946" y="107157"/>
                </a:lnTo>
                <a:lnTo>
                  <a:pt x="142875" y="107157"/>
                </a:lnTo>
                <a:lnTo>
                  <a:pt x="151805" y="107157"/>
                </a:lnTo>
                <a:lnTo>
                  <a:pt x="160735" y="116086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87524" y="133946"/>
                </a:lnTo>
                <a:lnTo>
                  <a:pt x="196453" y="142875"/>
                </a:lnTo>
                <a:lnTo>
                  <a:pt x="205383" y="151805"/>
                </a:lnTo>
                <a:lnTo>
                  <a:pt x="214313" y="169665"/>
                </a:lnTo>
                <a:lnTo>
                  <a:pt x="214313" y="178594"/>
                </a:lnTo>
                <a:lnTo>
                  <a:pt x="223242" y="187524"/>
                </a:lnTo>
                <a:lnTo>
                  <a:pt x="223242" y="205383"/>
                </a:lnTo>
                <a:lnTo>
                  <a:pt x="223242" y="214313"/>
                </a:lnTo>
                <a:lnTo>
                  <a:pt x="214313" y="232172"/>
                </a:lnTo>
                <a:lnTo>
                  <a:pt x="214313" y="241102"/>
                </a:lnTo>
                <a:lnTo>
                  <a:pt x="205383" y="250032"/>
                </a:lnTo>
                <a:lnTo>
                  <a:pt x="196453" y="258961"/>
                </a:lnTo>
                <a:lnTo>
                  <a:pt x="187524" y="267891"/>
                </a:lnTo>
                <a:lnTo>
                  <a:pt x="178594" y="276821"/>
                </a:lnTo>
                <a:lnTo>
                  <a:pt x="169664" y="276821"/>
                </a:lnTo>
                <a:lnTo>
                  <a:pt x="160735" y="276821"/>
                </a:lnTo>
                <a:lnTo>
                  <a:pt x="142875" y="276821"/>
                </a:lnTo>
                <a:lnTo>
                  <a:pt x="125016" y="276821"/>
                </a:lnTo>
                <a:lnTo>
                  <a:pt x="116086" y="276821"/>
                </a:lnTo>
                <a:lnTo>
                  <a:pt x="98227" y="267891"/>
                </a:lnTo>
                <a:lnTo>
                  <a:pt x="89297" y="267891"/>
                </a:lnTo>
                <a:lnTo>
                  <a:pt x="71438" y="258961"/>
                </a:lnTo>
                <a:lnTo>
                  <a:pt x="62508" y="258961"/>
                </a:lnTo>
                <a:lnTo>
                  <a:pt x="53578" y="250032"/>
                </a:lnTo>
                <a:lnTo>
                  <a:pt x="35719" y="241102"/>
                </a:lnTo>
                <a:lnTo>
                  <a:pt x="26789" y="232172"/>
                </a:lnTo>
                <a:lnTo>
                  <a:pt x="17860" y="232172"/>
                </a:lnTo>
                <a:lnTo>
                  <a:pt x="17860" y="223243"/>
                </a:lnTo>
                <a:lnTo>
                  <a:pt x="17860" y="223243"/>
                </a:lnTo>
                <a:lnTo>
                  <a:pt x="8930" y="214313"/>
                </a:lnTo>
                <a:lnTo>
                  <a:pt x="8930" y="214313"/>
                </a:lnTo>
                <a:lnTo>
                  <a:pt x="8930" y="21431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7679531" y="4973836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893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7715250" y="5036344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7983141" y="4875609"/>
            <a:ext cx="232172" cy="348259"/>
          </a:xfrm>
          <a:custGeom>
            <a:avLst/>
            <a:gdLst/>
            <a:ahLst/>
            <a:cxnLst/>
            <a:rect l="0" t="0" r="0" b="0"/>
            <a:pathLst>
              <a:path w="232172" h="348259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5" y="8930"/>
                </a:lnTo>
                <a:lnTo>
                  <a:pt x="151804" y="8930"/>
                </a:lnTo>
                <a:lnTo>
                  <a:pt x="169664" y="8930"/>
                </a:lnTo>
                <a:lnTo>
                  <a:pt x="178593" y="8930"/>
                </a:lnTo>
                <a:lnTo>
                  <a:pt x="196453" y="8930"/>
                </a:lnTo>
                <a:lnTo>
                  <a:pt x="205382" y="8930"/>
                </a:lnTo>
                <a:lnTo>
                  <a:pt x="214311" y="8930"/>
                </a:lnTo>
                <a:lnTo>
                  <a:pt x="223241" y="8930"/>
                </a:lnTo>
                <a:lnTo>
                  <a:pt x="223241" y="8930"/>
                </a:lnTo>
                <a:lnTo>
                  <a:pt x="232171" y="8930"/>
                </a:lnTo>
                <a:lnTo>
                  <a:pt x="232171" y="17860"/>
                </a:lnTo>
                <a:lnTo>
                  <a:pt x="232171" y="17860"/>
                </a:lnTo>
                <a:lnTo>
                  <a:pt x="232171" y="26789"/>
                </a:lnTo>
                <a:lnTo>
                  <a:pt x="223241" y="35719"/>
                </a:lnTo>
                <a:lnTo>
                  <a:pt x="214311" y="53579"/>
                </a:lnTo>
                <a:lnTo>
                  <a:pt x="205382" y="71438"/>
                </a:lnTo>
                <a:lnTo>
                  <a:pt x="196453" y="89297"/>
                </a:lnTo>
                <a:lnTo>
                  <a:pt x="187523" y="107157"/>
                </a:lnTo>
                <a:lnTo>
                  <a:pt x="187523" y="133946"/>
                </a:lnTo>
                <a:lnTo>
                  <a:pt x="178593" y="160735"/>
                </a:lnTo>
                <a:lnTo>
                  <a:pt x="178593" y="187524"/>
                </a:lnTo>
                <a:lnTo>
                  <a:pt x="178593" y="214313"/>
                </a:lnTo>
                <a:lnTo>
                  <a:pt x="169664" y="241102"/>
                </a:lnTo>
                <a:lnTo>
                  <a:pt x="169664" y="267891"/>
                </a:lnTo>
                <a:lnTo>
                  <a:pt x="169664" y="285750"/>
                </a:lnTo>
                <a:lnTo>
                  <a:pt x="178593" y="303610"/>
                </a:lnTo>
                <a:lnTo>
                  <a:pt x="178593" y="330399"/>
                </a:lnTo>
                <a:lnTo>
                  <a:pt x="178593" y="339329"/>
                </a:lnTo>
                <a:lnTo>
                  <a:pt x="178593" y="348258"/>
                </a:lnTo>
                <a:lnTo>
                  <a:pt x="178593" y="34825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6134695" y="5723929"/>
            <a:ext cx="89298" cy="8931"/>
          </a:xfrm>
          <a:custGeom>
            <a:avLst/>
            <a:gdLst/>
            <a:ahLst/>
            <a:cxnLst/>
            <a:rect l="0" t="0" r="0" b="0"/>
            <a:pathLst>
              <a:path w="8929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6331148" y="5473898"/>
            <a:ext cx="8931" cy="508993"/>
          </a:xfrm>
          <a:custGeom>
            <a:avLst/>
            <a:gdLst/>
            <a:ahLst/>
            <a:cxnLst/>
            <a:rect l="0" t="0" r="0" b="0"/>
            <a:pathLst>
              <a:path w="8931" h="50899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9664"/>
                </a:lnTo>
                <a:lnTo>
                  <a:pt x="8930" y="205382"/>
                </a:lnTo>
                <a:lnTo>
                  <a:pt x="0" y="250031"/>
                </a:lnTo>
                <a:lnTo>
                  <a:pt x="0" y="285750"/>
                </a:lnTo>
                <a:lnTo>
                  <a:pt x="0" y="330398"/>
                </a:lnTo>
                <a:lnTo>
                  <a:pt x="0" y="366117"/>
                </a:lnTo>
                <a:lnTo>
                  <a:pt x="0" y="401836"/>
                </a:lnTo>
                <a:lnTo>
                  <a:pt x="0" y="428625"/>
                </a:lnTo>
                <a:lnTo>
                  <a:pt x="0" y="455414"/>
                </a:lnTo>
                <a:lnTo>
                  <a:pt x="0" y="473273"/>
                </a:lnTo>
                <a:lnTo>
                  <a:pt x="0" y="491132"/>
                </a:lnTo>
                <a:lnTo>
                  <a:pt x="0" y="500062"/>
                </a:lnTo>
                <a:lnTo>
                  <a:pt x="0" y="508992"/>
                </a:lnTo>
                <a:lnTo>
                  <a:pt x="0" y="50899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465094" y="5750718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6607969" y="5625702"/>
            <a:ext cx="151805" cy="267892"/>
          </a:xfrm>
          <a:custGeom>
            <a:avLst/>
            <a:gdLst/>
            <a:ahLst/>
            <a:cxnLst/>
            <a:rect l="0" t="0" r="0" b="0"/>
            <a:pathLst>
              <a:path w="151805" h="267892">
                <a:moveTo>
                  <a:pt x="89297" y="26789"/>
                </a:moveTo>
                <a:lnTo>
                  <a:pt x="89297" y="26789"/>
                </a:lnTo>
                <a:lnTo>
                  <a:pt x="89297" y="17860"/>
                </a:lnTo>
                <a:lnTo>
                  <a:pt x="89297" y="17860"/>
                </a:lnTo>
                <a:lnTo>
                  <a:pt x="98226" y="1786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07157"/>
                </a:lnTo>
                <a:lnTo>
                  <a:pt x="8929" y="116086"/>
                </a:lnTo>
                <a:lnTo>
                  <a:pt x="17859" y="125016"/>
                </a:lnTo>
                <a:lnTo>
                  <a:pt x="17859" y="133946"/>
                </a:lnTo>
                <a:lnTo>
                  <a:pt x="17859" y="133946"/>
                </a:lnTo>
                <a:lnTo>
                  <a:pt x="2678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42875"/>
                </a:lnTo>
                <a:lnTo>
                  <a:pt x="53578" y="142875"/>
                </a:lnTo>
                <a:lnTo>
                  <a:pt x="62508" y="133946"/>
                </a:lnTo>
                <a:lnTo>
                  <a:pt x="71437" y="133946"/>
                </a:lnTo>
                <a:lnTo>
                  <a:pt x="89297" y="133946"/>
                </a:lnTo>
                <a:lnTo>
                  <a:pt x="98226" y="133946"/>
                </a:lnTo>
                <a:lnTo>
                  <a:pt x="107156" y="133946"/>
                </a:lnTo>
                <a:lnTo>
                  <a:pt x="116086" y="142875"/>
                </a:lnTo>
                <a:lnTo>
                  <a:pt x="125015" y="151805"/>
                </a:lnTo>
                <a:lnTo>
                  <a:pt x="133945" y="151805"/>
                </a:lnTo>
                <a:lnTo>
                  <a:pt x="142875" y="160735"/>
                </a:lnTo>
                <a:lnTo>
                  <a:pt x="142875" y="169664"/>
                </a:lnTo>
                <a:lnTo>
                  <a:pt x="151804" y="178594"/>
                </a:lnTo>
                <a:lnTo>
                  <a:pt x="151804" y="196453"/>
                </a:lnTo>
                <a:lnTo>
                  <a:pt x="151804" y="205383"/>
                </a:lnTo>
                <a:lnTo>
                  <a:pt x="151804" y="214313"/>
                </a:lnTo>
                <a:lnTo>
                  <a:pt x="151804" y="223243"/>
                </a:lnTo>
                <a:lnTo>
                  <a:pt x="142875" y="241102"/>
                </a:lnTo>
                <a:lnTo>
                  <a:pt x="133945" y="241102"/>
                </a:lnTo>
                <a:lnTo>
                  <a:pt x="125015" y="250032"/>
                </a:lnTo>
                <a:lnTo>
                  <a:pt x="116086" y="258961"/>
                </a:lnTo>
                <a:lnTo>
                  <a:pt x="98226" y="267891"/>
                </a:lnTo>
                <a:lnTo>
                  <a:pt x="89297" y="267891"/>
                </a:lnTo>
                <a:lnTo>
                  <a:pt x="80367" y="267891"/>
                </a:lnTo>
                <a:lnTo>
                  <a:pt x="71437" y="267891"/>
                </a:lnTo>
                <a:lnTo>
                  <a:pt x="53578" y="267891"/>
                </a:lnTo>
                <a:lnTo>
                  <a:pt x="44648" y="267891"/>
                </a:lnTo>
                <a:lnTo>
                  <a:pt x="26789" y="258961"/>
                </a:lnTo>
                <a:lnTo>
                  <a:pt x="17859" y="258961"/>
                </a:lnTo>
                <a:lnTo>
                  <a:pt x="8929" y="258961"/>
                </a:lnTo>
                <a:lnTo>
                  <a:pt x="8929" y="250032"/>
                </a:lnTo>
                <a:lnTo>
                  <a:pt x="0" y="25003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795492" y="5500688"/>
            <a:ext cx="80368" cy="553640"/>
          </a:xfrm>
          <a:custGeom>
            <a:avLst/>
            <a:gdLst/>
            <a:ahLst/>
            <a:cxnLst/>
            <a:rect l="0" t="0" r="0" b="0"/>
            <a:pathLst>
              <a:path w="80368" h="553640">
                <a:moveTo>
                  <a:pt x="893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26789"/>
                </a:lnTo>
                <a:lnTo>
                  <a:pt x="17860" y="44648"/>
                </a:lnTo>
                <a:lnTo>
                  <a:pt x="26789" y="71437"/>
                </a:lnTo>
                <a:lnTo>
                  <a:pt x="35719" y="107155"/>
                </a:lnTo>
                <a:lnTo>
                  <a:pt x="35719" y="142874"/>
                </a:lnTo>
                <a:lnTo>
                  <a:pt x="44649" y="187522"/>
                </a:lnTo>
                <a:lnTo>
                  <a:pt x="53578" y="232171"/>
                </a:lnTo>
                <a:lnTo>
                  <a:pt x="62508" y="276819"/>
                </a:lnTo>
                <a:lnTo>
                  <a:pt x="71438" y="321467"/>
                </a:lnTo>
                <a:lnTo>
                  <a:pt x="71438" y="366116"/>
                </a:lnTo>
                <a:lnTo>
                  <a:pt x="80367" y="410764"/>
                </a:lnTo>
                <a:lnTo>
                  <a:pt x="71438" y="455413"/>
                </a:lnTo>
                <a:lnTo>
                  <a:pt x="80367" y="491132"/>
                </a:lnTo>
                <a:lnTo>
                  <a:pt x="80367" y="526850"/>
                </a:lnTo>
                <a:lnTo>
                  <a:pt x="80367" y="544710"/>
                </a:lnTo>
                <a:lnTo>
                  <a:pt x="71438" y="553639"/>
                </a:lnTo>
                <a:lnTo>
                  <a:pt x="71438" y="55363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6947297" y="5706070"/>
            <a:ext cx="303610" cy="160735"/>
          </a:xfrm>
          <a:custGeom>
            <a:avLst/>
            <a:gdLst/>
            <a:ahLst/>
            <a:cxnLst/>
            <a:rect l="0" t="0" r="0" b="0"/>
            <a:pathLst>
              <a:path w="303610" h="160735">
                <a:moveTo>
                  <a:pt x="0" y="98226"/>
                </a:moveTo>
                <a:lnTo>
                  <a:pt x="0" y="98226"/>
                </a:lnTo>
                <a:lnTo>
                  <a:pt x="8930" y="98226"/>
                </a:lnTo>
                <a:lnTo>
                  <a:pt x="17859" y="89296"/>
                </a:lnTo>
                <a:lnTo>
                  <a:pt x="26789" y="89296"/>
                </a:lnTo>
                <a:lnTo>
                  <a:pt x="44648" y="80367"/>
                </a:lnTo>
                <a:lnTo>
                  <a:pt x="62508" y="80367"/>
                </a:lnTo>
                <a:lnTo>
                  <a:pt x="80367" y="80367"/>
                </a:lnTo>
                <a:lnTo>
                  <a:pt x="98226" y="80367"/>
                </a:lnTo>
                <a:lnTo>
                  <a:pt x="125016" y="80367"/>
                </a:lnTo>
                <a:lnTo>
                  <a:pt x="142875" y="80367"/>
                </a:lnTo>
                <a:lnTo>
                  <a:pt x="160734" y="80367"/>
                </a:lnTo>
                <a:lnTo>
                  <a:pt x="187523" y="80367"/>
                </a:lnTo>
                <a:lnTo>
                  <a:pt x="205383" y="80367"/>
                </a:lnTo>
                <a:lnTo>
                  <a:pt x="214312" y="80367"/>
                </a:lnTo>
                <a:lnTo>
                  <a:pt x="232172" y="89296"/>
                </a:lnTo>
                <a:lnTo>
                  <a:pt x="250031" y="89296"/>
                </a:lnTo>
                <a:lnTo>
                  <a:pt x="258961" y="89296"/>
                </a:lnTo>
                <a:lnTo>
                  <a:pt x="267891" y="89296"/>
                </a:lnTo>
                <a:lnTo>
                  <a:pt x="276820" y="89296"/>
                </a:lnTo>
                <a:lnTo>
                  <a:pt x="285750" y="89296"/>
                </a:lnTo>
                <a:lnTo>
                  <a:pt x="294680" y="89296"/>
                </a:lnTo>
                <a:lnTo>
                  <a:pt x="294680" y="89296"/>
                </a:lnTo>
                <a:lnTo>
                  <a:pt x="294680" y="98226"/>
                </a:lnTo>
                <a:lnTo>
                  <a:pt x="303609" y="98226"/>
                </a:lnTo>
                <a:lnTo>
                  <a:pt x="303609" y="89296"/>
                </a:lnTo>
                <a:lnTo>
                  <a:pt x="303609" y="89296"/>
                </a:lnTo>
                <a:lnTo>
                  <a:pt x="303609" y="89296"/>
                </a:lnTo>
                <a:lnTo>
                  <a:pt x="294680" y="89296"/>
                </a:lnTo>
                <a:lnTo>
                  <a:pt x="294680" y="80367"/>
                </a:lnTo>
                <a:lnTo>
                  <a:pt x="285750" y="71437"/>
                </a:lnTo>
                <a:lnTo>
                  <a:pt x="267891" y="62507"/>
                </a:lnTo>
                <a:lnTo>
                  <a:pt x="258961" y="53578"/>
                </a:lnTo>
                <a:lnTo>
                  <a:pt x="241101" y="44648"/>
                </a:lnTo>
                <a:lnTo>
                  <a:pt x="223242" y="26789"/>
                </a:lnTo>
                <a:lnTo>
                  <a:pt x="205383" y="26789"/>
                </a:lnTo>
                <a:lnTo>
                  <a:pt x="187523" y="17859"/>
                </a:lnTo>
                <a:lnTo>
                  <a:pt x="178594" y="8929"/>
                </a:lnTo>
                <a:lnTo>
                  <a:pt x="160734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8929"/>
                </a:lnTo>
                <a:lnTo>
                  <a:pt x="205383" y="17859"/>
                </a:lnTo>
                <a:lnTo>
                  <a:pt x="223242" y="26789"/>
                </a:lnTo>
                <a:lnTo>
                  <a:pt x="241101" y="35718"/>
                </a:lnTo>
                <a:lnTo>
                  <a:pt x="250031" y="53578"/>
                </a:lnTo>
                <a:lnTo>
                  <a:pt x="267891" y="62507"/>
                </a:lnTo>
                <a:lnTo>
                  <a:pt x="276820" y="80367"/>
                </a:lnTo>
                <a:lnTo>
                  <a:pt x="285750" y="98226"/>
                </a:lnTo>
                <a:lnTo>
                  <a:pt x="294680" y="107156"/>
                </a:lnTo>
                <a:lnTo>
                  <a:pt x="294680" y="116085"/>
                </a:lnTo>
                <a:lnTo>
                  <a:pt x="294680" y="125015"/>
                </a:lnTo>
                <a:lnTo>
                  <a:pt x="294680" y="133945"/>
                </a:lnTo>
                <a:lnTo>
                  <a:pt x="294680" y="142875"/>
                </a:lnTo>
                <a:lnTo>
                  <a:pt x="285750" y="151804"/>
                </a:lnTo>
                <a:lnTo>
                  <a:pt x="285750" y="151804"/>
                </a:lnTo>
                <a:lnTo>
                  <a:pt x="276820" y="160734"/>
                </a:lnTo>
                <a:lnTo>
                  <a:pt x="276820" y="160734"/>
                </a:lnTo>
                <a:lnTo>
                  <a:pt x="267891" y="160734"/>
                </a:lnTo>
                <a:lnTo>
                  <a:pt x="267891" y="160734"/>
                </a:lnTo>
                <a:lnTo>
                  <a:pt x="267891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7375922" y="5759648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7536656" y="5527477"/>
            <a:ext cx="232173" cy="419695"/>
          </a:xfrm>
          <a:custGeom>
            <a:avLst/>
            <a:gdLst/>
            <a:ahLst/>
            <a:cxnLst/>
            <a:rect l="0" t="0" r="0" b="0"/>
            <a:pathLst>
              <a:path w="232173" h="419695">
                <a:moveTo>
                  <a:pt x="178594" y="17859"/>
                </a:moveTo>
                <a:lnTo>
                  <a:pt x="178594" y="1785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87524" y="17859"/>
                </a:lnTo>
                <a:lnTo>
                  <a:pt x="187524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96453" y="17859"/>
                </a:lnTo>
                <a:lnTo>
                  <a:pt x="187524" y="17859"/>
                </a:lnTo>
                <a:lnTo>
                  <a:pt x="187524" y="17859"/>
                </a:lnTo>
                <a:lnTo>
                  <a:pt x="178594" y="8929"/>
                </a:lnTo>
                <a:lnTo>
                  <a:pt x="160735" y="8929"/>
                </a:lnTo>
                <a:lnTo>
                  <a:pt x="142875" y="8929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0"/>
                </a:lnTo>
                <a:lnTo>
                  <a:pt x="62508" y="8929"/>
                </a:lnTo>
                <a:lnTo>
                  <a:pt x="44649" y="8929"/>
                </a:lnTo>
                <a:lnTo>
                  <a:pt x="3571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53577"/>
                </a:lnTo>
                <a:lnTo>
                  <a:pt x="0" y="62507"/>
                </a:lnTo>
                <a:lnTo>
                  <a:pt x="0" y="71436"/>
                </a:lnTo>
                <a:lnTo>
                  <a:pt x="0" y="71436"/>
                </a:lnTo>
                <a:lnTo>
                  <a:pt x="8930" y="80366"/>
                </a:lnTo>
                <a:lnTo>
                  <a:pt x="8930" y="89296"/>
                </a:lnTo>
                <a:lnTo>
                  <a:pt x="8930" y="98225"/>
                </a:lnTo>
                <a:lnTo>
                  <a:pt x="8930" y="98225"/>
                </a:lnTo>
                <a:lnTo>
                  <a:pt x="8930" y="116085"/>
                </a:lnTo>
                <a:lnTo>
                  <a:pt x="8930" y="125014"/>
                </a:lnTo>
                <a:lnTo>
                  <a:pt x="8930" y="133944"/>
                </a:lnTo>
                <a:lnTo>
                  <a:pt x="8930" y="151803"/>
                </a:lnTo>
                <a:lnTo>
                  <a:pt x="8930" y="160733"/>
                </a:lnTo>
                <a:lnTo>
                  <a:pt x="8930" y="169663"/>
                </a:lnTo>
                <a:lnTo>
                  <a:pt x="17860" y="187522"/>
                </a:lnTo>
                <a:lnTo>
                  <a:pt x="17860" y="196452"/>
                </a:lnTo>
                <a:lnTo>
                  <a:pt x="17860" y="205382"/>
                </a:lnTo>
                <a:lnTo>
                  <a:pt x="17860" y="214311"/>
                </a:lnTo>
                <a:lnTo>
                  <a:pt x="17860" y="223241"/>
                </a:lnTo>
                <a:lnTo>
                  <a:pt x="26789" y="223241"/>
                </a:lnTo>
                <a:lnTo>
                  <a:pt x="26789" y="232171"/>
                </a:lnTo>
                <a:lnTo>
                  <a:pt x="35719" y="232171"/>
                </a:lnTo>
                <a:lnTo>
                  <a:pt x="35719" y="232171"/>
                </a:lnTo>
                <a:lnTo>
                  <a:pt x="44649" y="232171"/>
                </a:lnTo>
                <a:lnTo>
                  <a:pt x="53578" y="223241"/>
                </a:lnTo>
                <a:lnTo>
                  <a:pt x="53578" y="223241"/>
                </a:lnTo>
                <a:lnTo>
                  <a:pt x="62508" y="223241"/>
                </a:lnTo>
                <a:lnTo>
                  <a:pt x="71438" y="214311"/>
                </a:lnTo>
                <a:lnTo>
                  <a:pt x="80367" y="214311"/>
                </a:lnTo>
                <a:lnTo>
                  <a:pt x="89297" y="205382"/>
                </a:lnTo>
                <a:lnTo>
                  <a:pt x="98227" y="205382"/>
                </a:lnTo>
                <a:lnTo>
                  <a:pt x="107157" y="205382"/>
                </a:lnTo>
                <a:lnTo>
                  <a:pt x="116086" y="205382"/>
                </a:lnTo>
                <a:lnTo>
                  <a:pt x="125016" y="205382"/>
                </a:lnTo>
                <a:lnTo>
                  <a:pt x="133946" y="205382"/>
                </a:lnTo>
                <a:lnTo>
                  <a:pt x="142875" y="214311"/>
                </a:lnTo>
                <a:lnTo>
                  <a:pt x="151805" y="223241"/>
                </a:lnTo>
                <a:lnTo>
                  <a:pt x="160735" y="223241"/>
                </a:lnTo>
                <a:lnTo>
                  <a:pt x="169664" y="232171"/>
                </a:lnTo>
                <a:lnTo>
                  <a:pt x="178594" y="241100"/>
                </a:lnTo>
                <a:lnTo>
                  <a:pt x="187524" y="258960"/>
                </a:lnTo>
                <a:lnTo>
                  <a:pt x="196453" y="267889"/>
                </a:lnTo>
                <a:lnTo>
                  <a:pt x="205383" y="276819"/>
                </a:lnTo>
                <a:lnTo>
                  <a:pt x="205383" y="285749"/>
                </a:lnTo>
                <a:lnTo>
                  <a:pt x="214313" y="294678"/>
                </a:lnTo>
                <a:lnTo>
                  <a:pt x="223242" y="303608"/>
                </a:lnTo>
                <a:lnTo>
                  <a:pt x="223242" y="312538"/>
                </a:lnTo>
                <a:lnTo>
                  <a:pt x="223242" y="321468"/>
                </a:lnTo>
                <a:lnTo>
                  <a:pt x="232172" y="330397"/>
                </a:lnTo>
                <a:lnTo>
                  <a:pt x="223242" y="339327"/>
                </a:lnTo>
                <a:lnTo>
                  <a:pt x="223242" y="348257"/>
                </a:lnTo>
                <a:lnTo>
                  <a:pt x="214313" y="357186"/>
                </a:lnTo>
                <a:lnTo>
                  <a:pt x="214313" y="366116"/>
                </a:lnTo>
                <a:lnTo>
                  <a:pt x="205383" y="375046"/>
                </a:lnTo>
                <a:lnTo>
                  <a:pt x="196453" y="383975"/>
                </a:lnTo>
                <a:lnTo>
                  <a:pt x="187524" y="392905"/>
                </a:lnTo>
                <a:lnTo>
                  <a:pt x="178594" y="401835"/>
                </a:lnTo>
                <a:lnTo>
                  <a:pt x="160735" y="401835"/>
                </a:lnTo>
                <a:lnTo>
                  <a:pt x="151805" y="410764"/>
                </a:lnTo>
                <a:lnTo>
                  <a:pt x="133946" y="410764"/>
                </a:lnTo>
                <a:lnTo>
                  <a:pt x="125016" y="419694"/>
                </a:lnTo>
                <a:lnTo>
                  <a:pt x="116086" y="419694"/>
                </a:lnTo>
                <a:lnTo>
                  <a:pt x="98227" y="410764"/>
                </a:lnTo>
                <a:lnTo>
                  <a:pt x="89297" y="410764"/>
                </a:lnTo>
                <a:lnTo>
                  <a:pt x="80367" y="410764"/>
                </a:lnTo>
                <a:lnTo>
                  <a:pt x="62508" y="401835"/>
                </a:lnTo>
                <a:lnTo>
                  <a:pt x="44649" y="401835"/>
                </a:lnTo>
                <a:lnTo>
                  <a:pt x="44649" y="401835"/>
                </a:lnTo>
                <a:lnTo>
                  <a:pt x="44649" y="40183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0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743</TotalTime>
  <Words>466</Words>
  <Application>Microsoft Office PowerPoint</Application>
  <PresentationFormat>On-screen Show (4:3)</PresentationFormat>
  <Paragraphs>146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Elemental</vt:lpstr>
      <vt:lpstr>Mountain Top</vt:lpstr>
      <vt:lpstr>1_Mountain Top</vt:lpstr>
      <vt:lpstr>2_Mountain Top</vt:lpstr>
      <vt:lpstr>3_Mountain Top</vt:lpstr>
      <vt:lpstr>4_Mountain Top</vt:lpstr>
      <vt:lpstr>5_Mountain Top</vt:lpstr>
      <vt:lpstr>6_Mountain Top</vt:lpstr>
      <vt:lpstr>2.1 Integers and absolute value</vt:lpstr>
      <vt:lpstr>Definitions</vt:lpstr>
      <vt:lpstr>Which Numbers below are integers?</vt:lpstr>
      <vt:lpstr>Write integer for situation?</vt:lpstr>
      <vt:lpstr>Definitions</vt:lpstr>
      <vt:lpstr>Student Example</vt:lpstr>
      <vt:lpstr>Absolute Values</vt:lpstr>
      <vt:lpstr>Student Examples state the absolute values</vt:lpstr>
      <vt:lpstr>variable expressions</vt:lpstr>
      <vt:lpstr>Student Examples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Integers and absolute value</dc:title>
  <dc:creator>admin</dc:creator>
  <cp:lastModifiedBy>Garth Fiedler</cp:lastModifiedBy>
  <cp:revision>23</cp:revision>
  <dcterms:created xsi:type="dcterms:W3CDTF">2010-08-23T17:14:04Z</dcterms:created>
  <dcterms:modified xsi:type="dcterms:W3CDTF">2016-02-22T15:12:38Z</dcterms:modified>
</cp:coreProperties>
</file>