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77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9" r:id="rId18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8CB62-A8ED-4709-9ACE-0FCDCE5978A9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38564-E140-4E71-8896-F8E50EDD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57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A700-6110-45B3-8039-1F0D66267D3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6125" cy="3416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5938"/>
            <a:ext cx="5486400" cy="40989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21341-E1B0-4CE7-BABC-F9742DB2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185EBA-CFAE-47E9-83C0-23275DBA29B4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2B614-B9C4-40A7-B27A-647A244179D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1F554DB-7182-401D-B5FF-ED7F07D250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1590D814-06F7-4FAB-A66C-C685AE2FC5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Objective: Students will learn how to find simple probability.  They will also learn the difference between theoretical and experimental probability.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13.6 Theoretical/Experimental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Tree Diagram: uses branching to list choices.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Counting Principle: repeated multiplication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ree"/>
          <p:cNvSpPr>
            <a:spLocks noGrp="1" noEditPoints="1" noChangeArrowheads="1"/>
          </p:cNvSpPr>
          <p:nvPr>
            <p:ph sz="quarter" idx="14"/>
          </p:nvPr>
        </p:nvSpPr>
        <p:spPr bwMode="auto"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tree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Shirts: red, white Pants: jeans, shorts</a:t>
            </a:r>
          </a:p>
          <a:p>
            <a:pPr marL="0" indent="0">
              <a:buNone/>
            </a:pPr>
            <a:r>
              <a:rPr lang="en-US" dirty="0" smtClean="0"/>
              <a:t>Feet: socks, shoes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Draw a pictures with three sizes (</a:t>
            </a:r>
            <a:r>
              <a:rPr lang="en-US" sz="2000" dirty="0" err="1" smtClean="0"/>
              <a:t>sm</a:t>
            </a:r>
            <a:r>
              <a:rPr lang="en-US" sz="2000" dirty="0" smtClean="0"/>
              <a:t>, med, </a:t>
            </a:r>
            <a:r>
              <a:rPr lang="en-US" sz="2000" dirty="0" err="1" smtClean="0"/>
              <a:t>lg</a:t>
            </a:r>
            <a:r>
              <a:rPr lang="en-US" sz="2000" dirty="0" smtClean="0"/>
              <a:t>), with four different shapes (square, rectangle, triangle, circle).</a:t>
            </a:r>
            <a:endParaRPr lang="en-US" sz="2000" dirty="0"/>
          </a:p>
        </p:txBody>
      </p:sp>
      <p:sp>
        <p:nvSpPr>
          <p:cNvPr id="44" name="Freeform 43"/>
          <p:cNvSpPr/>
          <p:nvPr/>
        </p:nvSpPr>
        <p:spPr>
          <a:xfrm>
            <a:off x="1312664" y="384869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55"/>
          <p:cNvSpPr/>
          <p:nvPr/>
        </p:nvSpPr>
        <p:spPr>
          <a:xfrm>
            <a:off x="1303734" y="383976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95"/>
          <p:cNvSpPr/>
          <p:nvPr/>
        </p:nvSpPr>
        <p:spPr>
          <a:xfrm>
            <a:off x="5045273" y="411658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277445" y="5313164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123" y="762000"/>
            <a:ext cx="6965245" cy="1202485"/>
          </a:xfrm>
        </p:spPr>
        <p:txBody>
          <a:bodyPr/>
          <a:lstStyle/>
          <a:p>
            <a:r>
              <a:rPr lang="en-US" dirty="0" smtClean="0"/>
              <a:t>Use the tree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057400"/>
            <a:ext cx="3200400" cy="360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Glasses: plastic and metal</a:t>
            </a:r>
          </a:p>
          <a:p>
            <a:pPr marL="0" indent="0">
              <a:buNone/>
            </a:pPr>
            <a:r>
              <a:rPr lang="en-US" sz="2000" dirty="0" smtClean="0"/>
              <a:t>Frames: rectangular, oval, round.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7860" y="2133327"/>
            <a:ext cx="3200400" cy="360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Colors: red, yellow, black</a:t>
            </a:r>
          </a:p>
          <a:p>
            <a:pPr marL="0" indent="0">
              <a:buNone/>
            </a:pPr>
            <a:r>
              <a:rPr lang="en-US" sz="2000" dirty="0" smtClean="0"/>
              <a:t>Frames: plastic, wood</a:t>
            </a:r>
          </a:p>
          <a:p>
            <a:pPr marL="0" indent="0">
              <a:buNone/>
            </a:pPr>
            <a:r>
              <a:rPr lang="en-US" sz="2000" dirty="0" smtClean="0"/>
              <a:t>Shape: circular, square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5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counting principle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shirts, 5 pants, 2 shoes, 10 hats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Month picked and a coin flipped.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Coin, dice, cards (52)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Letter picked and a single digit picked</a:t>
            </a:r>
            <a:endParaRPr lang="en-US" dirty="0"/>
          </a:p>
        </p:txBody>
      </p:sp>
      <p:sp>
        <p:nvSpPr>
          <p:cNvPr id="10" name="SMARTInkAnnotation76"/>
          <p:cNvSpPr/>
          <p:nvPr/>
        </p:nvSpPr>
        <p:spPr>
          <a:xfrm>
            <a:off x="3045023" y="3080742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32484" y="3080742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16336" y="341114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348508" y="486668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991820" y="4866689"/>
            <a:ext cx="2647" cy="8921"/>
          </a:xfrm>
          <a:custGeom>
            <a:avLst/>
            <a:gdLst/>
            <a:ahLst/>
            <a:cxnLst/>
            <a:rect l="0" t="0" r="0" b="0"/>
            <a:pathLst>
              <a:path w="2647" h="8921">
                <a:moveTo>
                  <a:pt x="0" y="8920"/>
                </a:moveTo>
                <a:lnTo>
                  <a:pt x="0" y="0"/>
                </a:lnTo>
                <a:lnTo>
                  <a:pt x="0" y="8553"/>
                </a:lnTo>
                <a:lnTo>
                  <a:pt x="992" y="8675"/>
                </a:lnTo>
                <a:lnTo>
                  <a:pt x="2646" y="8757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counting principle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shirts, 20 pants, 3 shoes, 10 hats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Coin, dice, letter(26)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4 character password: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digit,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letter, 3</a:t>
            </a:r>
            <a:r>
              <a:rPr lang="en-US" sz="2000" baseline="30000" dirty="0" smtClean="0"/>
              <a:t>rd</a:t>
            </a:r>
            <a:r>
              <a:rPr lang="en-US" sz="2000" dirty="0"/>
              <a:t> </a:t>
            </a:r>
            <a:r>
              <a:rPr lang="en-US" sz="2000" dirty="0" smtClean="0"/>
              <a:t>– digit not 2,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letter.  Prob. Get first try?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Spinner has 10 equal spaces.  Probability you land on a 2 then on a 10?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13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00163" y="2109713"/>
            <a:ext cx="3200400" cy="360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 character password: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digit not 7 or 3, 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letter, 3</a:t>
            </a:r>
            <a:r>
              <a:rPr lang="en-US" sz="2000" baseline="30000" dirty="0" smtClean="0"/>
              <a:t>rd</a:t>
            </a:r>
            <a:r>
              <a:rPr lang="en-US" sz="2000" dirty="0"/>
              <a:t> </a:t>
            </a:r>
            <a:r>
              <a:rPr lang="en-US" sz="2000" dirty="0" smtClean="0"/>
              <a:t>– digit not 2, 5, 9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 types bread: wheat, rye, white.</a:t>
            </a:r>
          </a:p>
          <a:p>
            <a:pPr marL="0" indent="0">
              <a:buNone/>
            </a:pPr>
            <a:r>
              <a:rPr lang="en-US" sz="2000" dirty="0" smtClean="0"/>
              <a:t>2 types meat: turkey, ham</a:t>
            </a:r>
          </a:p>
          <a:p>
            <a:pPr marL="0" indent="0">
              <a:buNone/>
            </a:pPr>
            <a:r>
              <a:rPr lang="en-US" sz="2000" dirty="0" smtClean="0"/>
              <a:t>3 types cheese: </a:t>
            </a:r>
            <a:r>
              <a:rPr lang="en-US" sz="2000" dirty="0" err="1" smtClean="0"/>
              <a:t>american</a:t>
            </a:r>
            <a:r>
              <a:rPr lang="en-US" sz="2000" dirty="0" smtClean="0"/>
              <a:t>, </a:t>
            </a:r>
            <a:r>
              <a:rPr lang="en-US" sz="2000" dirty="0" err="1" smtClean="0"/>
              <a:t>pepperjack</a:t>
            </a:r>
            <a:r>
              <a:rPr lang="en-US" sz="2000" dirty="0" smtClean="0"/>
              <a:t>, provolone.</a:t>
            </a:r>
          </a:p>
          <a:p>
            <a:pPr marL="0" indent="0">
              <a:buNone/>
            </a:pPr>
            <a:r>
              <a:rPr lang="en-US" sz="2000" dirty="0" smtClean="0"/>
              <a:t>What’s prob. I get a wheat, turkey, </a:t>
            </a:r>
            <a:r>
              <a:rPr lang="en-US" sz="2000" dirty="0" err="1" smtClean="0"/>
              <a:t>pepperjack</a:t>
            </a:r>
            <a:r>
              <a:rPr lang="en-US" sz="2000" dirty="0" smtClean="0"/>
              <a:t> sandwich.</a:t>
            </a:r>
            <a:endParaRPr lang="en-US" sz="2000" dirty="0"/>
          </a:p>
        </p:txBody>
      </p:sp>
      <p:sp>
        <p:nvSpPr>
          <p:cNvPr id="23" name="Freeform 22"/>
          <p:cNvSpPr/>
          <p:nvPr/>
        </p:nvSpPr>
        <p:spPr>
          <a:xfrm>
            <a:off x="4759523" y="341114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31"/>
          <p:cNvSpPr/>
          <p:nvPr/>
        </p:nvSpPr>
        <p:spPr>
          <a:xfrm>
            <a:off x="4500563" y="2669977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8929" y="8929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108"/>
                </a:lnTo>
                <a:lnTo>
                  <a:pt x="6284" y="2694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32"/>
          <p:cNvSpPr/>
          <p:nvPr/>
        </p:nvSpPr>
        <p:spPr>
          <a:xfrm>
            <a:off x="4866680" y="3018234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34"/>
          <p:cNvSpPr/>
          <p:nvPr/>
        </p:nvSpPr>
        <p:spPr>
          <a:xfrm>
            <a:off x="4830961" y="341114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Question / comments</a:t>
            </a:r>
          </a:p>
          <a:p>
            <a:endParaRPr lang="en-US" sz="3600" dirty="0"/>
          </a:p>
          <a:p>
            <a:r>
              <a:rPr lang="en-US" sz="3600" dirty="0" err="1" smtClean="0"/>
              <a:t>Hw</a:t>
            </a:r>
            <a:r>
              <a:rPr lang="en-US" sz="3600" dirty="0" smtClean="0"/>
              <a:t>: workbook pg. </a:t>
            </a:r>
            <a:r>
              <a:rPr lang="en-US" sz="3600" smtClean="0"/>
              <a:t>189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Outcomes: possible results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Random: outcome equally likely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Probability: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</a:t>
            </a:r>
            <a:r>
              <a:rPr lang="en-US" u="sng" dirty="0" smtClean="0">
                <a:solidFill>
                  <a:srgbClr val="FFFF00"/>
                </a:solidFill>
              </a:rPr>
              <a:t>favorable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total outcomes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Theoretical </a:t>
            </a:r>
            <a:r>
              <a:rPr lang="en-US" sz="2000" dirty="0" err="1" smtClean="0">
                <a:solidFill>
                  <a:srgbClr val="FFFF00"/>
                </a:solidFill>
              </a:rPr>
              <a:t>Prob</a:t>
            </a:r>
            <a:r>
              <a:rPr lang="en-US" sz="2000" dirty="0" smtClean="0">
                <a:solidFill>
                  <a:srgbClr val="FFFF00"/>
                </a:solidFill>
              </a:rPr>
              <a:t>: what should happen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FF00"/>
                </a:solidFill>
              </a:rPr>
              <a:t>Experimental </a:t>
            </a:r>
            <a:r>
              <a:rPr lang="en-US" sz="2000" dirty="0" err="1" smtClean="0">
                <a:solidFill>
                  <a:srgbClr val="FFFF00"/>
                </a:solidFill>
              </a:rPr>
              <a:t>Prob</a:t>
            </a:r>
            <a:r>
              <a:rPr lang="en-US" sz="2000" dirty="0" smtClean="0">
                <a:solidFill>
                  <a:srgbClr val="FFFF00"/>
                </a:solidFill>
              </a:rPr>
              <a:t>: what actually happens; repeated trials.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FF00"/>
                </a:solidFill>
              </a:rPr>
              <a:t>Odds in favor: </a:t>
            </a:r>
            <a:r>
              <a:rPr lang="en-US" sz="2000" u="sng" dirty="0" smtClean="0">
                <a:solidFill>
                  <a:srgbClr val="FFFF00"/>
                </a:solidFill>
              </a:rPr>
              <a:t>favorable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  unfavorable</a:t>
            </a:r>
            <a:endParaRPr lang="en-US" sz="2000" dirty="0" smtClean="0">
              <a:solidFill>
                <a:srgbClr val="FFFF00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FF00"/>
                </a:solidFill>
              </a:rPr>
              <a:t>Odds against: </a:t>
            </a:r>
            <a:r>
              <a:rPr lang="en-US" sz="2000" u="sng" dirty="0" smtClean="0">
                <a:solidFill>
                  <a:srgbClr val="FFFF00"/>
                </a:solidFill>
              </a:rPr>
              <a:t>unfavorable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               favorable</a:t>
            </a:r>
            <a:endParaRPr lang="en-US" sz="20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8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 have a cube find the probability of the following.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P(1)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P(2 or odd)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Deck of cards.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P(jack)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P(2 or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P(clubs)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problems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125391" y="3312914"/>
            <a:ext cx="35719" cy="223243"/>
          </a:xfrm>
          <a:custGeom>
            <a:avLst/>
            <a:gdLst/>
            <a:ahLst/>
            <a:cxnLst/>
            <a:rect l="0" t="0" r="0" b="0"/>
            <a:pathLst>
              <a:path w="35719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0367"/>
                </a:lnTo>
                <a:lnTo>
                  <a:pt x="8929" y="98226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8" y="196453"/>
                </a:lnTo>
                <a:lnTo>
                  <a:pt x="35718" y="205382"/>
                </a:lnTo>
                <a:lnTo>
                  <a:pt x="35718" y="21431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35718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70039" y="3312914"/>
            <a:ext cx="223243" cy="500063"/>
          </a:xfrm>
          <a:custGeom>
            <a:avLst/>
            <a:gdLst/>
            <a:ahLst/>
            <a:cxnLst/>
            <a:rect l="0" t="0" r="0" b="0"/>
            <a:pathLst>
              <a:path w="223243" h="500063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23242" y="8929"/>
                </a:lnTo>
                <a:lnTo>
                  <a:pt x="223242" y="17859"/>
                </a:lnTo>
                <a:lnTo>
                  <a:pt x="223242" y="26789"/>
                </a:lnTo>
                <a:lnTo>
                  <a:pt x="214313" y="44648"/>
                </a:lnTo>
                <a:lnTo>
                  <a:pt x="214313" y="62507"/>
                </a:lnTo>
                <a:lnTo>
                  <a:pt x="196453" y="89297"/>
                </a:lnTo>
                <a:lnTo>
                  <a:pt x="196453" y="116086"/>
                </a:lnTo>
                <a:lnTo>
                  <a:pt x="178594" y="151804"/>
                </a:lnTo>
                <a:lnTo>
                  <a:pt x="160734" y="178593"/>
                </a:lnTo>
                <a:lnTo>
                  <a:pt x="151805" y="214312"/>
                </a:lnTo>
                <a:lnTo>
                  <a:pt x="125016" y="241101"/>
                </a:lnTo>
                <a:lnTo>
                  <a:pt x="116086" y="276820"/>
                </a:lnTo>
                <a:lnTo>
                  <a:pt x="98227" y="303609"/>
                </a:lnTo>
                <a:lnTo>
                  <a:pt x="89297" y="330398"/>
                </a:lnTo>
                <a:lnTo>
                  <a:pt x="71438" y="357187"/>
                </a:lnTo>
                <a:lnTo>
                  <a:pt x="62508" y="383976"/>
                </a:lnTo>
                <a:lnTo>
                  <a:pt x="53578" y="401836"/>
                </a:lnTo>
                <a:lnTo>
                  <a:pt x="44649" y="419695"/>
                </a:lnTo>
                <a:lnTo>
                  <a:pt x="35719" y="437554"/>
                </a:lnTo>
                <a:lnTo>
                  <a:pt x="26789" y="455414"/>
                </a:lnTo>
                <a:lnTo>
                  <a:pt x="17859" y="464343"/>
                </a:lnTo>
                <a:lnTo>
                  <a:pt x="17859" y="482203"/>
                </a:lnTo>
                <a:lnTo>
                  <a:pt x="8930" y="491132"/>
                </a:lnTo>
                <a:lnTo>
                  <a:pt x="8930" y="49113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02211" y="3545086"/>
            <a:ext cx="294681" cy="285751"/>
          </a:xfrm>
          <a:custGeom>
            <a:avLst/>
            <a:gdLst/>
            <a:ahLst/>
            <a:cxnLst/>
            <a:rect l="0" t="0" r="0" b="0"/>
            <a:pathLst>
              <a:path w="294681" h="285751">
                <a:moveTo>
                  <a:pt x="80367" y="892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62508" y="26789"/>
                </a:lnTo>
                <a:lnTo>
                  <a:pt x="53578" y="44648"/>
                </a:lnTo>
                <a:lnTo>
                  <a:pt x="35719" y="71437"/>
                </a:lnTo>
                <a:lnTo>
                  <a:pt x="26789" y="89296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0" y="205382"/>
                </a:lnTo>
                <a:lnTo>
                  <a:pt x="8930" y="223242"/>
                </a:lnTo>
                <a:lnTo>
                  <a:pt x="26789" y="232171"/>
                </a:lnTo>
                <a:lnTo>
                  <a:pt x="35719" y="250031"/>
                </a:lnTo>
                <a:lnTo>
                  <a:pt x="53578" y="267890"/>
                </a:lnTo>
                <a:lnTo>
                  <a:pt x="80367" y="276820"/>
                </a:lnTo>
                <a:lnTo>
                  <a:pt x="98227" y="276820"/>
                </a:lnTo>
                <a:lnTo>
                  <a:pt x="125016" y="285750"/>
                </a:lnTo>
                <a:lnTo>
                  <a:pt x="151805" y="285750"/>
                </a:lnTo>
                <a:lnTo>
                  <a:pt x="169664" y="285750"/>
                </a:lnTo>
                <a:lnTo>
                  <a:pt x="196453" y="285750"/>
                </a:lnTo>
                <a:lnTo>
                  <a:pt x="223242" y="285750"/>
                </a:lnTo>
                <a:lnTo>
                  <a:pt x="241102" y="276820"/>
                </a:lnTo>
                <a:lnTo>
                  <a:pt x="258961" y="267890"/>
                </a:lnTo>
                <a:lnTo>
                  <a:pt x="276820" y="250031"/>
                </a:lnTo>
                <a:lnTo>
                  <a:pt x="285750" y="241101"/>
                </a:lnTo>
                <a:lnTo>
                  <a:pt x="294680" y="223242"/>
                </a:lnTo>
                <a:lnTo>
                  <a:pt x="294680" y="214312"/>
                </a:lnTo>
                <a:lnTo>
                  <a:pt x="294680" y="205382"/>
                </a:lnTo>
                <a:lnTo>
                  <a:pt x="294680" y="187523"/>
                </a:lnTo>
                <a:lnTo>
                  <a:pt x="285750" y="178593"/>
                </a:lnTo>
                <a:lnTo>
                  <a:pt x="276820" y="169664"/>
                </a:lnTo>
                <a:lnTo>
                  <a:pt x="258961" y="169664"/>
                </a:lnTo>
                <a:lnTo>
                  <a:pt x="241102" y="160734"/>
                </a:lnTo>
                <a:lnTo>
                  <a:pt x="214312" y="160734"/>
                </a:lnTo>
                <a:lnTo>
                  <a:pt x="196453" y="169664"/>
                </a:lnTo>
                <a:lnTo>
                  <a:pt x="178594" y="169664"/>
                </a:lnTo>
                <a:lnTo>
                  <a:pt x="160734" y="178593"/>
                </a:lnTo>
                <a:lnTo>
                  <a:pt x="151805" y="196453"/>
                </a:lnTo>
                <a:lnTo>
                  <a:pt x="133945" y="214312"/>
                </a:lnTo>
                <a:lnTo>
                  <a:pt x="125016" y="232171"/>
                </a:lnTo>
                <a:lnTo>
                  <a:pt x="125016" y="241101"/>
                </a:lnTo>
                <a:lnTo>
                  <a:pt x="125016" y="258960"/>
                </a:lnTo>
                <a:lnTo>
                  <a:pt x="133945" y="267890"/>
                </a:lnTo>
                <a:lnTo>
                  <a:pt x="133945" y="276820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50406" y="4661296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26790"/>
                </a:lnTo>
                <a:lnTo>
                  <a:pt x="53578" y="35719"/>
                </a:lnTo>
                <a:lnTo>
                  <a:pt x="44649" y="62508"/>
                </a:lnTo>
                <a:lnTo>
                  <a:pt x="35719" y="80368"/>
                </a:lnTo>
                <a:lnTo>
                  <a:pt x="17860" y="9822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9665"/>
                </a:lnTo>
                <a:lnTo>
                  <a:pt x="17860" y="178594"/>
                </a:lnTo>
                <a:lnTo>
                  <a:pt x="35719" y="178594"/>
                </a:lnTo>
                <a:lnTo>
                  <a:pt x="62508" y="187524"/>
                </a:lnTo>
                <a:lnTo>
                  <a:pt x="80367" y="187524"/>
                </a:lnTo>
                <a:lnTo>
                  <a:pt x="107157" y="187524"/>
                </a:lnTo>
                <a:lnTo>
                  <a:pt x="125016" y="187524"/>
                </a:lnTo>
                <a:lnTo>
                  <a:pt x="142875" y="178594"/>
                </a:lnTo>
                <a:lnTo>
                  <a:pt x="160735" y="169665"/>
                </a:lnTo>
                <a:lnTo>
                  <a:pt x="169664" y="169665"/>
                </a:lnTo>
                <a:lnTo>
                  <a:pt x="169664" y="1696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02211" y="4634507"/>
            <a:ext cx="80368" cy="303611"/>
          </a:xfrm>
          <a:custGeom>
            <a:avLst/>
            <a:gdLst/>
            <a:ahLst/>
            <a:cxnLst/>
            <a:rect l="0" t="0" r="0" b="0"/>
            <a:pathLst>
              <a:path w="80368" h="303611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71437" y="44649"/>
                </a:lnTo>
                <a:lnTo>
                  <a:pt x="71437" y="71438"/>
                </a:lnTo>
                <a:lnTo>
                  <a:pt x="62508" y="98227"/>
                </a:lnTo>
                <a:lnTo>
                  <a:pt x="53578" y="133946"/>
                </a:lnTo>
                <a:lnTo>
                  <a:pt x="44648" y="160735"/>
                </a:lnTo>
                <a:lnTo>
                  <a:pt x="35719" y="187524"/>
                </a:lnTo>
                <a:lnTo>
                  <a:pt x="26789" y="214313"/>
                </a:lnTo>
                <a:lnTo>
                  <a:pt x="17859" y="241102"/>
                </a:lnTo>
                <a:lnTo>
                  <a:pt x="8930" y="258962"/>
                </a:lnTo>
                <a:lnTo>
                  <a:pt x="8930" y="276821"/>
                </a:lnTo>
                <a:lnTo>
                  <a:pt x="0" y="294681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20070" y="4634507"/>
            <a:ext cx="294681" cy="571502"/>
          </a:xfrm>
          <a:custGeom>
            <a:avLst/>
            <a:gdLst/>
            <a:ahLst/>
            <a:cxnLst/>
            <a:rect l="0" t="0" r="0" b="0"/>
            <a:pathLst>
              <a:path w="294681" h="571502">
                <a:moveTo>
                  <a:pt x="29468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76821" y="8930"/>
                </a:lnTo>
                <a:lnTo>
                  <a:pt x="267891" y="26789"/>
                </a:lnTo>
                <a:lnTo>
                  <a:pt x="258961" y="44649"/>
                </a:lnTo>
                <a:lnTo>
                  <a:pt x="250032" y="71438"/>
                </a:lnTo>
                <a:lnTo>
                  <a:pt x="232172" y="107157"/>
                </a:lnTo>
                <a:lnTo>
                  <a:pt x="214313" y="142875"/>
                </a:lnTo>
                <a:lnTo>
                  <a:pt x="196453" y="178594"/>
                </a:lnTo>
                <a:lnTo>
                  <a:pt x="169664" y="223243"/>
                </a:lnTo>
                <a:lnTo>
                  <a:pt x="151805" y="258962"/>
                </a:lnTo>
                <a:lnTo>
                  <a:pt x="133946" y="303610"/>
                </a:lnTo>
                <a:lnTo>
                  <a:pt x="116086" y="348259"/>
                </a:lnTo>
                <a:lnTo>
                  <a:pt x="89297" y="383977"/>
                </a:lnTo>
                <a:lnTo>
                  <a:pt x="71438" y="428626"/>
                </a:lnTo>
                <a:lnTo>
                  <a:pt x="53578" y="464345"/>
                </a:lnTo>
                <a:lnTo>
                  <a:pt x="44649" y="500063"/>
                </a:lnTo>
                <a:lnTo>
                  <a:pt x="26789" y="526852"/>
                </a:lnTo>
                <a:lnTo>
                  <a:pt x="17860" y="544712"/>
                </a:lnTo>
                <a:lnTo>
                  <a:pt x="8930" y="562571"/>
                </a:lnTo>
                <a:lnTo>
                  <a:pt x="0" y="571501"/>
                </a:lnTo>
                <a:lnTo>
                  <a:pt x="0" y="5715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07594" y="4857750"/>
            <a:ext cx="232173" cy="401837"/>
          </a:xfrm>
          <a:custGeom>
            <a:avLst/>
            <a:gdLst/>
            <a:ahLst/>
            <a:cxnLst/>
            <a:rect l="0" t="0" r="0" b="0"/>
            <a:pathLst>
              <a:path w="232173" h="401837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29"/>
                </a:lnTo>
                <a:lnTo>
                  <a:pt x="80367" y="26789"/>
                </a:lnTo>
                <a:lnTo>
                  <a:pt x="71437" y="44648"/>
                </a:lnTo>
                <a:lnTo>
                  <a:pt x="62508" y="71438"/>
                </a:lnTo>
                <a:lnTo>
                  <a:pt x="44648" y="98227"/>
                </a:lnTo>
                <a:lnTo>
                  <a:pt x="26789" y="133945"/>
                </a:lnTo>
                <a:lnTo>
                  <a:pt x="17859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67891"/>
                </a:lnTo>
                <a:lnTo>
                  <a:pt x="0" y="294680"/>
                </a:lnTo>
                <a:lnTo>
                  <a:pt x="17859" y="312539"/>
                </a:lnTo>
                <a:lnTo>
                  <a:pt x="35719" y="339328"/>
                </a:lnTo>
                <a:lnTo>
                  <a:pt x="53578" y="357188"/>
                </a:lnTo>
                <a:lnTo>
                  <a:pt x="80367" y="366117"/>
                </a:lnTo>
                <a:lnTo>
                  <a:pt x="107156" y="375047"/>
                </a:lnTo>
                <a:lnTo>
                  <a:pt x="142875" y="383977"/>
                </a:lnTo>
                <a:lnTo>
                  <a:pt x="169664" y="383977"/>
                </a:lnTo>
                <a:lnTo>
                  <a:pt x="187523" y="375047"/>
                </a:lnTo>
                <a:lnTo>
                  <a:pt x="205383" y="366117"/>
                </a:lnTo>
                <a:lnTo>
                  <a:pt x="223242" y="357188"/>
                </a:lnTo>
                <a:lnTo>
                  <a:pt x="232172" y="339328"/>
                </a:lnTo>
                <a:lnTo>
                  <a:pt x="232172" y="312539"/>
                </a:lnTo>
                <a:lnTo>
                  <a:pt x="232172" y="285750"/>
                </a:lnTo>
                <a:lnTo>
                  <a:pt x="223242" y="267891"/>
                </a:lnTo>
                <a:lnTo>
                  <a:pt x="214312" y="250031"/>
                </a:lnTo>
                <a:lnTo>
                  <a:pt x="196453" y="241102"/>
                </a:lnTo>
                <a:lnTo>
                  <a:pt x="187523" y="232172"/>
                </a:lnTo>
                <a:lnTo>
                  <a:pt x="169664" y="232172"/>
                </a:lnTo>
                <a:lnTo>
                  <a:pt x="160734" y="232172"/>
                </a:lnTo>
                <a:lnTo>
                  <a:pt x="142875" y="232172"/>
                </a:lnTo>
                <a:lnTo>
                  <a:pt x="133945" y="241102"/>
                </a:lnTo>
                <a:lnTo>
                  <a:pt x="125015" y="250031"/>
                </a:lnTo>
                <a:lnTo>
                  <a:pt x="125015" y="267891"/>
                </a:lnTo>
                <a:lnTo>
                  <a:pt x="116086" y="285750"/>
                </a:lnTo>
                <a:lnTo>
                  <a:pt x="116086" y="312539"/>
                </a:lnTo>
                <a:lnTo>
                  <a:pt x="125015" y="330398"/>
                </a:lnTo>
                <a:lnTo>
                  <a:pt x="125015" y="348258"/>
                </a:lnTo>
                <a:lnTo>
                  <a:pt x="142875" y="366117"/>
                </a:lnTo>
                <a:lnTo>
                  <a:pt x="151804" y="383977"/>
                </a:lnTo>
                <a:lnTo>
                  <a:pt x="160734" y="392906"/>
                </a:lnTo>
                <a:lnTo>
                  <a:pt x="169664" y="401836"/>
                </a:lnTo>
                <a:lnTo>
                  <a:pt x="169664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12977" y="4527351"/>
            <a:ext cx="312540" cy="866181"/>
          </a:xfrm>
          <a:custGeom>
            <a:avLst/>
            <a:gdLst/>
            <a:ahLst/>
            <a:cxnLst/>
            <a:rect l="0" t="0" r="0" b="0"/>
            <a:pathLst>
              <a:path w="312540" h="8661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26789" y="35719"/>
                </a:lnTo>
                <a:lnTo>
                  <a:pt x="35718" y="62508"/>
                </a:lnTo>
                <a:lnTo>
                  <a:pt x="53578" y="89297"/>
                </a:lnTo>
                <a:lnTo>
                  <a:pt x="71437" y="125016"/>
                </a:lnTo>
                <a:lnTo>
                  <a:pt x="89296" y="169664"/>
                </a:lnTo>
                <a:lnTo>
                  <a:pt x="107156" y="214313"/>
                </a:lnTo>
                <a:lnTo>
                  <a:pt x="125015" y="267891"/>
                </a:lnTo>
                <a:lnTo>
                  <a:pt x="142875" y="321469"/>
                </a:lnTo>
                <a:lnTo>
                  <a:pt x="169664" y="375047"/>
                </a:lnTo>
                <a:lnTo>
                  <a:pt x="187523" y="437555"/>
                </a:lnTo>
                <a:lnTo>
                  <a:pt x="196453" y="491133"/>
                </a:lnTo>
                <a:lnTo>
                  <a:pt x="223242" y="553641"/>
                </a:lnTo>
                <a:lnTo>
                  <a:pt x="241101" y="607219"/>
                </a:lnTo>
                <a:lnTo>
                  <a:pt x="258961" y="660797"/>
                </a:lnTo>
                <a:lnTo>
                  <a:pt x="267890" y="714376"/>
                </a:lnTo>
                <a:lnTo>
                  <a:pt x="285750" y="759024"/>
                </a:lnTo>
                <a:lnTo>
                  <a:pt x="294679" y="794743"/>
                </a:lnTo>
                <a:lnTo>
                  <a:pt x="303609" y="830462"/>
                </a:lnTo>
                <a:lnTo>
                  <a:pt x="312539" y="848321"/>
                </a:lnTo>
                <a:lnTo>
                  <a:pt x="312539" y="866180"/>
                </a:lnTo>
                <a:lnTo>
                  <a:pt x="312539" y="866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61172" y="4250531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7" y="80367"/>
                </a:lnTo>
                <a:lnTo>
                  <a:pt x="53578" y="98226"/>
                </a:lnTo>
                <a:lnTo>
                  <a:pt x="44648" y="116086"/>
                </a:lnTo>
                <a:lnTo>
                  <a:pt x="35719" y="133945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69664"/>
                </a:lnTo>
                <a:lnTo>
                  <a:pt x="44648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33945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116586" y="4598789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893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8929"/>
                </a:lnTo>
                <a:lnTo>
                  <a:pt x="125016" y="17859"/>
                </a:lnTo>
                <a:lnTo>
                  <a:pt x="133945" y="35718"/>
                </a:lnTo>
                <a:lnTo>
                  <a:pt x="142875" y="44648"/>
                </a:lnTo>
                <a:lnTo>
                  <a:pt x="151805" y="62507"/>
                </a:lnTo>
                <a:lnTo>
                  <a:pt x="151805" y="89297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16086" y="151804"/>
                </a:lnTo>
                <a:lnTo>
                  <a:pt x="98227" y="169664"/>
                </a:lnTo>
                <a:lnTo>
                  <a:pt x="71437" y="178593"/>
                </a:lnTo>
                <a:lnTo>
                  <a:pt x="53578" y="187523"/>
                </a:lnTo>
                <a:lnTo>
                  <a:pt x="35719" y="187523"/>
                </a:lnTo>
                <a:lnTo>
                  <a:pt x="17859" y="187523"/>
                </a:lnTo>
                <a:lnTo>
                  <a:pt x="8930" y="178593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8930" y="125015"/>
                </a:lnTo>
                <a:lnTo>
                  <a:pt x="26789" y="125015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25015"/>
                </a:lnTo>
                <a:lnTo>
                  <a:pt x="98227" y="133945"/>
                </a:lnTo>
                <a:lnTo>
                  <a:pt x="125016" y="151804"/>
                </a:lnTo>
                <a:lnTo>
                  <a:pt x="142875" y="160734"/>
                </a:lnTo>
                <a:lnTo>
                  <a:pt x="160734" y="169664"/>
                </a:lnTo>
                <a:lnTo>
                  <a:pt x="169664" y="187523"/>
                </a:lnTo>
                <a:lnTo>
                  <a:pt x="178594" y="196453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313039" y="4625578"/>
            <a:ext cx="160735" cy="437556"/>
          </a:xfrm>
          <a:custGeom>
            <a:avLst/>
            <a:gdLst/>
            <a:ahLst/>
            <a:cxnLst/>
            <a:rect l="0" t="0" r="0" b="0"/>
            <a:pathLst>
              <a:path w="160735" h="437556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26789"/>
                </a:lnTo>
                <a:lnTo>
                  <a:pt x="151805" y="44648"/>
                </a:lnTo>
                <a:lnTo>
                  <a:pt x="142875" y="71437"/>
                </a:lnTo>
                <a:lnTo>
                  <a:pt x="133945" y="98226"/>
                </a:lnTo>
                <a:lnTo>
                  <a:pt x="116086" y="133945"/>
                </a:lnTo>
                <a:lnTo>
                  <a:pt x="98227" y="169664"/>
                </a:lnTo>
                <a:lnTo>
                  <a:pt x="80367" y="205383"/>
                </a:lnTo>
                <a:lnTo>
                  <a:pt x="71438" y="241101"/>
                </a:lnTo>
                <a:lnTo>
                  <a:pt x="53578" y="276820"/>
                </a:lnTo>
                <a:lnTo>
                  <a:pt x="44649" y="312539"/>
                </a:lnTo>
                <a:lnTo>
                  <a:pt x="26789" y="339328"/>
                </a:lnTo>
                <a:lnTo>
                  <a:pt x="17859" y="375047"/>
                </a:lnTo>
                <a:lnTo>
                  <a:pt x="8930" y="392906"/>
                </a:lnTo>
                <a:lnTo>
                  <a:pt x="0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73773" y="4866679"/>
            <a:ext cx="214314" cy="258963"/>
          </a:xfrm>
          <a:custGeom>
            <a:avLst/>
            <a:gdLst/>
            <a:ahLst/>
            <a:cxnLst/>
            <a:rect l="0" t="0" r="0" b="0"/>
            <a:pathLst>
              <a:path w="214314" h="258963">
                <a:moveTo>
                  <a:pt x="0" y="5357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26790"/>
                </a:lnTo>
                <a:lnTo>
                  <a:pt x="26790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0"/>
                </a:lnTo>
                <a:lnTo>
                  <a:pt x="98227" y="17860"/>
                </a:lnTo>
                <a:lnTo>
                  <a:pt x="107157" y="26790"/>
                </a:lnTo>
                <a:lnTo>
                  <a:pt x="125016" y="35719"/>
                </a:lnTo>
                <a:lnTo>
                  <a:pt x="133946" y="35719"/>
                </a:lnTo>
                <a:lnTo>
                  <a:pt x="133946" y="53579"/>
                </a:lnTo>
                <a:lnTo>
                  <a:pt x="142875" y="62509"/>
                </a:lnTo>
                <a:lnTo>
                  <a:pt x="133946" y="71438"/>
                </a:lnTo>
                <a:lnTo>
                  <a:pt x="125016" y="89298"/>
                </a:lnTo>
                <a:lnTo>
                  <a:pt x="116086" y="98227"/>
                </a:lnTo>
                <a:lnTo>
                  <a:pt x="107157" y="116087"/>
                </a:lnTo>
                <a:lnTo>
                  <a:pt x="89297" y="98227"/>
                </a:lnTo>
                <a:lnTo>
                  <a:pt x="71438" y="107157"/>
                </a:lnTo>
                <a:lnTo>
                  <a:pt x="62508" y="107157"/>
                </a:lnTo>
                <a:lnTo>
                  <a:pt x="62508" y="107157"/>
                </a:lnTo>
                <a:lnTo>
                  <a:pt x="53579" y="107157"/>
                </a:lnTo>
                <a:lnTo>
                  <a:pt x="62508" y="98227"/>
                </a:lnTo>
                <a:lnTo>
                  <a:pt x="71438" y="98227"/>
                </a:lnTo>
                <a:lnTo>
                  <a:pt x="80368" y="98227"/>
                </a:lnTo>
                <a:lnTo>
                  <a:pt x="98227" y="116087"/>
                </a:lnTo>
                <a:lnTo>
                  <a:pt x="116086" y="116087"/>
                </a:lnTo>
                <a:lnTo>
                  <a:pt x="142875" y="116087"/>
                </a:lnTo>
                <a:lnTo>
                  <a:pt x="160735" y="125016"/>
                </a:lnTo>
                <a:lnTo>
                  <a:pt x="178594" y="142876"/>
                </a:lnTo>
                <a:lnTo>
                  <a:pt x="196454" y="160735"/>
                </a:lnTo>
                <a:lnTo>
                  <a:pt x="205383" y="169665"/>
                </a:lnTo>
                <a:lnTo>
                  <a:pt x="214313" y="187524"/>
                </a:lnTo>
                <a:lnTo>
                  <a:pt x="214313" y="205384"/>
                </a:lnTo>
                <a:lnTo>
                  <a:pt x="214313" y="223243"/>
                </a:lnTo>
                <a:lnTo>
                  <a:pt x="205383" y="241102"/>
                </a:lnTo>
                <a:lnTo>
                  <a:pt x="196454" y="250032"/>
                </a:lnTo>
                <a:lnTo>
                  <a:pt x="178594" y="258962"/>
                </a:lnTo>
                <a:lnTo>
                  <a:pt x="160735" y="258962"/>
                </a:lnTo>
                <a:lnTo>
                  <a:pt x="142875" y="258962"/>
                </a:lnTo>
                <a:lnTo>
                  <a:pt x="125016" y="258962"/>
                </a:lnTo>
                <a:lnTo>
                  <a:pt x="98227" y="250032"/>
                </a:lnTo>
                <a:lnTo>
                  <a:pt x="80368" y="223243"/>
                </a:lnTo>
                <a:lnTo>
                  <a:pt x="62508" y="223243"/>
                </a:lnTo>
                <a:lnTo>
                  <a:pt x="44649" y="214313"/>
                </a:lnTo>
                <a:lnTo>
                  <a:pt x="35719" y="205384"/>
                </a:lnTo>
                <a:lnTo>
                  <a:pt x="35719" y="2053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02711" y="1687711"/>
            <a:ext cx="107157" cy="348259"/>
          </a:xfrm>
          <a:custGeom>
            <a:avLst/>
            <a:gdLst/>
            <a:ahLst/>
            <a:cxnLst/>
            <a:rect l="0" t="0" r="0" b="0"/>
            <a:pathLst>
              <a:path w="107157" h="348259">
                <a:moveTo>
                  <a:pt x="71437" y="8929"/>
                </a:move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67890"/>
                </a:lnTo>
                <a:lnTo>
                  <a:pt x="17859" y="285750"/>
                </a:lnTo>
                <a:lnTo>
                  <a:pt x="26789" y="294679"/>
                </a:lnTo>
                <a:lnTo>
                  <a:pt x="35719" y="312539"/>
                </a:lnTo>
                <a:lnTo>
                  <a:pt x="53578" y="321468"/>
                </a:lnTo>
                <a:lnTo>
                  <a:pt x="62508" y="330398"/>
                </a:lnTo>
                <a:lnTo>
                  <a:pt x="71437" y="339328"/>
                </a:lnTo>
                <a:lnTo>
                  <a:pt x="80367" y="339328"/>
                </a:lnTo>
                <a:lnTo>
                  <a:pt x="80367" y="348258"/>
                </a:lnTo>
                <a:lnTo>
                  <a:pt x="89297" y="348258"/>
                </a:lnTo>
                <a:lnTo>
                  <a:pt x="98227" y="348258"/>
                </a:lnTo>
                <a:lnTo>
                  <a:pt x="107156" y="348258"/>
                </a:lnTo>
                <a:lnTo>
                  <a:pt x="107156" y="348258"/>
                </a:lnTo>
                <a:lnTo>
                  <a:pt x="107156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00938" y="1651992"/>
            <a:ext cx="125016" cy="169665"/>
          </a:xfrm>
          <a:custGeom>
            <a:avLst/>
            <a:gdLst/>
            <a:ahLst/>
            <a:cxnLst/>
            <a:rect l="0" t="0" r="0" b="0"/>
            <a:pathLst>
              <a:path w="125016" h="169665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80367" y="26789"/>
                </a:lnTo>
                <a:lnTo>
                  <a:pt x="71437" y="35719"/>
                </a:lnTo>
                <a:lnTo>
                  <a:pt x="53578" y="53578"/>
                </a:lnTo>
                <a:lnTo>
                  <a:pt x="44648" y="62508"/>
                </a:lnTo>
                <a:lnTo>
                  <a:pt x="35718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44648" y="71437"/>
                </a:lnTo>
                <a:lnTo>
                  <a:pt x="53578" y="62508"/>
                </a:lnTo>
                <a:lnTo>
                  <a:pt x="62507" y="62508"/>
                </a:lnTo>
                <a:lnTo>
                  <a:pt x="71437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5" y="8036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25015" y="107156"/>
                </a:lnTo>
                <a:lnTo>
                  <a:pt x="125015" y="116086"/>
                </a:lnTo>
                <a:lnTo>
                  <a:pt x="116085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0367" y="151805"/>
                </a:lnTo>
                <a:lnTo>
                  <a:pt x="71437" y="160734"/>
                </a:lnTo>
                <a:lnTo>
                  <a:pt x="62507" y="160734"/>
                </a:lnTo>
                <a:lnTo>
                  <a:pt x="44648" y="160734"/>
                </a:lnTo>
                <a:lnTo>
                  <a:pt x="35718" y="169664"/>
                </a:lnTo>
                <a:lnTo>
                  <a:pt x="26789" y="160734"/>
                </a:lnTo>
                <a:lnTo>
                  <a:pt x="17859" y="16073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52742" y="1589484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17860"/>
                </a:lnTo>
                <a:lnTo>
                  <a:pt x="116086" y="3571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07156" y="89297"/>
                </a:lnTo>
                <a:lnTo>
                  <a:pt x="9822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9" y="151805"/>
                </a:lnTo>
                <a:lnTo>
                  <a:pt x="35719" y="151805"/>
                </a:lnTo>
                <a:lnTo>
                  <a:pt x="26789" y="142875"/>
                </a:lnTo>
                <a:lnTo>
                  <a:pt x="17860" y="142875"/>
                </a:lnTo>
                <a:lnTo>
                  <a:pt x="17860" y="133945"/>
                </a:lnTo>
                <a:lnTo>
                  <a:pt x="26789" y="12501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9297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33946" y="9822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5" y="98227"/>
                </a:lnTo>
                <a:lnTo>
                  <a:pt x="160735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02773" y="1500187"/>
            <a:ext cx="125017" cy="107158"/>
          </a:xfrm>
          <a:custGeom>
            <a:avLst/>
            <a:gdLst/>
            <a:ahLst/>
            <a:cxnLst/>
            <a:rect l="0" t="0" r="0" b="0"/>
            <a:pathLst>
              <a:path w="125017" h="107158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9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7"/>
                </a:lnTo>
                <a:lnTo>
                  <a:pt x="26790" y="107157"/>
                </a:lnTo>
                <a:lnTo>
                  <a:pt x="44649" y="107157"/>
                </a:lnTo>
                <a:lnTo>
                  <a:pt x="62508" y="107157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25016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054578" y="1437679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62508" y="44649"/>
                </a:moveTo>
                <a:lnTo>
                  <a:pt x="62508" y="35719"/>
                </a:lnTo>
                <a:lnTo>
                  <a:pt x="71438" y="35719"/>
                </a:lnTo>
                <a:lnTo>
                  <a:pt x="71438" y="26790"/>
                </a:lnTo>
                <a:lnTo>
                  <a:pt x="71438" y="17860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26790"/>
                </a:lnTo>
                <a:lnTo>
                  <a:pt x="17860" y="35719"/>
                </a:lnTo>
                <a:lnTo>
                  <a:pt x="893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89297"/>
                </a:lnTo>
                <a:lnTo>
                  <a:pt x="44649" y="89297"/>
                </a:lnTo>
                <a:lnTo>
                  <a:pt x="53578" y="80368"/>
                </a:lnTo>
                <a:lnTo>
                  <a:pt x="62508" y="62508"/>
                </a:lnTo>
                <a:lnTo>
                  <a:pt x="71438" y="5357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53579"/>
                </a:lnTo>
                <a:lnTo>
                  <a:pt x="98227" y="62508"/>
                </a:lnTo>
                <a:lnTo>
                  <a:pt x="98227" y="6250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16086" y="80368"/>
                </a:lnTo>
                <a:lnTo>
                  <a:pt x="116086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33171" y="1375172"/>
            <a:ext cx="44650" cy="125016"/>
          </a:xfrm>
          <a:custGeom>
            <a:avLst/>
            <a:gdLst/>
            <a:ahLst/>
            <a:cxnLst/>
            <a:rect l="0" t="0" r="0" b="0"/>
            <a:pathLst>
              <a:path w="44650" h="125016">
                <a:moveTo>
                  <a:pt x="0" y="125015"/>
                </a:moveTo>
                <a:lnTo>
                  <a:pt x="0" y="125015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313538" y="1232297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07157" y="71437"/>
                </a:moveTo>
                <a:lnTo>
                  <a:pt x="107157" y="7143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62508"/>
                </a:lnTo>
                <a:lnTo>
                  <a:pt x="98227" y="62508"/>
                </a:lnTo>
                <a:lnTo>
                  <a:pt x="89297" y="62508"/>
                </a:lnTo>
                <a:lnTo>
                  <a:pt x="71438" y="71437"/>
                </a:lnTo>
                <a:lnTo>
                  <a:pt x="62508" y="80367"/>
                </a:lnTo>
                <a:lnTo>
                  <a:pt x="44649" y="89297"/>
                </a:lnTo>
                <a:lnTo>
                  <a:pt x="35719" y="107156"/>
                </a:lnTo>
                <a:lnTo>
                  <a:pt x="17860" y="125016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69664"/>
                </a:lnTo>
                <a:lnTo>
                  <a:pt x="26789" y="178593"/>
                </a:lnTo>
                <a:lnTo>
                  <a:pt x="35719" y="187523"/>
                </a:lnTo>
                <a:lnTo>
                  <a:pt x="44649" y="178593"/>
                </a:lnTo>
                <a:lnTo>
                  <a:pt x="62508" y="169664"/>
                </a:lnTo>
                <a:lnTo>
                  <a:pt x="89297" y="160734"/>
                </a:lnTo>
                <a:lnTo>
                  <a:pt x="107157" y="151805"/>
                </a:lnTo>
                <a:lnTo>
                  <a:pt x="125016" y="133945"/>
                </a:lnTo>
                <a:lnTo>
                  <a:pt x="133946" y="116086"/>
                </a:lnTo>
                <a:lnTo>
                  <a:pt x="142875" y="98226"/>
                </a:lnTo>
                <a:lnTo>
                  <a:pt x="142875" y="80367"/>
                </a:lnTo>
                <a:lnTo>
                  <a:pt x="133946" y="53578"/>
                </a:lnTo>
                <a:lnTo>
                  <a:pt x="125016" y="35719"/>
                </a:lnTo>
                <a:lnTo>
                  <a:pt x="107157" y="26789"/>
                </a:lnTo>
                <a:lnTo>
                  <a:pt x="89297" y="17859"/>
                </a:lnTo>
                <a:lnTo>
                  <a:pt x="71438" y="893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509991" y="1205508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62508" y="0"/>
                </a:move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5357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9" y="53578"/>
                </a:lnTo>
                <a:lnTo>
                  <a:pt x="62508" y="62508"/>
                </a:lnTo>
                <a:lnTo>
                  <a:pt x="80368" y="71437"/>
                </a:lnTo>
                <a:lnTo>
                  <a:pt x="89297" y="80367"/>
                </a:lnTo>
                <a:lnTo>
                  <a:pt x="98227" y="89297"/>
                </a:lnTo>
                <a:lnTo>
                  <a:pt x="107157" y="9822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07157" y="125015"/>
                </a:lnTo>
                <a:lnTo>
                  <a:pt x="98227" y="133945"/>
                </a:lnTo>
                <a:lnTo>
                  <a:pt x="89297" y="142875"/>
                </a:lnTo>
                <a:lnTo>
                  <a:pt x="71438" y="151805"/>
                </a:lnTo>
                <a:lnTo>
                  <a:pt x="53579" y="151805"/>
                </a:lnTo>
                <a:lnTo>
                  <a:pt x="44649" y="151805"/>
                </a:lnTo>
                <a:lnTo>
                  <a:pt x="44649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27727" y="1884164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8" y="7143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80367" y="89297"/>
                </a:lnTo>
                <a:lnTo>
                  <a:pt x="98226" y="80367"/>
                </a:lnTo>
                <a:lnTo>
                  <a:pt x="107156" y="71437"/>
                </a:lnTo>
                <a:lnTo>
                  <a:pt x="125015" y="71437"/>
                </a:lnTo>
                <a:lnTo>
                  <a:pt x="133945" y="62508"/>
                </a:lnTo>
                <a:lnTo>
                  <a:pt x="142875" y="53578"/>
                </a:lnTo>
                <a:lnTo>
                  <a:pt x="142875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43813" y="1821656"/>
            <a:ext cx="71438" cy="214314"/>
          </a:xfrm>
          <a:custGeom>
            <a:avLst/>
            <a:gdLst/>
            <a:ahLst/>
            <a:cxnLst/>
            <a:rect l="0" t="0" r="0" b="0"/>
            <a:pathLst>
              <a:path w="71438" h="214314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51805"/>
                </a:lnTo>
                <a:lnTo>
                  <a:pt x="35718" y="169664"/>
                </a:lnTo>
                <a:lnTo>
                  <a:pt x="44648" y="178594"/>
                </a:lnTo>
                <a:lnTo>
                  <a:pt x="53578" y="196453"/>
                </a:lnTo>
                <a:lnTo>
                  <a:pt x="53578" y="205383"/>
                </a:lnTo>
                <a:lnTo>
                  <a:pt x="62507" y="205383"/>
                </a:lnTo>
                <a:lnTo>
                  <a:pt x="71437" y="214313"/>
                </a:lnTo>
                <a:lnTo>
                  <a:pt x="71437" y="214313"/>
                </a:lnTo>
                <a:lnTo>
                  <a:pt x="71437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04547" y="1777008"/>
            <a:ext cx="133946" cy="151805"/>
          </a:xfrm>
          <a:custGeom>
            <a:avLst/>
            <a:gdLst/>
            <a:ahLst/>
            <a:cxnLst/>
            <a:rect l="0" t="0" r="0" b="0"/>
            <a:pathLst>
              <a:path w="133946" h="151805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17859" y="62507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89297" y="53578"/>
                </a:lnTo>
                <a:lnTo>
                  <a:pt x="107156" y="53578"/>
                </a:lnTo>
                <a:lnTo>
                  <a:pt x="116086" y="62507"/>
                </a:lnTo>
                <a:lnTo>
                  <a:pt x="125016" y="7143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07156" y="125015"/>
                </a:lnTo>
                <a:lnTo>
                  <a:pt x="98226" y="133945"/>
                </a:lnTo>
                <a:lnTo>
                  <a:pt x="80367" y="142875"/>
                </a:lnTo>
                <a:lnTo>
                  <a:pt x="71437" y="151804"/>
                </a:lnTo>
                <a:lnTo>
                  <a:pt x="53578" y="151804"/>
                </a:lnTo>
                <a:lnTo>
                  <a:pt x="44648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17859" y="151804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965281" y="1750219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62508" y="89296"/>
                </a:lnTo>
                <a:lnTo>
                  <a:pt x="80367" y="80367"/>
                </a:lnTo>
                <a:lnTo>
                  <a:pt x="89297" y="71437"/>
                </a:lnTo>
                <a:lnTo>
                  <a:pt x="107157" y="62507"/>
                </a:lnTo>
                <a:lnTo>
                  <a:pt x="107157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17859"/>
                </a:lnTo>
                <a:lnTo>
                  <a:pt x="107157" y="17859"/>
                </a:lnTo>
                <a:lnTo>
                  <a:pt x="107157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43875" y="1705570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134945" y="1669851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206382" y="1553765"/>
            <a:ext cx="71439" cy="214314"/>
          </a:xfrm>
          <a:custGeom>
            <a:avLst/>
            <a:gdLst/>
            <a:ahLst/>
            <a:cxnLst/>
            <a:rect l="0" t="0" r="0" b="0"/>
            <a:pathLst>
              <a:path w="71439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80368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44648" y="178594"/>
                </a:lnTo>
                <a:lnTo>
                  <a:pt x="53578" y="196454"/>
                </a:lnTo>
                <a:lnTo>
                  <a:pt x="62508" y="205383"/>
                </a:lnTo>
                <a:lnTo>
                  <a:pt x="71438" y="205383"/>
                </a:lnTo>
                <a:lnTo>
                  <a:pt x="71438" y="214313"/>
                </a:lnTo>
                <a:lnTo>
                  <a:pt x="71438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06382" y="1643062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893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358187" y="1580554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8" y="8930"/>
                </a:lnTo>
                <a:lnTo>
                  <a:pt x="17859" y="17860"/>
                </a:lnTo>
                <a:lnTo>
                  <a:pt x="8929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17859" y="35719"/>
                </a:lnTo>
                <a:lnTo>
                  <a:pt x="35718" y="44649"/>
                </a:lnTo>
                <a:lnTo>
                  <a:pt x="53578" y="53579"/>
                </a:lnTo>
                <a:lnTo>
                  <a:pt x="71437" y="53579"/>
                </a:lnTo>
                <a:lnTo>
                  <a:pt x="89297" y="62508"/>
                </a:lnTo>
                <a:lnTo>
                  <a:pt x="107156" y="71438"/>
                </a:lnTo>
                <a:lnTo>
                  <a:pt x="116086" y="80368"/>
                </a:lnTo>
                <a:lnTo>
                  <a:pt x="125015" y="89297"/>
                </a:lnTo>
                <a:lnTo>
                  <a:pt x="125015" y="98227"/>
                </a:lnTo>
                <a:lnTo>
                  <a:pt x="125015" y="107157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89297" y="133946"/>
                </a:lnTo>
                <a:lnTo>
                  <a:pt x="71437" y="133946"/>
                </a:lnTo>
                <a:lnTo>
                  <a:pt x="53578" y="142875"/>
                </a:lnTo>
                <a:lnTo>
                  <a:pt x="35718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670602" y="2160984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35718" y="107156"/>
                </a:lnTo>
                <a:lnTo>
                  <a:pt x="35718" y="133945"/>
                </a:lnTo>
                <a:lnTo>
                  <a:pt x="35718" y="142875"/>
                </a:lnTo>
                <a:lnTo>
                  <a:pt x="44648" y="160735"/>
                </a:lnTo>
                <a:lnTo>
                  <a:pt x="44648" y="178594"/>
                </a:lnTo>
                <a:lnTo>
                  <a:pt x="44648" y="187524"/>
                </a:lnTo>
                <a:lnTo>
                  <a:pt x="44648" y="19645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733109" y="2116336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0" y="44648"/>
                </a:move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53578"/>
                </a:lnTo>
                <a:lnTo>
                  <a:pt x="80368" y="62508"/>
                </a:lnTo>
                <a:lnTo>
                  <a:pt x="71438" y="80367"/>
                </a:lnTo>
                <a:lnTo>
                  <a:pt x="62508" y="89297"/>
                </a:lnTo>
                <a:lnTo>
                  <a:pt x="62508" y="98226"/>
                </a:lnTo>
                <a:lnTo>
                  <a:pt x="53579" y="98226"/>
                </a:lnTo>
                <a:lnTo>
                  <a:pt x="53579" y="98226"/>
                </a:lnTo>
                <a:lnTo>
                  <a:pt x="53579" y="98226"/>
                </a:lnTo>
                <a:lnTo>
                  <a:pt x="53579" y="98226"/>
                </a:lnTo>
                <a:lnTo>
                  <a:pt x="53579" y="8929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71437"/>
                </a:lnTo>
                <a:lnTo>
                  <a:pt x="98227" y="71437"/>
                </a:lnTo>
                <a:lnTo>
                  <a:pt x="116086" y="71437"/>
                </a:lnTo>
                <a:lnTo>
                  <a:pt x="133946" y="80367"/>
                </a:lnTo>
                <a:lnTo>
                  <a:pt x="142875" y="80367"/>
                </a:lnTo>
                <a:lnTo>
                  <a:pt x="160735" y="89297"/>
                </a:lnTo>
                <a:lnTo>
                  <a:pt x="160735" y="98226"/>
                </a:lnTo>
                <a:lnTo>
                  <a:pt x="169664" y="107156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69664" y="160734"/>
                </a:lnTo>
                <a:lnTo>
                  <a:pt x="160735" y="169664"/>
                </a:lnTo>
                <a:lnTo>
                  <a:pt x="151805" y="178593"/>
                </a:lnTo>
                <a:lnTo>
                  <a:pt x="133946" y="178593"/>
                </a:lnTo>
                <a:lnTo>
                  <a:pt x="125016" y="187523"/>
                </a:lnTo>
                <a:lnTo>
                  <a:pt x="107157" y="187523"/>
                </a:lnTo>
                <a:lnTo>
                  <a:pt x="89297" y="196453"/>
                </a:lnTo>
                <a:lnTo>
                  <a:pt x="71438" y="187523"/>
                </a:lnTo>
                <a:lnTo>
                  <a:pt x="62508" y="187523"/>
                </a:lnTo>
                <a:lnTo>
                  <a:pt x="44649" y="187523"/>
                </a:lnTo>
                <a:lnTo>
                  <a:pt x="35719" y="178593"/>
                </a:lnTo>
                <a:lnTo>
                  <a:pt x="35719" y="178593"/>
                </a:lnTo>
                <a:lnTo>
                  <a:pt x="35719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09930" y="2035969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5"/>
                </a:lnTo>
                <a:lnTo>
                  <a:pt x="8929" y="125015"/>
                </a:lnTo>
                <a:lnTo>
                  <a:pt x="2678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98226" y="125015"/>
                </a:lnTo>
                <a:lnTo>
                  <a:pt x="116086" y="125015"/>
                </a:lnTo>
                <a:lnTo>
                  <a:pt x="133945" y="116085"/>
                </a:lnTo>
                <a:lnTo>
                  <a:pt x="151804" y="107156"/>
                </a:lnTo>
                <a:lnTo>
                  <a:pt x="160734" y="98226"/>
                </a:lnTo>
                <a:lnTo>
                  <a:pt x="169664" y="98226"/>
                </a:lnTo>
                <a:lnTo>
                  <a:pt x="169664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170664" y="1982390"/>
            <a:ext cx="151805" cy="133947"/>
          </a:xfrm>
          <a:custGeom>
            <a:avLst/>
            <a:gdLst/>
            <a:ahLst/>
            <a:cxnLst/>
            <a:rect l="0" t="0" r="0" b="0"/>
            <a:pathLst>
              <a:path w="151805" h="133947">
                <a:moveTo>
                  <a:pt x="89296" y="53579"/>
                </a:moveTo>
                <a:lnTo>
                  <a:pt x="89296" y="53579"/>
                </a:lnTo>
                <a:lnTo>
                  <a:pt x="89296" y="53579"/>
                </a:lnTo>
                <a:lnTo>
                  <a:pt x="89296" y="44649"/>
                </a:lnTo>
                <a:lnTo>
                  <a:pt x="89296" y="35719"/>
                </a:lnTo>
                <a:lnTo>
                  <a:pt x="89296" y="26789"/>
                </a:lnTo>
                <a:lnTo>
                  <a:pt x="89296" y="17860"/>
                </a:lnTo>
                <a:lnTo>
                  <a:pt x="80366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7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8" y="17860"/>
                </a:lnTo>
                <a:lnTo>
                  <a:pt x="17859" y="35719"/>
                </a:lnTo>
                <a:lnTo>
                  <a:pt x="8930" y="53579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8" y="133946"/>
                </a:lnTo>
                <a:lnTo>
                  <a:pt x="44648" y="133946"/>
                </a:lnTo>
                <a:lnTo>
                  <a:pt x="53577" y="125016"/>
                </a:lnTo>
                <a:lnTo>
                  <a:pt x="71437" y="125016"/>
                </a:lnTo>
                <a:lnTo>
                  <a:pt x="80366" y="107157"/>
                </a:lnTo>
                <a:lnTo>
                  <a:pt x="89296" y="98227"/>
                </a:lnTo>
                <a:lnTo>
                  <a:pt x="107156" y="89297"/>
                </a:lnTo>
                <a:lnTo>
                  <a:pt x="107156" y="80368"/>
                </a:lnTo>
                <a:lnTo>
                  <a:pt x="107156" y="71438"/>
                </a:lnTo>
                <a:lnTo>
                  <a:pt x="116085" y="62508"/>
                </a:lnTo>
                <a:lnTo>
                  <a:pt x="116085" y="62508"/>
                </a:lnTo>
                <a:lnTo>
                  <a:pt x="116085" y="62508"/>
                </a:lnTo>
                <a:lnTo>
                  <a:pt x="116085" y="62508"/>
                </a:lnTo>
                <a:lnTo>
                  <a:pt x="116085" y="71438"/>
                </a:lnTo>
                <a:lnTo>
                  <a:pt x="116085" y="71438"/>
                </a:lnTo>
                <a:lnTo>
                  <a:pt x="125015" y="80368"/>
                </a:lnTo>
                <a:lnTo>
                  <a:pt x="125015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42874" y="107157"/>
                </a:lnTo>
                <a:lnTo>
                  <a:pt x="151804" y="116086"/>
                </a:lnTo>
                <a:lnTo>
                  <a:pt x="151804" y="116086"/>
                </a:lnTo>
                <a:lnTo>
                  <a:pt x="151804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367116" y="1946672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8930" y="116086"/>
                </a:lnTo>
                <a:lnTo>
                  <a:pt x="17860" y="107156"/>
                </a:lnTo>
                <a:lnTo>
                  <a:pt x="17860" y="98226"/>
                </a:lnTo>
                <a:lnTo>
                  <a:pt x="17860" y="80367"/>
                </a:lnTo>
                <a:lnTo>
                  <a:pt x="17860" y="62507"/>
                </a:lnTo>
                <a:lnTo>
                  <a:pt x="8930" y="53578"/>
                </a:lnTo>
                <a:lnTo>
                  <a:pt x="8930" y="35718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11765" y="1830586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89297" y="71437"/>
                </a:moveTo>
                <a:lnTo>
                  <a:pt x="89297" y="71437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8" y="80367"/>
                </a:lnTo>
                <a:lnTo>
                  <a:pt x="2678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8930" y="151804"/>
                </a:lnTo>
                <a:lnTo>
                  <a:pt x="17859" y="160734"/>
                </a:lnTo>
                <a:lnTo>
                  <a:pt x="17859" y="178593"/>
                </a:lnTo>
                <a:lnTo>
                  <a:pt x="26789" y="178593"/>
                </a:lnTo>
                <a:lnTo>
                  <a:pt x="44648" y="178593"/>
                </a:lnTo>
                <a:lnTo>
                  <a:pt x="53578" y="178593"/>
                </a:lnTo>
                <a:lnTo>
                  <a:pt x="71437" y="169664"/>
                </a:lnTo>
                <a:lnTo>
                  <a:pt x="80367" y="151804"/>
                </a:lnTo>
                <a:lnTo>
                  <a:pt x="98226" y="142875"/>
                </a:lnTo>
                <a:lnTo>
                  <a:pt x="107156" y="125015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07156" y="62508"/>
                </a:lnTo>
                <a:lnTo>
                  <a:pt x="98226" y="44648"/>
                </a:lnTo>
                <a:lnTo>
                  <a:pt x="89297" y="26789"/>
                </a:lnTo>
                <a:lnTo>
                  <a:pt x="71437" y="17859"/>
                </a:lnTo>
                <a:lnTo>
                  <a:pt x="53578" y="8929"/>
                </a:lnTo>
                <a:lnTo>
                  <a:pt x="44648" y="0"/>
                </a:lnTo>
                <a:lnTo>
                  <a:pt x="2678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554640" y="1821656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35719"/>
                </a:lnTo>
                <a:lnTo>
                  <a:pt x="44648" y="44648"/>
                </a:lnTo>
                <a:lnTo>
                  <a:pt x="62508" y="53578"/>
                </a:lnTo>
                <a:lnTo>
                  <a:pt x="71437" y="62508"/>
                </a:lnTo>
                <a:lnTo>
                  <a:pt x="8036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7" y="125016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42875"/>
                </a:lnTo>
                <a:lnTo>
                  <a:pt x="35719" y="142875"/>
                </a:lnTo>
                <a:lnTo>
                  <a:pt x="26789" y="133945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724304" y="1607344"/>
            <a:ext cx="35720" cy="428626"/>
          </a:xfrm>
          <a:custGeom>
            <a:avLst/>
            <a:gdLst/>
            <a:ahLst/>
            <a:cxnLst/>
            <a:rect l="0" t="0" r="0" b="0"/>
            <a:pathLst>
              <a:path w="35720" h="428626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62507"/>
                </a:lnTo>
                <a:lnTo>
                  <a:pt x="35719" y="98226"/>
                </a:lnTo>
                <a:lnTo>
                  <a:pt x="26789" y="133945"/>
                </a:lnTo>
                <a:lnTo>
                  <a:pt x="26789" y="169664"/>
                </a:lnTo>
                <a:lnTo>
                  <a:pt x="17859" y="205382"/>
                </a:lnTo>
                <a:lnTo>
                  <a:pt x="8930" y="241101"/>
                </a:lnTo>
                <a:lnTo>
                  <a:pt x="8930" y="285750"/>
                </a:lnTo>
                <a:lnTo>
                  <a:pt x="0" y="312539"/>
                </a:lnTo>
                <a:lnTo>
                  <a:pt x="0" y="348257"/>
                </a:lnTo>
                <a:lnTo>
                  <a:pt x="0" y="375046"/>
                </a:lnTo>
                <a:lnTo>
                  <a:pt x="0" y="392906"/>
                </a:lnTo>
                <a:lnTo>
                  <a:pt x="0" y="410765"/>
                </a:lnTo>
                <a:lnTo>
                  <a:pt x="8930" y="428625"/>
                </a:lnTo>
                <a:lnTo>
                  <a:pt x="8930" y="428625"/>
                </a:lnTo>
                <a:lnTo>
                  <a:pt x="893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438554" y="2134195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9" y="44649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7" y="62508"/>
                </a:lnTo>
                <a:lnTo>
                  <a:pt x="89297" y="62508"/>
                </a:lnTo>
                <a:lnTo>
                  <a:pt x="116086" y="62508"/>
                </a:lnTo>
                <a:lnTo>
                  <a:pt x="125016" y="71438"/>
                </a:lnTo>
                <a:lnTo>
                  <a:pt x="133945" y="8036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25016" y="133945"/>
                </a:lnTo>
                <a:lnTo>
                  <a:pt x="107156" y="133945"/>
                </a:lnTo>
                <a:lnTo>
                  <a:pt x="8929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59" y="133945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679655" y="2152054"/>
            <a:ext cx="116087" cy="80369"/>
          </a:xfrm>
          <a:custGeom>
            <a:avLst/>
            <a:gdLst/>
            <a:ahLst/>
            <a:cxnLst/>
            <a:rect l="0" t="0" r="0" b="0"/>
            <a:pathLst>
              <a:path w="116087" h="80369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30" y="80368"/>
                </a:lnTo>
                <a:lnTo>
                  <a:pt x="26790" y="80368"/>
                </a:lnTo>
                <a:lnTo>
                  <a:pt x="44649" y="71438"/>
                </a:lnTo>
                <a:lnTo>
                  <a:pt x="62508" y="62508"/>
                </a:lnTo>
                <a:lnTo>
                  <a:pt x="80368" y="53579"/>
                </a:lnTo>
                <a:lnTo>
                  <a:pt x="98227" y="44649"/>
                </a:lnTo>
                <a:lnTo>
                  <a:pt x="107157" y="35719"/>
                </a:lnTo>
                <a:lnTo>
                  <a:pt x="116086" y="2679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876109" y="2160984"/>
            <a:ext cx="17860" cy="71439"/>
          </a:xfrm>
          <a:custGeom>
            <a:avLst/>
            <a:gdLst/>
            <a:ahLst/>
            <a:cxnLst/>
            <a:rect l="0" t="0" r="0" b="0"/>
            <a:pathLst>
              <a:path w="17860" h="71439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9010054" y="2027039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965405" y="2125265"/>
            <a:ext cx="133947" cy="17861"/>
          </a:xfrm>
          <a:custGeom>
            <a:avLst/>
            <a:gdLst/>
            <a:ahLst/>
            <a:cxnLst/>
            <a:rect l="0" t="0" r="0" b="0"/>
            <a:pathLst>
              <a:path w="133947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616898" y="3187898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90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26790" y="14287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8" y="142875"/>
                </a:lnTo>
                <a:lnTo>
                  <a:pt x="107157" y="142875"/>
                </a:lnTo>
                <a:lnTo>
                  <a:pt x="125016" y="133945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60735" y="116086"/>
                </a:lnTo>
                <a:lnTo>
                  <a:pt x="160735" y="107156"/>
                </a:lnTo>
                <a:lnTo>
                  <a:pt x="16073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732984" y="3170039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26789"/>
                </a:lnTo>
                <a:lnTo>
                  <a:pt x="44649" y="44648"/>
                </a:lnTo>
                <a:lnTo>
                  <a:pt x="35719" y="62507"/>
                </a:lnTo>
                <a:lnTo>
                  <a:pt x="26789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759773" y="3161109"/>
            <a:ext cx="241103" cy="455415"/>
          </a:xfrm>
          <a:custGeom>
            <a:avLst/>
            <a:gdLst/>
            <a:ahLst/>
            <a:cxnLst/>
            <a:rect l="0" t="0" r="0" b="0"/>
            <a:pathLst>
              <a:path w="241103" h="455415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41102" y="17859"/>
                </a:lnTo>
                <a:lnTo>
                  <a:pt x="232172" y="35719"/>
                </a:lnTo>
                <a:lnTo>
                  <a:pt x="223243" y="53578"/>
                </a:lnTo>
                <a:lnTo>
                  <a:pt x="214313" y="80367"/>
                </a:lnTo>
                <a:lnTo>
                  <a:pt x="196454" y="116086"/>
                </a:lnTo>
                <a:lnTo>
                  <a:pt x="178594" y="151805"/>
                </a:lnTo>
                <a:lnTo>
                  <a:pt x="160735" y="187523"/>
                </a:lnTo>
                <a:lnTo>
                  <a:pt x="142875" y="223242"/>
                </a:lnTo>
                <a:lnTo>
                  <a:pt x="125016" y="258961"/>
                </a:lnTo>
                <a:lnTo>
                  <a:pt x="89297" y="294680"/>
                </a:lnTo>
                <a:lnTo>
                  <a:pt x="71438" y="330398"/>
                </a:lnTo>
                <a:lnTo>
                  <a:pt x="53579" y="357187"/>
                </a:lnTo>
                <a:lnTo>
                  <a:pt x="35719" y="383977"/>
                </a:lnTo>
                <a:lnTo>
                  <a:pt x="17860" y="410766"/>
                </a:lnTo>
                <a:lnTo>
                  <a:pt x="8930" y="428625"/>
                </a:lnTo>
                <a:lnTo>
                  <a:pt x="0" y="44648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911578" y="3429000"/>
            <a:ext cx="178595" cy="133946"/>
          </a:xfrm>
          <a:custGeom>
            <a:avLst/>
            <a:gdLst/>
            <a:ahLst/>
            <a:cxnLst/>
            <a:rect l="0" t="0" r="0" b="0"/>
            <a:pathLst>
              <a:path w="178595" h="133946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8929"/>
                </a:lnTo>
                <a:lnTo>
                  <a:pt x="89297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8" y="44648"/>
                </a:lnTo>
                <a:lnTo>
                  <a:pt x="89297" y="44648"/>
                </a:lnTo>
                <a:lnTo>
                  <a:pt x="107156" y="44648"/>
                </a:lnTo>
                <a:lnTo>
                  <a:pt x="125016" y="53578"/>
                </a:lnTo>
                <a:lnTo>
                  <a:pt x="133945" y="53578"/>
                </a:lnTo>
                <a:lnTo>
                  <a:pt x="151805" y="62507"/>
                </a:lnTo>
                <a:lnTo>
                  <a:pt x="151805" y="71437"/>
                </a:lnTo>
                <a:lnTo>
                  <a:pt x="160735" y="80367"/>
                </a:lnTo>
                <a:lnTo>
                  <a:pt x="160735" y="89296"/>
                </a:lnTo>
                <a:lnTo>
                  <a:pt x="160735" y="98226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25016" y="125015"/>
                </a:lnTo>
                <a:lnTo>
                  <a:pt x="107156" y="125015"/>
                </a:lnTo>
                <a:lnTo>
                  <a:pt x="89297" y="133945"/>
                </a:lnTo>
                <a:lnTo>
                  <a:pt x="62508" y="133945"/>
                </a:lnTo>
                <a:lnTo>
                  <a:pt x="44649" y="133945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134820" y="3446859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17860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30"/>
                </a:lnTo>
                <a:lnTo>
                  <a:pt x="107157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53578"/>
                </a:lnTo>
                <a:lnTo>
                  <a:pt x="125016" y="62508"/>
                </a:lnTo>
                <a:lnTo>
                  <a:pt x="125016" y="80367"/>
                </a:lnTo>
                <a:lnTo>
                  <a:pt x="107157" y="98227"/>
                </a:lnTo>
                <a:lnTo>
                  <a:pt x="98227" y="116086"/>
                </a:lnTo>
                <a:lnTo>
                  <a:pt x="80368" y="125016"/>
                </a:lnTo>
                <a:lnTo>
                  <a:pt x="62508" y="133945"/>
                </a:lnTo>
                <a:lnTo>
                  <a:pt x="44649" y="133945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7"/>
                </a:lnTo>
                <a:lnTo>
                  <a:pt x="17860" y="8929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8" y="89297"/>
                </a:lnTo>
                <a:lnTo>
                  <a:pt x="98227" y="89297"/>
                </a:lnTo>
                <a:lnTo>
                  <a:pt x="116086" y="98227"/>
                </a:lnTo>
                <a:lnTo>
                  <a:pt x="133946" y="116086"/>
                </a:lnTo>
                <a:lnTo>
                  <a:pt x="151805" y="116086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250906" y="3080742"/>
            <a:ext cx="330400" cy="669727"/>
          </a:xfrm>
          <a:custGeom>
            <a:avLst/>
            <a:gdLst/>
            <a:ahLst/>
            <a:cxnLst/>
            <a:rect l="0" t="0" r="0" b="0"/>
            <a:pathLst>
              <a:path w="330400" h="66972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35719" y="71437"/>
                </a:lnTo>
                <a:lnTo>
                  <a:pt x="44649" y="98226"/>
                </a:lnTo>
                <a:lnTo>
                  <a:pt x="62508" y="125015"/>
                </a:lnTo>
                <a:lnTo>
                  <a:pt x="80367" y="160734"/>
                </a:lnTo>
                <a:lnTo>
                  <a:pt x="98227" y="196453"/>
                </a:lnTo>
                <a:lnTo>
                  <a:pt x="125016" y="232172"/>
                </a:lnTo>
                <a:lnTo>
                  <a:pt x="142875" y="276820"/>
                </a:lnTo>
                <a:lnTo>
                  <a:pt x="169664" y="321469"/>
                </a:lnTo>
                <a:lnTo>
                  <a:pt x="178594" y="366117"/>
                </a:lnTo>
                <a:lnTo>
                  <a:pt x="205383" y="410765"/>
                </a:lnTo>
                <a:lnTo>
                  <a:pt x="223242" y="446484"/>
                </a:lnTo>
                <a:lnTo>
                  <a:pt x="250032" y="491133"/>
                </a:lnTo>
                <a:lnTo>
                  <a:pt x="267891" y="526851"/>
                </a:lnTo>
                <a:lnTo>
                  <a:pt x="285750" y="562570"/>
                </a:lnTo>
                <a:lnTo>
                  <a:pt x="294680" y="598289"/>
                </a:lnTo>
                <a:lnTo>
                  <a:pt x="312539" y="625078"/>
                </a:lnTo>
                <a:lnTo>
                  <a:pt x="321469" y="642937"/>
                </a:lnTo>
                <a:lnTo>
                  <a:pt x="330399" y="669726"/>
                </a:lnTo>
                <a:lnTo>
                  <a:pt x="330399" y="669726"/>
                </a:lnTo>
                <a:lnTo>
                  <a:pt x="330399" y="6697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52680" y="2830711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9296"/>
                </a:lnTo>
                <a:lnTo>
                  <a:pt x="26789" y="98226"/>
                </a:lnTo>
                <a:lnTo>
                  <a:pt x="35718" y="9822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98226"/>
                </a:lnTo>
                <a:lnTo>
                  <a:pt x="89297" y="89296"/>
                </a:lnTo>
                <a:lnTo>
                  <a:pt x="89297" y="89296"/>
                </a:lnTo>
                <a:lnTo>
                  <a:pt x="89297" y="892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250906" y="2821781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51805"/>
                </a:lnTo>
                <a:lnTo>
                  <a:pt x="17860" y="16966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679531" y="3071812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733109" y="3036093"/>
            <a:ext cx="142876" cy="419697"/>
          </a:xfrm>
          <a:custGeom>
            <a:avLst/>
            <a:gdLst/>
            <a:ahLst/>
            <a:cxnLst/>
            <a:rect l="0" t="0" r="0" b="0"/>
            <a:pathLst>
              <a:path w="142876" h="419697">
                <a:moveTo>
                  <a:pt x="142875" y="0"/>
                </a:move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6" y="44649"/>
                </a:lnTo>
                <a:lnTo>
                  <a:pt x="125016" y="62508"/>
                </a:lnTo>
                <a:lnTo>
                  <a:pt x="116086" y="89297"/>
                </a:lnTo>
                <a:lnTo>
                  <a:pt x="107157" y="125016"/>
                </a:lnTo>
                <a:lnTo>
                  <a:pt x="98227" y="151805"/>
                </a:lnTo>
                <a:lnTo>
                  <a:pt x="80368" y="178594"/>
                </a:lnTo>
                <a:lnTo>
                  <a:pt x="71438" y="214313"/>
                </a:lnTo>
                <a:lnTo>
                  <a:pt x="53579" y="250032"/>
                </a:lnTo>
                <a:lnTo>
                  <a:pt x="44649" y="276821"/>
                </a:lnTo>
                <a:lnTo>
                  <a:pt x="35719" y="312539"/>
                </a:lnTo>
                <a:lnTo>
                  <a:pt x="26789" y="339328"/>
                </a:lnTo>
                <a:lnTo>
                  <a:pt x="17860" y="366118"/>
                </a:lnTo>
                <a:lnTo>
                  <a:pt x="8930" y="383977"/>
                </a:lnTo>
                <a:lnTo>
                  <a:pt x="0" y="401836"/>
                </a:ln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974211" y="3268265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17859" y="0"/>
                </a:move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099227" y="3286125"/>
            <a:ext cx="160734" cy="187524"/>
          </a:xfrm>
          <a:custGeom>
            <a:avLst/>
            <a:gdLst/>
            <a:ahLst/>
            <a:cxnLst/>
            <a:rect l="0" t="0" r="0" b="0"/>
            <a:pathLst>
              <a:path w="160734" h="187524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62507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9296" y="26789"/>
                </a:lnTo>
                <a:lnTo>
                  <a:pt x="89296" y="35718"/>
                </a:lnTo>
                <a:lnTo>
                  <a:pt x="89296" y="44648"/>
                </a:lnTo>
                <a:lnTo>
                  <a:pt x="80367" y="53578"/>
                </a:lnTo>
                <a:lnTo>
                  <a:pt x="71437" y="6250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8" y="71437"/>
                </a:lnTo>
                <a:lnTo>
                  <a:pt x="35718" y="71437"/>
                </a:lnTo>
                <a:lnTo>
                  <a:pt x="35718" y="71437"/>
                </a:lnTo>
                <a:lnTo>
                  <a:pt x="44648" y="71437"/>
                </a:lnTo>
                <a:lnTo>
                  <a:pt x="53578" y="71437"/>
                </a:lnTo>
                <a:lnTo>
                  <a:pt x="71437" y="71437"/>
                </a:lnTo>
                <a:lnTo>
                  <a:pt x="89296" y="80367"/>
                </a:lnTo>
                <a:lnTo>
                  <a:pt x="107155" y="80367"/>
                </a:lnTo>
                <a:lnTo>
                  <a:pt x="116085" y="89296"/>
                </a:lnTo>
                <a:lnTo>
                  <a:pt x="133944" y="98226"/>
                </a:lnTo>
                <a:lnTo>
                  <a:pt x="142874" y="107156"/>
                </a:lnTo>
                <a:lnTo>
                  <a:pt x="151803" y="125015"/>
                </a:lnTo>
                <a:lnTo>
                  <a:pt x="160733" y="133945"/>
                </a:lnTo>
                <a:lnTo>
                  <a:pt x="160733" y="151804"/>
                </a:lnTo>
                <a:lnTo>
                  <a:pt x="151803" y="160734"/>
                </a:lnTo>
                <a:lnTo>
                  <a:pt x="142874" y="169664"/>
                </a:lnTo>
                <a:lnTo>
                  <a:pt x="133944" y="178593"/>
                </a:lnTo>
                <a:lnTo>
                  <a:pt x="116085" y="178593"/>
                </a:lnTo>
                <a:lnTo>
                  <a:pt x="98225" y="178593"/>
                </a:lnTo>
                <a:lnTo>
                  <a:pt x="80367" y="187523"/>
                </a:lnTo>
                <a:lnTo>
                  <a:pt x="62507" y="187523"/>
                </a:lnTo>
                <a:lnTo>
                  <a:pt x="35718" y="187523"/>
                </a:lnTo>
                <a:lnTo>
                  <a:pt x="26789" y="187523"/>
                </a:lnTo>
                <a:lnTo>
                  <a:pt x="17859" y="187523"/>
                </a:lnTo>
                <a:lnTo>
                  <a:pt x="1785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375922" y="2812851"/>
            <a:ext cx="1187649" cy="884040"/>
          </a:xfrm>
          <a:custGeom>
            <a:avLst/>
            <a:gdLst/>
            <a:ahLst/>
            <a:cxnLst/>
            <a:rect l="0" t="0" r="0" b="0"/>
            <a:pathLst>
              <a:path w="1187649" h="884040">
                <a:moveTo>
                  <a:pt x="1053702" y="232172"/>
                </a:moveTo>
                <a:lnTo>
                  <a:pt x="1053702" y="232172"/>
                </a:lnTo>
                <a:lnTo>
                  <a:pt x="1044773" y="214313"/>
                </a:lnTo>
                <a:lnTo>
                  <a:pt x="1044773" y="196453"/>
                </a:lnTo>
                <a:lnTo>
                  <a:pt x="1026913" y="169664"/>
                </a:lnTo>
                <a:lnTo>
                  <a:pt x="1017983" y="151805"/>
                </a:lnTo>
                <a:lnTo>
                  <a:pt x="991194" y="125016"/>
                </a:lnTo>
                <a:lnTo>
                  <a:pt x="964405" y="98227"/>
                </a:lnTo>
                <a:lnTo>
                  <a:pt x="928687" y="71438"/>
                </a:lnTo>
                <a:lnTo>
                  <a:pt x="884038" y="53578"/>
                </a:lnTo>
                <a:lnTo>
                  <a:pt x="839390" y="26789"/>
                </a:lnTo>
                <a:lnTo>
                  <a:pt x="785812" y="8930"/>
                </a:lnTo>
                <a:lnTo>
                  <a:pt x="723305" y="0"/>
                </a:lnTo>
                <a:lnTo>
                  <a:pt x="660797" y="0"/>
                </a:lnTo>
                <a:lnTo>
                  <a:pt x="598289" y="0"/>
                </a:lnTo>
                <a:lnTo>
                  <a:pt x="526851" y="0"/>
                </a:lnTo>
                <a:lnTo>
                  <a:pt x="455414" y="8930"/>
                </a:lnTo>
                <a:lnTo>
                  <a:pt x="383976" y="26789"/>
                </a:lnTo>
                <a:lnTo>
                  <a:pt x="312539" y="53578"/>
                </a:lnTo>
                <a:lnTo>
                  <a:pt x="250031" y="80367"/>
                </a:lnTo>
                <a:lnTo>
                  <a:pt x="187523" y="125016"/>
                </a:lnTo>
                <a:lnTo>
                  <a:pt x="133945" y="160735"/>
                </a:lnTo>
                <a:lnTo>
                  <a:pt x="89297" y="214313"/>
                </a:lnTo>
                <a:lnTo>
                  <a:pt x="44648" y="258961"/>
                </a:lnTo>
                <a:lnTo>
                  <a:pt x="17859" y="312539"/>
                </a:lnTo>
                <a:lnTo>
                  <a:pt x="0" y="375047"/>
                </a:lnTo>
                <a:lnTo>
                  <a:pt x="0" y="428625"/>
                </a:lnTo>
                <a:lnTo>
                  <a:pt x="0" y="482203"/>
                </a:lnTo>
                <a:lnTo>
                  <a:pt x="8930" y="535781"/>
                </a:lnTo>
                <a:lnTo>
                  <a:pt x="35719" y="589360"/>
                </a:lnTo>
                <a:lnTo>
                  <a:pt x="53578" y="634008"/>
                </a:lnTo>
                <a:lnTo>
                  <a:pt x="98226" y="678656"/>
                </a:lnTo>
                <a:lnTo>
                  <a:pt x="151805" y="723305"/>
                </a:lnTo>
                <a:lnTo>
                  <a:pt x="214312" y="750094"/>
                </a:lnTo>
                <a:lnTo>
                  <a:pt x="276820" y="785813"/>
                </a:lnTo>
                <a:lnTo>
                  <a:pt x="348258" y="812602"/>
                </a:lnTo>
                <a:lnTo>
                  <a:pt x="428625" y="839391"/>
                </a:lnTo>
                <a:lnTo>
                  <a:pt x="517922" y="857250"/>
                </a:lnTo>
                <a:lnTo>
                  <a:pt x="589359" y="866180"/>
                </a:lnTo>
                <a:lnTo>
                  <a:pt x="669726" y="875110"/>
                </a:lnTo>
                <a:lnTo>
                  <a:pt x="741164" y="884039"/>
                </a:lnTo>
                <a:lnTo>
                  <a:pt x="812601" y="875110"/>
                </a:lnTo>
                <a:lnTo>
                  <a:pt x="866179" y="866180"/>
                </a:lnTo>
                <a:lnTo>
                  <a:pt x="919757" y="848320"/>
                </a:lnTo>
                <a:lnTo>
                  <a:pt x="982265" y="830461"/>
                </a:lnTo>
                <a:lnTo>
                  <a:pt x="1026913" y="794742"/>
                </a:lnTo>
                <a:lnTo>
                  <a:pt x="1062632" y="759024"/>
                </a:lnTo>
                <a:lnTo>
                  <a:pt x="1107280" y="723305"/>
                </a:lnTo>
                <a:lnTo>
                  <a:pt x="1134069" y="678656"/>
                </a:lnTo>
                <a:lnTo>
                  <a:pt x="1160858" y="634008"/>
                </a:lnTo>
                <a:lnTo>
                  <a:pt x="1178718" y="589360"/>
                </a:lnTo>
                <a:lnTo>
                  <a:pt x="1187648" y="535781"/>
                </a:lnTo>
                <a:lnTo>
                  <a:pt x="1187648" y="482203"/>
                </a:lnTo>
                <a:lnTo>
                  <a:pt x="1178718" y="419695"/>
                </a:lnTo>
                <a:lnTo>
                  <a:pt x="1160858" y="366117"/>
                </a:lnTo>
                <a:lnTo>
                  <a:pt x="1142999" y="312539"/>
                </a:lnTo>
                <a:lnTo>
                  <a:pt x="1107280" y="267891"/>
                </a:lnTo>
                <a:lnTo>
                  <a:pt x="1062632" y="214313"/>
                </a:lnTo>
                <a:lnTo>
                  <a:pt x="1009054" y="169664"/>
                </a:lnTo>
                <a:lnTo>
                  <a:pt x="937616" y="125016"/>
                </a:lnTo>
                <a:lnTo>
                  <a:pt x="875108" y="89297"/>
                </a:lnTo>
                <a:lnTo>
                  <a:pt x="794742" y="62508"/>
                </a:lnTo>
                <a:lnTo>
                  <a:pt x="741164" y="53578"/>
                </a:lnTo>
                <a:lnTo>
                  <a:pt x="705445" y="44649"/>
                </a:lnTo>
                <a:lnTo>
                  <a:pt x="705445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536531" y="4313039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35719" y="62507"/>
                </a:moveTo>
                <a:lnTo>
                  <a:pt x="3571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44649" y="35718"/>
                </a:lnTo>
                <a:lnTo>
                  <a:pt x="53578" y="26789"/>
                </a:lnTo>
                <a:lnTo>
                  <a:pt x="71438" y="17859"/>
                </a:lnTo>
                <a:lnTo>
                  <a:pt x="80367" y="8929"/>
                </a:lnTo>
                <a:lnTo>
                  <a:pt x="98227" y="8929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69664" y="8929"/>
                </a:lnTo>
                <a:lnTo>
                  <a:pt x="169664" y="26789"/>
                </a:lnTo>
                <a:lnTo>
                  <a:pt x="178594" y="35718"/>
                </a:lnTo>
                <a:lnTo>
                  <a:pt x="169664" y="44648"/>
                </a:lnTo>
                <a:lnTo>
                  <a:pt x="169664" y="62507"/>
                </a:lnTo>
                <a:lnTo>
                  <a:pt x="151805" y="71437"/>
                </a:lnTo>
                <a:lnTo>
                  <a:pt x="142875" y="89297"/>
                </a:lnTo>
                <a:lnTo>
                  <a:pt x="125016" y="107156"/>
                </a:lnTo>
                <a:lnTo>
                  <a:pt x="107157" y="125015"/>
                </a:lnTo>
                <a:lnTo>
                  <a:pt x="89297" y="142875"/>
                </a:lnTo>
                <a:lnTo>
                  <a:pt x="71438" y="169664"/>
                </a:lnTo>
                <a:lnTo>
                  <a:pt x="53578" y="187523"/>
                </a:lnTo>
                <a:lnTo>
                  <a:pt x="44649" y="205382"/>
                </a:lnTo>
                <a:lnTo>
                  <a:pt x="44649" y="223242"/>
                </a:lnTo>
                <a:lnTo>
                  <a:pt x="35719" y="232172"/>
                </a:lnTo>
                <a:lnTo>
                  <a:pt x="44649" y="241101"/>
                </a:lnTo>
                <a:lnTo>
                  <a:pt x="53578" y="250031"/>
                </a:lnTo>
                <a:lnTo>
                  <a:pt x="62508" y="258961"/>
                </a:lnTo>
                <a:lnTo>
                  <a:pt x="71438" y="258961"/>
                </a:lnTo>
                <a:lnTo>
                  <a:pt x="89297" y="258961"/>
                </a:lnTo>
                <a:lnTo>
                  <a:pt x="98227" y="258961"/>
                </a:lnTo>
                <a:lnTo>
                  <a:pt x="107157" y="250031"/>
                </a:lnTo>
                <a:lnTo>
                  <a:pt x="116086" y="241101"/>
                </a:lnTo>
                <a:lnTo>
                  <a:pt x="116086" y="232172"/>
                </a:lnTo>
                <a:lnTo>
                  <a:pt x="116086" y="214312"/>
                </a:lnTo>
                <a:lnTo>
                  <a:pt x="116086" y="196453"/>
                </a:lnTo>
                <a:lnTo>
                  <a:pt x="116086" y="178593"/>
                </a:lnTo>
                <a:lnTo>
                  <a:pt x="98227" y="160734"/>
                </a:lnTo>
                <a:lnTo>
                  <a:pt x="89297" y="142875"/>
                </a:lnTo>
                <a:lnTo>
                  <a:pt x="80367" y="133945"/>
                </a:lnTo>
                <a:lnTo>
                  <a:pt x="62508" y="116086"/>
                </a:lnTo>
                <a:lnTo>
                  <a:pt x="44649" y="107156"/>
                </a:lnTo>
                <a:lnTo>
                  <a:pt x="35719" y="89297"/>
                </a:lnTo>
                <a:lnTo>
                  <a:pt x="17860" y="80367"/>
                </a:lnTo>
                <a:lnTo>
                  <a:pt x="893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688336" y="4348757"/>
            <a:ext cx="196454" cy="401837"/>
          </a:xfrm>
          <a:custGeom>
            <a:avLst/>
            <a:gdLst/>
            <a:ahLst/>
            <a:cxnLst/>
            <a:rect l="0" t="0" r="0" b="0"/>
            <a:pathLst>
              <a:path w="196454" h="401837">
                <a:moveTo>
                  <a:pt x="196453" y="0"/>
                </a:moveTo>
                <a:lnTo>
                  <a:pt x="196453" y="0"/>
                </a:lnTo>
                <a:lnTo>
                  <a:pt x="187523" y="8930"/>
                </a:lnTo>
                <a:lnTo>
                  <a:pt x="187523" y="8930"/>
                </a:lnTo>
                <a:lnTo>
                  <a:pt x="187523" y="17860"/>
                </a:lnTo>
                <a:lnTo>
                  <a:pt x="178594" y="35719"/>
                </a:lnTo>
                <a:lnTo>
                  <a:pt x="169664" y="53579"/>
                </a:lnTo>
                <a:lnTo>
                  <a:pt x="160734" y="71438"/>
                </a:lnTo>
                <a:lnTo>
                  <a:pt x="142875" y="107157"/>
                </a:lnTo>
                <a:lnTo>
                  <a:pt x="125016" y="133946"/>
                </a:lnTo>
                <a:lnTo>
                  <a:pt x="107156" y="169664"/>
                </a:lnTo>
                <a:lnTo>
                  <a:pt x="89297" y="205383"/>
                </a:lnTo>
                <a:lnTo>
                  <a:pt x="80367" y="232172"/>
                </a:lnTo>
                <a:lnTo>
                  <a:pt x="62508" y="267891"/>
                </a:lnTo>
                <a:lnTo>
                  <a:pt x="44648" y="303610"/>
                </a:lnTo>
                <a:lnTo>
                  <a:pt x="26789" y="330399"/>
                </a:lnTo>
                <a:lnTo>
                  <a:pt x="17859" y="348258"/>
                </a:lnTo>
                <a:lnTo>
                  <a:pt x="8930" y="375047"/>
                </a:lnTo>
                <a:lnTo>
                  <a:pt x="0" y="392907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786563" y="4572000"/>
            <a:ext cx="151805" cy="151805"/>
          </a:xfrm>
          <a:custGeom>
            <a:avLst/>
            <a:gdLst/>
            <a:ahLst/>
            <a:cxnLst/>
            <a:rect l="0" t="0" r="0" b="0"/>
            <a:pathLst>
              <a:path w="151805" h="151805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5" y="8929"/>
                </a:lnTo>
                <a:lnTo>
                  <a:pt x="98226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7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62507"/>
                </a:lnTo>
                <a:lnTo>
                  <a:pt x="98226" y="62507"/>
                </a:lnTo>
                <a:lnTo>
                  <a:pt x="107156" y="71437"/>
                </a:lnTo>
                <a:lnTo>
                  <a:pt x="125015" y="80367"/>
                </a:lnTo>
                <a:lnTo>
                  <a:pt x="133945" y="8929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51804" y="116086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25015" y="142875"/>
                </a:lnTo>
                <a:lnTo>
                  <a:pt x="107156" y="151804"/>
                </a:lnTo>
                <a:lnTo>
                  <a:pt x="98226" y="151804"/>
                </a:lnTo>
                <a:lnTo>
                  <a:pt x="80367" y="151804"/>
                </a:lnTo>
                <a:lnTo>
                  <a:pt x="62507" y="142875"/>
                </a:lnTo>
                <a:lnTo>
                  <a:pt x="44648" y="142875"/>
                </a:lnTo>
                <a:lnTo>
                  <a:pt x="26789" y="133945"/>
                </a:lnTo>
                <a:lnTo>
                  <a:pt x="17859" y="125015"/>
                </a:lnTo>
                <a:lnTo>
                  <a:pt x="8929" y="12501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991945" y="4580929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17860"/>
                </a:lnTo>
                <a:lnTo>
                  <a:pt x="107157" y="26789"/>
                </a:lnTo>
                <a:lnTo>
                  <a:pt x="116086" y="35719"/>
                </a:lnTo>
                <a:lnTo>
                  <a:pt x="125016" y="53578"/>
                </a:lnTo>
                <a:lnTo>
                  <a:pt x="133946" y="71438"/>
                </a:lnTo>
                <a:lnTo>
                  <a:pt x="133946" y="89297"/>
                </a:lnTo>
                <a:lnTo>
                  <a:pt x="133946" y="107157"/>
                </a:lnTo>
                <a:lnTo>
                  <a:pt x="125016" y="125016"/>
                </a:lnTo>
                <a:lnTo>
                  <a:pt x="107157" y="142875"/>
                </a:lnTo>
                <a:lnTo>
                  <a:pt x="89297" y="151805"/>
                </a:lnTo>
                <a:lnTo>
                  <a:pt x="71438" y="160735"/>
                </a:lnTo>
                <a:lnTo>
                  <a:pt x="53578" y="160735"/>
                </a:lnTo>
                <a:lnTo>
                  <a:pt x="35719" y="160735"/>
                </a:lnTo>
                <a:lnTo>
                  <a:pt x="17860" y="160735"/>
                </a:lnTo>
                <a:lnTo>
                  <a:pt x="8930" y="151805"/>
                </a:lnTo>
                <a:lnTo>
                  <a:pt x="0" y="142875"/>
                </a:lnTo>
                <a:lnTo>
                  <a:pt x="0" y="133946"/>
                </a:lnTo>
                <a:lnTo>
                  <a:pt x="0" y="125016"/>
                </a:lnTo>
                <a:lnTo>
                  <a:pt x="8930" y="116086"/>
                </a:lnTo>
                <a:lnTo>
                  <a:pt x="17860" y="107157"/>
                </a:lnTo>
                <a:lnTo>
                  <a:pt x="35719" y="98227"/>
                </a:lnTo>
                <a:lnTo>
                  <a:pt x="44649" y="98227"/>
                </a:lnTo>
                <a:lnTo>
                  <a:pt x="71438" y="107157"/>
                </a:lnTo>
                <a:lnTo>
                  <a:pt x="89297" y="116086"/>
                </a:lnTo>
                <a:lnTo>
                  <a:pt x="107157" y="125016"/>
                </a:lnTo>
                <a:lnTo>
                  <a:pt x="125016" y="13394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0735" y="160735"/>
                </a:lnTo>
                <a:lnTo>
                  <a:pt x="169664" y="160735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108031" y="4295179"/>
            <a:ext cx="187525" cy="589361"/>
          </a:xfrm>
          <a:custGeom>
            <a:avLst/>
            <a:gdLst/>
            <a:ahLst/>
            <a:cxnLst/>
            <a:rect l="0" t="0" r="0" b="0"/>
            <a:pathLst>
              <a:path w="187525" h="5893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60" y="53578"/>
                </a:lnTo>
                <a:lnTo>
                  <a:pt x="26789" y="71438"/>
                </a:lnTo>
                <a:lnTo>
                  <a:pt x="35719" y="98227"/>
                </a:lnTo>
                <a:lnTo>
                  <a:pt x="53578" y="133946"/>
                </a:lnTo>
                <a:lnTo>
                  <a:pt x="62508" y="169664"/>
                </a:lnTo>
                <a:lnTo>
                  <a:pt x="80367" y="205383"/>
                </a:lnTo>
                <a:lnTo>
                  <a:pt x="89297" y="241102"/>
                </a:lnTo>
                <a:lnTo>
                  <a:pt x="107157" y="285750"/>
                </a:lnTo>
                <a:lnTo>
                  <a:pt x="116086" y="330399"/>
                </a:lnTo>
                <a:lnTo>
                  <a:pt x="133946" y="375047"/>
                </a:lnTo>
                <a:lnTo>
                  <a:pt x="142875" y="419696"/>
                </a:lnTo>
                <a:lnTo>
                  <a:pt x="151805" y="455414"/>
                </a:lnTo>
                <a:lnTo>
                  <a:pt x="160735" y="500063"/>
                </a:lnTo>
                <a:lnTo>
                  <a:pt x="169664" y="526852"/>
                </a:lnTo>
                <a:lnTo>
                  <a:pt x="178594" y="562571"/>
                </a:lnTo>
                <a:lnTo>
                  <a:pt x="187524" y="580430"/>
                </a:lnTo>
                <a:lnTo>
                  <a:pt x="187524" y="589360"/>
                </a:lnTo>
                <a:lnTo>
                  <a:pt x="187524" y="589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027664" y="3991570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081242" y="3929062"/>
            <a:ext cx="35720" cy="187525"/>
          </a:xfrm>
          <a:custGeom>
            <a:avLst/>
            <a:gdLst/>
            <a:ahLst/>
            <a:cxnLst/>
            <a:rect l="0" t="0" r="0" b="0"/>
            <a:pathLst>
              <a:path w="35720" h="18752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429500" y="4259461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60734" y="62507"/>
                </a:lnTo>
                <a:lnTo>
                  <a:pt x="160734" y="80367"/>
                </a:lnTo>
                <a:lnTo>
                  <a:pt x="160734" y="98226"/>
                </a:lnTo>
                <a:lnTo>
                  <a:pt x="151805" y="116085"/>
                </a:lnTo>
                <a:lnTo>
                  <a:pt x="133945" y="133945"/>
                </a:lnTo>
                <a:lnTo>
                  <a:pt x="116086" y="151804"/>
                </a:lnTo>
                <a:lnTo>
                  <a:pt x="89297" y="160734"/>
                </a:lnTo>
                <a:lnTo>
                  <a:pt x="71438" y="169664"/>
                </a:lnTo>
                <a:lnTo>
                  <a:pt x="53578" y="178593"/>
                </a:lnTo>
                <a:lnTo>
                  <a:pt x="35719" y="178593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8930" y="133945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8" y="125015"/>
                </a:lnTo>
                <a:lnTo>
                  <a:pt x="80367" y="133945"/>
                </a:lnTo>
                <a:lnTo>
                  <a:pt x="107156" y="142875"/>
                </a:lnTo>
                <a:lnTo>
                  <a:pt x="125016" y="160734"/>
                </a:lnTo>
                <a:lnTo>
                  <a:pt x="142875" y="169664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78594" y="205382"/>
                </a:lnTo>
                <a:lnTo>
                  <a:pt x="187523" y="205382"/>
                </a:lnTo>
                <a:lnTo>
                  <a:pt x="187523" y="214312"/>
                </a:lnTo>
                <a:lnTo>
                  <a:pt x="187523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563445" y="4259461"/>
            <a:ext cx="241103" cy="508993"/>
          </a:xfrm>
          <a:custGeom>
            <a:avLst/>
            <a:gdLst/>
            <a:ahLst/>
            <a:cxnLst/>
            <a:rect l="0" t="0" r="0" b="0"/>
            <a:pathLst>
              <a:path w="241103" h="508993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8929"/>
                </a:lnTo>
                <a:lnTo>
                  <a:pt x="241102" y="17859"/>
                </a:lnTo>
                <a:lnTo>
                  <a:pt x="232172" y="35718"/>
                </a:lnTo>
                <a:lnTo>
                  <a:pt x="223243" y="53578"/>
                </a:lnTo>
                <a:lnTo>
                  <a:pt x="214313" y="80367"/>
                </a:lnTo>
                <a:lnTo>
                  <a:pt x="196453" y="107156"/>
                </a:lnTo>
                <a:lnTo>
                  <a:pt x="187524" y="142875"/>
                </a:lnTo>
                <a:lnTo>
                  <a:pt x="160735" y="178593"/>
                </a:lnTo>
                <a:lnTo>
                  <a:pt x="142875" y="214312"/>
                </a:lnTo>
                <a:lnTo>
                  <a:pt x="125016" y="250031"/>
                </a:lnTo>
                <a:lnTo>
                  <a:pt x="98227" y="294679"/>
                </a:lnTo>
                <a:lnTo>
                  <a:pt x="80368" y="330398"/>
                </a:lnTo>
                <a:lnTo>
                  <a:pt x="62508" y="366117"/>
                </a:lnTo>
                <a:lnTo>
                  <a:pt x="44649" y="401835"/>
                </a:lnTo>
                <a:lnTo>
                  <a:pt x="26789" y="437554"/>
                </a:lnTo>
                <a:lnTo>
                  <a:pt x="17860" y="464343"/>
                </a:lnTo>
                <a:lnTo>
                  <a:pt x="8930" y="491132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786688" y="449163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795617" y="4518421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26790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17860" y="133946"/>
                </a:lnTo>
                <a:lnTo>
                  <a:pt x="17860" y="160735"/>
                </a:lnTo>
                <a:lnTo>
                  <a:pt x="17860" y="178594"/>
                </a:lnTo>
                <a:lnTo>
                  <a:pt x="26789" y="196454"/>
                </a:lnTo>
                <a:lnTo>
                  <a:pt x="26789" y="223243"/>
                </a:lnTo>
                <a:lnTo>
                  <a:pt x="35719" y="23217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867055" y="4482703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7859" y="35718"/>
                </a:move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29"/>
                </a:lnTo>
                <a:lnTo>
                  <a:pt x="142875" y="26789"/>
                </a:lnTo>
                <a:lnTo>
                  <a:pt x="151804" y="35718"/>
                </a:lnTo>
                <a:lnTo>
                  <a:pt x="160734" y="53578"/>
                </a:lnTo>
                <a:lnTo>
                  <a:pt x="160734" y="71437"/>
                </a:lnTo>
                <a:lnTo>
                  <a:pt x="160734" y="8929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25015" y="125015"/>
                </a:lnTo>
                <a:lnTo>
                  <a:pt x="116086" y="133945"/>
                </a:lnTo>
                <a:lnTo>
                  <a:pt x="98226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42875"/>
                </a:lnTo>
                <a:lnTo>
                  <a:pt x="160734" y="151804"/>
                </a:lnTo>
                <a:lnTo>
                  <a:pt x="178593" y="160734"/>
                </a:lnTo>
                <a:lnTo>
                  <a:pt x="187523" y="178593"/>
                </a:lnTo>
                <a:lnTo>
                  <a:pt x="196453" y="196453"/>
                </a:lnTo>
                <a:lnTo>
                  <a:pt x="205383" y="214312"/>
                </a:lnTo>
                <a:lnTo>
                  <a:pt x="205383" y="232172"/>
                </a:lnTo>
                <a:lnTo>
                  <a:pt x="196453" y="250031"/>
                </a:lnTo>
                <a:lnTo>
                  <a:pt x="187523" y="258961"/>
                </a:lnTo>
                <a:lnTo>
                  <a:pt x="178593" y="267890"/>
                </a:lnTo>
                <a:lnTo>
                  <a:pt x="160734" y="276820"/>
                </a:lnTo>
                <a:lnTo>
                  <a:pt x="142875" y="276820"/>
                </a:lnTo>
                <a:lnTo>
                  <a:pt x="125015" y="276820"/>
                </a:lnTo>
                <a:lnTo>
                  <a:pt x="98226" y="267890"/>
                </a:lnTo>
                <a:lnTo>
                  <a:pt x="80367" y="258961"/>
                </a:lnTo>
                <a:lnTo>
                  <a:pt x="62508" y="250031"/>
                </a:lnTo>
                <a:lnTo>
                  <a:pt x="35718" y="241101"/>
                </a:lnTo>
                <a:lnTo>
                  <a:pt x="17859" y="23217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215188" y="4054078"/>
            <a:ext cx="1080492" cy="973337"/>
          </a:xfrm>
          <a:custGeom>
            <a:avLst/>
            <a:gdLst/>
            <a:ahLst/>
            <a:cxnLst/>
            <a:rect l="0" t="0" r="0" b="0"/>
            <a:pathLst>
              <a:path w="1080492" h="973337">
                <a:moveTo>
                  <a:pt x="946546" y="303609"/>
                </a:moveTo>
                <a:lnTo>
                  <a:pt x="946546" y="294679"/>
                </a:lnTo>
                <a:lnTo>
                  <a:pt x="946546" y="285750"/>
                </a:lnTo>
                <a:lnTo>
                  <a:pt x="937617" y="267890"/>
                </a:lnTo>
                <a:lnTo>
                  <a:pt x="928687" y="250031"/>
                </a:lnTo>
                <a:lnTo>
                  <a:pt x="919757" y="232172"/>
                </a:lnTo>
                <a:lnTo>
                  <a:pt x="901898" y="205383"/>
                </a:lnTo>
                <a:lnTo>
                  <a:pt x="884039" y="187523"/>
                </a:lnTo>
                <a:lnTo>
                  <a:pt x="866179" y="160734"/>
                </a:lnTo>
                <a:lnTo>
                  <a:pt x="839390" y="133945"/>
                </a:lnTo>
                <a:lnTo>
                  <a:pt x="803671" y="107156"/>
                </a:lnTo>
                <a:lnTo>
                  <a:pt x="767953" y="80367"/>
                </a:lnTo>
                <a:lnTo>
                  <a:pt x="723304" y="62508"/>
                </a:lnTo>
                <a:lnTo>
                  <a:pt x="678656" y="44648"/>
                </a:lnTo>
                <a:lnTo>
                  <a:pt x="625078" y="26789"/>
                </a:lnTo>
                <a:lnTo>
                  <a:pt x="562570" y="17859"/>
                </a:lnTo>
                <a:lnTo>
                  <a:pt x="508992" y="8929"/>
                </a:lnTo>
                <a:lnTo>
                  <a:pt x="455414" y="0"/>
                </a:lnTo>
                <a:lnTo>
                  <a:pt x="392906" y="0"/>
                </a:lnTo>
                <a:lnTo>
                  <a:pt x="339328" y="8929"/>
                </a:lnTo>
                <a:lnTo>
                  <a:pt x="285750" y="17859"/>
                </a:lnTo>
                <a:lnTo>
                  <a:pt x="232171" y="35718"/>
                </a:lnTo>
                <a:lnTo>
                  <a:pt x="178593" y="62508"/>
                </a:lnTo>
                <a:lnTo>
                  <a:pt x="133945" y="89297"/>
                </a:lnTo>
                <a:lnTo>
                  <a:pt x="98226" y="125015"/>
                </a:lnTo>
                <a:lnTo>
                  <a:pt x="62507" y="160734"/>
                </a:lnTo>
                <a:lnTo>
                  <a:pt x="35718" y="205383"/>
                </a:lnTo>
                <a:lnTo>
                  <a:pt x="17859" y="250031"/>
                </a:lnTo>
                <a:lnTo>
                  <a:pt x="0" y="303609"/>
                </a:lnTo>
                <a:lnTo>
                  <a:pt x="0" y="357187"/>
                </a:lnTo>
                <a:lnTo>
                  <a:pt x="0" y="410765"/>
                </a:lnTo>
                <a:lnTo>
                  <a:pt x="8929" y="464343"/>
                </a:lnTo>
                <a:lnTo>
                  <a:pt x="26789" y="517922"/>
                </a:lnTo>
                <a:lnTo>
                  <a:pt x="44648" y="571500"/>
                </a:lnTo>
                <a:lnTo>
                  <a:pt x="71437" y="625078"/>
                </a:lnTo>
                <a:lnTo>
                  <a:pt x="107156" y="678656"/>
                </a:lnTo>
                <a:lnTo>
                  <a:pt x="151804" y="723304"/>
                </a:lnTo>
                <a:lnTo>
                  <a:pt x="205382" y="767953"/>
                </a:lnTo>
                <a:lnTo>
                  <a:pt x="258960" y="803672"/>
                </a:lnTo>
                <a:lnTo>
                  <a:pt x="312539" y="848320"/>
                </a:lnTo>
                <a:lnTo>
                  <a:pt x="375046" y="875110"/>
                </a:lnTo>
                <a:lnTo>
                  <a:pt x="437554" y="910828"/>
                </a:lnTo>
                <a:lnTo>
                  <a:pt x="500062" y="937617"/>
                </a:lnTo>
                <a:lnTo>
                  <a:pt x="562570" y="955477"/>
                </a:lnTo>
                <a:lnTo>
                  <a:pt x="625078" y="964406"/>
                </a:lnTo>
                <a:lnTo>
                  <a:pt x="678656" y="973336"/>
                </a:lnTo>
                <a:lnTo>
                  <a:pt x="741164" y="973336"/>
                </a:lnTo>
                <a:lnTo>
                  <a:pt x="794742" y="964406"/>
                </a:lnTo>
                <a:lnTo>
                  <a:pt x="848320" y="955477"/>
                </a:lnTo>
                <a:lnTo>
                  <a:pt x="892968" y="937617"/>
                </a:lnTo>
                <a:lnTo>
                  <a:pt x="928687" y="910828"/>
                </a:lnTo>
                <a:lnTo>
                  <a:pt x="964406" y="884039"/>
                </a:lnTo>
                <a:lnTo>
                  <a:pt x="991194" y="848320"/>
                </a:lnTo>
                <a:lnTo>
                  <a:pt x="1017983" y="812601"/>
                </a:lnTo>
                <a:lnTo>
                  <a:pt x="1044772" y="767953"/>
                </a:lnTo>
                <a:lnTo>
                  <a:pt x="1062632" y="723304"/>
                </a:lnTo>
                <a:lnTo>
                  <a:pt x="1071561" y="678656"/>
                </a:lnTo>
                <a:lnTo>
                  <a:pt x="1080491" y="625078"/>
                </a:lnTo>
                <a:lnTo>
                  <a:pt x="1080491" y="580429"/>
                </a:lnTo>
                <a:lnTo>
                  <a:pt x="1080491" y="526851"/>
                </a:lnTo>
                <a:lnTo>
                  <a:pt x="1071561" y="482203"/>
                </a:lnTo>
                <a:lnTo>
                  <a:pt x="1053702" y="437554"/>
                </a:lnTo>
                <a:lnTo>
                  <a:pt x="1035842" y="383976"/>
                </a:lnTo>
                <a:lnTo>
                  <a:pt x="1009053" y="330398"/>
                </a:lnTo>
                <a:lnTo>
                  <a:pt x="973335" y="276820"/>
                </a:lnTo>
                <a:lnTo>
                  <a:pt x="937617" y="232172"/>
                </a:lnTo>
                <a:lnTo>
                  <a:pt x="884039" y="178593"/>
                </a:lnTo>
                <a:lnTo>
                  <a:pt x="830460" y="142875"/>
                </a:lnTo>
                <a:lnTo>
                  <a:pt x="785812" y="107156"/>
                </a:lnTo>
                <a:lnTo>
                  <a:pt x="759023" y="89297"/>
                </a:lnTo>
                <a:lnTo>
                  <a:pt x="759023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697266" y="5500688"/>
            <a:ext cx="8930" cy="267890"/>
          </a:xfrm>
          <a:custGeom>
            <a:avLst/>
            <a:gdLst/>
            <a:ahLst/>
            <a:cxnLst/>
            <a:rect l="0" t="0" r="0" b="0"/>
            <a:pathLst>
              <a:path w="8930" h="2678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6"/>
                </a:lnTo>
                <a:lnTo>
                  <a:pt x="8929" y="116085"/>
                </a:lnTo>
                <a:lnTo>
                  <a:pt x="8929" y="142874"/>
                </a:lnTo>
                <a:lnTo>
                  <a:pt x="8929" y="169663"/>
                </a:lnTo>
                <a:lnTo>
                  <a:pt x="8929" y="196452"/>
                </a:lnTo>
                <a:lnTo>
                  <a:pt x="8929" y="223241"/>
                </a:lnTo>
                <a:lnTo>
                  <a:pt x="8929" y="241100"/>
                </a:lnTo>
                <a:lnTo>
                  <a:pt x="0" y="258960"/>
                </a:lnTo>
                <a:lnTo>
                  <a:pt x="0" y="267889"/>
                </a:lnTo>
                <a:lnTo>
                  <a:pt x="0" y="2678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750844" y="5482828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53578" y="26789"/>
                </a:moveTo>
                <a:lnTo>
                  <a:pt x="53578" y="26789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42875" y="35719"/>
                </a:lnTo>
                <a:lnTo>
                  <a:pt x="151804" y="53578"/>
                </a:lnTo>
                <a:lnTo>
                  <a:pt x="160734" y="71438"/>
                </a:lnTo>
                <a:lnTo>
                  <a:pt x="160734" y="89297"/>
                </a:lnTo>
                <a:lnTo>
                  <a:pt x="160734" y="107156"/>
                </a:lnTo>
                <a:lnTo>
                  <a:pt x="160734" y="125015"/>
                </a:lnTo>
                <a:lnTo>
                  <a:pt x="142875" y="133945"/>
                </a:lnTo>
                <a:lnTo>
                  <a:pt x="133945" y="142874"/>
                </a:lnTo>
                <a:lnTo>
                  <a:pt x="116086" y="151804"/>
                </a:lnTo>
                <a:lnTo>
                  <a:pt x="107156" y="151804"/>
                </a:lnTo>
                <a:lnTo>
                  <a:pt x="98226" y="151804"/>
                </a:lnTo>
                <a:lnTo>
                  <a:pt x="89297" y="151804"/>
                </a:lnTo>
                <a:lnTo>
                  <a:pt x="89297" y="151804"/>
                </a:lnTo>
                <a:lnTo>
                  <a:pt x="89297" y="151804"/>
                </a:lnTo>
                <a:lnTo>
                  <a:pt x="89297" y="151804"/>
                </a:lnTo>
                <a:lnTo>
                  <a:pt x="98226" y="142874"/>
                </a:lnTo>
                <a:lnTo>
                  <a:pt x="107156" y="142874"/>
                </a:lnTo>
                <a:lnTo>
                  <a:pt x="116086" y="151804"/>
                </a:lnTo>
                <a:lnTo>
                  <a:pt x="125015" y="151804"/>
                </a:lnTo>
                <a:lnTo>
                  <a:pt x="133945" y="169663"/>
                </a:lnTo>
                <a:lnTo>
                  <a:pt x="142875" y="178593"/>
                </a:lnTo>
                <a:lnTo>
                  <a:pt x="151804" y="196452"/>
                </a:lnTo>
                <a:lnTo>
                  <a:pt x="160734" y="214312"/>
                </a:lnTo>
                <a:lnTo>
                  <a:pt x="160734" y="232171"/>
                </a:lnTo>
                <a:lnTo>
                  <a:pt x="160734" y="241101"/>
                </a:lnTo>
                <a:lnTo>
                  <a:pt x="160734" y="258960"/>
                </a:lnTo>
                <a:lnTo>
                  <a:pt x="151804" y="267890"/>
                </a:lnTo>
                <a:lnTo>
                  <a:pt x="142875" y="27682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98226" y="276820"/>
                </a:lnTo>
                <a:lnTo>
                  <a:pt x="71437" y="267890"/>
                </a:lnTo>
                <a:lnTo>
                  <a:pt x="53578" y="267890"/>
                </a:lnTo>
                <a:lnTo>
                  <a:pt x="44648" y="258960"/>
                </a:lnTo>
                <a:lnTo>
                  <a:pt x="26789" y="250031"/>
                </a:lnTo>
                <a:lnTo>
                  <a:pt x="8929" y="241101"/>
                </a:lnTo>
                <a:lnTo>
                  <a:pt x="0" y="232171"/>
                </a:lnTo>
                <a:lnTo>
                  <a:pt x="0" y="22324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884789" y="5545336"/>
            <a:ext cx="250032" cy="517922"/>
          </a:xfrm>
          <a:custGeom>
            <a:avLst/>
            <a:gdLst/>
            <a:ahLst/>
            <a:cxnLst/>
            <a:rect l="0" t="0" r="0" b="0"/>
            <a:pathLst>
              <a:path w="250032" h="517922">
                <a:moveTo>
                  <a:pt x="250031" y="0"/>
                </a:move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8930"/>
                </a:lnTo>
                <a:lnTo>
                  <a:pt x="241102" y="26789"/>
                </a:lnTo>
                <a:lnTo>
                  <a:pt x="232172" y="44648"/>
                </a:lnTo>
                <a:lnTo>
                  <a:pt x="223242" y="71437"/>
                </a:lnTo>
                <a:lnTo>
                  <a:pt x="214313" y="107155"/>
                </a:lnTo>
                <a:lnTo>
                  <a:pt x="196453" y="133944"/>
                </a:lnTo>
                <a:lnTo>
                  <a:pt x="169664" y="178593"/>
                </a:lnTo>
                <a:lnTo>
                  <a:pt x="142875" y="214312"/>
                </a:lnTo>
                <a:lnTo>
                  <a:pt x="125016" y="258960"/>
                </a:lnTo>
                <a:lnTo>
                  <a:pt x="98227" y="303609"/>
                </a:lnTo>
                <a:lnTo>
                  <a:pt x="71438" y="348257"/>
                </a:lnTo>
                <a:lnTo>
                  <a:pt x="53578" y="383976"/>
                </a:lnTo>
                <a:lnTo>
                  <a:pt x="35719" y="428624"/>
                </a:lnTo>
                <a:lnTo>
                  <a:pt x="17859" y="464343"/>
                </a:lnTo>
                <a:lnTo>
                  <a:pt x="8930" y="491132"/>
                </a:lnTo>
                <a:lnTo>
                  <a:pt x="0" y="508991"/>
                </a:lnTo>
                <a:lnTo>
                  <a:pt x="0" y="517921"/>
                </a:lnTo>
                <a:lnTo>
                  <a:pt x="0" y="5179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983016" y="5840015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15180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17859"/>
                </a:lnTo>
                <a:lnTo>
                  <a:pt x="98226" y="35719"/>
                </a:lnTo>
                <a:lnTo>
                  <a:pt x="89297" y="44648"/>
                </a:lnTo>
                <a:lnTo>
                  <a:pt x="71437" y="53578"/>
                </a:lnTo>
                <a:lnTo>
                  <a:pt x="53578" y="62508"/>
                </a:lnTo>
                <a:lnTo>
                  <a:pt x="53578" y="71437"/>
                </a:lnTo>
                <a:lnTo>
                  <a:pt x="44648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62507" y="98226"/>
                </a:lnTo>
                <a:lnTo>
                  <a:pt x="80367" y="98226"/>
                </a:lnTo>
                <a:lnTo>
                  <a:pt x="89297" y="107156"/>
                </a:lnTo>
                <a:lnTo>
                  <a:pt x="116086" y="116086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51804" y="142875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51804" y="18752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16086" y="205383"/>
                </a:lnTo>
                <a:lnTo>
                  <a:pt x="107156" y="205383"/>
                </a:lnTo>
                <a:lnTo>
                  <a:pt x="89297" y="205383"/>
                </a:lnTo>
                <a:lnTo>
                  <a:pt x="71437" y="196453"/>
                </a:lnTo>
                <a:lnTo>
                  <a:pt x="53578" y="196453"/>
                </a:lnTo>
                <a:lnTo>
                  <a:pt x="35718" y="187523"/>
                </a:lnTo>
                <a:lnTo>
                  <a:pt x="17859" y="17859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197328" y="5893593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26789"/>
                </a:lnTo>
                <a:lnTo>
                  <a:pt x="133945" y="35719"/>
                </a:lnTo>
                <a:lnTo>
                  <a:pt x="151805" y="62508"/>
                </a:lnTo>
                <a:lnTo>
                  <a:pt x="151805" y="80367"/>
                </a:lnTo>
                <a:lnTo>
                  <a:pt x="160735" y="107156"/>
                </a:lnTo>
                <a:lnTo>
                  <a:pt x="151805" y="125016"/>
                </a:lnTo>
                <a:lnTo>
                  <a:pt x="142875" y="142875"/>
                </a:lnTo>
                <a:lnTo>
                  <a:pt x="133945" y="160734"/>
                </a:lnTo>
                <a:lnTo>
                  <a:pt x="116086" y="178594"/>
                </a:lnTo>
                <a:lnTo>
                  <a:pt x="98227" y="187523"/>
                </a:lnTo>
                <a:lnTo>
                  <a:pt x="71438" y="187523"/>
                </a:lnTo>
                <a:lnTo>
                  <a:pt x="53578" y="196453"/>
                </a:lnTo>
                <a:lnTo>
                  <a:pt x="26789" y="187523"/>
                </a:lnTo>
                <a:lnTo>
                  <a:pt x="17860" y="187523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60734"/>
                </a:lnTo>
                <a:lnTo>
                  <a:pt x="17860" y="151805"/>
                </a:lnTo>
                <a:lnTo>
                  <a:pt x="26789" y="14287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9297" y="15180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33945" y="196453"/>
                </a:lnTo>
                <a:lnTo>
                  <a:pt x="142875" y="214312"/>
                </a:lnTo>
                <a:lnTo>
                  <a:pt x="160735" y="223242"/>
                </a:lnTo>
                <a:lnTo>
                  <a:pt x="160735" y="241102"/>
                </a:lnTo>
                <a:lnTo>
                  <a:pt x="169664" y="241102"/>
                </a:lnTo>
                <a:lnTo>
                  <a:pt x="169664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277695" y="5464969"/>
            <a:ext cx="187525" cy="821531"/>
          </a:xfrm>
          <a:custGeom>
            <a:avLst/>
            <a:gdLst/>
            <a:ahLst/>
            <a:cxnLst/>
            <a:rect l="0" t="0" r="0" b="0"/>
            <a:pathLst>
              <a:path w="187525" h="821531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26789" y="53578"/>
                </a:lnTo>
                <a:lnTo>
                  <a:pt x="44649" y="89297"/>
                </a:lnTo>
                <a:lnTo>
                  <a:pt x="62508" y="133944"/>
                </a:lnTo>
                <a:lnTo>
                  <a:pt x="80368" y="187522"/>
                </a:lnTo>
                <a:lnTo>
                  <a:pt x="98227" y="241101"/>
                </a:lnTo>
                <a:lnTo>
                  <a:pt x="116086" y="294679"/>
                </a:lnTo>
                <a:lnTo>
                  <a:pt x="133946" y="357186"/>
                </a:lnTo>
                <a:lnTo>
                  <a:pt x="142875" y="419694"/>
                </a:lnTo>
                <a:lnTo>
                  <a:pt x="160735" y="482202"/>
                </a:lnTo>
                <a:lnTo>
                  <a:pt x="169664" y="553640"/>
                </a:lnTo>
                <a:lnTo>
                  <a:pt x="169664" y="616147"/>
                </a:lnTo>
                <a:lnTo>
                  <a:pt x="178594" y="669726"/>
                </a:lnTo>
                <a:lnTo>
                  <a:pt x="178594" y="723304"/>
                </a:lnTo>
                <a:lnTo>
                  <a:pt x="178594" y="767952"/>
                </a:lnTo>
                <a:lnTo>
                  <a:pt x="187524" y="803671"/>
                </a:lnTo>
                <a:lnTo>
                  <a:pt x="187524" y="821530"/>
                </a:lnTo>
                <a:lnTo>
                  <a:pt x="187524" y="821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161609" y="5161359"/>
            <a:ext cx="35720" cy="232173"/>
          </a:xfrm>
          <a:custGeom>
            <a:avLst/>
            <a:gdLst/>
            <a:ahLst/>
            <a:cxnLst/>
            <a:rect l="0" t="0" r="0" b="0"/>
            <a:pathLst>
              <a:path w="35720" h="232173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9" y="160735"/>
                </a:lnTo>
                <a:lnTo>
                  <a:pt x="35719" y="178594"/>
                </a:lnTo>
                <a:lnTo>
                  <a:pt x="35719" y="196454"/>
                </a:lnTo>
                <a:lnTo>
                  <a:pt x="35719" y="214313"/>
                </a:lnTo>
                <a:lnTo>
                  <a:pt x="35719" y="223243"/>
                </a:lnTo>
                <a:lnTo>
                  <a:pt x="35719" y="23217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179469" y="5143500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71437" y="17859"/>
                </a:moveTo>
                <a:lnTo>
                  <a:pt x="71437" y="17859"/>
                </a:lnTo>
                <a:lnTo>
                  <a:pt x="71437" y="17859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51804" y="53578"/>
                </a:lnTo>
                <a:lnTo>
                  <a:pt x="133945" y="62508"/>
                </a:lnTo>
                <a:lnTo>
                  <a:pt x="125015" y="62508"/>
                </a:lnTo>
                <a:lnTo>
                  <a:pt x="116086" y="62508"/>
                </a:lnTo>
                <a:lnTo>
                  <a:pt x="107156" y="62508"/>
                </a:lnTo>
                <a:lnTo>
                  <a:pt x="98226" y="71438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71438"/>
                </a:lnTo>
                <a:lnTo>
                  <a:pt x="116086" y="80367"/>
                </a:lnTo>
                <a:lnTo>
                  <a:pt x="125015" y="89297"/>
                </a:lnTo>
                <a:lnTo>
                  <a:pt x="133945" y="98227"/>
                </a:lnTo>
                <a:lnTo>
                  <a:pt x="142875" y="107156"/>
                </a:lnTo>
                <a:lnTo>
                  <a:pt x="151804" y="116086"/>
                </a:lnTo>
                <a:lnTo>
                  <a:pt x="160734" y="125016"/>
                </a:lnTo>
                <a:lnTo>
                  <a:pt x="160734" y="133945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51804" y="160734"/>
                </a:lnTo>
                <a:lnTo>
                  <a:pt x="151804" y="160734"/>
                </a:lnTo>
                <a:lnTo>
                  <a:pt x="142875" y="160734"/>
                </a:lnTo>
                <a:lnTo>
                  <a:pt x="125015" y="160734"/>
                </a:lnTo>
                <a:lnTo>
                  <a:pt x="107156" y="160734"/>
                </a:lnTo>
                <a:lnTo>
                  <a:pt x="89297" y="151805"/>
                </a:lnTo>
                <a:lnTo>
                  <a:pt x="71437" y="142875"/>
                </a:lnTo>
                <a:lnTo>
                  <a:pt x="53578" y="133945"/>
                </a:lnTo>
                <a:lnTo>
                  <a:pt x="35719" y="133945"/>
                </a:lnTo>
                <a:lnTo>
                  <a:pt x="26789" y="125016"/>
                </a:lnTo>
                <a:lnTo>
                  <a:pt x="8929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572375" y="5357813"/>
            <a:ext cx="26790" cy="250031"/>
          </a:xfrm>
          <a:custGeom>
            <a:avLst/>
            <a:gdLst/>
            <a:ahLst/>
            <a:cxnLst/>
            <a:rect l="0" t="0" r="0" b="0"/>
            <a:pathLst>
              <a:path w="26790" h="2500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62507"/>
                </a:lnTo>
                <a:lnTo>
                  <a:pt x="17859" y="89296"/>
                </a:lnTo>
                <a:lnTo>
                  <a:pt x="26789" y="116085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14312"/>
                </a:lnTo>
                <a:lnTo>
                  <a:pt x="17859" y="223241"/>
                </a:lnTo>
                <a:lnTo>
                  <a:pt x="17859" y="241100"/>
                </a:lnTo>
                <a:lnTo>
                  <a:pt x="17859" y="250030"/>
                </a:lnTo>
                <a:lnTo>
                  <a:pt x="17859" y="250030"/>
                </a:lnTo>
                <a:lnTo>
                  <a:pt x="17859" y="250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581305" y="5384602"/>
            <a:ext cx="258962" cy="544711"/>
          </a:xfrm>
          <a:custGeom>
            <a:avLst/>
            <a:gdLst/>
            <a:ahLst/>
            <a:cxnLst/>
            <a:rect l="0" t="0" r="0" b="0"/>
            <a:pathLst>
              <a:path w="258962" h="544711">
                <a:moveTo>
                  <a:pt x="258961" y="0"/>
                </a:moveTo>
                <a:lnTo>
                  <a:pt x="258961" y="0"/>
                </a:lnTo>
                <a:lnTo>
                  <a:pt x="258961" y="8929"/>
                </a:lnTo>
                <a:lnTo>
                  <a:pt x="258961" y="17859"/>
                </a:lnTo>
                <a:lnTo>
                  <a:pt x="250031" y="26789"/>
                </a:lnTo>
                <a:lnTo>
                  <a:pt x="241101" y="53578"/>
                </a:lnTo>
                <a:lnTo>
                  <a:pt x="241101" y="71437"/>
                </a:lnTo>
                <a:lnTo>
                  <a:pt x="232172" y="98226"/>
                </a:lnTo>
                <a:lnTo>
                  <a:pt x="214312" y="125015"/>
                </a:lnTo>
                <a:lnTo>
                  <a:pt x="205383" y="160734"/>
                </a:lnTo>
                <a:lnTo>
                  <a:pt x="187523" y="205382"/>
                </a:lnTo>
                <a:lnTo>
                  <a:pt x="160734" y="241100"/>
                </a:lnTo>
                <a:lnTo>
                  <a:pt x="142875" y="285749"/>
                </a:lnTo>
                <a:lnTo>
                  <a:pt x="116086" y="330397"/>
                </a:lnTo>
                <a:lnTo>
                  <a:pt x="98226" y="375046"/>
                </a:lnTo>
                <a:lnTo>
                  <a:pt x="71437" y="419694"/>
                </a:lnTo>
                <a:lnTo>
                  <a:pt x="53578" y="455413"/>
                </a:lnTo>
                <a:lnTo>
                  <a:pt x="35718" y="491132"/>
                </a:lnTo>
                <a:lnTo>
                  <a:pt x="17859" y="517921"/>
                </a:lnTo>
                <a:lnTo>
                  <a:pt x="8929" y="535780"/>
                </a:lnTo>
                <a:lnTo>
                  <a:pt x="0" y="544710"/>
                </a:lnTo>
                <a:lnTo>
                  <a:pt x="0" y="544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813477" y="5706070"/>
            <a:ext cx="151805" cy="178594"/>
          </a:xfrm>
          <a:custGeom>
            <a:avLst/>
            <a:gdLst/>
            <a:ahLst/>
            <a:cxnLst/>
            <a:rect l="0" t="0" r="0" b="0"/>
            <a:pathLst>
              <a:path w="151805" h="178594">
                <a:moveTo>
                  <a:pt x="26789" y="8929"/>
                </a:moveTo>
                <a:lnTo>
                  <a:pt x="2678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1785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51804"/>
                </a:lnTo>
                <a:lnTo>
                  <a:pt x="35718" y="160734"/>
                </a:lnTo>
                <a:lnTo>
                  <a:pt x="44648" y="169664"/>
                </a:lnTo>
                <a:lnTo>
                  <a:pt x="71437" y="178593"/>
                </a:lnTo>
                <a:lnTo>
                  <a:pt x="89296" y="178593"/>
                </a:lnTo>
                <a:lnTo>
                  <a:pt x="107156" y="178593"/>
                </a:lnTo>
                <a:lnTo>
                  <a:pt x="125015" y="169664"/>
                </a:lnTo>
                <a:lnTo>
                  <a:pt x="151804" y="151804"/>
                </a:lnTo>
                <a:lnTo>
                  <a:pt x="151804" y="151804"/>
                </a:lnTo>
                <a:lnTo>
                  <a:pt x="151804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893844" y="5688210"/>
            <a:ext cx="125016" cy="375048"/>
          </a:xfrm>
          <a:custGeom>
            <a:avLst/>
            <a:gdLst/>
            <a:ahLst/>
            <a:cxnLst/>
            <a:rect l="0" t="0" r="0" b="0"/>
            <a:pathLst>
              <a:path w="125016" h="375048">
                <a:moveTo>
                  <a:pt x="116086" y="17860"/>
                </a:moveTo>
                <a:lnTo>
                  <a:pt x="116086" y="17860"/>
                </a:lnTo>
                <a:lnTo>
                  <a:pt x="125015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6" y="35719"/>
                </a:lnTo>
                <a:lnTo>
                  <a:pt x="98226" y="62508"/>
                </a:lnTo>
                <a:lnTo>
                  <a:pt x="80367" y="98227"/>
                </a:lnTo>
                <a:lnTo>
                  <a:pt x="71437" y="133945"/>
                </a:lnTo>
                <a:lnTo>
                  <a:pt x="62508" y="178594"/>
                </a:lnTo>
                <a:lnTo>
                  <a:pt x="44648" y="223242"/>
                </a:lnTo>
                <a:lnTo>
                  <a:pt x="26789" y="276820"/>
                </a:lnTo>
                <a:lnTo>
                  <a:pt x="17859" y="312539"/>
                </a:lnTo>
                <a:lnTo>
                  <a:pt x="0" y="348258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384852" y="5223867"/>
            <a:ext cx="803672" cy="1017985"/>
          </a:xfrm>
          <a:custGeom>
            <a:avLst/>
            <a:gdLst/>
            <a:ahLst/>
            <a:cxnLst/>
            <a:rect l="0" t="0" r="0" b="0"/>
            <a:pathLst>
              <a:path w="803672" h="1017985">
                <a:moveTo>
                  <a:pt x="776882" y="491132"/>
                </a:moveTo>
                <a:lnTo>
                  <a:pt x="776882" y="482203"/>
                </a:lnTo>
                <a:lnTo>
                  <a:pt x="776882" y="473273"/>
                </a:lnTo>
                <a:lnTo>
                  <a:pt x="776882" y="455413"/>
                </a:lnTo>
                <a:lnTo>
                  <a:pt x="776882" y="428624"/>
                </a:lnTo>
                <a:lnTo>
                  <a:pt x="767953" y="392906"/>
                </a:lnTo>
                <a:lnTo>
                  <a:pt x="759023" y="366117"/>
                </a:lnTo>
                <a:lnTo>
                  <a:pt x="750093" y="330399"/>
                </a:lnTo>
                <a:lnTo>
                  <a:pt x="741164" y="294680"/>
                </a:lnTo>
                <a:lnTo>
                  <a:pt x="723304" y="258961"/>
                </a:lnTo>
                <a:lnTo>
                  <a:pt x="696515" y="223242"/>
                </a:lnTo>
                <a:lnTo>
                  <a:pt x="669726" y="187524"/>
                </a:lnTo>
                <a:lnTo>
                  <a:pt x="634007" y="151805"/>
                </a:lnTo>
                <a:lnTo>
                  <a:pt x="598289" y="116086"/>
                </a:lnTo>
                <a:lnTo>
                  <a:pt x="562570" y="89297"/>
                </a:lnTo>
                <a:lnTo>
                  <a:pt x="517921" y="62508"/>
                </a:lnTo>
                <a:lnTo>
                  <a:pt x="464343" y="35719"/>
                </a:lnTo>
                <a:lnTo>
                  <a:pt x="410765" y="17860"/>
                </a:lnTo>
                <a:lnTo>
                  <a:pt x="366117" y="8930"/>
                </a:lnTo>
                <a:lnTo>
                  <a:pt x="312539" y="0"/>
                </a:lnTo>
                <a:lnTo>
                  <a:pt x="267890" y="0"/>
                </a:lnTo>
                <a:lnTo>
                  <a:pt x="223242" y="0"/>
                </a:lnTo>
                <a:lnTo>
                  <a:pt x="178593" y="17860"/>
                </a:lnTo>
                <a:lnTo>
                  <a:pt x="133945" y="35719"/>
                </a:lnTo>
                <a:lnTo>
                  <a:pt x="107156" y="62508"/>
                </a:lnTo>
                <a:lnTo>
                  <a:pt x="71437" y="98227"/>
                </a:lnTo>
                <a:lnTo>
                  <a:pt x="44648" y="142875"/>
                </a:lnTo>
                <a:lnTo>
                  <a:pt x="26789" y="196453"/>
                </a:lnTo>
                <a:lnTo>
                  <a:pt x="8929" y="250031"/>
                </a:lnTo>
                <a:lnTo>
                  <a:pt x="0" y="303610"/>
                </a:lnTo>
                <a:lnTo>
                  <a:pt x="0" y="366117"/>
                </a:lnTo>
                <a:lnTo>
                  <a:pt x="8929" y="437554"/>
                </a:lnTo>
                <a:lnTo>
                  <a:pt x="17859" y="500062"/>
                </a:lnTo>
                <a:lnTo>
                  <a:pt x="35718" y="562570"/>
                </a:lnTo>
                <a:lnTo>
                  <a:pt x="53578" y="625078"/>
                </a:lnTo>
                <a:lnTo>
                  <a:pt x="80367" y="687585"/>
                </a:lnTo>
                <a:lnTo>
                  <a:pt x="116086" y="741163"/>
                </a:lnTo>
                <a:lnTo>
                  <a:pt x="151804" y="794742"/>
                </a:lnTo>
                <a:lnTo>
                  <a:pt x="187523" y="839390"/>
                </a:lnTo>
                <a:lnTo>
                  <a:pt x="232171" y="884038"/>
                </a:lnTo>
                <a:lnTo>
                  <a:pt x="285750" y="928687"/>
                </a:lnTo>
                <a:lnTo>
                  <a:pt x="330398" y="955476"/>
                </a:lnTo>
                <a:lnTo>
                  <a:pt x="375046" y="982265"/>
                </a:lnTo>
                <a:lnTo>
                  <a:pt x="419695" y="1000124"/>
                </a:lnTo>
                <a:lnTo>
                  <a:pt x="464343" y="1009054"/>
                </a:lnTo>
                <a:lnTo>
                  <a:pt x="500062" y="1017984"/>
                </a:lnTo>
                <a:lnTo>
                  <a:pt x="535781" y="1017984"/>
                </a:lnTo>
                <a:lnTo>
                  <a:pt x="571500" y="1009054"/>
                </a:lnTo>
                <a:lnTo>
                  <a:pt x="607218" y="991195"/>
                </a:lnTo>
                <a:lnTo>
                  <a:pt x="634007" y="973335"/>
                </a:lnTo>
                <a:lnTo>
                  <a:pt x="669726" y="946546"/>
                </a:lnTo>
                <a:lnTo>
                  <a:pt x="696515" y="919757"/>
                </a:lnTo>
                <a:lnTo>
                  <a:pt x="723304" y="884038"/>
                </a:lnTo>
                <a:lnTo>
                  <a:pt x="750093" y="839390"/>
                </a:lnTo>
                <a:lnTo>
                  <a:pt x="767953" y="803671"/>
                </a:lnTo>
                <a:lnTo>
                  <a:pt x="776882" y="759023"/>
                </a:lnTo>
                <a:lnTo>
                  <a:pt x="794742" y="714374"/>
                </a:lnTo>
                <a:lnTo>
                  <a:pt x="794742" y="669726"/>
                </a:lnTo>
                <a:lnTo>
                  <a:pt x="803671" y="616148"/>
                </a:lnTo>
                <a:lnTo>
                  <a:pt x="794742" y="562570"/>
                </a:lnTo>
                <a:lnTo>
                  <a:pt x="785812" y="500062"/>
                </a:lnTo>
                <a:lnTo>
                  <a:pt x="767953" y="446484"/>
                </a:lnTo>
                <a:lnTo>
                  <a:pt x="750093" y="383976"/>
                </a:lnTo>
                <a:lnTo>
                  <a:pt x="723304" y="330399"/>
                </a:lnTo>
                <a:lnTo>
                  <a:pt x="687586" y="276821"/>
                </a:lnTo>
                <a:lnTo>
                  <a:pt x="660796" y="232172"/>
                </a:lnTo>
                <a:lnTo>
                  <a:pt x="634007" y="205383"/>
                </a:lnTo>
                <a:lnTo>
                  <a:pt x="634007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P(2)</a:t>
            </a:r>
          </a:p>
          <a:p>
            <a:endParaRPr lang="en-US" dirty="0" smtClean="0"/>
          </a:p>
          <a:p>
            <a:r>
              <a:rPr lang="en-US" dirty="0" smtClean="0"/>
              <a:t>P(2 or red)</a:t>
            </a:r>
          </a:p>
          <a:p>
            <a:endParaRPr lang="en-US" dirty="0" smtClean="0"/>
          </a:p>
          <a:p>
            <a:r>
              <a:rPr lang="en-US" dirty="0" smtClean="0"/>
              <a:t>P(green or blue)</a:t>
            </a:r>
          </a:p>
          <a:p>
            <a:endParaRPr lang="en-US" dirty="0" smtClean="0"/>
          </a:p>
          <a:p>
            <a:r>
              <a:rPr lang="en-US" dirty="0" smtClean="0"/>
              <a:t>P(even)</a:t>
            </a:r>
          </a:p>
          <a:p>
            <a:endParaRPr lang="en-US" dirty="0" smtClean="0"/>
          </a:p>
          <a:p>
            <a:r>
              <a:rPr lang="en-US" dirty="0" smtClean="0"/>
              <a:t>P(#&gt;5)</a:t>
            </a:r>
          </a:p>
          <a:p>
            <a:endParaRPr lang="en-US" dirty="0" smtClean="0"/>
          </a:p>
          <a:p>
            <a:r>
              <a:rPr lang="en-US" dirty="0" smtClean="0"/>
              <a:t>P(#&lt;3)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problems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0" y="2209800"/>
            <a:ext cx="33528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>
            <a:off x="7010400" y="2209800"/>
            <a:ext cx="0" cy="3429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>
            <a:off x="5825006" y="2711965"/>
            <a:ext cx="2370788" cy="24246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5" idx="6"/>
          </p:cNvCxnSpPr>
          <p:nvPr/>
        </p:nvCxnSpPr>
        <p:spPr>
          <a:xfrm>
            <a:off x="5334000" y="3924300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5" idx="7"/>
          </p:cNvCxnSpPr>
          <p:nvPr/>
        </p:nvCxnSpPr>
        <p:spPr>
          <a:xfrm flipV="1">
            <a:off x="5825006" y="2711965"/>
            <a:ext cx="2370788" cy="24246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7863" y="267969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800" y="309639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4794" y="4114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45318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5863" y="45318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5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3863" y="395222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3979" y="309639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7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5113" y="264892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8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Probability then compare to theoretical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86400" y="2362200"/>
            <a:ext cx="2971800" cy="358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486400" y="2895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0"/>
            <a:endCxn id="61" idx="2"/>
          </p:cNvCxnSpPr>
          <p:nvPr/>
        </p:nvCxnSpPr>
        <p:spPr>
          <a:xfrm>
            <a:off x="6972300" y="23622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251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3505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86400" y="3962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86400" y="44958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86400" y="4953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9055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05500" y="409590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05500" y="35907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21422" y="557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21422" y="50363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21422" y="458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236832" y="3027197"/>
            <a:ext cx="644046" cy="2839609"/>
            <a:chOff x="7236832" y="3027197"/>
            <a:chExt cx="644046" cy="2839609"/>
          </a:xfrm>
        </p:grpSpPr>
        <p:sp>
          <p:nvSpPr>
            <p:cNvPr id="3" name="SMARTInkAnnotation0"/>
            <p:cNvSpPr/>
            <p:nvPr/>
          </p:nvSpPr>
          <p:spPr>
            <a:xfrm>
              <a:off x="7241977" y="3036094"/>
              <a:ext cx="44649" cy="294681"/>
            </a:xfrm>
            <a:custGeom>
              <a:avLst/>
              <a:gdLst/>
              <a:ahLst/>
              <a:cxnLst/>
              <a:rect l="0" t="0" r="0" b="0"/>
              <a:pathLst>
                <a:path w="44649" h="294681">
                  <a:moveTo>
                    <a:pt x="0" y="0"/>
                  </a:moveTo>
                  <a:lnTo>
                    <a:pt x="4739" y="4741"/>
                  </a:lnTo>
                  <a:lnTo>
                    <a:pt x="6136" y="7129"/>
                  </a:lnTo>
                  <a:lnTo>
                    <a:pt x="7067" y="9713"/>
                  </a:lnTo>
                  <a:lnTo>
                    <a:pt x="8377" y="18091"/>
                  </a:lnTo>
                  <a:lnTo>
                    <a:pt x="8684" y="24908"/>
                  </a:lnTo>
                  <a:lnTo>
                    <a:pt x="8820" y="34552"/>
                  </a:lnTo>
                  <a:lnTo>
                    <a:pt x="9849" y="38909"/>
                  </a:lnTo>
                  <a:lnTo>
                    <a:pt x="11526" y="42807"/>
                  </a:lnTo>
                  <a:lnTo>
                    <a:pt x="13637" y="46397"/>
                  </a:lnTo>
                  <a:lnTo>
                    <a:pt x="15044" y="51767"/>
                  </a:lnTo>
                  <a:lnTo>
                    <a:pt x="15982" y="58324"/>
                  </a:lnTo>
                  <a:lnTo>
                    <a:pt x="16608" y="65672"/>
                  </a:lnTo>
                  <a:lnTo>
                    <a:pt x="17025" y="72555"/>
                  </a:lnTo>
                  <a:lnTo>
                    <a:pt x="17488" y="85494"/>
                  </a:lnTo>
                  <a:lnTo>
                    <a:pt x="18603" y="92715"/>
                  </a:lnTo>
                  <a:lnTo>
                    <a:pt x="20339" y="100505"/>
                  </a:lnTo>
                  <a:lnTo>
                    <a:pt x="22490" y="108675"/>
                  </a:lnTo>
                  <a:lnTo>
                    <a:pt x="23922" y="117099"/>
                  </a:lnTo>
                  <a:lnTo>
                    <a:pt x="24878" y="125691"/>
                  </a:lnTo>
                  <a:lnTo>
                    <a:pt x="25515" y="134395"/>
                  </a:lnTo>
                  <a:lnTo>
                    <a:pt x="25940" y="142183"/>
                  </a:lnTo>
                  <a:lnTo>
                    <a:pt x="26411" y="156127"/>
                  </a:lnTo>
                  <a:lnTo>
                    <a:pt x="27529" y="163616"/>
                  </a:lnTo>
                  <a:lnTo>
                    <a:pt x="29267" y="171585"/>
                  </a:lnTo>
                  <a:lnTo>
                    <a:pt x="31416" y="179874"/>
                  </a:lnTo>
                  <a:lnTo>
                    <a:pt x="32851" y="187385"/>
                  </a:lnTo>
                  <a:lnTo>
                    <a:pt x="33806" y="194377"/>
                  </a:lnTo>
                  <a:lnTo>
                    <a:pt x="34444" y="201022"/>
                  </a:lnTo>
                  <a:lnTo>
                    <a:pt x="34869" y="207436"/>
                  </a:lnTo>
                  <a:lnTo>
                    <a:pt x="35152" y="213697"/>
                  </a:lnTo>
                  <a:lnTo>
                    <a:pt x="35466" y="225945"/>
                  </a:lnTo>
                  <a:lnTo>
                    <a:pt x="35607" y="238003"/>
                  </a:lnTo>
                  <a:lnTo>
                    <a:pt x="36636" y="243005"/>
                  </a:lnTo>
                  <a:lnTo>
                    <a:pt x="38314" y="247331"/>
                  </a:lnTo>
                  <a:lnTo>
                    <a:pt x="40425" y="251208"/>
                  </a:lnTo>
                  <a:lnTo>
                    <a:pt x="41833" y="254785"/>
                  </a:lnTo>
                  <a:lnTo>
                    <a:pt x="42771" y="258161"/>
                  </a:lnTo>
                  <a:lnTo>
                    <a:pt x="43814" y="264558"/>
                  </a:lnTo>
                  <a:lnTo>
                    <a:pt x="44401" y="273738"/>
                  </a:lnTo>
                  <a:lnTo>
                    <a:pt x="44574" y="282742"/>
                  </a:lnTo>
                  <a:lnTo>
                    <a:pt x="44647" y="294634"/>
                  </a:lnTo>
                  <a:lnTo>
                    <a:pt x="44648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7358063" y="3027197"/>
              <a:ext cx="53579" cy="276789"/>
            </a:xfrm>
            <a:custGeom>
              <a:avLst/>
              <a:gdLst/>
              <a:ahLst/>
              <a:cxnLst/>
              <a:rect l="0" t="0" r="0" b="0"/>
              <a:pathLst>
                <a:path w="53579" h="276789">
                  <a:moveTo>
                    <a:pt x="0" y="8897"/>
                  </a:moveTo>
                  <a:lnTo>
                    <a:pt x="0" y="0"/>
                  </a:lnTo>
                  <a:lnTo>
                    <a:pt x="0" y="4718"/>
                  </a:lnTo>
                  <a:lnTo>
                    <a:pt x="992" y="7103"/>
                  </a:lnTo>
                  <a:lnTo>
                    <a:pt x="2645" y="9685"/>
                  </a:lnTo>
                  <a:lnTo>
                    <a:pt x="4739" y="12399"/>
                  </a:lnTo>
                  <a:lnTo>
                    <a:pt x="6136" y="15200"/>
                  </a:lnTo>
                  <a:lnTo>
                    <a:pt x="7688" y="20959"/>
                  </a:lnTo>
                  <a:lnTo>
                    <a:pt x="8377" y="26826"/>
                  </a:lnTo>
                  <a:lnTo>
                    <a:pt x="8561" y="29779"/>
                  </a:lnTo>
                  <a:lnTo>
                    <a:pt x="9676" y="33732"/>
                  </a:lnTo>
                  <a:lnTo>
                    <a:pt x="11411" y="38352"/>
                  </a:lnTo>
                  <a:lnTo>
                    <a:pt x="13561" y="43417"/>
                  </a:lnTo>
                  <a:lnTo>
                    <a:pt x="14993" y="48777"/>
                  </a:lnTo>
                  <a:lnTo>
                    <a:pt x="15949" y="54335"/>
                  </a:lnTo>
                  <a:lnTo>
                    <a:pt x="16585" y="60025"/>
                  </a:lnTo>
                  <a:lnTo>
                    <a:pt x="17010" y="65803"/>
                  </a:lnTo>
                  <a:lnTo>
                    <a:pt x="17293" y="71639"/>
                  </a:lnTo>
                  <a:lnTo>
                    <a:pt x="17607" y="83415"/>
                  </a:lnTo>
                  <a:lnTo>
                    <a:pt x="17747" y="95264"/>
                  </a:lnTo>
                  <a:lnTo>
                    <a:pt x="18777" y="101201"/>
                  </a:lnTo>
                  <a:lnTo>
                    <a:pt x="20455" y="107145"/>
                  </a:lnTo>
                  <a:lnTo>
                    <a:pt x="22566" y="113091"/>
                  </a:lnTo>
                  <a:lnTo>
                    <a:pt x="23974" y="120031"/>
                  </a:lnTo>
                  <a:lnTo>
                    <a:pt x="24912" y="127635"/>
                  </a:lnTo>
                  <a:lnTo>
                    <a:pt x="25537" y="135681"/>
                  </a:lnTo>
                  <a:lnTo>
                    <a:pt x="25955" y="143029"/>
                  </a:lnTo>
                  <a:lnTo>
                    <a:pt x="26418" y="156485"/>
                  </a:lnTo>
                  <a:lnTo>
                    <a:pt x="26678" y="175217"/>
                  </a:lnTo>
                  <a:lnTo>
                    <a:pt x="27707" y="181293"/>
                  </a:lnTo>
                  <a:lnTo>
                    <a:pt x="29385" y="187328"/>
                  </a:lnTo>
                  <a:lnTo>
                    <a:pt x="31497" y="193335"/>
                  </a:lnTo>
                  <a:lnTo>
                    <a:pt x="32904" y="199325"/>
                  </a:lnTo>
                  <a:lnTo>
                    <a:pt x="33842" y="205302"/>
                  </a:lnTo>
                  <a:lnTo>
                    <a:pt x="34467" y="211271"/>
                  </a:lnTo>
                  <a:lnTo>
                    <a:pt x="35876" y="217235"/>
                  </a:lnTo>
                  <a:lnTo>
                    <a:pt x="37808" y="223196"/>
                  </a:lnTo>
                  <a:lnTo>
                    <a:pt x="40088" y="229153"/>
                  </a:lnTo>
                  <a:lnTo>
                    <a:pt x="41608" y="234117"/>
                  </a:lnTo>
                  <a:lnTo>
                    <a:pt x="42621" y="238420"/>
                  </a:lnTo>
                  <a:lnTo>
                    <a:pt x="43297" y="242279"/>
                  </a:lnTo>
                  <a:lnTo>
                    <a:pt x="44739" y="246837"/>
                  </a:lnTo>
                  <a:lnTo>
                    <a:pt x="46694" y="251860"/>
                  </a:lnTo>
                  <a:lnTo>
                    <a:pt x="48988" y="257192"/>
                  </a:lnTo>
                  <a:lnTo>
                    <a:pt x="50518" y="261740"/>
                  </a:lnTo>
                  <a:lnTo>
                    <a:pt x="51538" y="265764"/>
                  </a:lnTo>
                  <a:lnTo>
                    <a:pt x="53578" y="2767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7236832" y="3580805"/>
              <a:ext cx="28075" cy="285751"/>
            </a:xfrm>
            <a:custGeom>
              <a:avLst/>
              <a:gdLst/>
              <a:ahLst/>
              <a:cxnLst/>
              <a:rect l="0" t="0" r="0" b="0"/>
              <a:pathLst>
                <a:path w="28075" h="285751">
                  <a:moveTo>
                    <a:pt x="5145" y="0"/>
                  </a:moveTo>
                  <a:lnTo>
                    <a:pt x="5145" y="4740"/>
                  </a:lnTo>
                  <a:lnTo>
                    <a:pt x="4152" y="6137"/>
                  </a:lnTo>
                  <a:lnTo>
                    <a:pt x="2499" y="7068"/>
                  </a:lnTo>
                  <a:lnTo>
                    <a:pt x="404" y="7688"/>
                  </a:lnTo>
                  <a:lnTo>
                    <a:pt x="0" y="9094"/>
                  </a:lnTo>
                  <a:lnTo>
                    <a:pt x="723" y="11023"/>
                  </a:lnTo>
                  <a:lnTo>
                    <a:pt x="2197" y="13302"/>
                  </a:lnTo>
                  <a:lnTo>
                    <a:pt x="3180" y="15813"/>
                  </a:lnTo>
                  <a:lnTo>
                    <a:pt x="3834" y="18479"/>
                  </a:lnTo>
                  <a:lnTo>
                    <a:pt x="4562" y="25080"/>
                  </a:lnTo>
                  <a:lnTo>
                    <a:pt x="4756" y="29618"/>
                  </a:lnTo>
                  <a:lnTo>
                    <a:pt x="4972" y="39953"/>
                  </a:lnTo>
                  <a:lnTo>
                    <a:pt x="5144" y="151855"/>
                  </a:lnTo>
                  <a:lnTo>
                    <a:pt x="6137" y="159776"/>
                  </a:lnTo>
                  <a:lnTo>
                    <a:pt x="7790" y="167040"/>
                  </a:lnTo>
                  <a:lnTo>
                    <a:pt x="9884" y="173868"/>
                  </a:lnTo>
                  <a:lnTo>
                    <a:pt x="11281" y="181396"/>
                  </a:lnTo>
                  <a:lnTo>
                    <a:pt x="12212" y="189392"/>
                  </a:lnTo>
                  <a:lnTo>
                    <a:pt x="12833" y="197698"/>
                  </a:lnTo>
                  <a:lnTo>
                    <a:pt x="13247" y="205220"/>
                  </a:lnTo>
                  <a:lnTo>
                    <a:pt x="13706" y="218870"/>
                  </a:lnTo>
                  <a:lnTo>
                    <a:pt x="14821" y="225289"/>
                  </a:lnTo>
                  <a:lnTo>
                    <a:pt x="16556" y="231551"/>
                  </a:lnTo>
                  <a:lnTo>
                    <a:pt x="18706" y="237712"/>
                  </a:lnTo>
                  <a:lnTo>
                    <a:pt x="20138" y="243802"/>
                  </a:lnTo>
                  <a:lnTo>
                    <a:pt x="21094" y="249847"/>
                  </a:lnTo>
                  <a:lnTo>
                    <a:pt x="21730" y="255862"/>
                  </a:lnTo>
                  <a:lnTo>
                    <a:pt x="22155" y="260863"/>
                  </a:lnTo>
                  <a:lnTo>
                    <a:pt x="22626" y="269067"/>
                  </a:lnTo>
                  <a:lnTo>
                    <a:pt x="23744" y="272644"/>
                  </a:lnTo>
                  <a:lnTo>
                    <a:pt x="25482" y="276020"/>
                  </a:lnTo>
                  <a:lnTo>
                    <a:pt x="27632" y="279263"/>
                  </a:lnTo>
                  <a:lnTo>
                    <a:pt x="28074" y="281425"/>
                  </a:lnTo>
                  <a:lnTo>
                    <a:pt x="27376" y="282867"/>
                  </a:lnTo>
                  <a:lnTo>
                    <a:pt x="23004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7322344" y="3589734"/>
              <a:ext cx="26790" cy="303611"/>
            </a:xfrm>
            <a:custGeom>
              <a:avLst/>
              <a:gdLst/>
              <a:ahLst/>
              <a:cxnLst/>
              <a:rect l="0" t="0" r="0" b="0"/>
              <a:pathLst>
                <a:path w="26790" h="303611">
                  <a:moveTo>
                    <a:pt x="0" y="0"/>
                  </a:moveTo>
                  <a:lnTo>
                    <a:pt x="0" y="125185"/>
                  </a:lnTo>
                  <a:lnTo>
                    <a:pt x="992" y="134058"/>
                  </a:lnTo>
                  <a:lnTo>
                    <a:pt x="2645" y="142951"/>
                  </a:lnTo>
                  <a:lnTo>
                    <a:pt x="4739" y="151855"/>
                  </a:lnTo>
                  <a:lnTo>
                    <a:pt x="6137" y="160768"/>
                  </a:lnTo>
                  <a:lnTo>
                    <a:pt x="7068" y="169687"/>
                  </a:lnTo>
                  <a:lnTo>
                    <a:pt x="7688" y="178609"/>
                  </a:lnTo>
                  <a:lnTo>
                    <a:pt x="8102" y="187534"/>
                  </a:lnTo>
                  <a:lnTo>
                    <a:pt x="8561" y="205387"/>
                  </a:lnTo>
                  <a:lnTo>
                    <a:pt x="9676" y="213323"/>
                  </a:lnTo>
                  <a:lnTo>
                    <a:pt x="11411" y="220599"/>
                  </a:lnTo>
                  <a:lnTo>
                    <a:pt x="13561" y="227433"/>
                  </a:lnTo>
                  <a:lnTo>
                    <a:pt x="14993" y="234965"/>
                  </a:lnTo>
                  <a:lnTo>
                    <a:pt x="15949" y="242964"/>
                  </a:lnTo>
                  <a:lnTo>
                    <a:pt x="17010" y="257805"/>
                  </a:lnTo>
                  <a:lnTo>
                    <a:pt x="17482" y="267708"/>
                  </a:lnTo>
                  <a:lnTo>
                    <a:pt x="18599" y="272729"/>
                  </a:lnTo>
                  <a:lnTo>
                    <a:pt x="20337" y="278062"/>
                  </a:lnTo>
                  <a:lnTo>
                    <a:pt x="25514" y="291397"/>
                  </a:lnTo>
                  <a:lnTo>
                    <a:pt x="26222" y="295867"/>
                  </a:lnTo>
                  <a:lnTo>
                    <a:pt x="26789" y="303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7465219" y="3580805"/>
              <a:ext cx="44649" cy="330399"/>
            </a:xfrm>
            <a:custGeom>
              <a:avLst/>
              <a:gdLst/>
              <a:ahLst/>
              <a:cxnLst/>
              <a:rect l="0" t="0" r="0" b="0"/>
              <a:pathLst>
                <a:path w="44649" h="330399">
                  <a:moveTo>
                    <a:pt x="0" y="0"/>
                  </a:moveTo>
                  <a:lnTo>
                    <a:pt x="0" y="59700"/>
                  </a:lnTo>
                  <a:lnTo>
                    <a:pt x="992" y="66589"/>
                  </a:lnTo>
                  <a:lnTo>
                    <a:pt x="2645" y="74158"/>
                  </a:lnTo>
                  <a:lnTo>
                    <a:pt x="4739" y="82181"/>
                  </a:lnTo>
                  <a:lnTo>
                    <a:pt x="6137" y="90506"/>
                  </a:lnTo>
                  <a:lnTo>
                    <a:pt x="7068" y="99032"/>
                  </a:lnTo>
                  <a:lnTo>
                    <a:pt x="7688" y="107693"/>
                  </a:lnTo>
                  <a:lnTo>
                    <a:pt x="8102" y="116444"/>
                  </a:lnTo>
                  <a:lnTo>
                    <a:pt x="8561" y="134104"/>
                  </a:lnTo>
                  <a:lnTo>
                    <a:pt x="9676" y="143973"/>
                  </a:lnTo>
                  <a:lnTo>
                    <a:pt x="11411" y="154521"/>
                  </a:lnTo>
                  <a:lnTo>
                    <a:pt x="13561" y="165522"/>
                  </a:lnTo>
                  <a:lnTo>
                    <a:pt x="14993" y="175832"/>
                  </a:lnTo>
                  <a:lnTo>
                    <a:pt x="15949" y="185682"/>
                  </a:lnTo>
                  <a:lnTo>
                    <a:pt x="16586" y="195225"/>
                  </a:lnTo>
                  <a:lnTo>
                    <a:pt x="18003" y="204564"/>
                  </a:lnTo>
                  <a:lnTo>
                    <a:pt x="19939" y="213767"/>
                  </a:lnTo>
                  <a:lnTo>
                    <a:pt x="22222" y="222878"/>
                  </a:lnTo>
                  <a:lnTo>
                    <a:pt x="23744" y="231929"/>
                  </a:lnTo>
                  <a:lnTo>
                    <a:pt x="24759" y="240940"/>
                  </a:lnTo>
                  <a:lnTo>
                    <a:pt x="25436" y="249923"/>
                  </a:lnTo>
                  <a:lnTo>
                    <a:pt x="26880" y="257897"/>
                  </a:lnTo>
                  <a:lnTo>
                    <a:pt x="28833" y="265197"/>
                  </a:lnTo>
                  <a:lnTo>
                    <a:pt x="31129" y="272048"/>
                  </a:lnTo>
                  <a:lnTo>
                    <a:pt x="32658" y="278600"/>
                  </a:lnTo>
                  <a:lnTo>
                    <a:pt x="33678" y="284952"/>
                  </a:lnTo>
                  <a:lnTo>
                    <a:pt x="34359" y="291171"/>
                  </a:lnTo>
                  <a:lnTo>
                    <a:pt x="34811" y="297301"/>
                  </a:lnTo>
                  <a:lnTo>
                    <a:pt x="35114" y="303373"/>
                  </a:lnTo>
                  <a:lnTo>
                    <a:pt x="35315" y="309405"/>
                  </a:lnTo>
                  <a:lnTo>
                    <a:pt x="36442" y="314418"/>
                  </a:lnTo>
                  <a:lnTo>
                    <a:pt x="38185" y="318752"/>
                  </a:lnTo>
                  <a:lnTo>
                    <a:pt x="44648" y="330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7572375" y="3554016"/>
              <a:ext cx="62509" cy="348258"/>
            </a:xfrm>
            <a:custGeom>
              <a:avLst/>
              <a:gdLst/>
              <a:ahLst/>
              <a:cxnLst/>
              <a:rect l="0" t="0" r="0" b="0"/>
              <a:pathLst>
                <a:path w="62509" h="348258">
                  <a:moveTo>
                    <a:pt x="0" y="0"/>
                  </a:moveTo>
                  <a:lnTo>
                    <a:pt x="0" y="7688"/>
                  </a:lnTo>
                  <a:lnTo>
                    <a:pt x="992" y="10087"/>
                  </a:lnTo>
                  <a:lnTo>
                    <a:pt x="2646" y="13669"/>
                  </a:lnTo>
                  <a:lnTo>
                    <a:pt x="4739" y="18042"/>
                  </a:lnTo>
                  <a:lnTo>
                    <a:pt x="6136" y="22942"/>
                  </a:lnTo>
                  <a:lnTo>
                    <a:pt x="7689" y="33678"/>
                  </a:lnTo>
                  <a:lnTo>
                    <a:pt x="9094" y="40312"/>
                  </a:lnTo>
                  <a:lnTo>
                    <a:pt x="11023" y="47710"/>
                  </a:lnTo>
                  <a:lnTo>
                    <a:pt x="13302" y="55619"/>
                  </a:lnTo>
                  <a:lnTo>
                    <a:pt x="18479" y="72344"/>
                  </a:lnTo>
                  <a:lnTo>
                    <a:pt x="21249" y="80971"/>
                  </a:lnTo>
                  <a:lnTo>
                    <a:pt x="23095" y="89700"/>
                  </a:lnTo>
                  <a:lnTo>
                    <a:pt x="24327" y="98495"/>
                  </a:lnTo>
                  <a:lnTo>
                    <a:pt x="25147" y="107335"/>
                  </a:lnTo>
                  <a:lnTo>
                    <a:pt x="26688" y="116205"/>
                  </a:lnTo>
                  <a:lnTo>
                    <a:pt x="28705" y="125095"/>
                  </a:lnTo>
                  <a:lnTo>
                    <a:pt x="39074" y="165490"/>
                  </a:lnTo>
                  <a:lnTo>
                    <a:pt x="40932" y="175811"/>
                  </a:lnTo>
                  <a:lnTo>
                    <a:pt x="42171" y="185668"/>
                  </a:lnTo>
                  <a:lnTo>
                    <a:pt x="42997" y="195216"/>
                  </a:lnTo>
                  <a:lnTo>
                    <a:pt x="43547" y="204558"/>
                  </a:lnTo>
                  <a:lnTo>
                    <a:pt x="44159" y="222875"/>
                  </a:lnTo>
                  <a:lnTo>
                    <a:pt x="45314" y="231928"/>
                  </a:lnTo>
                  <a:lnTo>
                    <a:pt x="47076" y="240939"/>
                  </a:lnTo>
                  <a:lnTo>
                    <a:pt x="49243" y="249923"/>
                  </a:lnTo>
                  <a:lnTo>
                    <a:pt x="50688" y="257896"/>
                  </a:lnTo>
                  <a:lnTo>
                    <a:pt x="51652" y="265196"/>
                  </a:lnTo>
                  <a:lnTo>
                    <a:pt x="52294" y="272047"/>
                  </a:lnTo>
                  <a:lnTo>
                    <a:pt x="52722" y="279591"/>
                  </a:lnTo>
                  <a:lnTo>
                    <a:pt x="53198" y="295911"/>
                  </a:lnTo>
                  <a:lnTo>
                    <a:pt x="54317" y="303438"/>
                  </a:lnTo>
                  <a:lnTo>
                    <a:pt x="56055" y="310441"/>
                  </a:lnTo>
                  <a:lnTo>
                    <a:pt x="58206" y="317093"/>
                  </a:lnTo>
                  <a:lnTo>
                    <a:pt x="59640" y="322520"/>
                  </a:lnTo>
                  <a:lnTo>
                    <a:pt x="61233" y="331196"/>
                  </a:lnTo>
                  <a:lnTo>
                    <a:pt x="61941" y="338360"/>
                  </a:lnTo>
                  <a:lnTo>
                    <a:pt x="62508" y="348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7250906" y="3625453"/>
              <a:ext cx="526853" cy="258962"/>
            </a:xfrm>
            <a:custGeom>
              <a:avLst/>
              <a:gdLst/>
              <a:ahLst/>
              <a:cxnLst/>
              <a:rect l="0" t="0" r="0" b="0"/>
              <a:pathLst>
                <a:path w="526853" h="258962">
                  <a:moveTo>
                    <a:pt x="0" y="258961"/>
                  </a:moveTo>
                  <a:lnTo>
                    <a:pt x="4739" y="258961"/>
                  </a:lnTo>
                  <a:lnTo>
                    <a:pt x="7128" y="257969"/>
                  </a:lnTo>
                  <a:lnTo>
                    <a:pt x="15231" y="251832"/>
                  </a:lnTo>
                  <a:lnTo>
                    <a:pt x="20990" y="246532"/>
                  </a:lnTo>
                  <a:lnTo>
                    <a:pt x="29811" y="237970"/>
                  </a:lnTo>
                  <a:lnTo>
                    <a:pt x="41031" y="232103"/>
                  </a:lnTo>
                  <a:lnTo>
                    <a:pt x="55939" y="225196"/>
                  </a:lnTo>
                  <a:lnTo>
                    <a:pt x="64082" y="220576"/>
                  </a:lnTo>
                  <a:lnTo>
                    <a:pt x="72487" y="215512"/>
                  </a:lnTo>
                  <a:lnTo>
                    <a:pt x="81067" y="211143"/>
                  </a:lnTo>
                  <a:lnTo>
                    <a:pt x="89764" y="207239"/>
                  </a:lnTo>
                  <a:lnTo>
                    <a:pt x="98538" y="203643"/>
                  </a:lnTo>
                  <a:lnTo>
                    <a:pt x="108356" y="199262"/>
                  </a:lnTo>
                  <a:lnTo>
                    <a:pt x="129849" y="189103"/>
                  </a:lnTo>
                  <a:lnTo>
                    <a:pt x="142129" y="183615"/>
                  </a:lnTo>
                  <a:lnTo>
                    <a:pt x="182121" y="166411"/>
                  </a:lnTo>
                  <a:lnTo>
                    <a:pt x="207281" y="154658"/>
                  </a:lnTo>
                  <a:lnTo>
                    <a:pt x="243759" y="136885"/>
                  </a:lnTo>
                  <a:lnTo>
                    <a:pt x="254779" y="130944"/>
                  </a:lnTo>
                  <a:lnTo>
                    <a:pt x="265103" y="124999"/>
                  </a:lnTo>
                  <a:lnTo>
                    <a:pt x="274962" y="119052"/>
                  </a:lnTo>
                  <a:lnTo>
                    <a:pt x="285504" y="113102"/>
                  </a:lnTo>
                  <a:lnTo>
                    <a:pt x="307799" y="101200"/>
                  </a:lnTo>
                  <a:lnTo>
                    <a:pt x="318309" y="96240"/>
                  </a:lnTo>
                  <a:lnTo>
                    <a:pt x="328292" y="91941"/>
                  </a:lnTo>
                  <a:lnTo>
                    <a:pt x="337924" y="88084"/>
                  </a:lnTo>
                  <a:lnTo>
                    <a:pt x="347322" y="83527"/>
                  </a:lnTo>
                  <a:lnTo>
                    <a:pt x="356564" y="78505"/>
                  </a:lnTo>
                  <a:lnTo>
                    <a:pt x="365701" y="73173"/>
                  </a:lnTo>
                  <a:lnTo>
                    <a:pt x="375762" y="67633"/>
                  </a:lnTo>
                  <a:lnTo>
                    <a:pt x="397523" y="56187"/>
                  </a:lnTo>
                  <a:lnTo>
                    <a:pt x="407891" y="51348"/>
                  </a:lnTo>
                  <a:lnTo>
                    <a:pt x="417779" y="47131"/>
                  </a:lnTo>
                  <a:lnTo>
                    <a:pt x="427347" y="43327"/>
                  </a:lnTo>
                  <a:lnTo>
                    <a:pt x="443271" y="36454"/>
                  </a:lnTo>
                  <a:lnTo>
                    <a:pt x="457954" y="30092"/>
                  </a:lnTo>
                  <a:lnTo>
                    <a:pt x="474403" y="23958"/>
                  </a:lnTo>
                  <a:lnTo>
                    <a:pt x="488990" y="17924"/>
                  </a:lnTo>
                  <a:lnTo>
                    <a:pt x="501094" y="11935"/>
                  </a:lnTo>
                  <a:lnTo>
                    <a:pt x="513487" y="3977"/>
                  </a:lnTo>
                  <a:lnTo>
                    <a:pt x="5268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7358063" y="4071938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12428"/>
                  </a:lnTo>
                  <a:lnTo>
                    <a:pt x="992" y="15231"/>
                  </a:lnTo>
                  <a:lnTo>
                    <a:pt x="2645" y="18091"/>
                  </a:lnTo>
                  <a:lnTo>
                    <a:pt x="4739" y="20990"/>
                  </a:lnTo>
                  <a:lnTo>
                    <a:pt x="6136" y="23915"/>
                  </a:lnTo>
                  <a:lnTo>
                    <a:pt x="7067" y="26857"/>
                  </a:lnTo>
                  <a:lnTo>
                    <a:pt x="7688" y="29811"/>
                  </a:lnTo>
                  <a:lnTo>
                    <a:pt x="9094" y="33764"/>
                  </a:lnTo>
                  <a:lnTo>
                    <a:pt x="11023" y="38384"/>
                  </a:lnTo>
                  <a:lnTo>
                    <a:pt x="13301" y="43448"/>
                  </a:lnTo>
                  <a:lnTo>
                    <a:pt x="14821" y="48810"/>
                  </a:lnTo>
                  <a:lnTo>
                    <a:pt x="15833" y="54368"/>
                  </a:lnTo>
                  <a:lnTo>
                    <a:pt x="16509" y="60058"/>
                  </a:lnTo>
                  <a:lnTo>
                    <a:pt x="16959" y="65835"/>
                  </a:lnTo>
                  <a:lnTo>
                    <a:pt x="17259" y="71671"/>
                  </a:lnTo>
                  <a:lnTo>
                    <a:pt x="17459" y="77546"/>
                  </a:lnTo>
                  <a:lnTo>
                    <a:pt x="17740" y="100036"/>
                  </a:lnTo>
                  <a:lnTo>
                    <a:pt x="17857" y="170952"/>
                  </a:lnTo>
                  <a:lnTo>
                    <a:pt x="18849" y="178460"/>
                  </a:lnTo>
                  <a:lnTo>
                    <a:pt x="20504" y="185450"/>
                  </a:lnTo>
                  <a:lnTo>
                    <a:pt x="22598" y="192094"/>
                  </a:lnTo>
                  <a:lnTo>
                    <a:pt x="23996" y="198508"/>
                  </a:lnTo>
                  <a:lnTo>
                    <a:pt x="24926" y="204768"/>
                  </a:lnTo>
                  <a:lnTo>
                    <a:pt x="25548" y="210926"/>
                  </a:lnTo>
                  <a:lnTo>
                    <a:pt x="25961" y="216024"/>
                  </a:lnTo>
                  <a:lnTo>
                    <a:pt x="26237" y="220414"/>
                  </a:lnTo>
                  <a:lnTo>
                    <a:pt x="26544" y="227938"/>
                  </a:lnTo>
                  <a:lnTo>
                    <a:pt x="26716" y="237752"/>
                  </a:lnTo>
                  <a:lnTo>
                    <a:pt x="2678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7483078" y="4071938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0" y="0"/>
                  </a:moveTo>
                  <a:lnTo>
                    <a:pt x="0" y="21249"/>
                  </a:lnTo>
                  <a:lnTo>
                    <a:pt x="992" y="25080"/>
                  </a:lnTo>
                  <a:lnTo>
                    <a:pt x="2646" y="29618"/>
                  </a:lnTo>
                  <a:lnTo>
                    <a:pt x="4739" y="34628"/>
                  </a:lnTo>
                  <a:lnTo>
                    <a:pt x="6137" y="40945"/>
                  </a:lnTo>
                  <a:lnTo>
                    <a:pt x="7068" y="48132"/>
                  </a:lnTo>
                  <a:lnTo>
                    <a:pt x="7689" y="55901"/>
                  </a:lnTo>
                  <a:lnTo>
                    <a:pt x="8103" y="63064"/>
                  </a:lnTo>
                  <a:lnTo>
                    <a:pt x="8562" y="76315"/>
                  </a:lnTo>
                  <a:lnTo>
                    <a:pt x="8881" y="116728"/>
                  </a:lnTo>
                  <a:lnTo>
                    <a:pt x="8897" y="125444"/>
                  </a:lnTo>
                  <a:lnTo>
                    <a:pt x="9900" y="133238"/>
                  </a:lnTo>
                  <a:lnTo>
                    <a:pt x="11561" y="140420"/>
                  </a:lnTo>
                  <a:lnTo>
                    <a:pt x="13661" y="147191"/>
                  </a:lnTo>
                  <a:lnTo>
                    <a:pt x="15060" y="154682"/>
                  </a:lnTo>
                  <a:lnTo>
                    <a:pt x="15994" y="162652"/>
                  </a:lnTo>
                  <a:lnTo>
                    <a:pt x="16615" y="170943"/>
                  </a:lnTo>
                  <a:lnTo>
                    <a:pt x="17029" y="178454"/>
                  </a:lnTo>
                  <a:lnTo>
                    <a:pt x="17491" y="192091"/>
                  </a:lnTo>
                  <a:lnTo>
                    <a:pt x="18606" y="198506"/>
                  </a:lnTo>
                  <a:lnTo>
                    <a:pt x="20342" y="204767"/>
                  </a:lnTo>
                  <a:lnTo>
                    <a:pt x="22491" y="210925"/>
                  </a:lnTo>
                  <a:lnTo>
                    <a:pt x="23923" y="216023"/>
                  </a:lnTo>
                  <a:lnTo>
                    <a:pt x="24879" y="220414"/>
                  </a:lnTo>
                  <a:lnTo>
                    <a:pt x="25940" y="227938"/>
                  </a:lnTo>
                  <a:lnTo>
                    <a:pt x="26412" y="234589"/>
                  </a:lnTo>
                  <a:lnTo>
                    <a:pt x="26621" y="240853"/>
                  </a:lnTo>
                  <a:lnTo>
                    <a:pt x="26678" y="243912"/>
                  </a:lnTo>
                  <a:lnTo>
                    <a:pt x="27707" y="245952"/>
                  </a:lnTo>
                  <a:lnTo>
                    <a:pt x="29385" y="247312"/>
                  </a:lnTo>
                  <a:lnTo>
                    <a:pt x="3571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7581673" y="4071938"/>
              <a:ext cx="26422" cy="232172"/>
            </a:xfrm>
            <a:custGeom>
              <a:avLst/>
              <a:gdLst/>
              <a:ahLst/>
              <a:cxnLst/>
              <a:rect l="0" t="0" r="0" b="0"/>
              <a:pathLst>
                <a:path w="26422" h="232172">
                  <a:moveTo>
                    <a:pt x="8561" y="0"/>
                  </a:moveTo>
                  <a:lnTo>
                    <a:pt x="873" y="15377"/>
                  </a:lnTo>
                  <a:lnTo>
                    <a:pt x="183" y="19401"/>
                  </a:lnTo>
                  <a:lnTo>
                    <a:pt x="0" y="21864"/>
                  </a:lnTo>
                  <a:lnTo>
                    <a:pt x="870" y="25490"/>
                  </a:lnTo>
                  <a:lnTo>
                    <a:pt x="2441" y="29892"/>
                  </a:lnTo>
                  <a:lnTo>
                    <a:pt x="4481" y="34810"/>
                  </a:lnTo>
                  <a:lnTo>
                    <a:pt x="5841" y="40074"/>
                  </a:lnTo>
                  <a:lnTo>
                    <a:pt x="6748" y="45568"/>
                  </a:lnTo>
                  <a:lnTo>
                    <a:pt x="7352" y="51214"/>
                  </a:lnTo>
                  <a:lnTo>
                    <a:pt x="7756" y="57955"/>
                  </a:lnTo>
                  <a:lnTo>
                    <a:pt x="8203" y="73383"/>
                  </a:lnTo>
                  <a:lnTo>
                    <a:pt x="8515" y="109273"/>
                  </a:lnTo>
                  <a:lnTo>
                    <a:pt x="8530" y="117497"/>
                  </a:lnTo>
                  <a:lnTo>
                    <a:pt x="9533" y="125957"/>
                  </a:lnTo>
                  <a:lnTo>
                    <a:pt x="11194" y="134572"/>
                  </a:lnTo>
                  <a:lnTo>
                    <a:pt x="13293" y="143293"/>
                  </a:lnTo>
                  <a:lnTo>
                    <a:pt x="14692" y="151091"/>
                  </a:lnTo>
                  <a:lnTo>
                    <a:pt x="15625" y="158274"/>
                  </a:lnTo>
                  <a:lnTo>
                    <a:pt x="16246" y="165047"/>
                  </a:lnTo>
                  <a:lnTo>
                    <a:pt x="16661" y="171547"/>
                  </a:lnTo>
                  <a:lnTo>
                    <a:pt x="17123" y="184060"/>
                  </a:lnTo>
                  <a:lnTo>
                    <a:pt x="17382" y="197522"/>
                  </a:lnTo>
                  <a:lnTo>
                    <a:pt x="18410" y="201134"/>
                  </a:lnTo>
                  <a:lnTo>
                    <a:pt x="20088" y="204534"/>
                  </a:lnTo>
                  <a:lnTo>
                    <a:pt x="22199" y="207794"/>
                  </a:lnTo>
                  <a:lnTo>
                    <a:pt x="23606" y="210959"/>
                  </a:lnTo>
                  <a:lnTo>
                    <a:pt x="24544" y="214061"/>
                  </a:lnTo>
                  <a:lnTo>
                    <a:pt x="25170" y="217122"/>
                  </a:lnTo>
                  <a:lnTo>
                    <a:pt x="25865" y="223167"/>
                  </a:lnTo>
                  <a:lnTo>
                    <a:pt x="26421" y="232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7706320" y="4089797"/>
              <a:ext cx="44650" cy="294681"/>
            </a:xfrm>
            <a:custGeom>
              <a:avLst/>
              <a:gdLst/>
              <a:ahLst/>
              <a:cxnLst/>
              <a:rect l="0" t="0" r="0" b="0"/>
              <a:pathLst>
                <a:path w="44650" h="294681">
                  <a:moveTo>
                    <a:pt x="0" y="0"/>
                  </a:moveTo>
                  <a:lnTo>
                    <a:pt x="0" y="15377"/>
                  </a:lnTo>
                  <a:lnTo>
                    <a:pt x="993" y="18189"/>
                  </a:lnTo>
                  <a:lnTo>
                    <a:pt x="2646" y="22048"/>
                  </a:lnTo>
                  <a:lnTo>
                    <a:pt x="4740" y="26605"/>
                  </a:lnTo>
                  <a:lnTo>
                    <a:pt x="6136" y="32619"/>
                  </a:lnTo>
                  <a:lnTo>
                    <a:pt x="7068" y="39606"/>
                  </a:lnTo>
                  <a:lnTo>
                    <a:pt x="7689" y="47240"/>
                  </a:lnTo>
                  <a:lnTo>
                    <a:pt x="9094" y="55306"/>
                  </a:lnTo>
                  <a:lnTo>
                    <a:pt x="11024" y="63660"/>
                  </a:lnTo>
                  <a:lnTo>
                    <a:pt x="13302" y="72205"/>
                  </a:lnTo>
                  <a:lnTo>
                    <a:pt x="14822" y="80879"/>
                  </a:lnTo>
                  <a:lnTo>
                    <a:pt x="15834" y="89638"/>
                  </a:lnTo>
                  <a:lnTo>
                    <a:pt x="16509" y="98454"/>
                  </a:lnTo>
                  <a:lnTo>
                    <a:pt x="17952" y="108300"/>
                  </a:lnTo>
                  <a:lnTo>
                    <a:pt x="19905" y="118833"/>
                  </a:lnTo>
                  <a:lnTo>
                    <a:pt x="24721" y="141119"/>
                  </a:lnTo>
                  <a:lnTo>
                    <a:pt x="30171" y="164254"/>
                  </a:lnTo>
                  <a:lnTo>
                    <a:pt x="32019" y="174987"/>
                  </a:lnTo>
                  <a:lnTo>
                    <a:pt x="33253" y="185118"/>
                  </a:lnTo>
                  <a:lnTo>
                    <a:pt x="34074" y="194850"/>
                  </a:lnTo>
                  <a:lnTo>
                    <a:pt x="34623" y="204314"/>
                  </a:lnTo>
                  <a:lnTo>
                    <a:pt x="35231" y="222767"/>
                  </a:lnTo>
                  <a:lnTo>
                    <a:pt x="36387" y="231855"/>
                  </a:lnTo>
                  <a:lnTo>
                    <a:pt x="38148" y="240890"/>
                  </a:lnTo>
                  <a:lnTo>
                    <a:pt x="40316" y="249890"/>
                  </a:lnTo>
                  <a:lnTo>
                    <a:pt x="41760" y="257875"/>
                  </a:lnTo>
                  <a:lnTo>
                    <a:pt x="42723" y="265182"/>
                  </a:lnTo>
                  <a:lnTo>
                    <a:pt x="43364" y="272038"/>
                  </a:lnTo>
                  <a:lnTo>
                    <a:pt x="43793" y="277601"/>
                  </a:lnTo>
                  <a:lnTo>
                    <a:pt x="44078" y="282302"/>
                  </a:lnTo>
                  <a:lnTo>
                    <a:pt x="44649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7286625" y="4554141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0" y="0"/>
                  </a:moveTo>
                  <a:lnTo>
                    <a:pt x="0" y="25731"/>
                  </a:lnTo>
                  <a:lnTo>
                    <a:pt x="992" y="32037"/>
                  </a:lnTo>
                  <a:lnTo>
                    <a:pt x="2646" y="39217"/>
                  </a:lnTo>
                  <a:lnTo>
                    <a:pt x="4739" y="46981"/>
                  </a:lnTo>
                  <a:lnTo>
                    <a:pt x="6137" y="55133"/>
                  </a:lnTo>
                  <a:lnTo>
                    <a:pt x="7068" y="63544"/>
                  </a:lnTo>
                  <a:lnTo>
                    <a:pt x="7689" y="72129"/>
                  </a:lnTo>
                  <a:lnTo>
                    <a:pt x="9095" y="80827"/>
                  </a:lnTo>
                  <a:lnTo>
                    <a:pt x="11023" y="89604"/>
                  </a:lnTo>
                  <a:lnTo>
                    <a:pt x="13302" y="98431"/>
                  </a:lnTo>
                  <a:lnTo>
                    <a:pt x="14822" y="108285"/>
                  </a:lnTo>
                  <a:lnTo>
                    <a:pt x="15834" y="118822"/>
                  </a:lnTo>
                  <a:lnTo>
                    <a:pt x="16509" y="129817"/>
                  </a:lnTo>
                  <a:lnTo>
                    <a:pt x="17259" y="149969"/>
                  </a:lnTo>
                  <a:lnTo>
                    <a:pt x="17682" y="178050"/>
                  </a:lnTo>
                  <a:lnTo>
                    <a:pt x="17824" y="214205"/>
                  </a:lnTo>
                  <a:lnTo>
                    <a:pt x="18828" y="222178"/>
                  </a:lnTo>
                  <a:lnTo>
                    <a:pt x="20489" y="229478"/>
                  </a:lnTo>
                  <a:lnTo>
                    <a:pt x="22590" y="236329"/>
                  </a:lnTo>
                  <a:lnTo>
                    <a:pt x="23989" y="242881"/>
                  </a:lnTo>
                  <a:lnTo>
                    <a:pt x="24922" y="249233"/>
                  </a:lnTo>
                  <a:lnTo>
                    <a:pt x="25544" y="255452"/>
                  </a:lnTo>
                  <a:lnTo>
                    <a:pt x="25959" y="260590"/>
                  </a:lnTo>
                  <a:lnTo>
                    <a:pt x="26420" y="268946"/>
                  </a:lnTo>
                  <a:lnTo>
                    <a:pt x="26626" y="275966"/>
                  </a:lnTo>
                  <a:lnTo>
                    <a:pt x="26789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7286625" y="5063133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8930" y="0"/>
                  </a:moveTo>
                  <a:lnTo>
                    <a:pt x="8930" y="240616"/>
                  </a:lnTo>
                  <a:lnTo>
                    <a:pt x="7938" y="248715"/>
                  </a:lnTo>
                  <a:lnTo>
                    <a:pt x="6284" y="256100"/>
                  </a:lnTo>
                  <a:lnTo>
                    <a:pt x="4190" y="263007"/>
                  </a:lnTo>
                  <a:lnTo>
                    <a:pt x="2793" y="268603"/>
                  </a:lnTo>
                  <a:lnTo>
                    <a:pt x="1862" y="273327"/>
                  </a:lnTo>
                  <a:lnTo>
                    <a:pt x="1241" y="277468"/>
                  </a:lnTo>
                  <a:lnTo>
                    <a:pt x="827" y="281221"/>
                  </a:lnTo>
                  <a:lnTo>
                    <a:pt x="551" y="284714"/>
                  </a:lnTo>
                  <a:lnTo>
                    <a:pt x="0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7375922" y="5063133"/>
              <a:ext cx="17750" cy="258962"/>
            </a:xfrm>
            <a:custGeom>
              <a:avLst/>
              <a:gdLst/>
              <a:ahLst/>
              <a:cxnLst/>
              <a:rect l="0" t="0" r="0" b="0"/>
              <a:pathLst>
                <a:path w="17750" h="258962">
                  <a:moveTo>
                    <a:pt x="0" y="0"/>
                  </a:moveTo>
                  <a:lnTo>
                    <a:pt x="0" y="12429"/>
                  </a:lnTo>
                  <a:lnTo>
                    <a:pt x="992" y="16223"/>
                  </a:lnTo>
                  <a:lnTo>
                    <a:pt x="2645" y="20737"/>
                  </a:lnTo>
                  <a:lnTo>
                    <a:pt x="4739" y="25731"/>
                  </a:lnTo>
                  <a:lnTo>
                    <a:pt x="6137" y="31044"/>
                  </a:lnTo>
                  <a:lnTo>
                    <a:pt x="7068" y="36571"/>
                  </a:lnTo>
                  <a:lnTo>
                    <a:pt x="7689" y="42241"/>
                  </a:lnTo>
                  <a:lnTo>
                    <a:pt x="8102" y="48996"/>
                  </a:lnTo>
                  <a:lnTo>
                    <a:pt x="8561" y="64440"/>
                  </a:lnTo>
                  <a:lnTo>
                    <a:pt x="8820" y="89870"/>
                  </a:lnTo>
                  <a:lnTo>
                    <a:pt x="9849" y="98608"/>
                  </a:lnTo>
                  <a:lnTo>
                    <a:pt x="11526" y="107411"/>
                  </a:lnTo>
                  <a:lnTo>
                    <a:pt x="13636" y="116256"/>
                  </a:lnTo>
                  <a:lnTo>
                    <a:pt x="15045" y="125128"/>
                  </a:lnTo>
                  <a:lnTo>
                    <a:pt x="15983" y="134021"/>
                  </a:lnTo>
                  <a:lnTo>
                    <a:pt x="16608" y="142925"/>
                  </a:lnTo>
                  <a:lnTo>
                    <a:pt x="17024" y="151838"/>
                  </a:lnTo>
                  <a:lnTo>
                    <a:pt x="17489" y="169679"/>
                  </a:lnTo>
                  <a:lnTo>
                    <a:pt x="17749" y="191717"/>
                  </a:lnTo>
                  <a:lnTo>
                    <a:pt x="16793" y="198257"/>
                  </a:lnTo>
                  <a:lnTo>
                    <a:pt x="15164" y="204601"/>
                  </a:lnTo>
                  <a:lnTo>
                    <a:pt x="13086" y="210814"/>
                  </a:lnTo>
                  <a:lnTo>
                    <a:pt x="11700" y="216942"/>
                  </a:lnTo>
                  <a:lnTo>
                    <a:pt x="10776" y="223011"/>
                  </a:lnTo>
                  <a:lnTo>
                    <a:pt x="10160" y="229041"/>
                  </a:lnTo>
                  <a:lnTo>
                    <a:pt x="9750" y="234053"/>
                  </a:lnTo>
                  <a:lnTo>
                    <a:pt x="9477" y="238387"/>
                  </a:lnTo>
                  <a:lnTo>
                    <a:pt x="9037" y="247731"/>
                  </a:lnTo>
                  <a:lnTo>
                    <a:pt x="8977" y="251655"/>
                  </a:lnTo>
                  <a:lnTo>
                    <a:pt x="8930" y="258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7465219" y="5036344"/>
              <a:ext cx="17850" cy="276822"/>
            </a:xfrm>
            <a:custGeom>
              <a:avLst/>
              <a:gdLst/>
              <a:ahLst/>
              <a:cxnLst/>
              <a:rect l="0" t="0" r="0" b="0"/>
              <a:pathLst>
                <a:path w="17850" h="276822">
                  <a:moveTo>
                    <a:pt x="8929" y="0"/>
                  </a:moveTo>
                  <a:lnTo>
                    <a:pt x="8929" y="4740"/>
                  </a:lnTo>
                  <a:lnTo>
                    <a:pt x="9922" y="6137"/>
                  </a:lnTo>
                  <a:lnTo>
                    <a:pt x="11575" y="7068"/>
                  </a:lnTo>
                  <a:lnTo>
                    <a:pt x="13669" y="7688"/>
                  </a:lnTo>
                  <a:lnTo>
                    <a:pt x="15066" y="10086"/>
                  </a:lnTo>
                  <a:lnTo>
                    <a:pt x="15997" y="13670"/>
                  </a:lnTo>
                  <a:lnTo>
                    <a:pt x="16618" y="18043"/>
                  </a:lnTo>
                  <a:lnTo>
                    <a:pt x="17032" y="22943"/>
                  </a:lnTo>
                  <a:lnTo>
                    <a:pt x="17307" y="28193"/>
                  </a:lnTo>
                  <a:lnTo>
                    <a:pt x="17614" y="39319"/>
                  </a:lnTo>
                  <a:lnTo>
                    <a:pt x="17849" y="103514"/>
                  </a:lnTo>
                  <a:lnTo>
                    <a:pt x="16860" y="113658"/>
                  </a:lnTo>
                  <a:lnTo>
                    <a:pt x="15209" y="123397"/>
                  </a:lnTo>
                  <a:lnTo>
                    <a:pt x="13116" y="132866"/>
                  </a:lnTo>
                  <a:lnTo>
                    <a:pt x="11721" y="143148"/>
                  </a:lnTo>
                  <a:lnTo>
                    <a:pt x="10790" y="153971"/>
                  </a:lnTo>
                  <a:lnTo>
                    <a:pt x="9757" y="174596"/>
                  </a:lnTo>
                  <a:lnTo>
                    <a:pt x="9297" y="190377"/>
                  </a:lnTo>
                  <a:lnTo>
                    <a:pt x="9039" y="215158"/>
                  </a:lnTo>
                  <a:lnTo>
                    <a:pt x="8009" y="222814"/>
                  </a:lnTo>
                  <a:lnTo>
                    <a:pt x="6332" y="229902"/>
                  </a:lnTo>
                  <a:lnTo>
                    <a:pt x="4221" y="236612"/>
                  </a:lnTo>
                  <a:lnTo>
                    <a:pt x="2814" y="242078"/>
                  </a:lnTo>
                  <a:lnTo>
                    <a:pt x="1876" y="246713"/>
                  </a:lnTo>
                  <a:lnTo>
                    <a:pt x="1251" y="250796"/>
                  </a:lnTo>
                  <a:lnTo>
                    <a:pt x="833" y="254509"/>
                  </a:lnTo>
                  <a:lnTo>
                    <a:pt x="370" y="261282"/>
                  </a:lnTo>
                  <a:lnTo>
                    <a:pt x="165" y="267600"/>
                  </a:lnTo>
                  <a:lnTo>
                    <a:pt x="0" y="276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7599164" y="5036344"/>
              <a:ext cx="17850" cy="303610"/>
            </a:xfrm>
            <a:custGeom>
              <a:avLst/>
              <a:gdLst/>
              <a:ahLst/>
              <a:cxnLst/>
              <a:rect l="0" t="0" r="0" b="0"/>
              <a:pathLst>
                <a:path w="17850" h="303610">
                  <a:moveTo>
                    <a:pt x="8930" y="0"/>
                  </a:moveTo>
                  <a:lnTo>
                    <a:pt x="8930" y="25731"/>
                  </a:lnTo>
                  <a:lnTo>
                    <a:pt x="9922" y="31044"/>
                  </a:lnTo>
                  <a:lnTo>
                    <a:pt x="11575" y="36571"/>
                  </a:lnTo>
                  <a:lnTo>
                    <a:pt x="13669" y="42241"/>
                  </a:lnTo>
                  <a:lnTo>
                    <a:pt x="15066" y="48996"/>
                  </a:lnTo>
                  <a:lnTo>
                    <a:pt x="15998" y="56476"/>
                  </a:lnTo>
                  <a:lnTo>
                    <a:pt x="16618" y="64440"/>
                  </a:lnTo>
                  <a:lnTo>
                    <a:pt x="17032" y="72726"/>
                  </a:lnTo>
                  <a:lnTo>
                    <a:pt x="17491" y="89869"/>
                  </a:lnTo>
                  <a:lnTo>
                    <a:pt x="17849" y="190670"/>
                  </a:lnTo>
                  <a:lnTo>
                    <a:pt x="16860" y="201527"/>
                  </a:lnTo>
                  <a:lnTo>
                    <a:pt x="15209" y="211742"/>
                  </a:lnTo>
                  <a:lnTo>
                    <a:pt x="13116" y="221528"/>
                  </a:lnTo>
                  <a:lnTo>
                    <a:pt x="11721" y="231029"/>
                  </a:lnTo>
                  <a:lnTo>
                    <a:pt x="10790" y="240340"/>
                  </a:lnTo>
                  <a:lnTo>
                    <a:pt x="10170" y="249523"/>
                  </a:lnTo>
                  <a:lnTo>
                    <a:pt x="9757" y="258622"/>
                  </a:lnTo>
                  <a:lnTo>
                    <a:pt x="9297" y="276670"/>
                  </a:lnTo>
                  <a:lnTo>
                    <a:pt x="8183" y="283665"/>
                  </a:lnTo>
                  <a:lnTo>
                    <a:pt x="6447" y="289321"/>
                  </a:lnTo>
                  <a:lnTo>
                    <a:pt x="0" y="303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7268766" y="5072063"/>
              <a:ext cx="401837" cy="303610"/>
            </a:xfrm>
            <a:custGeom>
              <a:avLst/>
              <a:gdLst/>
              <a:ahLst/>
              <a:cxnLst/>
              <a:rect l="0" t="0" r="0" b="0"/>
              <a:pathLst>
                <a:path w="401837" h="303610">
                  <a:moveTo>
                    <a:pt x="401836" y="0"/>
                  </a:moveTo>
                  <a:lnTo>
                    <a:pt x="392354" y="4740"/>
                  </a:lnTo>
                  <a:lnTo>
                    <a:pt x="389561" y="7129"/>
                  </a:lnTo>
                  <a:lnTo>
                    <a:pt x="387699" y="9713"/>
                  </a:lnTo>
                  <a:lnTo>
                    <a:pt x="386458" y="12429"/>
                  </a:lnTo>
                  <a:lnTo>
                    <a:pt x="379787" y="18091"/>
                  </a:lnTo>
                  <a:lnTo>
                    <a:pt x="369216" y="24907"/>
                  </a:lnTo>
                  <a:lnTo>
                    <a:pt x="354596" y="34552"/>
                  </a:lnTo>
                  <a:lnTo>
                    <a:pt x="347522" y="39902"/>
                  </a:lnTo>
                  <a:lnTo>
                    <a:pt x="340821" y="45453"/>
                  </a:lnTo>
                  <a:lnTo>
                    <a:pt x="334371" y="51137"/>
                  </a:lnTo>
                  <a:lnTo>
                    <a:pt x="326101" y="56912"/>
                  </a:lnTo>
                  <a:lnTo>
                    <a:pt x="316619" y="62746"/>
                  </a:lnTo>
                  <a:lnTo>
                    <a:pt x="306329" y="68619"/>
                  </a:lnTo>
                  <a:lnTo>
                    <a:pt x="296493" y="74520"/>
                  </a:lnTo>
                  <a:lnTo>
                    <a:pt x="277626" y="86367"/>
                  </a:lnTo>
                  <a:lnTo>
                    <a:pt x="267435" y="93297"/>
                  </a:lnTo>
                  <a:lnTo>
                    <a:pt x="245529" y="108934"/>
                  </a:lnTo>
                  <a:lnTo>
                    <a:pt x="210884" y="134472"/>
                  </a:lnTo>
                  <a:lnTo>
                    <a:pt x="198135" y="143226"/>
                  </a:lnTo>
                  <a:lnTo>
                    <a:pt x="170742" y="160890"/>
                  </a:lnTo>
                  <a:lnTo>
                    <a:pt x="157485" y="170760"/>
                  </a:lnTo>
                  <a:lnTo>
                    <a:pt x="144677" y="181308"/>
                  </a:lnTo>
                  <a:lnTo>
                    <a:pt x="132170" y="192309"/>
                  </a:lnTo>
                  <a:lnTo>
                    <a:pt x="119863" y="202620"/>
                  </a:lnTo>
                  <a:lnTo>
                    <a:pt x="95605" y="222014"/>
                  </a:lnTo>
                  <a:lnTo>
                    <a:pt x="59636" y="249667"/>
                  </a:lnTo>
                  <a:lnTo>
                    <a:pt x="49679" y="257726"/>
                  </a:lnTo>
                  <a:lnTo>
                    <a:pt x="41057" y="265083"/>
                  </a:lnTo>
                  <a:lnTo>
                    <a:pt x="33324" y="271972"/>
                  </a:lnTo>
                  <a:lnTo>
                    <a:pt x="19440" y="284918"/>
                  </a:lnTo>
                  <a:lnTo>
                    <a:pt x="0" y="303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7759898" y="5054204"/>
              <a:ext cx="17493" cy="285751"/>
            </a:xfrm>
            <a:custGeom>
              <a:avLst/>
              <a:gdLst/>
              <a:ahLst/>
              <a:cxnLst/>
              <a:rect l="0" t="0" r="0" b="0"/>
              <a:pathLst>
                <a:path w="17493" h="285751">
                  <a:moveTo>
                    <a:pt x="8930" y="0"/>
                  </a:moveTo>
                  <a:lnTo>
                    <a:pt x="8930" y="47854"/>
                  </a:lnTo>
                  <a:lnTo>
                    <a:pt x="9922" y="55715"/>
                  </a:lnTo>
                  <a:lnTo>
                    <a:pt x="11576" y="63932"/>
                  </a:lnTo>
                  <a:lnTo>
                    <a:pt x="13669" y="72387"/>
                  </a:lnTo>
                  <a:lnTo>
                    <a:pt x="15066" y="81992"/>
                  </a:lnTo>
                  <a:lnTo>
                    <a:pt x="15998" y="92365"/>
                  </a:lnTo>
                  <a:lnTo>
                    <a:pt x="16619" y="103248"/>
                  </a:lnTo>
                  <a:lnTo>
                    <a:pt x="17308" y="123278"/>
                  </a:lnTo>
                  <a:lnTo>
                    <a:pt x="17492" y="132788"/>
                  </a:lnTo>
                  <a:lnTo>
                    <a:pt x="16623" y="143095"/>
                  </a:lnTo>
                  <a:lnTo>
                    <a:pt x="15050" y="153936"/>
                  </a:lnTo>
                  <a:lnTo>
                    <a:pt x="13010" y="165131"/>
                  </a:lnTo>
                  <a:lnTo>
                    <a:pt x="11650" y="175572"/>
                  </a:lnTo>
                  <a:lnTo>
                    <a:pt x="10743" y="185509"/>
                  </a:lnTo>
                  <a:lnTo>
                    <a:pt x="10139" y="195110"/>
                  </a:lnTo>
                  <a:lnTo>
                    <a:pt x="9467" y="211070"/>
                  </a:lnTo>
                  <a:lnTo>
                    <a:pt x="9288" y="218104"/>
                  </a:lnTo>
                  <a:lnTo>
                    <a:pt x="8177" y="224778"/>
                  </a:lnTo>
                  <a:lnTo>
                    <a:pt x="6443" y="231211"/>
                  </a:lnTo>
                  <a:lnTo>
                    <a:pt x="4296" y="237485"/>
                  </a:lnTo>
                  <a:lnTo>
                    <a:pt x="2864" y="243651"/>
                  </a:lnTo>
                  <a:lnTo>
                    <a:pt x="1909" y="249746"/>
                  </a:lnTo>
                  <a:lnTo>
                    <a:pt x="1273" y="255794"/>
                  </a:lnTo>
                  <a:lnTo>
                    <a:pt x="849" y="260818"/>
                  </a:lnTo>
                  <a:lnTo>
                    <a:pt x="378" y="269047"/>
                  </a:lnTo>
                  <a:lnTo>
                    <a:pt x="169" y="276011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7858125" y="5018485"/>
              <a:ext cx="22753" cy="276821"/>
            </a:xfrm>
            <a:custGeom>
              <a:avLst/>
              <a:gdLst/>
              <a:ahLst/>
              <a:cxnLst/>
              <a:rect l="0" t="0" r="0" b="0"/>
              <a:pathLst>
                <a:path w="22753" h="276821">
                  <a:moveTo>
                    <a:pt x="0" y="0"/>
                  </a:moveTo>
                  <a:lnTo>
                    <a:pt x="4739" y="4740"/>
                  </a:lnTo>
                  <a:lnTo>
                    <a:pt x="6136" y="7128"/>
                  </a:lnTo>
                  <a:lnTo>
                    <a:pt x="7068" y="9713"/>
                  </a:lnTo>
                  <a:lnTo>
                    <a:pt x="7689" y="12428"/>
                  </a:lnTo>
                  <a:lnTo>
                    <a:pt x="8103" y="17215"/>
                  </a:lnTo>
                  <a:lnTo>
                    <a:pt x="8378" y="23383"/>
                  </a:lnTo>
                  <a:lnTo>
                    <a:pt x="8561" y="30472"/>
                  </a:lnTo>
                  <a:lnTo>
                    <a:pt x="9676" y="38173"/>
                  </a:lnTo>
                  <a:lnTo>
                    <a:pt x="11412" y="46285"/>
                  </a:lnTo>
                  <a:lnTo>
                    <a:pt x="13561" y="54669"/>
                  </a:lnTo>
                  <a:lnTo>
                    <a:pt x="14994" y="63235"/>
                  </a:lnTo>
                  <a:lnTo>
                    <a:pt x="15949" y="71922"/>
                  </a:lnTo>
                  <a:lnTo>
                    <a:pt x="16586" y="80690"/>
                  </a:lnTo>
                  <a:lnTo>
                    <a:pt x="18003" y="89512"/>
                  </a:lnTo>
                  <a:lnTo>
                    <a:pt x="19939" y="98370"/>
                  </a:lnTo>
                  <a:lnTo>
                    <a:pt x="22222" y="107252"/>
                  </a:lnTo>
                  <a:lnTo>
                    <a:pt x="22752" y="117142"/>
                  </a:lnTo>
                  <a:lnTo>
                    <a:pt x="22113" y="127703"/>
                  </a:lnTo>
                  <a:lnTo>
                    <a:pt x="20696" y="138714"/>
                  </a:lnTo>
                  <a:lnTo>
                    <a:pt x="19750" y="149030"/>
                  </a:lnTo>
                  <a:lnTo>
                    <a:pt x="19120" y="158885"/>
                  </a:lnTo>
                  <a:lnTo>
                    <a:pt x="18419" y="177771"/>
                  </a:lnTo>
                  <a:lnTo>
                    <a:pt x="18108" y="196087"/>
                  </a:lnTo>
                  <a:lnTo>
                    <a:pt x="17033" y="204147"/>
                  </a:lnTo>
                  <a:lnTo>
                    <a:pt x="15324" y="211504"/>
                  </a:lnTo>
                  <a:lnTo>
                    <a:pt x="8178" y="233985"/>
                  </a:lnTo>
                  <a:lnTo>
                    <a:pt x="5452" y="242310"/>
                  </a:lnTo>
                  <a:lnTo>
                    <a:pt x="3634" y="248852"/>
                  </a:lnTo>
                  <a:lnTo>
                    <a:pt x="2423" y="254206"/>
                  </a:lnTo>
                  <a:lnTo>
                    <a:pt x="1615" y="258768"/>
                  </a:lnTo>
                  <a:lnTo>
                    <a:pt x="1077" y="262801"/>
                  </a:lnTo>
                  <a:lnTo>
                    <a:pt x="718" y="266482"/>
                  </a:lnTo>
                  <a:lnTo>
                    <a:pt x="0" y="276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7358063" y="5491758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0" y="0"/>
                  </a:moveTo>
                  <a:lnTo>
                    <a:pt x="0" y="13302"/>
                  </a:lnTo>
                  <a:lnTo>
                    <a:pt x="992" y="14821"/>
                  </a:lnTo>
                  <a:lnTo>
                    <a:pt x="2645" y="15834"/>
                  </a:lnTo>
                  <a:lnTo>
                    <a:pt x="7688" y="17459"/>
                  </a:lnTo>
                  <a:lnTo>
                    <a:pt x="8102" y="18585"/>
                  </a:lnTo>
                  <a:lnTo>
                    <a:pt x="8377" y="20327"/>
                  </a:lnTo>
                  <a:lnTo>
                    <a:pt x="8820" y="25512"/>
                  </a:lnTo>
                  <a:lnTo>
                    <a:pt x="8919" y="46794"/>
                  </a:lnTo>
                  <a:lnTo>
                    <a:pt x="8929" y="330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7465219" y="5616774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0" y="0"/>
                  </a:moveTo>
                  <a:lnTo>
                    <a:pt x="0" y="123755"/>
                  </a:lnTo>
                  <a:lnTo>
                    <a:pt x="992" y="134097"/>
                  </a:lnTo>
                  <a:lnTo>
                    <a:pt x="2645" y="144961"/>
                  </a:lnTo>
                  <a:lnTo>
                    <a:pt x="4739" y="156171"/>
                  </a:lnTo>
                  <a:lnTo>
                    <a:pt x="6137" y="167614"/>
                  </a:lnTo>
                  <a:lnTo>
                    <a:pt x="7068" y="179212"/>
                  </a:lnTo>
                  <a:lnTo>
                    <a:pt x="8102" y="200696"/>
                  </a:lnTo>
                  <a:lnTo>
                    <a:pt x="8561" y="216860"/>
                  </a:lnTo>
                  <a:lnTo>
                    <a:pt x="892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7590234" y="5473899"/>
              <a:ext cx="17861" cy="383977"/>
            </a:xfrm>
            <a:custGeom>
              <a:avLst/>
              <a:gdLst/>
              <a:ahLst/>
              <a:cxnLst/>
              <a:rect l="0" t="0" r="0" b="0"/>
              <a:pathLst>
                <a:path w="17861" h="383977">
                  <a:moveTo>
                    <a:pt x="0" y="0"/>
                  </a:moveTo>
                  <a:lnTo>
                    <a:pt x="0" y="30472"/>
                  </a:lnTo>
                  <a:lnTo>
                    <a:pt x="993" y="38173"/>
                  </a:lnTo>
                  <a:lnTo>
                    <a:pt x="2646" y="46285"/>
                  </a:lnTo>
                  <a:lnTo>
                    <a:pt x="4740" y="54669"/>
                  </a:lnTo>
                  <a:lnTo>
                    <a:pt x="6136" y="63236"/>
                  </a:lnTo>
                  <a:lnTo>
                    <a:pt x="7068" y="71923"/>
                  </a:lnTo>
                  <a:lnTo>
                    <a:pt x="7689" y="80691"/>
                  </a:lnTo>
                  <a:lnTo>
                    <a:pt x="8103" y="91497"/>
                  </a:lnTo>
                  <a:lnTo>
                    <a:pt x="8685" y="129416"/>
                  </a:lnTo>
                  <a:lnTo>
                    <a:pt x="8821" y="154091"/>
                  </a:lnTo>
                  <a:lnTo>
                    <a:pt x="9849" y="167219"/>
                  </a:lnTo>
                  <a:lnTo>
                    <a:pt x="11527" y="180933"/>
                  </a:lnTo>
                  <a:lnTo>
                    <a:pt x="13638" y="195036"/>
                  </a:lnTo>
                  <a:lnTo>
                    <a:pt x="15045" y="209399"/>
                  </a:lnTo>
                  <a:lnTo>
                    <a:pt x="15983" y="223935"/>
                  </a:lnTo>
                  <a:lnTo>
                    <a:pt x="17026" y="252324"/>
                  </a:lnTo>
                  <a:lnTo>
                    <a:pt x="17612" y="290619"/>
                  </a:lnTo>
                  <a:lnTo>
                    <a:pt x="17860" y="3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1143000" y="2562820"/>
            <a:ext cx="35720" cy="348259"/>
          </a:xfrm>
          <a:custGeom>
            <a:avLst/>
            <a:gdLst/>
            <a:ahLst/>
            <a:cxnLst/>
            <a:rect l="0" t="0" r="0" b="0"/>
            <a:pathLst>
              <a:path w="35720" h="34825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78594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03609"/>
                </a:lnTo>
                <a:lnTo>
                  <a:pt x="17859" y="321469"/>
                </a:lnTo>
                <a:lnTo>
                  <a:pt x="17859" y="330398"/>
                </a:lnTo>
                <a:lnTo>
                  <a:pt x="26789" y="339328"/>
                </a:lnTo>
                <a:lnTo>
                  <a:pt x="26789" y="348258"/>
                </a:lnTo>
                <a:lnTo>
                  <a:pt x="26789" y="348258"/>
                </a:lnTo>
                <a:lnTo>
                  <a:pt x="35719" y="348258"/>
                </a:lnTo>
                <a:lnTo>
                  <a:pt x="35719" y="348258"/>
                </a:lnTo>
                <a:lnTo>
                  <a:pt x="35719" y="348258"/>
                </a:lnTo>
                <a:lnTo>
                  <a:pt x="35719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982266" y="2607469"/>
            <a:ext cx="312540" cy="8930"/>
          </a:xfrm>
          <a:custGeom>
            <a:avLst/>
            <a:gdLst/>
            <a:ahLst/>
            <a:cxnLst/>
            <a:rect l="0" t="0" r="0" b="0"/>
            <a:pathLst>
              <a:path w="31254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71437" y="8929"/>
                </a:lnTo>
                <a:lnTo>
                  <a:pt x="98226" y="8929"/>
                </a:lnTo>
                <a:lnTo>
                  <a:pt x="125015" y="8929"/>
                </a:lnTo>
                <a:lnTo>
                  <a:pt x="160734" y="8929"/>
                </a:lnTo>
                <a:lnTo>
                  <a:pt x="187523" y="8929"/>
                </a:lnTo>
                <a:lnTo>
                  <a:pt x="223242" y="8929"/>
                </a:lnTo>
                <a:lnTo>
                  <a:pt x="250031" y="0"/>
                </a:lnTo>
                <a:lnTo>
                  <a:pt x="267890" y="0"/>
                </a:lnTo>
                <a:lnTo>
                  <a:pt x="29467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321594" y="2544961"/>
            <a:ext cx="232173" cy="321469"/>
          </a:xfrm>
          <a:custGeom>
            <a:avLst/>
            <a:gdLst/>
            <a:ahLst/>
            <a:cxnLst/>
            <a:rect l="0" t="0" r="0" b="0"/>
            <a:pathLst>
              <a:path w="232173" h="32146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14312"/>
                </a:lnTo>
                <a:lnTo>
                  <a:pt x="44648" y="232172"/>
                </a:lnTo>
                <a:lnTo>
                  <a:pt x="53578" y="250031"/>
                </a:lnTo>
                <a:lnTo>
                  <a:pt x="53578" y="258960"/>
                </a:lnTo>
                <a:lnTo>
                  <a:pt x="62508" y="276820"/>
                </a:lnTo>
                <a:lnTo>
                  <a:pt x="62508" y="285750"/>
                </a:lnTo>
                <a:lnTo>
                  <a:pt x="71437" y="285750"/>
                </a:lnTo>
                <a:lnTo>
                  <a:pt x="71437" y="294679"/>
                </a:lnTo>
                <a:lnTo>
                  <a:pt x="71437" y="294679"/>
                </a:lnTo>
                <a:lnTo>
                  <a:pt x="71437" y="294679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76820"/>
                </a:lnTo>
                <a:lnTo>
                  <a:pt x="62508" y="258960"/>
                </a:lnTo>
                <a:lnTo>
                  <a:pt x="62508" y="250031"/>
                </a:lnTo>
                <a:lnTo>
                  <a:pt x="62508" y="232172"/>
                </a:lnTo>
                <a:lnTo>
                  <a:pt x="53578" y="223242"/>
                </a:lnTo>
                <a:lnTo>
                  <a:pt x="53578" y="205383"/>
                </a:lnTo>
                <a:lnTo>
                  <a:pt x="53578" y="196453"/>
                </a:lnTo>
                <a:lnTo>
                  <a:pt x="62508" y="187523"/>
                </a:lnTo>
                <a:lnTo>
                  <a:pt x="71437" y="178594"/>
                </a:lnTo>
                <a:lnTo>
                  <a:pt x="80367" y="17859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60734" y="178594"/>
                </a:lnTo>
                <a:lnTo>
                  <a:pt x="169664" y="187523"/>
                </a:lnTo>
                <a:lnTo>
                  <a:pt x="178594" y="196453"/>
                </a:lnTo>
                <a:lnTo>
                  <a:pt x="187523" y="205383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214312" y="258960"/>
                </a:lnTo>
                <a:lnTo>
                  <a:pt x="214312" y="267890"/>
                </a:lnTo>
                <a:lnTo>
                  <a:pt x="214312" y="285750"/>
                </a:lnTo>
                <a:lnTo>
                  <a:pt x="223242" y="294679"/>
                </a:lnTo>
                <a:lnTo>
                  <a:pt x="223242" y="294679"/>
                </a:lnTo>
                <a:lnTo>
                  <a:pt x="223242" y="312539"/>
                </a:lnTo>
                <a:lnTo>
                  <a:pt x="232172" y="312539"/>
                </a:lnTo>
                <a:lnTo>
                  <a:pt x="223242" y="321468"/>
                </a:lnTo>
                <a:lnTo>
                  <a:pt x="223242" y="321468"/>
                </a:lnTo>
                <a:lnTo>
                  <a:pt x="232172" y="321468"/>
                </a:lnTo>
                <a:lnTo>
                  <a:pt x="232172" y="321468"/>
                </a:lnTo>
                <a:lnTo>
                  <a:pt x="232172" y="321468"/>
                </a:lnTo>
                <a:lnTo>
                  <a:pt x="232172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60922" y="2678906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723430" y="278606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678781" y="2786063"/>
            <a:ext cx="17861" cy="17859"/>
          </a:xfrm>
          <a:custGeom>
            <a:avLst/>
            <a:gdLst/>
            <a:ahLst/>
            <a:cxnLst/>
            <a:rect l="0" t="0" r="0" b="0"/>
            <a:pathLst>
              <a:path w="17861" h="17859">
                <a:moveTo>
                  <a:pt x="17860" y="17858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982391" y="2428875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991320" y="2419945"/>
            <a:ext cx="196454" cy="446485"/>
          </a:xfrm>
          <a:custGeom>
            <a:avLst/>
            <a:gdLst/>
            <a:ahLst/>
            <a:cxnLst/>
            <a:rect l="0" t="0" r="0" b="0"/>
            <a:pathLst>
              <a:path w="196454" h="446485">
                <a:moveTo>
                  <a:pt x="196453" y="0"/>
                </a:move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96453" y="0"/>
                </a:lnTo>
                <a:lnTo>
                  <a:pt x="187524" y="8930"/>
                </a:lnTo>
                <a:lnTo>
                  <a:pt x="187524" y="17859"/>
                </a:lnTo>
                <a:lnTo>
                  <a:pt x="178594" y="35719"/>
                </a:lnTo>
                <a:lnTo>
                  <a:pt x="169664" y="62508"/>
                </a:lnTo>
                <a:lnTo>
                  <a:pt x="151805" y="80368"/>
                </a:lnTo>
                <a:lnTo>
                  <a:pt x="133946" y="116086"/>
                </a:lnTo>
                <a:lnTo>
                  <a:pt x="125016" y="142875"/>
                </a:lnTo>
                <a:lnTo>
                  <a:pt x="107157" y="178594"/>
                </a:lnTo>
                <a:lnTo>
                  <a:pt x="89297" y="205383"/>
                </a:lnTo>
                <a:lnTo>
                  <a:pt x="80368" y="241102"/>
                </a:lnTo>
                <a:lnTo>
                  <a:pt x="71438" y="267891"/>
                </a:lnTo>
                <a:lnTo>
                  <a:pt x="53578" y="303610"/>
                </a:lnTo>
                <a:lnTo>
                  <a:pt x="44649" y="330399"/>
                </a:lnTo>
                <a:lnTo>
                  <a:pt x="35719" y="357188"/>
                </a:lnTo>
                <a:lnTo>
                  <a:pt x="26789" y="383976"/>
                </a:lnTo>
                <a:lnTo>
                  <a:pt x="17860" y="401836"/>
                </a:lnTo>
                <a:lnTo>
                  <a:pt x="8930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37555"/>
                </a:lnTo>
                <a:lnTo>
                  <a:pt x="0" y="446484"/>
                </a:lnTo>
                <a:lnTo>
                  <a:pt x="0" y="4464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125266" y="2669977"/>
            <a:ext cx="232173" cy="196453"/>
          </a:xfrm>
          <a:custGeom>
            <a:avLst/>
            <a:gdLst/>
            <a:ahLst/>
            <a:cxnLst/>
            <a:rect l="0" t="0" r="0" b="0"/>
            <a:pathLst>
              <a:path w="232173" h="196453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62507" y="17859"/>
                </a:lnTo>
                <a:lnTo>
                  <a:pt x="53578" y="35718"/>
                </a:lnTo>
                <a:lnTo>
                  <a:pt x="44648" y="44648"/>
                </a:lnTo>
                <a:lnTo>
                  <a:pt x="26789" y="62507"/>
                </a:lnTo>
                <a:lnTo>
                  <a:pt x="17859" y="80367"/>
                </a:lnTo>
                <a:lnTo>
                  <a:pt x="8929" y="98226"/>
                </a:lnTo>
                <a:lnTo>
                  <a:pt x="0" y="116086"/>
                </a:lnTo>
                <a:lnTo>
                  <a:pt x="0" y="133944"/>
                </a:lnTo>
                <a:lnTo>
                  <a:pt x="0" y="151804"/>
                </a:lnTo>
                <a:lnTo>
                  <a:pt x="8929" y="169663"/>
                </a:lnTo>
                <a:lnTo>
                  <a:pt x="17859" y="178593"/>
                </a:lnTo>
                <a:lnTo>
                  <a:pt x="35718" y="187523"/>
                </a:lnTo>
                <a:lnTo>
                  <a:pt x="53578" y="196452"/>
                </a:lnTo>
                <a:lnTo>
                  <a:pt x="71437" y="196452"/>
                </a:lnTo>
                <a:lnTo>
                  <a:pt x="98226" y="187523"/>
                </a:lnTo>
                <a:lnTo>
                  <a:pt x="125015" y="187523"/>
                </a:lnTo>
                <a:lnTo>
                  <a:pt x="142875" y="169663"/>
                </a:lnTo>
                <a:lnTo>
                  <a:pt x="169664" y="169663"/>
                </a:lnTo>
                <a:lnTo>
                  <a:pt x="187523" y="160734"/>
                </a:lnTo>
                <a:lnTo>
                  <a:pt x="205382" y="142874"/>
                </a:lnTo>
                <a:lnTo>
                  <a:pt x="223242" y="142874"/>
                </a:lnTo>
                <a:lnTo>
                  <a:pt x="223242" y="133944"/>
                </a:lnTo>
                <a:lnTo>
                  <a:pt x="232172" y="125015"/>
                </a:lnTo>
                <a:lnTo>
                  <a:pt x="232172" y="116086"/>
                </a:lnTo>
                <a:lnTo>
                  <a:pt x="223242" y="107156"/>
                </a:lnTo>
                <a:lnTo>
                  <a:pt x="223242" y="98226"/>
                </a:lnTo>
                <a:lnTo>
                  <a:pt x="205382" y="98226"/>
                </a:lnTo>
                <a:lnTo>
                  <a:pt x="196453" y="98226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42875" y="116086"/>
                </a:lnTo>
                <a:lnTo>
                  <a:pt x="125015" y="125015"/>
                </a:lnTo>
                <a:lnTo>
                  <a:pt x="116086" y="133944"/>
                </a:lnTo>
                <a:lnTo>
                  <a:pt x="107156" y="142874"/>
                </a:lnTo>
                <a:lnTo>
                  <a:pt x="98226" y="160734"/>
                </a:lnTo>
                <a:lnTo>
                  <a:pt x="98226" y="169663"/>
                </a:lnTo>
                <a:lnTo>
                  <a:pt x="107156" y="178593"/>
                </a:lnTo>
                <a:lnTo>
                  <a:pt x="116086" y="187523"/>
                </a:lnTo>
                <a:lnTo>
                  <a:pt x="116086" y="196452"/>
                </a:lnTo>
                <a:lnTo>
                  <a:pt x="116086" y="1964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553891" y="2553891"/>
            <a:ext cx="285751" cy="80368"/>
          </a:xfrm>
          <a:custGeom>
            <a:avLst/>
            <a:gdLst/>
            <a:ahLst/>
            <a:cxnLst/>
            <a:rect l="0" t="0" r="0" b="0"/>
            <a:pathLst>
              <a:path w="285751" h="80368">
                <a:moveTo>
                  <a:pt x="8929" y="71437"/>
                </a:moveTo>
                <a:lnTo>
                  <a:pt x="8929" y="71437"/>
                </a:lnTo>
                <a:lnTo>
                  <a:pt x="8929" y="71437"/>
                </a:ln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42875" y="62507"/>
                </a:lnTo>
                <a:lnTo>
                  <a:pt x="151804" y="71437"/>
                </a:lnTo>
                <a:lnTo>
                  <a:pt x="160734" y="71437"/>
                </a:lnTo>
                <a:lnTo>
                  <a:pt x="169664" y="80367"/>
                </a:lnTo>
                <a:lnTo>
                  <a:pt x="178593" y="80367"/>
                </a:lnTo>
                <a:lnTo>
                  <a:pt x="196453" y="80367"/>
                </a:lnTo>
                <a:lnTo>
                  <a:pt x="205382" y="80367"/>
                </a:lnTo>
                <a:lnTo>
                  <a:pt x="223242" y="80367"/>
                </a:lnTo>
                <a:lnTo>
                  <a:pt x="241101" y="80367"/>
                </a:lnTo>
                <a:lnTo>
                  <a:pt x="250031" y="71437"/>
                </a:lnTo>
                <a:lnTo>
                  <a:pt x="258961" y="71437"/>
                </a:lnTo>
                <a:lnTo>
                  <a:pt x="267890" y="62507"/>
                </a:lnTo>
                <a:lnTo>
                  <a:pt x="276820" y="62507"/>
                </a:lnTo>
                <a:lnTo>
                  <a:pt x="276820" y="62507"/>
                </a:lnTo>
                <a:lnTo>
                  <a:pt x="285750" y="53578"/>
                </a:lnTo>
                <a:lnTo>
                  <a:pt x="285750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018234" y="2455664"/>
            <a:ext cx="35720" cy="348258"/>
          </a:xfrm>
          <a:custGeom>
            <a:avLst/>
            <a:gdLst/>
            <a:ahLst/>
            <a:cxnLst/>
            <a:rect l="0" t="0" r="0" b="0"/>
            <a:pathLst>
              <a:path w="35720" h="348258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60" y="160734"/>
                </a:lnTo>
                <a:lnTo>
                  <a:pt x="1786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94680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30399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7"/>
                </a:lnTo>
                <a:lnTo>
                  <a:pt x="0" y="348257"/>
                </a:lnTo>
                <a:lnTo>
                  <a:pt x="0" y="348257"/>
                </a:lnTo>
                <a:lnTo>
                  <a:pt x="0" y="3482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25391" y="2482453"/>
            <a:ext cx="250032" cy="312540"/>
          </a:xfrm>
          <a:custGeom>
            <a:avLst/>
            <a:gdLst/>
            <a:ahLst/>
            <a:cxnLst/>
            <a:rect l="0" t="0" r="0" b="0"/>
            <a:pathLst>
              <a:path w="250032" h="31254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50031" y="17860"/>
                </a:lnTo>
                <a:lnTo>
                  <a:pt x="250031" y="17860"/>
                </a:lnTo>
                <a:lnTo>
                  <a:pt x="250031" y="3571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23242" y="71438"/>
                </a:lnTo>
                <a:lnTo>
                  <a:pt x="214312" y="98227"/>
                </a:lnTo>
                <a:lnTo>
                  <a:pt x="205382" y="116086"/>
                </a:lnTo>
                <a:lnTo>
                  <a:pt x="187523" y="133945"/>
                </a:lnTo>
                <a:lnTo>
                  <a:pt x="178593" y="160735"/>
                </a:lnTo>
                <a:lnTo>
                  <a:pt x="169664" y="178594"/>
                </a:lnTo>
                <a:lnTo>
                  <a:pt x="151804" y="205383"/>
                </a:lnTo>
                <a:lnTo>
                  <a:pt x="142875" y="223242"/>
                </a:lnTo>
                <a:lnTo>
                  <a:pt x="133945" y="241102"/>
                </a:lnTo>
                <a:lnTo>
                  <a:pt x="125015" y="258961"/>
                </a:lnTo>
                <a:lnTo>
                  <a:pt x="125015" y="276820"/>
                </a:lnTo>
                <a:lnTo>
                  <a:pt x="125015" y="285750"/>
                </a:lnTo>
                <a:lnTo>
                  <a:pt x="116086" y="294680"/>
                </a:lnTo>
                <a:lnTo>
                  <a:pt x="116086" y="303610"/>
                </a:lnTo>
                <a:lnTo>
                  <a:pt x="116086" y="303610"/>
                </a:lnTo>
                <a:lnTo>
                  <a:pt x="125015" y="312539"/>
                </a:lnTo>
                <a:lnTo>
                  <a:pt x="125015" y="312539"/>
                </a:lnTo>
                <a:lnTo>
                  <a:pt x="133945" y="312539"/>
                </a:lnTo>
                <a:lnTo>
                  <a:pt x="133945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429000" y="2491383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44648" y="44648"/>
                </a:moveTo>
                <a:lnTo>
                  <a:pt x="44648" y="44648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509367" y="2482453"/>
            <a:ext cx="116087" cy="258962"/>
          </a:xfrm>
          <a:custGeom>
            <a:avLst/>
            <a:gdLst/>
            <a:ahLst/>
            <a:cxnLst/>
            <a:rect l="0" t="0" r="0" b="0"/>
            <a:pathLst>
              <a:path w="116087" h="258962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26789"/>
                </a:lnTo>
                <a:lnTo>
                  <a:pt x="89297" y="44649"/>
                </a:lnTo>
                <a:lnTo>
                  <a:pt x="80367" y="62508"/>
                </a:lnTo>
                <a:lnTo>
                  <a:pt x="71438" y="89297"/>
                </a:lnTo>
                <a:lnTo>
                  <a:pt x="53578" y="107156"/>
                </a:lnTo>
                <a:lnTo>
                  <a:pt x="44649" y="133945"/>
                </a:lnTo>
                <a:lnTo>
                  <a:pt x="26789" y="160735"/>
                </a:lnTo>
                <a:lnTo>
                  <a:pt x="17860" y="17859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616523" y="2714625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90" y="893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57250" y="3170039"/>
            <a:ext cx="267892" cy="357188"/>
          </a:xfrm>
          <a:custGeom>
            <a:avLst/>
            <a:gdLst/>
            <a:ahLst/>
            <a:cxnLst/>
            <a:rect l="0" t="0" r="0" b="0"/>
            <a:pathLst>
              <a:path w="267892" h="357188">
                <a:moveTo>
                  <a:pt x="160734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17859"/>
                </a:lnTo>
                <a:lnTo>
                  <a:pt x="142875" y="1785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33945" y="71437"/>
                </a:lnTo>
                <a:lnTo>
                  <a:pt x="116086" y="98226"/>
                </a:lnTo>
                <a:lnTo>
                  <a:pt x="98227" y="133945"/>
                </a:lnTo>
                <a:lnTo>
                  <a:pt x="80367" y="169664"/>
                </a:lnTo>
                <a:lnTo>
                  <a:pt x="62508" y="205382"/>
                </a:lnTo>
                <a:lnTo>
                  <a:pt x="35719" y="241101"/>
                </a:lnTo>
                <a:lnTo>
                  <a:pt x="17859" y="276820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8"/>
                </a:lnTo>
                <a:lnTo>
                  <a:pt x="8930" y="348257"/>
                </a:lnTo>
                <a:lnTo>
                  <a:pt x="17859" y="357187"/>
                </a:lnTo>
                <a:lnTo>
                  <a:pt x="35719" y="357187"/>
                </a:lnTo>
                <a:lnTo>
                  <a:pt x="62508" y="357187"/>
                </a:lnTo>
                <a:lnTo>
                  <a:pt x="89297" y="357187"/>
                </a:lnTo>
                <a:lnTo>
                  <a:pt x="116086" y="348257"/>
                </a:lnTo>
                <a:lnTo>
                  <a:pt x="151805" y="348257"/>
                </a:lnTo>
                <a:lnTo>
                  <a:pt x="178594" y="348257"/>
                </a:lnTo>
                <a:lnTo>
                  <a:pt x="205383" y="339328"/>
                </a:lnTo>
                <a:lnTo>
                  <a:pt x="232172" y="339328"/>
                </a:lnTo>
                <a:lnTo>
                  <a:pt x="250031" y="339328"/>
                </a:lnTo>
                <a:lnTo>
                  <a:pt x="258961" y="339328"/>
                </a:lnTo>
                <a:lnTo>
                  <a:pt x="267891" y="339328"/>
                </a:lnTo>
                <a:lnTo>
                  <a:pt x="267891" y="330398"/>
                </a:lnTo>
                <a:lnTo>
                  <a:pt x="267891" y="330398"/>
                </a:lnTo>
                <a:lnTo>
                  <a:pt x="267891" y="330398"/>
                </a:lnTo>
                <a:lnTo>
                  <a:pt x="267891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28688" y="3312914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8929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78593" y="8929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973336" y="3161109"/>
            <a:ext cx="178595" cy="17860"/>
          </a:xfrm>
          <a:custGeom>
            <a:avLst/>
            <a:gdLst/>
            <a:ahLst/>
            <a:cxnLst/>
            <a:rect l="0" t="0" r="0" b="0"/>
            <a:pathLst>
              <a:path w="178595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169789" y="3339703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53578"/>
                </a:lnTo>
                <a:lnTo>
                  <a:pt x="44649" y="71437"/>
                </a:lnTo>
                <a:lnTo>
                  <a:pt x="53578" y="89297"/>
                </a:lnTo>
                <a:lnTo>
                  <a:pt x="71438" y="98226"/>
                </a:lnTo>
                <a:lnTo>
                  <a:pt x="89297" y="116086"/>
                </a:lnTo>
                <a:lnTo>
                  <a:pt x="98227" y="12501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116211" y="3330773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160734" y="0"/>
                </a:moveTo>
                <a:lnTo>
                  <a:pt x="160734" y="0"/>
                </a:lnTo>
                <a:lnTo>
                  <a:pt x="151805" y="8930"/>
                </a:lnTo>
                <a:lnTo>
                  <a:pt x="133945" y="17859"/>
                </a:lnTo>
                <a:lnTo>
                  <a:pt x="116086" y="26789"/>
                </a:lnTo>
                <a:lnTo>
                  <a:pt x="98227" y="44648"/>
                </a:lnTo>
                <a:lnTo>
                  <a:pt x="71438" y="62508"/>
                </a:lnTo>
                <a:lnTo>
                  <a:pt x="53578" y="80367"/>
                </a:lnTo>
                <a:lnTo>
                  <a:pt x="35719" y="107156"/>
                </a:lnTo>
                <a:lnTo>
                  <a:pt x="26789" y="12501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285875" y="3348632"/>
            <a:ext cx="160735" cy="276822"/>
          </a:xfrm>
          <a:custGeom>
            <a:avLst/>
            <a:gdLst/>
            <a:ahLst/>
            <a:cxnLst/>
            <a:rect l="0" t="0" r="0" b="0"/>
            <a:pathLst>
              <a:path w="160735" h="276822">
                <a:moveTo>
                  <a:pt x="44648" y="89297"/>
                </a:moveTo>
                <a:lnTo>
                  <a:pt x="44648" y="89297"/>
                </a:lnTo>
                <a:lnTo>
                  <a:pt x="44648" y="89297"/>
                </a:lnTo>
                <a:lnTo>
                  <a:pt x="44648" y="98227"/>
                </a:lnTo>
                <a:lnTo>
                  <a:pt x="53578" y="116086"/>
                </a:lnTo>
                <a:lnTo>
                  <a:pt x="53578" y="133946"/>
                </a:lnTo>
                <a:lnTo>
                  <a:pt x="53578" y="142875"/>
                </a:lnTo>
                <a:lnTo>
                  <a:pt x="53578" y="169664"/>
                </a:lnTo>
                <a:lnTo>
                  <a:pt x="44648" y="187524"/>
                </a:lnTo>
                <a:lnTo>
                  <a:pt x="44648" y="214313"/>
                </a:lnTo>
                <a:lnTo>
                  <a:pt x="44648" y="232172"/>
                </a:lnTo>
                <a:lnTo>
                  <a:pt x="44648" y="250032"/>
                </a:lnTo>
                <a:lnTo>
                  <a:pt x="44648" y="25896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76821"/>
                </a:lnTo>
                <a:lnTo>
                  <a:pt x="44648" y="276821"/>
                </a:lnTo>
                <a:lnTo>
                  <a:pt x="44648" y="267891"/>
                </a:lnTo>
                <a:lnTo>
                  <a:pt x="44648" y="258961"/>
                </a:lnTo>
                <a:lnTo>
                  <a:pt x="44648" y="241102"/>
                </a:lnTo>
                <a:lnTo>
                  <a:pt x="35719" y="223243"/>
                </a:lnTo>
                <a:lnTo>
                  <a:pt x="35719" y="196454"/>
                </a:lnTo>
                <a:lnTo>
                  <a:pt x="26789" y="169664"/>
                </a:lnTo>
                <a:lnTo>
                  <a:pt x="17859" y="142875"/>
                </a:lnTo>
                <a:lnTo>
                  <a:pt x="17859" y="116086"/>
                </a:lnTo>
                <a:lnTo>
                  <a:pt x="8930" y="89297"/>
                </a:lnTo>
                <a:lnTo>
                  <a:pt x="0" y="71438"/>
                </a:lnTo>
                <a:lnTo>
                  <a:pt x="0" y="5357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17860"/>
                </a:lnTo>
                <a:lnTo>
                  <a:pt x="107156" y="26789"/>
                </a:lnTo>
                <a:lnTo>
                  <a:pt x="125016" y="35719"/>
                </a:lnTo>
                <a:lnTo>
                  <a:pt x="133945" y="53579"/>
                </a:lnTo>
                <a:lnTo>
                  <a:pt x="142875" y="62508"/>
                </a:lnTo>
                <a:lnTo>
                  <a:pt x="151805" y="80368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51805" y="116086"/>
                </a:lnTo>
                <a:lnTo>
                  <a:pt x="133945" y="125016"/>
                </a:lnTo>
                <a:lnTo>
                  <a:pt x="125016" y="125016"/>
                </a:lnTo>
                <a:lnTo>
                  <a:pt x="107156" y="125016"/>
                </a:lnTo>
                <a:lnTo>
                  <a:pt x="89297" y="125016"/>
                </a:lnTo>
                <a:lnTo>
                  <a:pt x="71438" y="125016"/>
                </a:lnTo>
                <a:lnTo>
                  <a:pt x="53578" y="125016"/>
                </a:lnTo>
                <a:lnTo>
                  <a:pt x="35719" y="116086"/>
                </a:lnTo>
                <a:lnTo>
                  <a:pt x="26789" y="107157"/>
                </a:lnTo>
                <a:lnTo>
                  <a:pt x="17859" y="10715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553766" y="3357562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80555" y="3437929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143875" y="3045023"/>
            <a:ext cx="214313" cy="232173"/>
          </a:xfrm>
          <a:custGeom>
            <a:avLst/>
            <a:gdLst/>
            <a:ahLst/>
            <a:cxnLst/>
            <a:rect l="0" t="0" r="0" b="0"/>
            <a:pathLst>
              <a:path w="214313" h="232173">
                <a:moveTo>
                  <a:pt x="35719" y="62508"/>
                </a:moveTo>
                <a:lnTo>
                  <a:pt x="3571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35719" y="44648"/>
                </a:lnTo>
                <a:lnTo>
                  <a:pt x="44648" y="35719"/>
                </a:lnTo>
                <a:lnTo>
                  <a:pt x="44648" y="17859"/>
                </a:lnTo>
                <a:lnTo>
                  <a:pt x="53577" y="8930"/>
                </a:lnTo>
                <a:lnTo>
                  <a:pt x="53577" y="8930"/>
                </a:lnTo>
                <a:lnTo>
                  <a:pt x="71437" y="0"/>
                </a:lnTo>
                <a:lnTo>
                  <a:pt x="80366" y="0"/>
                </a:lnTo>
                <a:lnTo>
                  <a:pt x="98226" y="0"/>
                </a:lnTo>
                <a:lnTo>
                  <a:pt x="116085" y="8930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9663" y="35719"/>
                </a:lnTo>
                <a:lnTo>
                  <a:pt x="178593" y="53578"/>
                </a:lnTo>
                <a:lnTo>
                  <a:pt x="187523" y="80367"/>
                </a:lnTo>
                <a:lnTo>
                  <a:pt x="187523" y="98227"/>
                </a:lnTo>
                <a:lnTo>
                  <a:pt x="187523" y="125016"/>
                </a:lnTo>
                <a:lnTo>
                  <a:pt x="178593" y="142875"/>
                </a:lnTo>
                <a:lnTo>
                  <a:pt x="160734" y="169664"/>
                </a:lnTo>
                <a:lnTo>
                  <a:pt x="151804" y="187523"/>
                </a:lnTo>
                <a:lnTo>
                  <a:pt x="133945" y="196453"/>
                </a:lnTo>
                <a:lnTo>
                  <a:pt x="116085" y="214313"/>
                </a:lnTo>
                <a:lnTo>
                  <a:pt x="98226" y="223242"/>
                </a:lnTo>
                <a:lnTo>
                  <a:pt x="80366" y="223242"/>
                </a:lnTo>
                <a:lnTo>
                  <a:pt x="62507" y="232172"/>
                </a:lnTo>
                <a:lnTo>
                  <a:pt x="44648" y="232172"/>
                </a:lnTo>
                <a:lnTo>
                  <a:pt x="26789" y="232172"/>
                </a:lnTo>
                <a:lnTo>
                  <a:pt x="17859" y="223242"/>
                </a:lnTo>
                <a:lnTo>
                  <a:pt x="8930" y="223242"/>
                </a:lnTo>
                <a:lnTo>
                  <a:pt x="0" y="205383"/>
                </a:lnTo>
                <a:lnTo>
                  <a:pt x="0" y="196453"/>
                </a:lnTo>
                <a:lnTo>
                  <a:pt x="8930" y="187523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0734"/>
                </a:lnTo>
                <a:lnTo>
                  <a:pt x="53577" y="160734"/>
                </a:lnTo>
                <a:lnTo>
                  <a:pt x="71437" y="160734"/>
                </a:lnTo>
                <a:lnTo>
                  <a:pt x="89296" y="160734"/>
                </a:lnTo>
                <a:lnTo>
                  <a:pt x="107155" y="169664"/>
                </a:lnTo>
                <a:lnTo>
                  <a:pt x="125015" y="169664"/>
                </a:lnTo>
                <a:lnTo>
                  <a:pt x="142874" y="178594"/>
                </a:lnTo>
                <a:lnTo>
                  <a:pt x="151804" y="187523"/>
                </a:lnTo>
                <a:lnTo>
                  <a:pt x="160734" y="187523"/>
                </a:lnTo>
                <a:lnTo>
                  <a:pt x="178593" y="196453"/>
                </a:lnTo>
                <a:lnTo>
                  <a:pt x="187523" y="205383"/>
                </a:lnTo>
                <a:lnTo>
                  <a:pt x="196452" y="214313"/>
                </a:lnTo>
                <a:lnTo>
                  <a:pt x="205382" y="223242"/>
                </a:lnTo>
                <a:lnTo>
                  <a:pt x="214312" y="223242"/>
                </a:lnTo>
                <a:lnTo>
                  <a:pt x="214312" y="232172"/>
                </a:lnTo>
                <a:lnTo>
                  <a:pt x="214312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090297" y="3562945"/>
            <a:ext cx="267891" cy="250032"/>
          </a:xfrm>
          <a:custGeom>
            <a:avLst/>
            <a:gdLst/>
            <a:ahLst/>
            <a:cxnLst/>
            <a:rect l="0" t="0" r="0" b="0"/>
            <a:pathLst>
              <a:path w="267891" h="250032">
                <a:moveTo>
                  <a:pt x="205382" y="0"/>
                </a:moveTo>
                <a:lnTo>
                  <a:pt x="205382" y="0"/>
                </a:lnTo>
                <a:lnTo>
                  <a:pt x="196452" y="0"/>
                </a:lnTo>
                <a:lnTo>
                  <a:pt x="196452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3" y="0"/>
                </a:lnTo>
                <a:lnTo>
                  <a:pt x="160733" y="0"/>
                </a:lnTo>
                <a:lnTo>
                  <a:pt x="151804" y="8930"/>
                </a:lnTo>
                <a:lnTo>
                  <a:pt x="142874" y="17859"/>
                </a:lnTo>
                <a:lnTo>
                  <a:pt x="133944" y="26789"/>
                </a:lnTo>
                <a:lnTo>
                  <a:pt x="116085" y="35719"/>
                </a:lnTo>
                <a:lnTo>
                  <a:pt x="107155" y="53578"/>
                </a:lnTo>
                <a:lnTo>
                  <a:pt x="89297" y="71437"/>
                </a:lnTo>
                <a:lnTo>
                  <a:pt x="80367" y="89297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5" y="107156"/>
                </a:lnTo>
                <a:lnTo>
                  <a:pt x="116085" y="107156"/>
                </a:lnTo>
                <a:lnTo>
                  <a:pt x="133944" y="98226"/>
                </a:lnTo>
                <a:lnTo>
                  <a:pt x="151804" y="98226"/>
                </a:lnTo>
                <a:lnTo>
                  <a:pt x="169663" y="98226"/>
                </a:lnTo>
                <a:lnTo>
                  <a:pt x="178593" y="98226"/>
                </a:lnTo>
                <a:lnTo>
                  <a:pt x="196452" y="98226"/>
                </a:lnTo>
                <a:lnTo>
                  <a:pt x="214312" y="107156"/>
                </a:lnTo>
                <a:lnTo>
                  <a:pt x="232171" y="116086"/>
                </a:lnTo>
                <a:lnTo>
                  <a:pt x="241101" y="125016"/>
                </a:lnTo>
                <a:lnTo>
                  <a:pt x="258960" y="133945"/>
                </a:lnTo>
                <a:lnTo>
                  <a:pt x="267890" y="151805"/>
                </a:lnTo>
                <a:lnTo>
                  <a:pt x="267890" y="160734"/>
                </a:lnTo>
                <a:lnTo>
                  <a:pt x="267890" y="178594"/>
                </a:lnTo>
                <a:lnTo>
                  <a:pt x="267890" y="196453"/>
                </a:lnTo>
                <a:lnTo>
                  <a:pt x="258960" y="205383"/>
                </a:lnTo>
                <a:lnTo>
                  <a:pt x="250030" y="223242"/>
                </a:lnTo>
                <a:lnTo>
                  <a:pt x="241101" y="232172"/>
                </a:lnTo>
                <a:lnTo>
                  <a:pt x="223241" y="241101"/>
                </a:lnTo>
                <a:lnTo>
                  <a:pt x="205382" y="241101"/>
                </a:lnTo>
                <a:lnTo>
                  <a:pt x="178593" y="250031"/>
                </a:lnTo>
                <a:lnTo>
                  <a:pt x="160733" y="250031"/>
                </a:lnTo>
                <a:lnTo>
                  <a:pt x="133944" y="250031"/>
                </a:lnTo>
                <a:lnTo>
                  <a:pt x="107155" y="250031"/>
                </a:lnTo>
                <a:lnTo>
                  <a:pt x="80367" y="241101"/>
                </a:lnTo>
                <a:lnTo>
                  <a:pt x="62508" y="241101"/>
                </a:lnTo>
                <a:lnTo>
                  <a:pt x="35719" y="232172"/>
                </a:lnTo>
                <a:lnTo>
                  <a:pt x="17859" y="223242"/>
                </a:lnTo>
                <a:lnTo>
                  <a:pt x="8930" y="22324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197452" y="4063007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7"/>
                </a:lnTo>
                <a:lnTo>
                  <a:pt x="35719" y="107157"/>
                </a:lnTo>
                <a:lnTo>
                  <a:pt x="44649" y="107157"/>
                </a:lnTo>
                <a:lnTo>
                  <a:pt x="62508" y="107157"/>
                </a:lnTo>
                <a:lnTo>
                  <a:pt x="80368" y="107157"/>
                </a:lnTo>
                <a:lnTo>
                  <a:pt x="107157" y="107157"/>
                </a:lnTo>
                <a:lnTo>
                  <a:pt x="125016" y="98227"/>
                </a:lnTo>
                <a:lnTo>
                  <a:pt x="133946" y="89297"/>
                </a:lnTo>
                <a:lnTo>
                  <a:pt x="142875" y="80368"/>
                </a:lnTo>
                <a:lnTo>
                  <a:pt x="142875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295679" y="3991570"/>
            <a:ext cx="35720" cy="276821"/>
          </a:xfrm>
          <a:custGeom>
            <a:avLst/>
            <a:gdLst/>
            <a:ahLst/>
            <a:cxnLst/>
            <a:rect l="0" t="0" r="0" b="0"/>
            <a:pathLst>
              <a:path w="35720" h="27682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295679" y="4509492"/>
            <a:ext cx="26790" cy="321470"/>
          </a:xfrm>
          <a:custGeom>
            <a:avLst/>
            <a:gdLst/>
            <a:ahLst/>
            <a:cxnLst/>
            <a:rect l="0" t="0" r="0" b="0"/>
            <a:pathLst>
              <a:path w="26790" h="321470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8930" y="29467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206382" y="5054203"/>
            <a:ext cx="187524" cy="303611"/>
          </a:xfrm>
          <a:custGeom>
            <a:avLst/>
            <a:gdLst/>
            <a:ahLst/>
            <a:cxnLst/>
            <a:rect l="0" t="0" r="0" b="0"/>
            <a:pathLst>
              <a:path w="187524" h="303611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17860"/>
                </a:lnTo>
                <a:lnTo>
                  <a:pt x="187523" y="26789"/>
                </a:lnTo>
                <a:lnTo>
                  <a:pt x="178594" y="44649"/>
                </a:lnTo>
                <a:lnTo>
                  <a:pt x="169664" y="62508"/>
                </a:lnTo>
                <a:lnTo>
                  <a:pt x="160734" y="89297"/>
                </a:lnTo>
                <a:lnTo>
                  <a:pt x="142875" y="116086"/>
                </a:lnTo>
                <a:lnTo>
                  <a:pt x="133945" y="142875"/>
                </a:lnTo>
                <a:lnTo>
                  <a:pt x="116086" y="169664"/>
                </a:lnTo>
                <a:lnTo>
                  <a:pt x="107156" y="196453"/>
                </a:lnTo>
                <a:lnTo>
                  <a:pt x="89297" y="223242"/>
                </a:lnTo>
                <a:lnTo>
                  <a:pt x="89297" y="250031"/>
                </a:lnTo>
                <a:lnTo>
                  <a:pt x="80367" y="276820"/>
                </a:lnTo>
                <a:lnTo>
                  <a:pt x="80367" y="294680"/>
                </a:lnTo>
                <a:lnTo>
                  <a:pt x="71438" y="303610"/>
                </a:lnTo>
                <a:lnTo>
                  <a:pt x="71438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143875" y="5518547"/>
            <a:ext cx="241102" cy="276820"/>
          </a:xfrm>
          <a:custGeom>
            <a:avLst/>
            <a:gdLst/>
            <a:ahLst/>
            <a:cxnLst/>
            <a:rect l="0" t="0" r="0" b="0"/>
            <a:pathLst>
              <a:path w="241102" h="276820">
                <a:moveTo>
                  <a:pt x="107155" y="8930"/>
                </a:moveTo>
                <a:lnTo>
                  <a:pt x="107155" y="8930"/>
                </a:lnTo>
                <a:lnTo>
                  <a:pt x="107155" y="8930"/>
                </a:lnTo>
                <a:lnTo>
                  <a:pt x="116085" y="893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3" y="8930"/>
                </a:lnTo>
                <a:lnTo>
                  <a:pt x="196452" y="17859"/>
                </a:lnTo>
                <a:lnTo>
                  <a:pt x="214312" y="26789"/>
                </a:lnTo>
                <a:lnTo>
                  <a:pt x="223241" y="44648"/>
                </a:lnTo>
                <a:lnTo>
                  <a:pt x="232171" y="53578"/>
                </a:lnTo>
                <a:lnTo>
                  <a:pt x="241101" y="71437"/>
                </a:lnTo>
                <a:lnTo>
                  <a:pt x="241101" y="80366"/>
                </a:lnTo>
                <a:lnTo>
                  <a:pt x="223241" y="98226"/>
                </a:lnTo>
                <a:lnTo>
                  <a:pt x="214312" y="116085"/>
                </a:lnTo>
                <a:lnTo>
                  <a:pt x="196452" y="125015"/>
                </a:lnTo>
                <a:lnTo>
                  <a:pt x="178593" y="133944"/>
                </a:lnTo>
                <a:lnTo>
                  <a:pt x="160734" y="142874"/>
                </a:lnTo>
                <a:lnTo>
                  <a:pt x="151804" y="151804"/>
                </a:lnTo>
                <a:lnTo>
                  <a:pt x="142874" y="151804"/>
                </a:lnTo>
                <a:lnTo>
                  <a:pt x="142874" y="151804"/>
                </a:lnTo>
                <a:lnTo>
                  <a:pt x="142874" y="151804"/>
                </a:lnTo>
                <a:lnTo>
                  <a:pt x="142874" y="151804"/>
                </a:lnTo>
                <a:lnTo>
                  <a:pt x="151804" y="142874"/>
                </a:lnTo>
                <a:lnTo>
                  <a:pt x="160734" y="142874"/>
                </a:lnTo>
                <a:lnTo>
                  <a:pt x="178593" y="133944"/>
                </a:lnTo>
                <a:lnTo>
                  <a:pt x="196452" y="133944"/>
                </a:lnTo>
                <a:lnTo>
                  <a:pt x="214312" y="142874"/>
                </a:lnTo>
                <a:lnTo>
                  <a:pt x="223241" y="151804"/>
                </a:lnTo>
                <a:lnTo>
                  <a:pt x="241101" y="160733"/>
                </a:lnTo>
                <a:lnTo>
                  <a:pt x="241101" y="178593"/>
                </a:lnTo>
                <a:lnTo>
                  <a:pt x="241101" y="196452"/>
                </a:lnTo>
                <a:lnTo>
                  <a:pt x="241101" y="214312"/>
                </a:lnTo>
                <a:lnTo>
                  <a:pt x="232171" y="232171"/>
                </a:lnTo>
                <a:lnTo>
                  <a:pt x="214312" y="241101"/>
                </a:lnTo>
                <a:lnTo>
                  <a:pt x="187523" y="258960"/>
                </a:lnTo>
                <a:lnTo>
                  <a:pt x="160734" y="267890"/>
                </a:lnTo>
                <a:lnTo>
                  <a:pt x="133945" y="267890"/>
                </a:lnTo>
                <a:lnTo>
                  <a:pt x="107155" y="276819"/>
                </a:lnTo>
                <a:lnTo>
                  <a:pt x="80366" y="276819"/>
                </a:lnTo>
                <a:lnTo>
                  <a:pt x="53577" y="267890"/>
                </a:lnTo>
                <a:lnTo>
                  <a:pt x="35719" y="267890"/>
                </a:lnTo>
                <a:lnTo>
                  <a:pt x="17859" y="258960"/>
                </a:lnTo>
                <a:lnTo>
                  <a:pt x="8930" y="250030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001000" y="6063257"/>
            <a:ext cx="535781" cy="26790"/>
          </a:xfrm>
          <a:custGeom>
            <a:avLst/>
            <a:gdLst/>
            <a:ahLst/>
            <a:cxnLst/>
            <a:rect l="0" t="0" r="0" b="0"/>
            <a:pathLst>
              <a:path w="535781" h="26790">
                <a:moveTo>
                  <a:pt x="0" y="8930"/>
                </a:move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9297" y="8930"/>
                </a:lnTo>
                <a:lnTo>
                  <a:pt x="125016" y="17859"/>
                </a:lnTo>
                <a:lnTo>
                  <a:pt x="160734" y="17859"/>
                </a:lnTo>
                <a:lnTo>
                  <a:pt x="196452" y="17859"/>
                </a:lnTo>
                <a:lnTo>
                  <a:pt x="232171" y="26789"/>
                </a:lnTo>
                <a:lnTo>
                  <a:pt x="267890" y="26789"/>
                </a:lnTo>
                <a:lnTo>
                  <a:pt x="303609" y="26789"/>
                </a:lnTo>
                <a:lnTo>
                  <a:pt x="339327" y="26789"/>
                </a:lnTo>
                <a:lnTo>
                  <a:pt x="375046" y="26789"/>
                </a:lnTo>
                <a:lnTo>
                  <a:pt x="401835" y="26789"/>
                </a:lnTo>
                <a:lnTo>
                  <a:pt x="437554" y="26789"/>
                </a:lnTo>
                <a:lnTo>
                  <a:pt x="455413" y="26789"/>
                </a:lnTo>
                <a:lnTo>
                  <a:pt x="482202" y="26789"/>
                </a:lnTo>
                <a:lnTo>
                  <a:pt x="508991" y="26789"/>
                </a:lnTo>
                <a:lnTo>
                  <a:pt x="526851" y="26789"/>
                </a:lnTo>
                <a:lnTo>
                  <a:pt x="535780" y="26789"/>
                </a:lnTo>
                <a:lnTo>
                  <a:pt x="53578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054578" y="6179343"/>
            <a:ext cx="250032" cy="276821"/>
          </a:xfrm>
          <a:custGeom>
            <a:avLst/>
            <a:gdLst/>
            <a:ahLst/>
            <a:cxnLst/>
            <a:rect l="0" t="0" r="0" b="0"/>
            <a:pathLst>
              <a:path w="250032" h="276821">
                <a:moveTo>
                  <a:pt x="133945" y="0"/>
                </a:moveTo>
                <a:lnTo>
                  <a:pt x="142874" y="0"/>
                </a:lnTo>
                <a:lnTo>
                  <a:pt x="142874" y="0"/>
                </a:lnTo>
                <a:lnTo>
                  <a:pt x="151804" y="0"/>
                </a:lnTo>
                <a:lnTo>
                  <a:pt x="169663" y="0"/>
                </a:lnTo>
                <a:lnTo>
                  <a:pt x="187523" y="0"/>
                </a:lnTo>
                <a:lnTo>
                  <a:pt x="196452" y="8930"/>
                </a:lnTo>
                <a:lnTo>
                  <a:pt x="214312" y="8930"/>
                </a:lnTo>
                <a:lnTo>
                  <a:pt x="223242" y="26789"/>
                </a:lnTo>
                <a:lnTo>
                  <a:pt x="232171" y="44648"/>
                </a:lnTo>
                <a:lnTo>
                  <a:pt x="241101" y="62508"/>
                </a:lnTo>
                <a:lnTo>
                  <a:pt x="250031" y="80367"/>
                </a:lnTo>
                <a:lnTo>
                  <a:pt x="250031" y="98227"/>
                </a:lnTo>
                <a:lnTo>
                  <a:pt x="241101" y="116086"/>
                </a:lnTo>
                <a:lnTo>
                  <a:pt x="232171" y="142875"/>
                </a:lnTo>
                <a:lnTo>
                  <a:pt x="214312" y="160734"/>
                </a:lnTo>
                <a:lnTo>
                  <a:pt x="187523" y="169664"/>
                </a:lnTo>
                <a:lnTo>
                  <a:pt x="160734" y="187523"/>
                </a:lnTo>
                <a:lnTo>
                  <a:pt x="125016" y="196453"/>
                </a:lnTo>
                <a:lnTo>
                  <a:pt x="89297" y="196453"/>
                </a:lnTo>
                <a:lnTo>
                  <a:pt x="62508" y="196453"/>
                </a:lnTo>
                <a:lnTo>
                  <a:pt x="35719" y="196453"/>
                </a:lnTo>
                <a:lnTo>
                  <a:pt x="17860" y="19645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17860" y="169664"/>
                </a:lnTo>
                <a:lnTo>
                  <a:pt x="35719" y="169664"/>
                </a:lnTo>
                <a:lnTo>
                  <a:pt x="62508" y="160734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33945" y="187523"/>
                </a:lnTo>
                <a:lnTo>
                  <a:pt x="160734" y="205383"/>
                </a:lnTo>
                <a:lnTo>
                  <a:pt x="178593" y="223242"/>
                </a:lnTo>
                <a:lnTo>
                  <a:pt x="196452" y="241102"/>
                </a:lnTo>
                <a:lnTo>
                  <a:pt x="214312" y="258961"/>
                </a:lnTo>
                <a:lnTo>
                  <a:pt x="223242" y="267891"/>
                </a:lnTo>
                <a:lnTo>
                  <a:pt x="232171" y="276820"/>
                </a:lnTo>
                <a:lnTo>
                  <a:pt x="232171" y="276820"/>
                </a:lnTo>
                <a:lnTo>
                  <a:pt x="241101" y="276820"/>
                </a:lnTo>
                <a:lnTo>
                  <a:pt x="241101" y="276820"/>
                </a:lnTo>
                <a:lnTo>
                  <a:pt x="241101" y="276820"/>
                </a:lnTo>
                <a:lnTo>
                  <a:pt x="241101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340327" y="6277570"/>
            <a:ext cx="178595" cy="321469"/>
          </a:xfrm>
          <a:custGeom>
            <a:avLst/>
            <a:gdLst/>
            <a:ahLst/>
            <a:cxnLst/>
            <a:rect l="0" t="0" r="0" b="0"/>
            <a:pathLst>
              <a:path w="178595" h="321469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26789"/>
                </a:lnTo>
                <a:lnTo>
                  <a:pt x="151805" y="3571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78594" y="98226"/>
                </a:lnTo>
                <a:lnTo>
                  <a:pt x="169664" y="116085"/>
                </a:lnTo>
                <a:lnTo>
                  <a:pt x="160735" y="133945"/>
                </a:lnTo>
                <a:lnTo>
                  <a:pt x="151805" y="151804"/>
                </a:lnTo>
                <a:lnTo>
                  <a:pt x="133946" y="169664"/>
                </a:lnTo>
                <a:lnTo>
                  <a:pt x="116086" y="187523"/>
                </a:lnTo>
                <a:lnTo>
                  <a:pt x="98227" y="196453"/>
                </a:lnTo>
                <a:lnTo>
                  <a:pt x="71438" y="205382"/>
                </a:lnTo>
                <a:lnTo>
                  <a:pt x="53578" y="205382"/>
                </a:lnTo>
                <a:lnTo>
                  <a:pt x="35719" y="205382"/>
                </a:lnTo>
                <a:lnTo>
                  <a:pt x="26789" y="196453"/>
                </a:lnTo>
                <a:lnTo>
                  <a:pt x="17860" y="19645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78593"/>
                </a:lnTo>
                <a:lnTo>
                  <a:pt x="8930" y="178593"/>
                </a:lnTo>
                <a:lnTo>
                  <a:pt x="17860" y="178593"/>
                </a:lnTo>
                <a:lnTo>
                  <a:pt x="35719" y="178593"/>
                </a:lnTo>
                <a:lnTo>
                  <a:pt x="53578" y="178593"/>
                </a:lnTo>
                <a:lnTo>
                  <a:pt x="71438" y="187523"/>
                </a:lnTo>
                <a:lnTo>
                  <a:pt x="89297" y="196453"/>
                </a:lnTo>
                <a:lnTo>
                  <a:pt x="107157" y="214312"/>
                </a:lnTo>
                <a:lnTo>
                  <a:pt x="116086" y="232171"/>
                </a:lnTo>
                <a:lnTo>
                  <a:pt x="133946" y="258960"/>
                </a:lnTo>
                <a:lnTo>
                  <a:pt x="142875" y="276820"/>
                </a:lnTo>
                <a:lnTo>
                  <a:pt x="142875" y="303609"/>
                </a:lnTo>
                <a:lnTo>
                  <a:pt x="142875" y="321468"/>
                </a:lnTo>
                <a:lnTo>
                  <a:pt x="142875" y="321468"/>
                </a:lnTo>
                <a:lnTo>
                  <a:pt x="142875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40016" y="5009555"/>
            <a:ext cx="375048" cy="410766"/>
          </a:xfrm>
          <a:custGeom>
            <a:avLst/>
            <a:gdLst/>
            <a:ahLst/>
            <a:cxnLst/>
            <a:rect l="0" t="0" r="0" b="0"/>
            <a:pathLst>
              <a:path w="375048" h="410766">
                <a:moveTo>
                  <a:pt x="294679" y="62508"/>
                </a:moveTo>
                <a:lnTo>
                  <a:pt x="294679" y="62508"/>
                </a:lnTo>
                <a:lnTo>
                  <a:pt x="294679" y="53578"/>
                </a:lnTo>
                <a:lnTo>
                  <a:pt x="294679" y="53578"/>
                </a:lnTo>
                <a:lnTo>
                  <a:pt x="294679" y="35718"/>
                </a:lnTo>
                <a:lnTo>
                  <a:pt x="294679" y="26789"/>
                </a:lnTo>
                <a:lnTo>
                  <a:pt x="285750" y="17859"/>
                </a:lnTo>
                <a:lnTo>
                  <a:pt x="276820" y="17859"/>
                </a:lnTo>
                <a:lnTo>
                  <a:pt x="267890" y="8929"/>
                </a:lnTo>
                <a:lnTo>
                  <a:pt x="250031" y="0"/>
                </a:lnTo>
                <a:lnTo>
                  <a:pt x="232172" y="0"/>
                </a:lnTo>
                <a:lnTo>
                  <a:pt x="205382" y="0"/>
                </a:lnTo>
                <a:lnTo>
                  <a:pt x="178593" y="8929"/>
                </a:lnTo>
                <a:lnTo>
                  <a:pt x="151804" y="8929"/>
                </a:lnTo>
                <a:lnTo>
                  <a:pt x="125015" y="26789"/>
                </a:lnTo>
                <a:lnTo>
                  <a:pt x="98226" y="35718"/>
                </a:lnTo>
                <a:lnTo>
                  <a:pt x="71437" y="53578"/>
                </a:lnTo>
                <a:lnTo>
                  <a:pt x="44648" y="71437"/>
                </a:lnTo>
                <a:lnTo>
                  <a:pt x="2678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17859" y="223242"/>
                </a:lnTo>
                <a:lnTo>
                  <a:pt x="26789" y="250031"/>
                </a:lnTo>
                <a:lnTo>
                  <a:pt x="53578" y="276820"/>
                </a:lnTo>
                <a:lnTo>
                  <a:pt x="80367" y="303609"/>
                </a:lnTo>
                <a:lnTo>
                  <a:pt x="107156" y="330398"/>
                </a:lnTo>
                <a:lnTo>
                  <a:pt x="133945" y="348258"/>
                </a:lnTo>
                <a:lnTo>
                  <a:pt x="169664" y="375047"/>
                </a:lnTo>
                <a:lnTo>
                  <a:pt x="196453" y="383976"/>
                </a:lnTo>
                <a:lnTo>
                  <a:pt x="223242" y="401836"/>
                </a:lnTo>
                <a:lnTo>
                  <a:pt x="250031" y="410765"/>
                </a:lnTo>
                <a:lnTo>
                  <a:pt x="276820" y="410765"/>
                </a:lnTo>
                <a:lnTo>
                  <a:pt x="303609" y="410765"/>
                </a:lnTo>
                <a:lnTo>
                  <a:pt x="321468" y="410765"/>
                </a:lnTo>
                <a:lnTo>
                  <a:pt x="330398" y="401836"/>
                </a:lnTo>
                <a:lnTo>
                  <a:pt x="348257" y="392906"/>
                </a:lnTo>
                <a:lnTo>
                  <a:pt x="357187" y="375047"/>
                </a:lnTo>
                <a:lnTo>
                  <a:pt x="366117" y="348258"/>
                </a:lnTo>
                <a:lnTo>
                  <a:pt x="375047" y="330398"/>
                </a:lnTo>
                <a:lnTo>
                  <a:pt x="375047" y="294679"/>
                </a:lnTo>
                <a:lnTo>
                  <a:pt x="366117" y="267890"/>
                </a:lnTo>
                <a:lnTo>
                  <a:pt x="357187" y="241101"/>
                </a:lnTo>
                <a:lnTo>
                  <a:pt x="348257" y="205383"/>
                </a:lnTo>
                <a:lnTo>
                  <a:pt x="330398" y="178593"/>
                </a:lnTo>
                <a:lnTo>
                  <a:pt x="312539" y="151804"/>
                </a:lnTo>
                <a:lnTo>
                  <a:pt x="294679" y="125015"/>
                </a:lnTo>
                <a:lnTo>
                  <a:pt x="267890" y="98226"/>
                </a:lnTo>
                <a:lnTo>
                  <a:pt x="250031" y="89297"/>
                </a:lnTo>
                <a:lnTo>
                  <a:pt x="241101" y="71437"/>
                </a:lnTo>
                <a:lnTo>
                  <a:pt x="241101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794867" y="3143250"/>
            <a:ext cx="160736" cy="169665"/>
          </a:xfrm>
          <a:custGeom>
            <a:avLst/>
            <a:gdLst/>
            <a:ahLst/>
            <a:cxnLst/>
            <a:rect l="0" t="0" r="0" b="0"/>
            <a:pathLst>
              <a:path w="160736" h="16966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51805" y="892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51805" y="35718"/>
                </a:lnTo>
                <a:lnTo>
                  <a:pt x="151805" y="44648"/>
                </a:lnTo>
                <a:lnTo>
                  <a:pt x="142875" y="62507"/>
                </a:lnTo>
                <a:lnTo>
                  <a:pt x="133946" y="71437"/>
                </a:lnTo>
                <a:lnTo>
                  <a:pt x="125016" y="89296"/>
                </a:lnTo>
                <a:lnTo>
                  <a:pt x="116086" y="98226"/>
                </a:lnTo>
                <a:lnTo>
                  <a:pt x="107156" y="116086"/>
                </a:lnTo>
                <a:lnTo>
                  <a:pt x="98227" y="125015"/>
                </a:lnTo>
                <a:lnTo>
                  <a:pt x="89297" y="142875"/>
                </a:lnTo>
                <a:lnTo>
                  <a:pt x="89297" y="151804"/>
                </a:lnTo>
                <a:lnTo>
                  <a:pt x="80367" y="151804"/>
                </a:lnTo>
                <a:lnTo>
                  <a:pt x="80367" y="160734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937742" y="3107531"/>
            <a:ext cx="169665" cy="446485"/>
          </a:xfrm>
          <a:custGeom>
            <a:avLst/>
            <a:gdLst/>
            <a:ahLst/>
            <a:cxnLst/>
            <a:rect l="0" t="0" r="0" b="0"/>
            <a:pathLst>
              <a:path w="169665" h="446485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5" y="26789"/>
                </a:lnTo>
                <a:lnTo>
                  <a:pt x="160735" y="35719"/>
                </a:lnTo>
                <a:lnTo>
                  <a:pt x="142875" y="53578"/>
                </a:lnTo>
                <a:lnTo>
                  <a:pt x="133946" y="80367"/>
                </a:lnTo>
                <a:lnTo>
                  <a:pt x="125016" y="116086"/>
                </a:lnTo>
                <a:lnTo>
                  <a:pt x="107156" y="142875"/>
                </a:lnTo>
                <a:lnTo>
                  <a:pt x="89297" y="178594"/>
                </a:lnTo>
                <a:lnTo>
                  <a:pt x="80367" y="214312"/>
                </a:lnTo>
                <a:lnTo>
                  <a:pt x="62508" y="250031"/>
                </a:lnTo>
                <a:lnTo>
                  <a:pt x="44649" y="285750"/>
                </a:lnTo>
                <a:lnTo>
                  <a:pt x="44649" y="321469"/>
                </a:lnTo>
                <a:lnTo>
                  <a:pt x="35719" y="348258"/>
                </a:lnTo>
                <a:lnTo>
                  <a:pt x="17860" y="375047"/>
                </a:lnTo>
                <a:lnTo>
                  <a:pt x="17860" y="401836"/>
                </a:lnTo>
                <a:lnTo>
                  <a:pt x="8930" y="419695"/>
                </a:lnTo>
                <a:lnTo>
                  <a:pt x="8930" y="428625"/>
                </a:lnTo>
                <a:lnTo>
                  <a:pt x="0" y="437555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053828" y="3375421"/>
            <a:ext cx="187525" cy="160736"/>
          </a:xfrm>
          <a:custGeom>
            <a:avLst/>
            <a:gdLst/>
            <a:ahLst/>
            <a:cxnLst/>
            <a:rect l="0" t="0" r="0" b="0"/>
            <a:pathLst>
              <a:path w="187525" h="160736">
                <a:moveTo>
                  <a:pt x="44649" y="8930"/>
                </a:moveTo>
                <a:lnTo>
                  <a:pt x="4464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26790"/>
                </a:lnTo>
                <a:lnTo>
                  <a:pt x="125016" y="44649"/>
                </a:lnTo>
                <a:lnTo>
                  <a:pt x="133945" y="53579"/>
                </a:lnTo>
                <a:lnTo>
                  <a:pt x="133945" y="71438"/>
                </a:lnTo>
                <a:lnTo>
                  <a:pt x="125016" y="89297"/>
                </a:lnTo>
                <a:lnTo>
                  <a:pt x="116086" y="107157"/>
                </a:lnTo>
                <a:lnTo>
                  <a:pt x="107156" y="125016"/>
                </a:lnTo>
                <a:lnTo>
                  <a:pt x="98227" y="133946"/>
                </a:lnTo>
                <a:lnTo>
                  <a:pt x="80367" y="133946"/>
                </a:lnTo>
                <a:lnTo>
                  <a:pt x="7143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17860" y="142875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107157"/>
                </a:lnTo>
                <a:lnTo>
                  <a:pt x="98227" y="116086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42875" y="133946"/>
                </a:lnTo>
                <a:lnTo>
                  <a:pt x="160735" y="142875"/>
                </a:lnTo>
                <a:lnTo>
                  <a:pt x="169664" y="151805"/>
                </a:lnTo>
                <a:lnTo>
                  <a:pt x="178594" y="160735"/>
                </a:lnTo>
                <a:lnTo>
                  <a:pt x="187524" y="160735"/>
                </a:lnTo>
                <a:lnTo>
                  <a:pt x="187524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259211" y="3384351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17860"/>
                </a:lnTo>
                <a:lnTo>
                  <a:pt x="133945" y="35719"/>
                </a:lnTo>
                <a:lnTo>
                  <a:pt x="151805" y="53578"/>
                </a:lnTo>
                <a:lnTo>
                  <a:pt x="160734" y="71438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51805" y="125016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16086" y="160735"/>
                </a:lnTo>
                <a:lnTo>
                  <a:pt x="107156" y="160735"/>
                </a:lnTo>
                <a:lnTo>
                  <a:pt x="89297" y="160735"/>
                </a:lnTo>
                <a:lnTo>
                  <a:pt x="71437" y="160735"/>
                </a:lnTo>
                <a:lnTo>
                  <a:pt x="53578" y="151805"/>
                </a:lnTo>
                <a:lnTo>
                  <a:pt x="44648" y="142875"/>
                </a:lnTo>
                <a:lnTo>
                  <a:pt x="35719" y="133945"/>
                </a:lnTo>
                <a:lnTo>
                  <a:pt x="35719" y="12501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07156"/>
                </a:lnTo>
                <a:lnTo>
                  <a:pt x="80367" y="107156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33945" y="125016"/>
                </a:lnTo>
                <a:lnTo>
                  <a:pt x="151805" y="125016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491383" y="3277195"/>
            <a:ext cx="294681" cy="80368"/>
          </a:xfrm>
          <a:custGeom>
            <a:avLst/>
            <a:gdLst/>
            <a:ahLst/>
            <a:cxnLst/>
            <a:rect l="0" t="0" r="0" b="0"/>
            <a:pathLst>
              <a:path w="294681" h="80368">
                <a:moveTo>
                  <a:pt x="0" y="71437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4" y="62508"/>
                </a:lnTo>
                <a:lnTo>
                  <a:pt x="187523" y="71437"/>
                </a:lnTo>
                <a:lnTo>
                  <a:pt x="196453" y="71437"/>
                </a:lnTo>
                <a:lnTo>
                  <a:pt x="205383" y="80367"/>
                </a:lnTo>
                <a:lnTo>
                  <a:pt x="214312" y="80367"/>
                </a:lnTo>
                <a:lnTo>
                  <a:pt x="232172" y="80367"/>
                </a:lnTo>
                <a:lnTo>
                  <a:pt x="250031" y="71437"/>
                </a:lnTo>
                <a:lnTo>
                  <a:pt x="258961" y="71437"/>
                </a:lnTo>
                <a:lnTo>
                  <a:pt x="267890" y="62508"/>
                </a:lnTo>
                <a:lnTo>
                  <a:pt x="276820" y="53578"/>
                </a:lnTo>
                <a:lnTo>
                  <a:pt x="285750" y="44648"/>
                </a:lnTo>
                <a:lnTo>
                  <a:pt x="285750" y="35719"/>
                </a:lnTo>
                <a:lnTo>
                  <a:pt x="294680" y="35719"/>
                </a:lnTo>
                <a:lnTo>
                  <a:pt x="294680" y="35719"/>
                </a:lnTo>
                <a:lnTo>
                  <a:pt x="29468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018234" y="3152179"/>
            <a:ext cx="232173" cy="285751"/>
          </a:xfrm>
          <a:custGeom>
            <a:avLst/>
            <a:gdLst/>
            <a:ahLst/>
            <a:cxnLst/>
            <a:rect l="0" t="0" r="0" b="0"/>
            <a:pathLst>
              <a:path w="232173" h="285751">
                <a:moveTo>
                  <a:pt x="8930" y="62508"/>
                </a:move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17860"/>
                </a:lnTo>
                <a:lnTo>
                  <a:pt x="53579" y="893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78594" y="44649"/>
                </a:lnTo>
                <a:lnTo>
                  <a:pt x="178594" y="62508"/>
                </a:lnTo>
                <a:lnTo>
                  <a:pt x="178594" y="80367"/>
                </a:lnTo>
                <a:lnTo>
                  <a:pt x="169664" y="98227"/>
                </a:lnTo>
                <a:lnTo>
                  <a:pt x="160735" y="116086"/>
                </a:lnTo>
                <a:lnTo>
                  <a:pt x="142875" y="125016"/>
                </a:lnTo>
                <a:lnTo>
                  <a:pt x="125016" y="142875"/>
                </a:lnTo>
                <a:lnTo>
                  <a:pt x="116086" y="142875"/>
                </a:lnTo>
                <a:lnTo>
                  <a:pt x="98227" y="151805"/>
                </a:lnTo>
                <a:lnTo>
                  <a:pt x="89297" y="151805"/>
                </a:lnTo>
                <a:lnTo>
                  <a:pt x="80368" y="160735"/>
                </a:lnTo>
                <a:lnTo>
                  <a:pt x="71438" y="160735"/>
                </a:lnTo>
                <a:lnTo>
                  <a:pt x="80368" y="151805"/>
                </a:lnTo>
                <a:lnTo>
                  <a:pt x="80368" y="151805"/>
                </a:lnTo>
                <a:lnTo>
                  <a:pt x="89297" y="151805"/>
                </a:lnTo>
                <a:lnTo>
                  <a:pt x="107157" y="14287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5" y="151805"/>
                </a:lnTo>
                <a:lnTo>
                  <a:pt x="187524" y="160735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23243" y="196453"/>
                </a:lnTo>
                <a:lnTo>
                  <a:pt x="232172" y="20538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23243" y="250032"/>
                </a:lnTo>
                <a:lnTo>
                  <a:pt x="214313" y="267891"/>
                </a:lnTo>
                <a:lnTo>
                  <a:pt x="205383" y="276821"/>
                </a:lnTo>
                <a:lnTo>
                  <a:pt x="196454" y="276821"/>
                </a:lnTo>
                <a:lnTo>
                  <a:pt x="169664" y="285750"/>
                </a:lnTo>
                <a:lnTo>
                  <a:pt x="151805" y="285750"/>
                </a:lnTo>
                <a:lnTo>
                  <a:pt x="133946" y="285750"/>
                </a:lnTo>
                <a:lnTo>
                  <a:pt x="107157" y="285750"/>
                </a:lnTo>
                <a:lnTo>
                  <a:pt x="89297" y="285750"/>
                </a:lnTo>
                <a:lnTo>
                  <a:pt x="71438" y="276821"/>
                </a:lnTo>
                <a:lnTo>
                  <a:pt x="53579" y="276821"/>
                </a:lnTo>
                <a:lnTo>
                  <a:pt x="26789" y="267891"/>
                </a:lnTo>
                <a:lnTo>
                  <a:pt x="17860" y="250032"/>
                </a:lnTo>
                <a:lnTo>
                  <a:pt x="17860" y="25003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268266" y="3152179"/>
            <a:ext cx="303610" cy="276822"/>
          </a:xfrm>
          <a:custGeom>
            <a:avLst/>
            <a:gdLst/>
            <a:ahLst/>
            <a:cxnLst/>
            <a:rect l="0" t="0" r="0" b="0"/>
            <a:pathLst>
              <a:path w="303610" h="276822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8930"/>
                </a:lnTo>
                <a:lnTo>
                  <a:pt x="133945" y="8930"/>
                </a:lnTo>
                <a:lnTo>
                  <a:pt x="160734" y="26789"/>
                </a:lnTo>
                <a:lnTo>
                  <a:pt x="196453" y="35719"/>
                </a:lnTo>
                <a:lnTo>
                  <a:pt x="214312" y="53578"/>
                </a:lnTo>
                <a:lnTo>
                  <a:pt x="232172" y="71438"/>
                </a:lnTo>
                <a:lnTo>
                  <a:pt x="250031" y="98227"/>
                </a:lnTo>
                <a:lnTo>
                  <a:pt x="258961" y="125016"/>
                </a:lnTo>
                <a:lnTo>
                  <a:pt x="258961" y="142875"/>
                </a:lnTo>
                <a:lnTo>
                  <a:pt x="258961" y="169664"/>
                </a:lnTo>
                <a:lnTo>
                  <a:pt x="250031" y="196453"/>
                </a:lnTo>
                <a:lnTo>
                  <a:pt x="232172" y="214313"/>
                </a:lnTo>
                <a:lnTo>
                  <a:pt x="214312" y="232172"/>
                </a:lnTo>
                <a:lnTo>
                  <a:pt x="196453" y="250032"/>
                </a:lnTo>
                <a:lnTo>
                  <a:pt x="169664" y="258961"/>
                </a:lnTo>
                <a:lnTo>
                  <a:pt x="142875" y="267891"/>
                </a:lnTo>
                <a:lnTo>
                  <a:pt x="133945" y="276821"/>
                </a:lnTo>
                <a:lnTo>
                  <a:pt x="107156" y="276821"/>
                </a:lnTo>
                <a:lnTo>
                  <a:pt x="89297" y="276821"/>
                </a:lnTo>
                <a:lnTo>
                  <a:pt x="71437" y="267891"/>
                </a:lnTo>
                <a:lnTo>
                  <a:pt x="62507" y="258961"/>
                </a:lnTo>
                <a:lnTo>
                  <a:pt x="53578" y="250032"/>
                </a:lnTo>
                <a:lnTo>
                  <a:pt x="53578" y="241102"/>
                </a:lnTo>
                <a:lnTo>
                  <a:pt x="53578" y="223242"/>
                </a:lnTo>
                <a:lnTo>
                  <a:pt x="62507" y="214313"/>
                </a:lnTo>
                <a:lnTo>
                  <a:pt x="80367" y="205383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42875" y="196453"/>
                </a:lnTo>
                <a:lnTo>
                  <a:pt x="169664" y="196453"/>
                </a:lnTo>
                <a:lnTo>
                  <a:pt x="196453" y="205383"/>
                </a:lnTo>
                <a:lnTo>
                  <a:pt x="214312" y="214313"/>
                </a:lnTo>
                <a:lnTo>
                  <a:pt x="232172" y="223242"/>
                </a:lnTo>
                <a:lnTo>
                  <a:pt x="250031" y="232172"/>
                </a:lnTo>
                <a:lnTo>
                  <a:pt x="258961" y="241102"/>
                </a:lnTo>
                <a:lnTo>
                  <a:pt x="267890" y="250032"/>
                </a:lnTo>
                <a:lnTo>
                  <a:pt x="276820" y="258961"/>
                </a:lnTo>
                <a:lnTo>
                  <a:pt x="285750" y="267891"/>
                </a:lnTo>
                <a:lnTo>
                  <a:pt x="285750" y="267891"/>
                </a:lnTo>
                <a:lnTo>
                  <a:pt x="294679" y="267891"/>
                </a:lnTo>
                <a:lnTo>
                  <a:pt x="303609" y="276821"/>
                </a:lnTo>
                <a:lnTo>
                  <a:pt x="303609" y="276821"/>
                </a:lnTo>
                <a:lnTo>
                  <a:pt x="303609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607594" y="3178968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679031" y="3178968"/>
            <a:ext cx="53579" cy="223244"/>
          </a:xfrm>
          <a:custGeom>
            <a:avLst/>
            <a:gdLst/>
            <a:ahLst/>
            <a:cxnLst/>
            <a:rect l="0" t="0" r="0" b="0"/>
            <a:pathLst>
              <a:path w="53579" h="223244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62508"/>
                </a:lnTo>
                <a:lnTo>
                  <a:pt x="35719" y="80368"/>
                </a:lnTo>
                <a:lnTo>
                  <a:pt x="26789" y="98227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759398" y="339328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5682" y="9906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Probability then compare to theoretical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86400" y="2362200"/>
            <a:ext cx="2971800" cy="358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486400" y="2895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0"/>
            <a:endCxn id="61" idx="2"/>
          </p:cNvCxnSpPr>
          <p:nvPr/>
        </p:nvCxnSpPr>
        <p:spPr>
          <a:xfrm>
            <a:off x="6972300" y="23622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251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3505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86400" y="3962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86400" y="44958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86400" y="4953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055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5500" y="359020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5500" y="458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500" y="41232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6069" y="541702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5639" y="5040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MARTInkAnnotation0"/>
          <p:cNvSpPr/>
          <p:nvPr/>
        </p:nvSpPr>
        <p:spPr>
          <a:xfrm>
            <a:off x="7118202" y="3045023"/>
            <a:ext cx="52338" cy="232174"/>
          </a:xfrm>
          <a:custGeom>
            <a:avLst/>
            <a:gdLst/>
            <a:ahLst/>
            <a:cxnLst/>
            <a:rect l="0" t="0" r="0" b="0"/>
            <a:pathLst>
              <a:path w="52338" h="232174">
                <a:moveTo>
                  <a:pt x="7689" y="0"/>
                </a:moveTo>
                <a:lnTo>
                  <a:pt x="0" y="7689"/>
                </a:lnTo>
                <a:lnTo>
                  <a:pt x="579" y="9095"/>
                </a:lnTo>
                <a:lnTo>
                  <a:pt x="1956" y="11024"/>
                </a:lnTo>
                <a:lnTo>
                  <a:pt x="3866" y="13303"/>
                </a:lnTo>
                <a:lnTo>
                  <a:pt x="5141" y="16806"/>
                </a:lnTo>
                <a:lnTo>
                  <a:pt x="5990" y="21126"/>
                </a:lnTo>
                <a:lnTo>
                  <a:pt x="6556" y="25991"/>
                </a:lnTo>
                <a:lnTo>
                  <a:pt x="6934" y="30226"/>
                </a:lnTo>
                <a:lnTo>
                  <a:pt x="7186" y="34041"/>
                </a:lnTo>
                <a:lnTo>
                  <a:pt x="7353" y="37577"/>
                </a:lnTo>
                <a:lnTo>
                  <a:pt x="8458" y="41919"/>
                </a:lnTo>
                <a:lnTo>
                  <a:pt x="10185" y="46797"/>
                </a:lnTo>
                <a:lnTo>
                  <a:pt x="12329" y="52035"/>
                </a:lnTo>
                <a:lnTo>
                  <a:pt x="13760" y="57510"/>
                </a:lnTo>
                <a:lnTo>
                  <a:pt x="14711" y="63145"/>
                </a:lnTo>
                <a:lnTo>
                  <a:pt x="15347" y="68886"/>
                </a:lnTo>
                <a:lnTo>
                  <a:pt x="16763" y="74698"/>
                </a:lnTo>
                <a:lnTo>
                  <a:pt x="18699" y="80556"/>
                </a:lnTo>
                <a:lnTo>
                  <a:pt x="20982" y="86447"/>
                </a:lnTo>
                <a:lnTo>
                  <a:pt x="22504" y="93350"/>
                </a:lnTo>
                <a:lnTo>
                  <a:pt x="23518" y="100929"/>
                </a:lnTo>
                <a:lnTo>
                  <a:pt x="24195" y="108958"/>
                </a:lnTo>
                <a:lnTo>
                  <a:pt x="25639" y="116295"/>
                </a:lnTo>
                <a:lnTo>
                  <a:pt x="27592" y="123171"/>
                </a:lnTo>
                <a:lnTo>
                  <a:pt x="29888" y="129739"/>
                </a:lnTo>
                <a:lnTo>
                  <a:pt x="31417" y="136102"/>
                </a:lnTo>
                <a:lnTo>
                  <a:pt x="32438" y="142329"/>
                </a:lnTo>
                <a:lnTo>
                  <a:pt x="33118" y="148464"/>
                </a:lnTo>
                <a:lnTo>
                  <a:pt x="33570" y="154539"/>
                </a:lnTo>
                <a:lnTo>
                  <a:pt x="33873" y="160573"/>
                </a:lnTo>
                <a:lnTo>
                  <a:pt x="34075" y="166580"/>
                </a:lnTo>
                <a:lnTo>
                  <a:pt x="35201" y="172569"/>
                </a:lnTo>
                <a:lnTo>
                  <a:pt x="36944" y="178546"/>
                </a:lnTo>
                <a:lnTo>
                  <a:pt x="39099" y="184516"/>
                </a:lnTo>
                <a:lnTo>
                  <a:pt x="40535" y="189487"/>
                </a:lnTo>
                <a:lnTo>
                  <a:pt x="41492" y="193794"/>
                </a:lnTo>
                <a:lnTo>
                  <a:pt x="42130" y="197657"/>
                </a:lnTo>
                <a:lnTo>
                  <a:pt x="42555" y="202217"/>
                </a:lnTo>
                <a:lnTo>
                  <a:pt x="42840" y="207241"/>
                </a:lnTo>
                <a:lnTo>
                  <a:pt x="43295" y="220082"/>
                </a:lnTo>
                <a:lnTo>
                  <a:pt x="44324" y="222128"/>
                </a:lnTo>
                <a:lnTo>
                  <a:pt x="46003" y="224484"/>
                </a:lnTo>
                <a:lnTo>
                  <a:pt x="52337" y="2321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7224117" y="3027164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42576"/>
                </a:lnTo>
                <a:lnTo>
                  <a:pt x="992" y="48228"/>
                </a:lnTo>
                <a:lnTo>
                  <a:pt x="2646" y="53980"/>
                </a:lnTo>
                <a:lnTo>
                  <a:pt x="4739" y="59799"/>
                </a:lnTo>
                <a:lnTo>
                  <a:pt x="6137" y="66655"/>
                </a:lnTo>
                <a:lnTo>
                  <a:pt x="7068" y="74203"/>
                </a:lnTo>
                <a:lnTo>
                  <a:pt x="7689" y="82211"/>
                </a:lnTo>
                <a:lnTo>
                  <a:pt x="8103" y="90526"/>
                </a:lnTo>
                <a:lnTo>
                  <a:pt x="8562" y="107703"/>
                </a:lnTo>
                <a:lnTo>
                  <a:pt x="9676" y="115458"/>
                </a:lnTo>
                <a:lnTo>
                  <a:pt x="11412" y="122613"/>
                </a:lnTo>
                <a:lnTo>
                  <a:pt x="13561" y="129367"/>
                </a:lnTo>
                <a:lnTo>
                  <a:pt x="14994" y="136846"/>
                </a:lnTo>
                <a:lnTo>
                  <a:pt x="15950" y="144809"/>
                </a:lnTo>
                <a:lnTo>
                  <a:pt x="16586" y="153094"/>
                </a:lnTo>
                <a:lnTo>
                  <a:pt x="17011" y="160602"/>
                </a:lnTo>
                <a:lnTo>
                  <a:pt x="17482" y="174236"/>
                </a:lnTo>
                <a:lnTo>
                  <a:pt x="18600" y="180649"/>
                </a:lnTo>
                <a:lnTo>
                  <a:pt x="20338" y="186910"/>
                </a:lnTo>
                <a:lnTo>
                  <a:pt x="22487" y="193067"/>
                </a:lnTo>
                <a:lnTo>
                  <a:pt x="23922" y="198165"/>
                </a:lnTo>
                <a:lnTo>
                  <a:pt x="24877" y="202555"/>
                </a:lnTo>
                <a:lnTo>
                  <a:pt x="25515" y="206474"/>
                </a:lnTo>
                <a:lnTo>
                  <a:pt x="25940" y="211071"/>
                </a:lnTo>
                <a:lnTo>
                  <a:pt x="26223" y="216121"/>
                </a:lnTo>
                <a:lnTo>
                  <a:pt x="26412" y="221471"/>
                </a:lnTo>
                <a:lnTo>
                  <a:pt x="27530" y="225038"/>
                </a:lnTo>
                <a:lnTo>
                  <a:pt x="29267" y="227416"/>
                </a:lnTo>
                <a:lnTo>
                  <a:pt x="31417" y="229002"/>
                </a:lnTo>
                <a:lnTo>
                  <a:pt x="32852" y="231051"/>
                </a:lnTo>
                <a:lnTo>
                  <a:pt x="33807" y="233409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7331273" y="3027164"/>
            <a:ext cx="26791" cy="214314"/>
          </a:xfrm>
          <a:custGeom>
            <a:avLst/>
            <a:gdLst/>
            <a:ahLst/>
            <a:cxnLst/>
            <a:rect l="0" t="0" r="0" b="0"/>
            <a:pathLst>
              <a:path w="26791" h="214314">
                <a:moveTo>
                  <a:pt x="0" y="0"/>
                </a:moveTo>
                <a:lnTo>
                  <a:pt x="0" y="34552"/>
                </a:lnTo>
                <a:lnTo>
                  <a:pt x="993" y="39902"/>
                </a:lnTo>
                <a:lnTo>
                  <a:pt x="2646" y="45453"/>
                </a:lnTo>
                <a:lnTo>
                  <a:pt x="4740" y="51138"/>
                </a:lnTo>
                <a:lnTo>
                  <a:pt x="6137" y="56913"/>
                </a:lnTo>
                <a:lnTo>
                  <a:pt x="7068" y="62747"/>
                </a:lnTo>
                <a:lnTo>
                  <a:pt x="7689" y="68620"/>
                </a:lnTo>
                <a:lnTo>
                  <a:pt x="8103" y="75512"/>
                </a:lnTo>
                <a:lnTo>
                  <a:pt x="8562" y="91108"/>
                </a:lnTo>
                <a:lnTo>
                  <a:pt x="8898" y="130605"/>
                </a:lnTo>
                <a:lnTo>
                  <a:pt x="8928" y="166656"/>
                </a:lnTo>
                <a:lnTo>
                  <a:pt x="9920" y="171628"/>
                </a:lnTo>
                <a:lnTo>
                  <a:pt x="11575" y="175934"/>
                </a:lnTo>
                <a:lnTo>
                  <a:pt x="13669" y="179797"/>
                </a:lnTo>
                <a:lnTo>
                  <a:pt x="15067" y="183365"/>
                </a:lnTo>
                <a:lnTo>
                  <a:pt x="15997" y="186736"/>
                </a:lnTo>
                <a:lnTo>
                  <a:pt x="16619" y="189975"/>
                </a:lnTo>
                <a:lnTo>
                  <a:pt x="17308" y="196220"/>
                </a:lnTo>
                <a:lnTo>
                  <a:pt x="17492" y="199274"/>
                </a:lnTo>
                <a:lnTo>
                  <a:pt x="18606" y="202303"/>
                </a:lnTo>
                <a:lnTo>
                  <a:pt x="20342" y="205314"/>
                </a:lnTo>
                <a:lnTo>
                  <a:pt x="2679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7465219" y="3027164"/>
            <a:ext cx="8930" cy="241103"/>
          </a:xfrm>
          <a:custGeom>
            <a:avLst/>
            <a:gdLst/>
            <a:ahLst/>
            <a:cxnLst/>
            <a:rect l="0" t="0" r="0" b="0"/>
            <a:pathLst>
              <a:path w="8930" h="241103">
                <a:moveTo>
                  <a:pt x="0" y="0"/>
                </a:moveTo>
                <a:lnTo>
                  <a:pt x="0" y="224420"/>
                </a:lnTo>
                <a:lnTo>
                  <a:pt x="992" y="227996"/>
                </a:lnTo>
                <a:lnTo>
                  <a:pt x="2645" y="231373"/>
                </a:lnTo>
                <a:lnTo>
                  <a:pt x="892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7161609" y="3027164"/>
            <a:ext cx="464345" cy="196454"/>
          </a:xfrm>
          <a:custGeom>
            <a:avLst/>
            <a:gdLst/>
            <a:ahLst/>
            <a:cxnLst/>
            <a:rect l="0" t="0" r="0" b="0"/>
            <a:pathLst>
              <a:path w="464345" h="196454">
                <a:moveTo>
                  <a:pt x="0" y="196453"/>
                </a:moveTo>
                <a:lnTo>
                  <a:pt x="18043" y="178410"/>
                </a:lnTo>
                <a:lnTo>
                  <a:pt x="23935" y="174503"/>
                </a:lnTo>
                <a:lnTo>
                  <a:pt x="30840" y="170906"/>
                </a:lnTo>
                <a:lnTo>
                  <a:pt x="38419" y="167515"/>
                </a:lnTo>
                <a:lnTo>
                  <a:pt x="46449" y="163271"/>
                </a:lnTo>
                <a:lnTo>
                  <a:pt x="54778" y="158457"/>
                </a:lnTo>
                <a:lnTo>
                  <a:pt x="63308" y="153263"/>
                </a:lnTo>
                <a:lnTo>
                  <a:pt x="72963" y="147816"/>
                </a:lnTo>
                <a:lnTo>
                  <a:pt x="94274" y="136472"/>
                </a:lnTo>
                <a:lnTo>
                  <a:pt x="105514" y="131661"/>
                </a:lnTo>
                <a:lnTo>
                  <a:pt x="116975" y="127461"/>
                </a:lnTo>
                <a:lnTo>
                  <a:pt x="128586" y="123670"/>
                </a:lnTo>
                <a:lnTo>
                  <a:pt x="140293" y="119158"/>
                </a:lnTo>
                <a:lnTo>
                  <a:pt x="152069" y="114165"/>
                </a:lnTo>
                <a:lnTo>
                  <a:pt x="163886" y="108852"/>
                </a:lnTo>
                <a:lnTo>
                  <a:pt x="175735" y="104318"/>
                </a:lnTo>
                <a:lnTo>
                  <a:pt x="187602" y="100303"/>
                </a:lnTo>
                <a:lnTo>
                  <a:pt x="199482" y="96635"/>
                </a:lnTo>
                <a:lnTo>
                  <a:pt x="223266" y="89912"/>
                </a:lnTo>
                <a:lnTo>
                  <a:pt x="235164" y="86731"/>
                </a:lnTo>
                <a:lnTo>
                  <a:pt x="246073" y="82625"/>
                </a:lnTo>
                <a:lnTo>
                  <a:pt x="256322" y="77904"/>
                </a:lnTo>
                <a:lnTo>
                  <a:pt x="266131" y="72772"/>
                </a:lnTo>
                <a:lnTo>
                  <a:pt x="276640" y="68358"/>
                </a:lnTo>
                <a:lnTo>
                  <a:pt x="287615" y="64424"/>
                </a:lnTo>
                <a:lnTo>
                  <a:pt x="383854" y="32776"/>
                </a:lnTo>
                <a:lnTo>
                  <a:pt x="391833" y="30780"/>
                </a:lnTo>
                <a:lnTo>
                  <a:pt x="405990" y="28563"/>
                </a:lnTo>
                <a:lnTo>
                  <a:pt x="418896" y="24932"/>
                </a:lnTo>
                <a:lnTo>
                  <a:pt x="430254" y="20010"/>
                </a:lnTo>
                <a:lnTo>
                  <a:pt x="443218" y="11662"/>
                </a:lnTo>
                <a:lnTo>
                  <a:pt x="453632" y="5845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"/>
          <p:cNvSpPr/>
          <p:nvPr/>
        </p:nvSpPr>
        <p:spPr>
          <a:xfrm>
            <a:off x="7134820" y="3598664"/>
            <a:ext cx="16616" cy="232173"/>
          </a:xfrm>
          <a:custGeom>
            <a:avLst/>
            <a:gdLst/>
            <a:ahLst/>
            <a:cxnLst/>
            <a:rect l="0" t="0" r="0" b="0"/>
            <a:pathLst>
              <a:path w="16616" h="232173">
                <a:moveTo>
                  <a:pt x="0" y="0"/>
                </a:moveTo>
                <a:lnTo>
                  <a:pt x="0" y="12429"/>
                </a:lnTo>
                <a:lnTo>
                  <a:pt x="993" y="15231"/>
                </a:lnTo>
                <a:lnTo>
                  <a:pt x="2646" y="18092"/>
                </a:lnTo>
                <a:lnTo>
                  <a:pt x="4740" y="20991"/>
                </a:lnTo>
                <a:lnTo>
                  <a:pt x="6137" y="23916"/>
                </a:lnTo>
                <a:lnTo>
                  <a:pt x="7068" y="26858"/>
                </a:lnTo>
                <a:lnTo>
                  <a:pt x="7689" y="29811"/>
                </a:lnTo>
                <a:lnTo>
                  <a:pt x="8103" y="33765"/>
                </a:lnTo>
                <a:lnTo>
                  <a:pt x="8378" y="38385"/>
                </a:lnTo>
                <a:lnTo>
                  <a:pt x="8684" y="48810"/>
                </a:lnTo>
                <a:lnTo>
                  <a:pt x="8897" y="77546"/>
                </a:lnTo>
                <a:lnTo>
                  <a:pt x="9900" y="83448"/>
                </a:lnTo>
                <a:lnTo>
                  <a:pt x="11561" y="89366"/>
                </a:lnTo>
                <a:lnTo>
                  <a:pt x="13661" y="95296"/>
                </a:lnTo>
                <a:lnTo>
                  <a:pt x="15060" y="102226"/>
                </a:lnTo>
                <a:lnTo>
                  <a:pt x="15992" y="109822"/>
                </a:lnTo>
                <a:lnTo>
                  <a:pt x="16615" y="117864"/>
                </a:lnTo>
                <a:lnTo>
                  <a:pt x="16038" y="125209"/>
                </a:lnTo>
                <a:lnTo>
                  <a:pt x="14661" y="132090"/>
                </a:lnTo>
                <a:lnTo>
                  <a:pt x="12750" y="138661"/>
                </a:lnTo>
                <a:lnTo>
                  <a:pt x="11476" y="145027"/>
                </a:lnTo>
                <a:lnTo>
                  <a:pt x="10628" y="151255"/>
                </a:lnTo>
                <a:lnTo>
                  <a:pt x="10062" y="157391"/>
                </a:lnTo>
                <a:lnTo>
                  <a:pt x="9684" y="163467"/>
                </a:lnTo>
                <a:lnTo>
                  <a:pt x="9266" y="175509"/>
                </a:lnTo>
                <a:lnTo>
                  <a:pt x="8974" y="202723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7241977" y="3598664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0" y="0"/>
                </a:moveTo>
                <a:lnTo>
                  <a:pt x="0" y="126417"/>
                </a:lnTo>
                <a:lnTo>
                  <a:pt x="992" y="133887"/>
                </a:lnTo>
                <a:lnTo>
                  <a:pt x="2645" y="140852"/>
                </a:lnTo>
                <a:lnTo>
                  <a:pt x="4739" y="147479"/>
                </a:lnTo>
                <a:lnTo>
                  <a:pt x="6136" y="154874"/>
                </a:lnTo>
                <a:lnTo>
                  <a:pt x="7067" y="162780"/>
                </a:lnTo>
                <a:lnTo>
                  <a:pt x="7688" y="171028"/>
                </a:lnTo>
                <a:lnTo>
                  <a:pt x="8102" y="178511"/>
                </a:lnTo>
                <a:lnTo>
                  <a:pt x="8561" y="192117"/>
                </a:lnTo>
                <a:lnTo>
                  <a:pt x="8820" y="206193"/>
                </a:lnTo>
                <a:lnTo>
                  <a:pt x="9849" y="209892"/>
                </a:lnTo>
                <a:lnTo>
                  <a:pt x="11526" y="213349"/>
                </a:lnTo>
                <a:lnTo>
                  <a:pt x="16608" y="221288"/>
                </a:lnTo>
                <a:lnTo>
                  <a:pt x="17025" y="222932"/>
                </a:lnTo>
                <a:lnTo>
                  <a:pt x="17488" y="227404"/>
                </a:lnTo>
                <a:lnTo>
                  <a:pt x="1785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7340203" y="3598664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0"/>
                </a:moveTo>
                <a:lnTo>
                  <a:pt x="0" y="151768"/>
                </a:lnTo>
                <a:lnTo>
                  <a:pt x="992" y="156741"/>
                </a:lnTo>
                <a:lnTo>
                  <a:pt x="2646" y="162041"/>
                </a:lnTo>
                <a:lnTo>
                  <a:pt x="4739" y="167558"/>
                </a:lnTo>
                <a:lnTo>
                  <a:pt x="6137" y="172229"/>
                </a:lnTo>
                <a:lnTo>
                  <a:pt x="7068" y="176335"/>
                </a:lnTo>
                <a:lnTo>
                  <a:pt x="7689" y="180065"/>
                </a:lnTo>
                <a:lnTo>
                  <a:pt x="8103" y="183543"/>
                </a:lnTo>
                <a:lnTo>
                  <a:pt x="8378" y="186854"/>
                </a:lnTo>
                <a:lnTo>
                  <a:pt x="8562" y="190054"/>
                </a:lnTo>
                <a:lnTo>
                  <a:pt x="8766" y="196255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"/>
          <p:cNvSpPr/>
          <p:nvPr/>
        </p:nvSpPr>
        <p:spPr>
          <a:xfrm>
            <a:off x="7483078" y="3598664"/>
            <a:ext cx="7690" cy="250032"/>
          </a:xfrm>
          <a:custGeom>
            <a:avLst/>
            <a:gdLst/>
            <a:ahLst/>
            <a:cxnLst/>
            <a:rect l="0" t="0" r="0" b="0"/>
            <a:pathLst>
              <a:path w="7690" h="250032">
                <a:moveTo>
                  <a:pt x="0" y="0"/>
                </a:moveTo>
                <a:lnTo>
                  <a:pt x="0" y="13302"/>
                </a:lnTo>
                <a:lnTo>
                  <a:pt x="992" y="16806"/>
                </a:lnTo>
                <a:lnTo>
                  <a:pt x="2646" y="21126"/>
                </a:lnTo>
                <a:lnTo>
                  <a:pt x="4739" y="25990"/>
                </a:lnTo>
                <a:lnTo>
                  <a:pt x="6137" y="31218"/>
                </a:lnTo>
                <a:lnTo>
                  <a:pt x="7068" y="36686"/>
                </a:lnTo>
                <a:lnTo>
                  <a:pt x="7689" y="42317"/>
                </a:lnTo>
                <a:lnTo>
                  <a:pt x="7110" y="48055"/>
                </a:lnTo>
                <a:lnTo>
                  <a:pt x="5732" y="53865"/>
                </a:lnTo>
                <a:lnTo>
                  <a:pt x="3822" y="59722"/>
                </a:lnTo>
                <a:lnTo>
                  <a:pt x="2547" y="66604"/>
                </a:lnTo>
                <a:lnTo>
                  <a:pt x="1698" y="74168"/>
                </a:lnTo>
                <a:lnTo>
                  <a:pt x="1133" y="82187"/>
                </a:lnTo>
                <a:lnTo>
                  <a:pt x="754" y="89519"/>
                </a:lnTo>
                <a:lnTo>
                  <a:pt x="336" y="102955"/>
                </a:lnTo>
                <a:lnTo>
                  <a:pt x="20" y="160019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9"/>
          <p:cNvSpPr/>
          <p:nvPr/>
        </p:nvSpPr>
        <p:spPr>
          <a:xfrm>
            <a:off x="7143750" y="4089797"/>
            <a:ext cx="8931" cy="250032"/>
          </a:xfrm>
          <a:custGeom>
            <a:avLst/>
            <a:gdLst/>
            <a:ahLst/>
            <a:cxnLst/>
            <a:rect l="0" t="0" r="0" b="0"/>
            <a:pathLst>
              <a:path w="8931" h="250032">
                <a:moveTo>
                  <a:pt x="0" y="0"/>
                </a:moveTo>
                <a:lnTo>
                  <a:pt x="0" y="18043"/>
                </a:lnTo>
                <a:lnTo>
                  <a:pt x="992" y="21950"/>
                </a:lnTo>
                <a:lnTo>
                  <a:pt x="2646" y="25548"/>
                </a:lnTo>
                <a:lnTo>
                  <a:pt x="4739" y="28938"/>
                </a:lnTo>
                <a:lnTo>
                  <a:pt x="6137" y="33183"/>
                </a:lnTo>
                <a:lnTo>
                  <a:pt x="7068" y="37997"/>
                </a:lnTo>
                <a:lnTo>
                  <a:pt x="7689" y="43191"/>
                </a:lnTo>
                <a:lnTo>
                  <a:pt x="8103" y="49629"/>
                </a:lnTo>
                <a:lnTo>
                  <a:pt x="8378" y="56900"/>
                </a:lnTo>
                <a:lnTo>
                  <a:pt x="8766" y="8135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0"/>
          <p:cNvSpPr/>
          <p:nvPr/>
        </p:nvSpPr>
        <p:spPr>
          <a:xfrm>
            <a:off x="7241977" y="4071938"/>
            <a:ext cx="17860" cy="276821"/>
          </a:xfrm>
          <a:custGeom>
            <a:avLst/>
            <a:gdLst/>
            <a:ahLst/>
            <a:cxnLst/>
            <a:rect l="0" t="0" r="0" b="0"/>
            <a:pathLst>
              <a:path w="17860" h="276821">
                <a:moveTo>
                  <a:pt x="0" y="0"/>
                </a:moveTo>
                <a:lnTo>
                  <a:pt x="0" y="34551"/>
                </a:lnTo>
                <a:lnTo>
                  <a:pt x="992" y="40894"/>
                </a:lnTo>
                <a:lnTo>
                  <a:pt x="2645" y="48098"/>
                </a:lnTo>
                <a:lnTo>
                  <a:pt x="4739" y="55878"/>
                </a:lnTo>
                <a:lnTo>
                  <a:pt x="6136" y="64041"/>
                </a:lnTo>
                <a:lnTo>
                  <a:pt x="7067" y="72459"/>
                </a:lnTo>
                <a:lnTo>
                  <a:pt x="7688" y="81048"/>
                </a:lnTo>
                <a:lnTo>
                  <a:pt x="8102" y="89751"/>
                </a:lnTo>
                <a:lnTo>
                  <a:pt x="8561" y="107358"/>
                </a:lnTo>
                <a:lnTo>
                  <a:pt x="8820" y="138745"/>
                </a:lnTo>
                <a:lnTo>
                  <a:pt x="9849" y="149052"/>
                </a:lnTo>
                <a:lnTo>
                  <a:pt x="11526" y="158899"/>
                </a:lnTo>
                <a:lnTo>
                  <a:pt x="13637" y="168440"/>
                </a:lnTo>
                <a:lnTo>
                  <a:pt x="15044" y="177778"/>
                </a:lnTo>
                <a:lnTo>
                  <a:pt x="15982" y="186980"/>
                </a:lnTo>
                <a:lnTo>
                  <a:pt x="16608" y="196091"/>
                </a:lnTo>
                <a:lnTo>
                  <a:pt x="17303" y="211506"/>
                </a:lnTo>
                <a:lnTo>
                  <a:pt x="17694" y="231340"/>
                </a:lnTo>
                <a:lnTo>
                  <a:pt x="1785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1"/>
          <p:cNvSpPr/>
          <p:nvPr/>
        </p:nvSpPr>
        <p:spPr>
          <a:xfrm>
            <a:off x="7366992" y="4071938"/>
            <a:ext cx="1" cy="214313"/>
          </a:xfrm>
          <a:custGeom>
            <a:avLst/>
            <a:gdLst/>
            <a:ahLst/>
            <a:cxnLst/>
            <a:rect l="0" t="0" r="0" b="0"/>
            <a:pathLst>
              <a:path w="1" h="214313">
                <a:moveTo>
                  <a:pt x="0" y="0"/>
                </a:move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58063" y="428625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3"/>
          <p:cNvSpPr/>
          <p:nvPr/>
        </p:nvSpPr>
        <p:spPr>
          <a:xfrm>
            <a:off x="7465219" y="4080867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17859" y="0"/>
                </a:moveTo>
                <a:lnTo>
                  <a:pt x="17859" y="42240"/>
                </a:lnTo>
                <a:lnTo>
                  <a:pt x="16867" y="48004"/>
                </a:lnTo>
                <a:lnTo>
                  <a:pt x="15214" y="53831"/>
                </a:lnTo>
                <a:lnTo>
                  <a:pt x="13119" y="59700"/>
                </a:lnTo>
                <a:lnTo>
                  <a:pt x="11722" y="66589"/>
                </a:lnTo>
                <a:lnTo>
                  <a:pt x="10791" y="74158"/>
                </a:lnTo>
                <a:lnTo>
                  <a:pt x="10170" y="82181"/>
                </a:lnTo>
                <a:lnTo>
                  <a:pt x="9757" y="90506"/>
                </a:lnTo>
                <a:lnTo>
                  <a:pt x="9298" y="107694"/>
                </a:lnTo>
                <a:lnTo>
                  <a:pt x="8962" y="153093"/>
                </a:lnTo>
                <a:lnTo>
                  <a:pt x="8932" y="193067"/>
                </a:lnTo>
                <a:lnTo>
                  <a:pt x="7939" y="198165"/>
                </a:lnTo>
                <a:lnTo>
                  <a:pt x="6285" y="202555"/>
                </a:lnTo>
                <a:lnTo>
                  <a:pt x="4189" y="206474"/>
                </a:lnTo>
                <a:lnTo>
                  <a:pt x="2793" y="210079"/>
                </a:lnTo>
                <a:lnTo>
                  <a:pt x="1862" y="213475"/>
                </a:lnTo>
                <a:lnTo>
                  <a:pt x="1241" y="216731"/>
                </a:lnTo>
                <a:lnTo>
                  <a:pt x="828" y="219893"/>
                </a:lnTo>
                <a:lnTo>
                  <a:pt x="551" y="222995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4"/>
          <p:cNvSpPr/>
          <p:nvPr/>
        </p:nvSpPr>
        <p:spPr>
          <a:xfrm>
            <a:off x="7590234" y="4054078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17860" y="0"/>
                </a:moveTo>
                <a:lnTo>
                  <a:pt x="10171" y="15377"/>
                </a:lnTo>
                <a:lnTo>
                  <a:pt x="9757" y="18189"/>
                </a:lnTo>
                <a:lnTo>
                  <a:pt x="9481" y="22048"/>
                </a:lnTo>
                <a:lnTo>
                  <a:pt x="9298" y="26605"/>
                </a:lnTo>
                <a:lnTo>
                  <a:pt x="9093" y="36959"/>
                </a:lnTo>
                <a:lnTo>
                  <a:pt x="8932" y="116262"/>
                </a:lnTo>
                <a:lnTo>
                  <a:pt x="7939" y="125133"/>
                </a:lnTo>
                <a:lnTo>
                  <a:pt x="6285" y="134024"/>
                </a:lnTo>
                <a:lnTo>
                  <a:pt x="4190" y="142927"/>
                </a:lnTo>
                <a:lnTo>
                  <a:pt x="2793" y="150848"/>
                </a:lnTo>
                <a:lnTo>
                  <a:pt x="1863" y="158112"/>
                </a:lnTo>
                <a:lnTo>
                  <a:pt x="1241" y="164939"/>
                </a:lnTo>
                <a:lnTo>
                  <a:pt x="828" y="172468"/>
                </a:lnTo>
                <a:lnTo>
                  <a:pt x="369" y="188769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5"/>
          <p:cNvSpPr/>
          <p:nvPr/>
        </p:nvSpPr>
        <p:spPr>
          <a:xfrm>
            <a:off x="7116961" y="4071938"/>
            <a:ext cx="401728" cy="214313"/>
          </a:xfrm>
          <a:custGeom>
            <a:avLst/>
            <a:gdLst/>
            <a:ahLst/>
            <a:cxnLst/>
            <a:rect l="0" t="0" r="0" b="0"/>
            <a:pathLst>
              <a:path w="401728" h="214313">
                <a:moveTo>
                  <a:pt x="392906" y="0"/>
                </a:moveTo>
                <a:lnTo>
                  <a:pt x="401727" y="0"/>
                </a:lnTo>
                <a:lnTo>
                  <a:pt x="393271" y="0"/>
                </a:lnTo>
                <a:lnTo>
                  <a:pt x="386841" y="6136"/>
                </a:lnTo>
                <a:lnTo>
                  <a:pt x="379613" y="13302"/>
                </a:lnTo>
                <a:lnTo>
                  <a:pt x="377099" y="14821"/>
                </a:lnTo>
                <a:lnTo>
                  <a:pt x="368820" y="17951"/>
                </a:lnTo>
                <a:lnTo>
                  <a:pt x="363018" y="22200"/>
                </a:lnTo>
                <a:lnTo>
                  <a:pt x="357133" y="27395"/>
                </a:lnTo>
                <a:lnTo>
                  <a:pt x="350218" y="33011"/>
                </a:lnTo>
                <a:lnTo>
                  <a:pt x="340530" y="38815"/>
                </a:lnTo>
                <a:lnTo>
                  <a:pt x="329609" y="44701"/>
                </a:lnTo>
                <a:lnTo>
                  <a:pt x="294611" y="62512"/>
                </a:lnTo>
                <a:lnTo>
                  <a:pt x="288680" y="65487"/>
                </a:lnTo>
                <a:lnTo>
                  <a:pt x="281750" y="68462"/>
                </a:lnTo>
                <a:lnTo>
                  <a:pt x="274154" y="71439"/>
                </a:lnTo>
                <a:lnTo>
                  <a:pt x="266112" y="74415"/>
                </a:lnTo>
                <a:lnTo>
                  <a:pt x="258767" y="77391"/>
                </a:lnTo>
                <a:lnTo>
                  <a:pt x="251887" y="80367"/>
                </a:lnTo>
                <a:lnTo>
                  <a:pt x="245315" y="83344"/>
                </a:lnTo>
                <a:lnTo>
                  <a:pt x="237958" y="86320"/>
                </a:lnTo>
                <a:lnTo>
                  <a:pt x="221845" y="92273"/>
                </a:lnTo>
                <a:lnTo>
                  <a:pt x="213381" y="96241"/>
                </a:lnTo>
                <a:lnTo>
                  <a:pt x="204761" y="100872"/>
                </a:lnTo>
                <a:lnTo>
                  <a:pt x="196039" y="105943"/>
                </a:lnTo>
                <a:lnTo>
                  <a:pt x="181055" y="114224"/>
                </a:lnTo>
                <a:lnTo>
                  <a:pt x="161463" y="124463"/>
                </a:lnTo>
                <a:lnTo>
                  <a:pt x="155267" y="127624"/>
                </a:lnTo>
                <a:lnTo>
                  <a:pt x="148160" y="131715"/>
                </a:lnTo>
                <a:lnTo>
                  <a:pt x="140445" y="136427"/>
                </a:lnTo>
                <a:lnTo>
                  <a:pt x="132325" y="141553"/>
                </a:lnTo>
                <a:lnTo>
                  <a:pt x="124928" y="145962"/>
                </a:lnTo>
                <a:lnTo>
                  <a:pt x="118011" y="149894"/>
                </a:lnTo>
                <a:lnTo>
                  <a:pt x="105035" y="156909"/>
                </a:lnTo>
                <a:lnTo>
                  <a:pt x="80536" y="169496"/>
                </a:lnTo>
                <a:lnTo>
                  <a:pt x="20839" y="199426"/>
                </a:lnTo>
                <a:lnTo>
                  <a:pt x="11577" y="205381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6"/>
          <p:cNvSpPr/>
          <p:nvPr/>
        </p:nvSpPr>
        <p:spPr>
          <a:xfrm>
            <a:off x="7715250" y="4036220"/>
            <a:ext cx="17490" cy="214312"/>
          </a:xfrm>
          <a:custGeom>
            <a:avLst/>
            <a:gdLst/>
            <a:ahLst/>
            <a:cxnLst/>
            <a:rect l="0" t="0" r="0" b="0"/>
            <a:pathLst>
              <a:path w="17490" h="214312">
                <a:moveTo>
                  <a:pt x="0" y="8928"/>
                </a:moveTo>
                <a:lnTo>
                  <a:pt x="0" y="0"/>
                </a:lnTo>
                <a:lnTo>
                  <a:pt x="0" y="12428"/>
                </a:lnTo>
                <a:lnTo>
                  <a:pt x="992" y="15230"/>
                </a:lnTo>
                <a:lnTo>
                  <a:pt x="2646" y="18091"/>
                </a:lnTo>
                <a:lnTo>
                  <a:pt x="4739" y="20990"/>
                </a:lnTo>
                <a:lnTo>
                  <a:pt x="6136" y="24907"/>
                </a:lnTo>
                <a:lnTo>
                  <a:pt x="7068" y="29502"/>
                </a:lnTo>
                <a:lnTo>
                  <a:pt x="7689" y="34551"/>
                </a:lnTo>
                <a:lnTo>
                  <a:pt x="8103" y="39901"/>
                </a:lnTo>
                <a:lnTo>
                  <a:pt x="8378" y="45451"/>
                </a:lnTo>
                <a:lnTo>
                  <a:pt x="8685" y="56911"/>
                </a:lnTo>
                <a:lnTo>
                  <a:pt x="8820" y="68619"/>
                </a:lnTo>
                <a:lnTo>
                  <a:pt x="9849" y="74519"/>
                </a:lnTo>
                <a:lnTo>
                  <a:pt x="11526" y="80437"/>
                </a:lnTo>
                <a:lnTo>
                  <a:pt x="13638" y="86366"/>
                </a:lnTo>
                <a:lnTo>
                  <a:pt x="15045" y="92304"/>
                </a:lnTo>
                <a:lnTo>
                  <a:pt x="15983" y="98246"/>
                </a:lnTo>
                <a:lnTo>
                  <a:pt x="16608" y="104192"/>
                </a:lnTo>
                <a:lnTo>
                  <a:pt x="17025" y="111133"/>
                </a:lnTo>
                <a:lnTo>
                  <a:pt x="17489" y="126782"/>
                </a:lnTo>
                <a:lnTo>
                  <a:pt x="16620" y="134130"/>
                </a:lnTo>
                <a:lnTo>
                  <a:pt x="15049" y="141014"/>
                </a:lnTo>
                <a:lnTo>
                  <a:pt x="13009" y="147587"/>
                </a:lnTo>
                <a:lnTo>
                  <a:pt x="11649" y="153954"/>
                </a:lnTo>
                <a:lnTo>
                  <a:pt x="10743" y="160182"/>
                </a:lnTo>
                <a:lnTo>
                  <a:pt x="10138" y="166319"/>
                </a:lnTo>
                <a:lnTo>
                  <a:pt x="9736" y="172395"/>
                </a:lnTo>
                <a:lnTo>
                  <a:pt x="9467" y="178429"/>
                </a:lnTo>
                <a:lnTo>
                  <a:pt x="9089" y="193758"/>
                </a:lnTo>
                <a:lnTo>
                  <a:pt x="8930" y="2143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7"/>
          <p:cNvSpPr/>
          <p:nvPr/>
        </p:nvSpPr>
        <p:spPr>
          <a:xfrm>
            <a:off x="7313414" y="4580930"/>
            <a:ext cx="8930" cy="223244"/>
          </a:xfrm>
          <a:custGeom>
            <a:avLst/>
            <a:gdLst/>
            <a:ahLst/>
            <a:cxnLst/>
            <a:rect l="0" t="0" r="0" b="0"/>
            <a:pathLst>
              <a:path w="8930" h="223244">
                <a:moveTo>
                  <a:pt x="0" y="0"/>
                </a:moveTo>
                <a:lnTo>
                  <a:pt x="0" y="4740"/>
                </a:lnTo>
                <a:lnTo>
                  <a:pt x="992" y="7128"/>
                </a:lnTo>
                <a:lnTo>
                  <a:pt x="2646" y="9713"/>
                </a:lnTo>
                <a:lnTo>
                  <a:pt x="4739" y="12428"/>
                </a:lnTo>
                <a:lnTo>
                  <a:pt x="6137" y="16223"/>
                </a:lnTo>
                <a:lnTo>
                  <a:pt x="7068" y="20737"/>
                </a:lnTo>
                <a:lnTo>
                  <a:pt x="7689" y="25731"/>
                </a:lnTo>
                <a:lnTo>
                  <a:pt x="8103" y="31044"/>
                </a:lnTo>
                <a:lnTo>
                  <a:pt x="8378" y="36571"/>
                </a:lnTo>
                <a:lnTo>
                  <a:pt x="8685" y="48004"/>
                </a:lnTo>
                <a:lnTo>
                  <a:pt x="8929" y="138659"/>
                </a:lnTo>
                <a:lnTo>
                  <a:pt x="7937" y="146017"/>
                </a:lnTo>
                <a:lnTo>
                  <a:pt x="6283" y="153900"/>
                </a:lnTo>
                <a:lnTo>
                  <a:pt x="4189" y="162131"/>
                </a:lnTo>
                <a:lnTo>
                  <a:pt x="2793" y="169603"/>
                </a:lnTo>
                <a:lnTo>
                  <a:pt x="1862" y="176568"/>
                </a:lnTo>
                <a:lnTo>
                  <a:pt x="1241" y="183197"/>
                </a:lnTo>
                <a:lnTo>
                  <a:pt x="827" y="189600"/>
                </a:lnTo>
                <a:lnTo>
                  <a:pt x="551" y="195854"/>
                </a:lnTo>
                <a:lnTo>
                  <a:pt x="163" y="211489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8"/>
          <p:cNvSpPr/>
          <p:nvPr/>
        </p:nvSpPr>
        <p:spPr>
          <a:xfrm>
            <a:off x="7277695" y="5036344"/>
            <a:ext cx="8931" cy="223244"/>
          </a:xfrm>
          <a:custGeom>
            <a:avLst/>
            <a:gdLst/>
            <a:ahLst/>
            <a:cxnLst/>
            <a:rect l="0" t="0" r="0" b="0"/>
            <a:pathLst>
              <a:path w="8931" h="223244">
                <a:moveTo>
                  <a:pt x="8930" y="0"/>
                </a:moveTo>
                <a:lnTo>
                  <a:pt x="4190" y="0"/>
                </a:lnTo>
                <a:lnTo>
                  <a:pt x="2793" y="1984"/>
                </a:lnTo>
                <a:lnTo>
                  <a:pt x="1862" y="5292"/>
                </a:lnTo>
                <a:lnTo>
                  <a:pt x="369" y="15376"/>
                </a:lnTo>
                <a:lnTo>
                  <a:pt x="163" y="22047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9"/>
          <p:cNvSpPr/>
          <p:nvPr/>
        </p:nvSpPr>
        <p:spPr>
          <a:xfrm>
            <a:off x="7367101" y="5000625"/>
            <a:ext cx="8822" cy="285751"/>
          </a:xfrm>
          <a:custGeom>
            <a:avLst/>
            <a:gdLst/>
            <a:ahLst/>
            <a:cxnLst/>
            <a:rect l="0" t="0" r="0" b="0"/>
            <a:pathLst>
              <a:path w="8822" h="285751">
                <a:moveTo>
                  <a:pt x="8821" y="0"/>
                </a:moveTo>
                <a:lnTo>
                  <a:pt x="8821" y="64363"/>
                </a:lnTo>
                <a:lnTo>
                  <a:pt x="7829" y="72675"/>
                </a:lnTo>
                <a:lnTo>
                  <a:pt x="6175" y="81192"/>
                </a:lnTo>
                <a:lnTo>
                  <a:pt x="4081" y="89847"/>
                </a:lnTo>
                <a:lnTo>
                  <a:pt x="2684" y="98593"/>
                </a:lnTo>
                <a:lnTo>
                  <a:pt x="1753" y="107401"/>
                </a:lnTo>
                <a:lnTo>
                  <a:pt x="1132" y="116249"/>
                </a:lnTo>
                <a:lnTo>
                  <a:pt x="718" y="125124"/>
                </a:lnTo>
                <a:lnTo>
                  <a:pt x="259" y="142923"/>
                </a:lnTo>
                <a:lnTo>
                  <a:pt x="0" y="174419"/>
                </a:lnTo>
                <a:lnTo>
                  <a:pt x="956" y="184740"/>
                </a:lnTo>
                <a:lnTo>
                  <a:pt x="2585" y="194598"/>
                </a:lnTo>
                <a:lnTo>
                  <a:pt x="4664" y="204146"/>
                </a:lnTo>
                <a:lnTo>
                  <a:pt x="6049" y="213488"/>
                </a:lnTo>
                <a:lnTo>
                  <a:pt x="6973" y="222693"/>
                </a:lnTo>
                <a:lnTo>
                  <a:pt x="7588" y="231805"/>
                </a:lnTo>
                <a:lnTo>
                  <a:pt x="8274" y="247222"/>
                </a:lnTo>
                <a:lnTo>
                  <a:pt x="8658" y="267059"/>
                </a:lnTo>
                <a:lnTo>
                  <a:pt x="8821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0"/>
          <p:cNvSpPr/>
          <p:nvPr/>
        </p:nvSpPr>
        <p:spPr>
          <a:xfrm>
            <a:off x="7081242" y="5500688"/>
            <a:ext cx="34357" cy="250032"/>
          </a:xfrm>
          <a:custGeom>
            <a:avLst/>
            <a:gdLst/>
            <a:ahLst/>
            <a:cxnLst/>
            <a:rect l="0" t="0" r="0" b="0"/>
            <a:pathLst>
              <a:path w="34357" h="250032">
                <a:moveTo>
                  <a:pt x="0" y="0"/>
                </a:moveTo>
                <a:lnTo>
                  <a:pt x="0" y="4740"/>
                </a:lnTo>
                <a:lnTo>
                  <a:pt x="992" y="7129"/>
                </a:lnTo>
                <a:lnTo>
                  <a:pt x="2646" y="9714"/>
                </a:lnTo>
                <a:lnTo>
                  <a:pt x="4739" y="12429"/>
                </a:lnTo>
                <a:lnTo>
                  <a:pt x="7128" y="15231"/>
                </a:lnTo>
                <a:lnTo>
                  <a:pt x="9714" y="18092"/>
                </a:lnTo>
                <a:lnTo>
                  <a:pt x="12428" y="20991"/>
                </a:lnTo>
                <a:lnTo>
                  <a:pt x="14238" y="24908"/>
                </a:lnTo>
                <a:lnTo>
                  <a:pt x="15447" y="29504"/>
                </a:lnTo>
                <a:lnTo>
                  <a:pt x="16250" y="34552"/>
                </a:lnTo>
                <a:lnTo>
                  <a:pt x="17779" y="39902"/>
                </a:lnTo>
                <a:lnTo>
                  <a:pt x="19790" y="45453"/>
                </a:lnTo>
                <a:lnTo>
                  <a:pt x="22123" y="51137"/>
                </a:lnTo>
                <a:lnTo>
                  <a:pt x="23679" y="56912"/>
                </a:lnTo>
                <a:lnTo>
                  <a:pt x="24715" y="62746"/>
                </a:lnTo>
                <a:lnTo>
                  <a:pt x="25406" y="68620"/>
                </a:lnTo>
                <a:lnTo>
                  <a:pt x="26859" y="74520"/>
                </a:lnTo>
                <a:lnTo>
                  <a:pt x="28820" y="80438"/>
                </a:lnTo>
                <a:lnTo>
                  <a:pt x="31120" y="86368"/>
                </a:lnTo>
                <a:lnTo>
                  <a:pt x="32652" y="93297"/>
                </a:lnTo>
                <a:lnTo>
                  <a:pt x="33675" y="100894"/>
                </a:lnTo>
                <a:lnTo>
                  <a:pt x="34356" y="108934"/>
                </a:lnTo>
                <a:lnTo>
                  <a:pt x="33818" y="117271"/>
                </a:lnTo>
                <a:lnTo>
                  <a:pt x="32467" y="125806"/>
                </a:lnTo>
                <a:lnTo>
                  <a:pt x="30575" y="134473"/>
                </a:lnTo>
                <a:lnTo>
                  <a:pt x="29313" y="142234"/>
                </a:lnTo>
                <a:lnTo>
                  <a:pt x="28471" y="149393"/>
                </a:lnTo>
                <a:lnTo>
                  <a:pt x="27910" y="156150"/>
                </a:lnTo>
                <a:lnTo>
                  <a:pt x="27536" y="163631"/>
                </a:lnTo>
                <a:lnTo>
                  <a:pt x="27122" y="179881"/>
                </a:lnTo>
                <a:lnTo>
                  <a:pt x="26019" y="188382"/>
                </a:lnTo>
                <a:lnTo>
                  <a:pt x="24291" y="197025"/>
                </a:lnTo>
                <a:lnTo>
                  <a:pt x="22147" y="205764"/>
                </a:lnTo>
                <a:lnTo>
                  <a:pt x="20718" y="212583"/>
                </a:lnTo>
                <a:lnTo>
                  <a:pt x="19765" y="218120"/>
                </a:lnTo>
                <a:lnTo>
                  <a:pt x="19130" y="222804"/>
                </a:lnTo>
                <a:lnTo>
                  <a:pt x="18707" y="227911"/>
                </a:lnTo>
                <a:lnTo>
                  <a:pt x="18424" y="233300"/>
                </a:lnTo>
                <a:lnTo>
                  <a:pt x="1786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1"/>
          <p:cNvSpPr/>
          <p:nvPr/>
        </p:nvSpPr>
        <p:spPr>
          <a:xfrm>
            <a:off x="7188398" y="5482829"/>
            <a:ext cx="8930" cy="267891"/>
          </a:xfrm>
          <a:custGeom>
            <a:avLst/>
            <a:gdLst/>
            <a:ahLst/>
            <a:cxnLst/>
            <a:rect l="0" t="0" r="0" b="0"/>
            <a:pathLst>
              <a:path w="8930" h="267891">
                <a:moveTo>
                  <a:pt x="0" y="0"/>
                </a:moveTo>
                <a:lnTo>
                  <a:pt x="0" y="42317"/>
                </a:lnTo>
                <a:lnTo>
                  <a:pt x="993" y="49047"/>
                </a:lnTo>
                <a:lnTo>
                  <a:pt x="2646" y="56510"/>
                </a:lnTo>
                <a:lnTo>
                  <a:pt x="4740" y="64463"/>
                </a:lnTo>
                <a:lnTo>
                  <a:pt x="6137" y="71749"/>
                </a:lnTo>
                <a:lnTo>
                  <a:pt x="7068" y="78590"/>
                </a:lnTo>
                <a:lnTo>
                  <a:pt x="7689" y="85135"/>
                </a:lnTo>
                <a:lnTo>
                  <a:pt x="8103" y="93468"/>
                </a:lnTo>
                <a:lnTo>
                  <a:pt x="8562" y="113309"/>
                </a:lnTo>
                <a:lnTo>
                  <a:pt x="8929" y="237596"/>
                </a:lnTo>
                <a:lnTo>
                  <a:pt x="7937" y="242733"/>
                </a:lnTo>
                <a:lnTo>
                  <a:pt x="6284" y="247150"/>
                </a:lnTo>
                <a:lnTo>
                  <a:pt x="4189" y="251087"/>
                </a:lnTo>
                <a:lnTo>
                  <a:pt x="2793" y="254703"/>
                </a:lnTo>
                <a:lnTo>
                  <a:pt x="1862" y="258107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2"/>
          <p:cNvSpPr/>
          <p:nvPr/>
        </p:nvSpPr>
        <p:spPr>
          <a:xfrm>
            <a:off x="7259836" y="5473899"/>
            <a:ext cx="26668" cy="276821"/>
          </a:xfrm>
          <a:custGeom>
            <a:avLst/>
            <a:gdLst/>
            <a:ahLst/>
            <a:cxnLst/>
            <a:rect l="0" t="0" r="0" b="0"/>
            <a:pathLst>
              <a:path w="26668" h="276821">
                <a:moveTo>
                  <a:pt x="0" y="0"/>
                </a:moveTo>
                <a:lnTo>
                  <a:pt x="0" y="12429"/>
                </a:lnTo>
                <a:lnTo>
                  <a:pt x="992" y="15231"/>
                </a:lnTo>
                <a:lnTo>
                  <a:pt x="2646" y="18092"/>
                </a:lnTo>
                <a:lnTo>
                  <a:pt x="4739" y="20991"/>
                </a:lnTo>
                <a:lnTo>
                  <a:pt x="7128" y="24908"/>
                </a:lnTo>
                <a:lnTo>
                  <a:pt x="9713" y="29503"/>
                </a:lnTo>
                <a:lnTo>
                  <a:pt x="12429" y="34552"/>
                </a:lnTo>
                <a:lnTo>
                  <a:pt x="14238" y="39902"/>
                </a:lnTo>
                <a:lnTo>
                  <a:pt x="15446" y="45453"/>
                </a:lnTo>
                <a:lnTo>
                  <a:pt x="16250" y="51137"/>
                </a:lnTo>
                <a:lnTo>
                  <a:pt x="17778" y="57905"/>
                </a:lnTo>
                <a:lnTo>
                  <a:pt x="19789" y="65392"/>
                </a:lnTo>
                <a:lnTo>
                  <a:pt x="22123" y="73360"/>
                </a:lnTo>
                <a:lnTo>
                  <a:pt x="23678" y="80657"/>
                </a:lnTo>
                <a:lnTo>
                  <a:pt x="24715" y="87506"/>
                </a:lnTo>
                <a:lnTo>
                  <a:pt x="25406" y="94056"/>
                </a:lnTo>
                <a:lnTo>
                  <a:pt x="25867" y="101399"/>
                </a:lnTo>
                <a:lnTo>
                  <a:pt x="26380" y="117496"/>
                </a:lnTo>
                <a:lnTo>
                  <a:pt x="26667" y="143293"/>
                </a:lnTo>
                <a:lnTo>
                  <a:pt x="25716" y="152083"/>
                </a:lnTo>
                <a:lnTo>
                  <a:pt x="24089" y="160920"/>
                </a:lnTo>
                <a:lnTo>
                  <a:pt x="22013" y="169788"/>
                </a:lnTo>
                <a:lnTo>
                  <a:pt x="20628" y="178676"/>
                </a:lnTo>
                <a:lnTo>
                  <a:pt x="19705" y="187578"/>
                </a:lnTo>
                <a:lnTo>
                  <a:pt x="19089" y="196490"/>
                </a:lnTo>
                <a:lnTo>
                  <a:pt x="18679" y="204415"/>
                </a:lnTo>
                <a:lnTo>
                  <a:pt x="18224" y="218512"/>
                </a:lnTo>
                <a:lnTo>
                  <a:pt x="17111" y="225050"/>
                </a:lnTo>
                <a:lnTo>
                  <a:pt x="15375" y="231393"/>
                </a:lnTo>
                <a:lnTo>
                  <a:pt x="13226" y="237606"/>
                </a:lnTo>
                <a:lnTo>
                  <a:pt x="11794" y="243732"/>
                </a:lnTo>
                <a:lnTo>
                  <a:pt x="10840" y="249801"/>
                </a:lnTo>
                <a:lnTo>
                  <a:pt x="10202" y="255831"/>
                </a:lnTo>
                <a:lnTo>
                  <a:pt x="9778" y="260843"/>
                </a:lnTo>
                <a:lnTo>
                  <a:pt x="9307" y="269058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3"/>
          <p:cNvSpPr/>
          <p:nvPr/>
        </p:nvSpPr>
        <p:spPr>
          <a:xfrm>
            <a:off x="7366992" y="5464969"/>
            <a:ext cx="17492" cy="267891"/>
          </a:xfrm>
          <a:custGeom>
            <a:avLst/>
            <a:gdLst/>
            <a:ahLst/>
            <a:cxnLst/>
            <a:rect l="0" t="0" r="0" b="0"/>
            <a:pathLst>
              <a:path w="17492" h="267891">
                <a:moveTo>
                  <a:pt x="0" y="0"/>
                </a:moveTo>
                <a:lnTo>
                  <a:pt x="0" y="4740"/>
                </a:lnTo>
                <a:lnTo>
                  <a:pt x="992" y="7128"/>
                </a:lnTo>
                <a:lnTo>
                  <a:pt x="2646" y="9713"/>
                </a:lnTo>
                <a:lnTo>
                  <a:pt x="7689" y="16250"/>
                </a:lnTo>
                <a:lnTo>
                  <a:pt x="8103" y="18771"/>
                </a:lnTo>
                <a:lnTo>
                  <a:pt x="8562" y="26863"/>
                </a:lnTo>
                <a:lnTo>
                  <a:pt x="8766" y="37074"/>
                </a:lnTo>
                <a:lnTo>
                  <a:pt x="8898" y="59799"/>
                </a:lnTo>
                <a:lnTo>
                  <a:pt x="9900" y="66655"/>
                </a:lnTo>
                <a:lnTo>
                  <a:pt x="11561" y="74202"/>
                </a:lnTo>
                <a:lnTo>
                  <a:pt x="13661" y="82210"/>
                </a:lnTo>
                <a:lnTo>
                  <a:pt x="15061" y="90526"/>
                </a:lnTo>
                <a:lnTo>
                  <a:pt x="15994" y="99045"/>
                </a:lnTo>
                <a:lnTo>
                  <a:pt x="16615" y="107702"/>
                </a:lnTo>
                <a:lnTo>
                  <a:pt x="17029" y="116450"/>
                </a:lnTo>
                <a:lnTo>
                  <a:pt x="17491" y="134107"/>
                </a:lnTo>
                <a:lnTo>
                  <a:pt x="16622" y="142983"/>
                </a:lnTo>
                <a:lnTo>
                  <a:pt x="15050" y="151877"/>
                </a:lnTo>
                <a:lnTo>
                  <a:pt x="13009" y="160782"/>
                </a:lnTo>
                <a:lnTo>
                  <a:pt x="11650" y="169695"/>
                </a:lnTo>
                <a:lnTo>
                  <a:pt x="10743" y="178615"/>
                </a:lnTo>
                <a:lnTo>
                  <a:pt x="10138" y="187538"/>
                </a:lnTo>
                <a:lnTo>
                  <a:pt x="9467" y="202743"/>
                </a:lnTo>
                <a:lnTo>
                  <a:pt x="9288" y="209576"/>
                </a:lnTo>
                <a:lnTo>
                  <a:pt x="8176" y="216116"/>
                </a:lnTo>
                <a:lnTo>
                  <a:pt x="6443" y="222460"/>
                </a:lnTo>
                <a:lnTo>
                  <a:pt x="4296" y="228674"/>
                </a:lnTo>
                <a:lnTo>
                  <a:pt x="2864" y="234801"/>
                </a:lnTo>
                <a:lnTo>
                  <a:pt x="1909" y="240870"/>
                </a:lnTo>
                <a:lnTo>
                  <a:pt x="1273" y="246900"/>
                </a:lnTo>
                <a:lnTo>
                  <a:pt x="849" y="251912"/>
                </a:lnTo>
                <a:lnTo>
                  <a:pt x="565" y="256246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4"/>
          <p:cNvSpPr/>
          <p:nvPr/>
        </p:nvSpPr>
        <p:spPr>
          <a:xfrm>
            <a:off x="7018734" y="5447110"/>
            <a:ext cx="446486" cy="321470"/>
          </a:xfrm>
          <a:custGeom>
            <a:avLst/>
            <a:gdLst/>
            <a:ahLst/>
            <a:cxnLst/>
            <a:rect l="0" t="0" r="0" b="0"/>
            <a:pathLst>
              <a:path w="446486" h="321470">
                <a:moveTo>
                  <a:pt x="446485" y="0"/>
                </a:moveTo>
                <a:lnTo>
                  <a:pt x="446485" y="4740"/>
                </a:lnTo>
                <a:lnTo>
                  <a:pt x="445493" y="6137"/>
                </a:lnTo>
                <a:lnTo>
                  <a:pt x="443839" y="7068"/>
                </a:lnTo>
                <a:lnTo>
                  <a:pt x="441745" y="7689"/>
                </a:lnTo>
                <a:lnTo>
                  <a:pt x="436771" y="11024"/>
                </a:lnTo>
                <a:lnTo>
                  <a:pt x="430261" y="15814"/>
                </a:lnTo>
                <a:lnTo>
                  <a:pt x="420754" y="21249"/>
                </a:lnTo>
                <a:lnTo>
                  <a:pt x="409913" y="29619"/>
                </a:lnTo>
                <a:lnTo>
                  <a:pt x="404244" y="34629"/>
                </a:lnTo>
                <a:lnTo>
                  <a:pt x="397489" y="38961"/>
                </a:lnTo>
                <a:lnTo>
                  <a:pt x="390008" y="42841"/>
                </a:lnTo>
                <a:lnTo>
                  <a:pt x="382045" y="46420"/>
                </a:lnTo>
                <a:lnTo>
                  <a:pt x="373758" y="49799"/>
                </a:lnTo>
                <a:lnTo>
                  <a:pt x="365259" y="53043"/>
                </a:lnTo>
                <a:lnTo>
                  <a:pt x="356614" y="56198"/>
                </a:lnTo>
                <a:lnTo>
                  <a:pt x="346885" y="60286"/>
                </a:lnTo>
                <a:lnTo>
                  <a:pt x="336428" y="64995"/>
                </a:lnTo>
                <a:lnTo>
                  <a:pt x="314227" y="75520"/>
                </a:lnTo>
                <a:lnTo>
                  <a:pt x="291131" y="86812"/>
                </a:lnTo>
                <a:lnTo>
                  <a:pt x="278423" y="93593"/>
                </a:lnTo>
                <a:lnTo>
                  <a:pt x="251074" y="109066"/>
                </a:lnTo>
                <a:lnTo>
                  <a:pt x="237828" y="117359"/>
                </a:lnTo>
                <a:lnTo>
                  <a:pt x="225029" y="125864"/>
                </a:lnTo>
                <a:lnTo>
                  <a:pt x="212528" y="134511"/>
                </a:lnTo>
                <a:lnTo>
                  <a:pt x="199232" y="143252"/>
                </a:lnTo>
                <a:lnTo>
                  <a:pt x="171229" y="160902"/>
                </a:lnTo>
                <a:lnTo>
                  <a:pt x="157809" y="169776"/>
                </a:lnTo>
                <a:lnTo>
                  <a:pt x="132315" y="187573"/>
                </a:lnTo>
                <a:lnTo>
                  <a:pt x="120953" y="197478"/>
                </a:lnTo>
                <a:lnTo>
                  <a:pt x="110400" y="208051"/>
                </a:lnTo>
                <a:lnTo>
                  <a:pt x="100389" y="219068"/>
                </a:lnTo>
                <a:lnTo>
                  <a:pt x="81329" y="239246"/>
                </a:lnTo>
                <a:lnTo>
                  <a:pt x="72078" y="248794"/>
                </a:lnTo>
                <a:lnTo>
                  <a:pt x="62935" y="257144"/>
                </a:lnTo>
                <a:lnTo>
                  <a:pt x="53863" y="264695"/>
                </a:lnTo>
                <a:lnTo>
                  <a:pt x="44839" y="271714"/>
                </a:lnTo>
                <a:lnTo>
                  <a:pt x="36838" y="278377"/>
                </a:lnTo>
                <a:lnTo>
                  <a:pt x="29520" y="284803"/>
                </a:lnTo>
                <a:lnTo>
                  <a:pt x="17089" y="296243"/>
                </a:lnTo>
                <a:lnTo>
                  <a:pt x="8256" y="304635"/>
                </a:lnTo>
                <a:lnTo>
                  <a:pt x="5505" y="308262"/>
                </a:lnTo>
                <a:lnTo>
                  <a:pt x="3669" y="311672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5"/>
          <p:cNvSpPr/>
          <p:nvPr/>
        </p:nvSpPr>
        <p:spPr>
          <a:xfrm>
            <a:off x="7563445" y="5491758"/>
            <a:ext cx="34446" cy="214313"/>
          </a:xfrm>
          <a:custGeom>
            <a:avLst/>
            <a:gdLst/>
            <a:ahLst/>
            <a:cxnLst/>
            <a:rect l="0" t="0" r="0" b="0"/>
            <a:pathLst>
              <a:path w="34446" h="214313">
                <a:moveTo>
                  <a:pt x="17860" y="0"/>
                </a:moveTo>
                <a:lnTo>
                  <a:pt x="17860" y="4740"/>
                </a:lnTo>
                <a:lnTo>
                  <a:pt x="18852" y="6137"/>
                </a:lnTo>
                <a:lnTo>
                  <a:pt x="20505" y="7068"/>
                </a:lnTo>
                <a:lnTo>
                  <a:pt x="22599" y="7688"/>
                </a:lnTo>
                <a:lnTo>
                  <a:pt x="23996" y="10086"/>
                </a:lnTo>
                <a:lnTo>
                  <a:pt x="24927" y="13670"/>
                </a:lnTo>
                <a:lnTo>
                  <a:pt x="25548" y="18043"/>
                </a:lnTo>
                <a:lnTo>
                  <a:pt x="25962" y="22943"/>
                </a:lnTo>
                <a:lnTo>
                  <a:pt x="26237" y="28193"/>
                </a:lnTo>
                <a:lnTo>
                  <a:pt x="26421" y="33678"/>
                </a:lnTo>
                <a:lnTo>
                  <a:pt x="27536" y="39320"/>
                </a:lnTo>
                <a:lnTo>
                  <a:pt x="29271" y="45065"/>
                </a:lnTo>
                <a:lnTo>
                  <a:pt x="31421" y="50879"/>
                </a:lnTo>
                <a:lnTo>
                  <a:pt x="32853" y="56740"/>
                </a:lnTo>
                <a:lnTo>
                  <a:pt x="33809" y="62632"/>
                </a:lnTo>
                <a:lnTo>
                  <a:pt x="34445" y="68543"/>
                </a:lnTo>
                <a:lnTo>
                  <a:pt x="33878" y="74469"/>
                </a:lnTo>
                <a:lnTo>
                  <a:pt x="32507" y="80404"/>
                </a:lnTo>
                <a:lnTo>
                  <a:pt x="30601" y="86345"/>
                </a:lnTo>
                <a:lnTo>
                  <a:pt x="29330" y="93282"/>
                </a:lnTo>
                <a:lnTo>
                  <a:pt x="28484" y="100883"/>
                </a:lnTo>
                <a:lnTo>
                  <a:pt x="27919" y="108927"/>
                </a:lnTo>
                <a:lnTo>
                  <a:pt x="26550" y="117267"/>
                </a:lnTo>
                <a:lnTo>
                  <a:pt x="24646" y="125802"/>
                </a:lnTo>
                <a:lnTo>
                  <a:pt x="22383" y="134470"/>
                </a:lnTo>
                <a:lnTo>
                  <a:pt x="19883" y="142233"/>
                </a:lnTo>
                <a:lnTo>
                  <a:pt x="17225" y="149392"/>
                </a:lnTo>
                <a:lnTo>
                  <a:pt x="14460" y="156149"/>
                </a:lnTo>
                <a:lnTo>
                  <a:pt x="12617" y="162639"/>
                </a:lnTo>
                <a:lnTo>
                  <a:pt x="11387" y="168949"/>
                </a:lnTo>
                <a:lnTo>
                  <a:pt x="10569" y="175140"/>
                </a:lnTo>
                <a:lnTo>
                  <a:pt x="9030" y="181252"/>
                </a:lnTo>
                <a:lnTo>
                  <a:pt x="7012" y="187312"/>
                </a:lnTo>
                <a:lnTo>
                  <a:pt x="4675" y="193336"/>
                </a:lnTo>
                <a:lnTo>
                  <a:pt x="3116" y="198343"/>
                </a:lnTo>
                <a:lnTo>
                  <a:pt x="2078" y="202673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6"/>
          <p:cNvSpPr/>
          <p:nvPr/>
        </p:nvSpPr>
        <p:spPr>
          <a:xfrm>
            <a:off x="7643813" y="5473899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0" y="0"/>
                </a:moveTo>
                <a:lnTo>
                  <a:pt x="0" y="21864"/>
                </a:lnTo>
                <a:lnTo>
                  <a:pt x="992" y="26483"/>
                </a:lnTo>
                <a:lnTo>
                  <a:pt x="2645" y="32538"/>
                </a:lnTo>
                <a:lnTo>
                  <a:pt x="4739" y="39552"/>
                </a:lnTo>
                <a:lnTo>
                  <a:pt x="6136" y="46211"/>
                </a:lnTo>
                <a:lnTo>
                  <a:pt x="7067" y="52636"/>
                </a:lnTo>
                <a:lnTo>
                  <a:pt x="7688" y="58903"/>
                </a:lnTo>
                <a:lnTo>
                  <a:pt x="9094" y="66058"/>
                </a:lnTo>
                <a:lnTo>
                  <a:pt x="11023" y="73804"/>
                </a:lnTo>
                <a:lnTo>
                  <a:pt x="13301" y="81945"/>
                </a:lnTo>
                <a:lnTo>
                  <a:pt x="14821" y="90349"/>
                </a:lnTo>
                <a:lnTo>
                  <a:pt x="15833" y="98928"/>
                </a:lnTo>
                <a:lnTo>
                  <a:pt x="16509" y="107623"/>
                </a:lnTo>
                <a:lnTo>
                  <a:pt x="16959" y="116398"/>
                </a:lnTo>
                <a:lnTo>
                  <a:pt x="17459" y="134084"/>
                </a:lnTo>
                <a:lnTo>
                  <a:pt x="17843" y="195675"/>
                </a:lnTo>
                <a:lnTo>
                  <a:pt x="1785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7"/>
          <p:cNvSpPr/>
          <p:nvPr/>
        </p:nvSpPr>
        <p:spPr>
          <a:xfrm>
            <a:off x="7706320" y="5491758"/>
            <a:ext cx="26790" cy="267891"/>
          </a:xfrm>
          <a:custGeom>
            <a:avLst/>
            <a:gdLst/>
            <a:ahLst/>
            <a:cxnLst/>
            <a:rect l="0" t="0" r="0" b="0"/>
            <a:pathLst>
              <a:path w="26790" h="267891">
                <a:moveTo>
                  <a:pt x="26789" y="0"/>
                </a:moveTo>
                <a:lnTo>
                  <a:pt x="26789" y="64540"/>
                </a:lnTo>
                <a:lnTo>
                  <a:pt x="25797" y="72792"/>
                </a:lnTo>
                <a:lnTo>
                  <a:pt x="24144" y="81270"/>
                </a:lnTo>
                <a:lnTo>
                  <a:pt x="22049" y="89899"/>
                </a:lnTo>
                <a:lnTo>
                  <a:pt x="20653" y="98628"/>
                </a:lnTo>
                <a:lnTo>
                  <a:pt x="19722" y="107423"/>
                </a:lnTo>
                <a:lnTo>
                  <a:pt x="19101" y="116264"/>
                </a:lnTo>
                <a:lnTo>
                  <a:pt x="18687" y="125134"/>
                </a:lnTo>
                <a:lnTo>
                  <a:pt x="18228" y="142928"/>
                </a:lnTo>
                <a:lnTo>
                  <a:pt x="17968" y="169679"/>
                </a:lnTo>
                <a:lnTo>
                  <a:pt x="16940" y="178604"/>
                </a:lnTo>
                <a:lnTo>
                  <a:pt x="15262" y="187530"/>
                </a:lnTo>
                <a:lnTo>
                  <a:pt x="13151" y="196458"/>
                </a:lnTo>
                <a:lnTo>
                  <a:pt x="11745" y="204393"/>
                </a:lnTo>
                <a:lnTo>
                  <a:pt x="10807" y="211669"/>
                </a:lnTo>
                <a:lnTo>
                  <a:pt x="10181" y="218503"/>
                </a:lnTo>
                <a:lnTo>
                  <a:pt x="9763" y="225043"/>
                </a:lnTo>
                <a:lnTo>
                  <a:pt x="9301" y="237602"/>
                </a:lnTo>
                <a:lnTo>
                  <a:pt x="8185" y="242737"/>
                </a:lnTo>
                <a:lnTo>
                  <a:pt x="6449" y="247153"/>
                </a:lnTo>
                <a:lnTo>
                  <a:pt x="4299" y="251089"/>
                </a:lnTo>
                <a:lnTo>
                  <a:pt x="2867" y="254705"/>
                </a:lnTo>
                <a:lnTo>
                  <a:pt x="1911" y="258108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8"/>
          <p:cNvSpPr/>
          <p:nvPr/>
        </p:nvSpPr>
        <p:spPr>
          <a:xfrm>
            <a:off x="7804547" y="5491758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17859" y="0"/>
                </a:moveTo>
                <a:lnTo>
                  <a:pt x="17859" y="124210"/>
                </a:lnTo>
                <a:lnTo>
                  <a:pt x="16867" y="133408"/>
                </a:lnTo>
                <a:lnTo>
                  <a:pt x="15214" y="142516"/>
                </a:lnTo>
                <a:lnTo>
                  <a:pt x="13119" y="151565"/>
                </a:lnTo>
                <a:lnTo>
                  <a:pt x="11722" y="161567"/>
                </a:lnTo>
                <a:lnTo>
                  <a:pt x="10791" y="172204"/>
                </a:lnTo>
                <a:lnTo>
                  <a:pt x="10171" y="183263"/>
                </a:lnTo>
                <a:lnTo>
                  <a:pt x="8764" y="192621"/>
                </a:lnTo>
                <a:lnTo>
                  <a:pt x="6835" y="200844"/>
                </a:lnTo>
                <a:lnTo>
                  <a:pt x="4557" y="208310"/>
                </a:lnTo>
                <a:lnTo>
                  <a:pt x="3038" y="214280"/>
                </a:lnTo>
                <a:lnTo>
                  <a:pt x="2025" y="21925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9"/>
          <p:cNvSpPr/>
          <p:nvPr/>
        </p:nvSpPr>
        <p:spPr>
          <a:xfrm>
            <a:off x="7563445" y="5509618"/>
            <a:ext cx="339329" cy="276821"/>
          </a:xfrm>
          <a:custGeom>
            <a:avLst/>
            <a:gdLst/>
            <a:ahLst/>
            <a:cxnLst/>
            <a:rect l="0" t="0" r="0" b="0"/>
            <a:pathLst>
              <a:path w="339329" h="276821">
                <a:moveTo>
                  <a:pt x="339328" y="0"/>
                </a:moveTo>
                <a:lnTo>
                  <a:pt x="339328" y="4740"/>
                </a:lnTo>
                <a:lnTo>
                  <a:pt x="338336" y="6136"/>
                </a:lnTo>
                <a:lnTo>
                  <a:pt x="336683" y="7068"/>
                </a:lnTo>
                <a:lnTo>
                  <a:pt x="334588" y="7689"/>
                </a:lnTo>
                <a:lnTo>
                  <a:pt x="329614" y="11024"/>
                </a:lnTo>
                <a:lnTo>
                  <a:pt x="323105" y="15814"/>
                </a:lnTo>
                <a:lnTo>
                  <a:pt x="307292" y="25080"/>
                </a:lnTo>
                <a:lnTo>
                  <a:pt x="292348" y="34628"/>
                </a:lnTo>
                <a:lnTo>
                  <a:pt x="285187" y="39953"/>
                </a:lnTo>
                <a:lnTo>
                  <a:pt x="278430" y="45487"/>
                </a:lnTo>
                <a:lnTo>
                  <a:pt x="271940" y="51160"/>
                </a:lnTo>
                <a:lnTo>
                  <a:pt x="263645" y="56927"/>
                </a:lnTo>
                <a:lnTo>
                  <a:pt x="254145" y="62756"/>
                </a:lnTo>
                <a:lnTo>
                  <a:pt x="243844" y="68626"/>
                </a:lnTo>
                <a:lnTo>
                  <a:pt x="221815" y="80440"/>
                </a:lnTo>
                <a:lnTo>
                  <a:pt x="210384" y="86369"/>
                </a:lnTo>
                <a:lnTo>
                  <a:pt x="198796" y="93298"/>
                </a:lnTo>
                <a:lnTo>
                  <a:pt x="187101" y="100893"/>
                </a:lnTo>
                <a:lnTo>
                  <a:pt x="175335" y="108934"/>
                </a:lnTo>
                <a:lnTo>
                  <a:pt x="151680" y="125805"/>
                </a:lnTo>
                <a:lnTo>
                  <a:pt x="139815" y="134472"/>
                </a:lnTo>
                <a:lnTo>
                  <a:pt x="127936" y="144218"/>
                </a:lnTo>
                <a:lnTo>
                  <a:pt x="116049" y="154684"/>
                </a:lnTo>
                <a:lnTo>
                  <a:pt x="104155" y="165631"/>
                </a:lnTo>
                <a:lnTo>
                  <a:pt x="80357" y="188376"/>
                </a:lnTo>
                <a:lnTo>
                  <a:pt x="37481" y="230576"/>
                </a:lnTo>
                <a:lnTo>
                  <a:pt x="28956" y="240037"/>
                </a:lnTo>
                <a:lnTo>
                  <a:pt x="21289" y="249322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1" y="1752600"/>
            <a:ext cx="402336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Predict how many like fish from 1000.</a:t>
            </a:r>
          </a:p>
          <a:p>
            <a:endParaRPr lang="en-US" dirty="0"/>
          </a:p>
          <a:p>
            <a:r>
              <a:rPr lang="en-US" dirty="0" smtClean="0"/>
              <a:t>Predict how many like dogs from 600.</a:t>
            </a:r>
          </a:p>
          <a:p>
            <a:endParaRPr lang="en-US" dirty="0"/>
          </a:p>
          <a:p>
            <a:r>
              <a:rPr lang="en-US" dirty="0" smtClean="0"/>
              <a:t>Predict how many like cats/dogs (300).</a:t>
            </a:r>
          </a:p>
          <a:p>
            <a:endParaRPr lang="en-US" dirty="0"/>
          </a:p>
          <a:p>
            <a:r>
              <a:rPr lang="en-US" dirty="0" smtClean="0"/>
              <a:t>Predict how many likes hamsters (300).</a:t>
            </a:r>
          </a:p>
          <a:p>
            <a:endParaRPr lang="en-US" dirty="0"/>
          </a:p>
          <a:p>
            <a:r>
              <a:rPr lang="en-US" dirty="0" smtClean="0"/>
              <a:t>Predict how many like birds/fish 300.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0" y="2209800"/>
            <a:ext cx="33528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50339" y="2625677"/>
            <a:ext cx="102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Birds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12%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2280" y="3581400"/>
            <a:ext cx="1558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Hamsters13%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3581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Dogs 50%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1235" y="2286000"/>
            <a:ext cx="79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Fish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5%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01687" y="4398749"/>
            <a:ext cx="908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Cats20%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10399" y="2177385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562600" y="3924300"/>
            <a:ext cx="14478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562600" y="2942797"/>
            <a:ext cx="1447800" cy="98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231339" y="2286000"/>
            <a:ext cx="779063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1419820" y="2419945"/>
            <a:ext cx="160736" cy="223244"/>
          </a:xfrm>
          <a:custGeom>
            <a:avLst/>
            <a:gdLst/>
            <a:ahLst/>
            <a:cxnLst/>
            <a:rect l="0" t="0" r="0" b="0"/>
            <a:pathLst>
              <a:path w="160736" h="223244">
                <a:moveTo>
                  <a:pt x="12501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1786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8" y="89297"/>
                </a:lnTo>
                <a:lnTo>
                  <a:pt x="80368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33946" y="10715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60735" y="169664"/>
                </a:lnTo>
                <a:lnTo>
                  <a:pt x="151805" y="178594"/>
                </a:lnTo>
                <a:lnTo>
                  <a:pt x="151805" y="187524"/>
                </a:lnTo>
                <a:lnTo>
                  <a:pt x="142875" y="196453"/>
                </a:lnTo>
                <a:lnTo>
                  <a:pt x="133946" y="205383"/>
                </a:lnTo>
                <a:lnTo>
                  <a:pt x="116086" y="214313"/>
                </a:lnTo>
                <a:lnTo>
                  <a:pt x="107157" y="214313"/>
                </a:lnTo>
                <a:lnTo>
                  <a:pt x="89297" y="223243"/>
                </a:lnTo>
                <a:lnTo>
                  <a:pt x="80368" y="223243"/>
                </a:lnTo>
                <a:lnTo>
                  <a:pt x="62508" y="223243"/>
                </a:lnTo>
                <a:lnTo>
                  <a:pt x="53578" y="223243"/>
                </a:lnTo>
                <a:lnTo>
                  <a:pt x="35719" y="223243"/>
                </a:lnTo>
                <a:lnTo>
                  <a:pt x="26789" y="214313"/>
                </a:lnTo>
                <a:lnTo>
                  <a:pt x="17860" y="214313"/>
                </a:lnTo>
                <a:lnTo>
                  <a:pt x="17860" y="20538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34133" y="2473523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17860"/>
                </a:move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69852" y="2455664"/>
            <a:ext cx="89297" cy="160735"/>
          </a:xfrm>
          <a:custGeom>
            <a:avLst/>
            <a:gdLst/>
            <a:ahLst/>
            <a:cxnLst/>
            <a:rect l="0" t="0" r="0" b="0"/>
            <a:pathLst>
              <a:path w="89297" h="160735">
                <a:moveTo>
                  <a:pt x="89296" y="0"/>
                </a:move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71437" y="35719"/>
                </a:lnTo>
                <a:lnTo>
                  <a:pt x="71437" y="53578"/>
                </a:lnTo>
                <a:lnTo>
                  <a:pt x="53578" y="71438"/>
                </a:lnTo>
                <a:lnTo>
                  <a:pt x="44648" y="89297"/>
                </a:lnTo>
                <a:lnTo>
                  <a:pt x="35718" y="107156"/>
                </a:lnTo>
                <a:lnTo>
                  <a:pt x="26789" y="125016"/>
                </a:lnTo>
                <a:lnTo>
                  <a:pt x="17859" y="133945"/>
                </a:lnTo>
                <a:lnTo>
                  <a:pt x="8929" y="142875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0219" y="2589609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19883" y="2500313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71437" y="17859"/>
                </a:move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5357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89296"/>
                </a:lnTo>
                <a:lnTo>
                  <a:pt x="1785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62508" y="98226"/>
                </a:lnTo>
                <a:lnTo>
                  <a:pt x="80367" y="89296"/>
                </a:lnTo>
                <a:lnTo>
                  <a:pt x="89297" y="80367"/>
                </a:lnTo>
                <a:lnTo>
                  <a:pt x="98226" y="80367"/>
                </a:lnTo>
                <a:lnTo>
                  <a:pt x="116086" y="71437"/>
                </a:lnTo>
                <a:lnTo>
                  <a:pt x="116086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71688" y="2411015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53578" y="178594"/>
                </a:moveTo>
                <a:lnTo>
                  <a:pt x="53578" y="178594"/>
                </a:lnTo>
                <a:lnTo>
                  <a:pt x="62507" y="178594"/>
                </a:lnTo>
                <a:lnTo>
                  <a:pt x="62507" y="178594"/>
                </a:lnTo>
                <a:lnTo>
                  <a:pt x="71437" y="178594"/>
                </a:lnTo>
                <a:lnTo>
                  <a:pt x="71437" y="187524"/>
                </a:lnTo>
                <a:lnTo>
                  <a:pt x="71437" y="178594"/>
                </a:lnTo>
                <a:lnTo>
                  <a:pt x="80367" y="178594"/>
                </a:lnTo>
                <a:lnTo>
                  <a:pt x="71437" y="178594"/>
                </a:lnTo>
                <a:lnTo>
                  <a:pt x="71437" y="169665"/>
                </a:lnTo>
                <a:lnTo>
                  <a:pt x="71437" y="160735"/>
                </a:lnTo>
                <a:lnTo>
                  <a:pt x="62507" y="142876"/>
                </a:lnTo>
                <a:lnTo>
                  <a:pt x="62507" y="133946"/>
                </a:lnTo>
                <a:lnTo>
                  <a:pt x="53578" y="116087"/>
                </a:lnTo>
                <a:lnTo>
                  <a:pt x="44648" y="98227"/>
                </a:lnTo>
                <a:lnTo>
                  <a:pt x="26789" y="80368"/>
                </a:lnTo>
                <a:lnTo>
                  <a:pt x="17859" y="62508"/>
                </a:lnTo>
                <a:lnTo>
                  <a:pt x="8929" y="5357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5" y="26789"/>
                </a:lnTo>
                <a:lnTo>
                  <a:pt x="125015" y="26789"/>
                </a:lnTo>
                <a:lnTo>
                  <a:pt x="125015" y="35719"/>
                </a:lnTo>
                <a:lnTo>
                  <a:pt x="125015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44898" y="2518172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75297" y="2419945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17859" y="80368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5180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37805" y="2419945"/>
            <a:ext cx="178594" cy="169665"/>
          </a:xfrm>
          <a:custGeom>
            <a:avLst/>
            <a:gdLst/>
            <a:ahLst/>
            <a:cxnLst/>
            <a:rect l="0" t="0" r="0" b="0"/>
            <a:pathLst>
              <a:path w="178594" h="169665">
                <a:moveTo>
                  <a:pt x="133945" y="17859"/>
                </a:moveTo>
                <a:lnTo>
                  <a:pt x="133945" y="17859"/>
                </a:lnTo>
                <a:lnTo>
                  <a:pt x="13394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53578" y="35719"/>
                </a:lnTo>
                <a:lnTo>
                  <a:pt x="35718" y="44649"/>
                </a:lnTo>
                <a:lnTo>
                  <a:pt x="26789" y="7143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9664"/>
                </a:lnTo>
                <a:lnTo>
                  <a:pt x="44648" y="169664"/>
                </a:lnTo>
                <a:lnTo>
                  <a:pt x="71437" y="169664"/>
                </a:lnTo>
                <a:lnTo>
                  <a:pt x="98226" y="160735"/>
                </a:lnTo>
                <a:lnTo>
                  <a:pt x="116086" y="151805"/>
                </a:lnTo>
                <a:lnTo>
                  <a:pt x="142875" y="142875"/>
                </a:lnTo>
                <a:lnTo>
                  <a:pt x="160734" y="125016"/>
                </a:lnTo>
                <a:lnTo>
                  <a:pt x="169664" y="107157"/>
                </a:lnTo>
                <a:lnTo>
                  <a:pt x="178593" y="98227"/>
                </a:lnTo>
                <a:lnTo>
                  <a:pt x="178593" y="80368"/>
                </a:lnTo>
                <a:lnTo>
                  <a:pt x="169664" y="62508"/>
                </a:lnTo>
                <a:lnTo>
                  <a:pt x="160734" y="44649"/>
                </a:lnTo>
                <a:lnTo>
                  <a:pt x="151804" y="35719"/>
                </a:lnTo>
                <a:lnTo>
                  <a:pt x="133945" y="26789"/>
                </a:lnTo>
                <a:lnTo>
                  <a:pt x="11608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16398" y="2419945"/>
            <a:ext cx="214314" cy="151806"/>
          </a:xfrm>
          <a:custGeom>
            <a:avLst/>
            <a:gdLst/>
            <a:ahLst/>
            <a:cxnLst/>
            <a:rect l="0" t="0" r="0" b="0"/>
            <a:pathLst>
              <a:path w="214314" h="151806">
                <a:moveTo>
                  <a:pt x="98227" y="8930"/>
                </a:move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8930"/>
                </a:lnTo>
                <a:lnTo>
                  <a:pt x="71438" y="17859"/>
                </a:lnTo>
                <a:lnTo>
                  <a:pt x="53579" y="26789"/>
                </a:lnTo>
                <a:lnTo>
                  <a:pt x="35719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90" y="142875"/>
                </a:lnTo>
                <a:lnTo>
                  <a:pt x="44649" y="151805"/>
                </a:lnTo>
                <a:lnTo>
                  <a:pt x="71438" y="151805"/>
                </a:lnTo>
                <a:lnTo>
                  <a:pt x="98227" y="151805"/>
                </a:lnTo>
                <a:lnTo>
                  <a:pt x="116086" y="142875"/>
                </a:lnTo>
                <a:lnTo>
                  <a:pt x="142875" y="133946"/>
                </a:lnTo>
                <a:lnTo>
                  <a:pt x="169665" y="116086"/>
                </a:lnTo>
                <a:lnTo>
                  <a:pt x="187524" y="107157"/>
                </a:lnTo>
                <a:lnTo>
                  <a:pt x="205383" y="89297"/>
                </a:lnTo>
                <a:lnTo>
                  <a:pt x="214313" y="71438"/>
                </a:lnTo>
                <a:lnTo>
                  <a:pt x="214313" y="53578"/>
                </a:lnTo>
                <a:lnTo>
                  <a:pt x="205383" y="44649"/>
                </a:lnTo>
                <a:lnTo>
                  <a:pt x="196454" y="26789"/>
                </a:lnTo>
                <a:lnTo>
                  <a:pt x="178594" y="8930"/>
                </a:lnTo>
                <a:lnTo>
                  <a:pt x="16966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57500" y="2428875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10715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26789" y="160734"/>
                </a:lnTo>
                <a:lnTo>
                  <a:pt x="35719" y="16966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6" y="160734"/>
                </a:lnTo>
                <a:lnTo>
                  <a:pt x="133945" y="151805"/>
                </a:lnTo>
                <a:lnTo>
                  <a:pt x="151805" y="142875"/>
                </a:lnTo>
                <a:lnTo>
                  <a:pt x="178594" y="133945"/>
                </a:lnTo>
                <a:lnTo>
                  <a:pt x="196453" y="125016"/>
                </a:lnTo>
                <a:lnTo>
                  <a:pt x="205383" y="107156"/>
                </a:lnTo>
                <a:lnTo>
                  <a:pt x="214313" y="89297"/>
                </a:lnTo>
                <a:lnTo>
                  <a:pt x="214313" y="71438"/>
                </a:lnTo>
                <a:lnTo>
                  <a:pt x="205383" y="53578"/>
                </a:lnTo>
                <a:lnTo>
                  <a:pt x="196453" y="35719"/>
                </a:lnTo>
                <a:lnTo>
                  <a:pt x="178594" y="26789"/>
                </a:lnTo>
                <a:lnTo>
                  <a:pt x="160734" y="8929"/>
                </a:lnTo>
                <a:lnTo>
                  <a:pt x="142875" y="8929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43250" y="2437804"/>
            <a:ext cx="232173" cy="116088"/>
          </a:xfrm>
          <a:custGeom>
            <a:avLst/>
            <a:gdLst/>
            <a:ahLst/>
            <a:cxnLst/>
            <a:rect l="0" t="0" r="0" b="0"/>
            <a:pathLst>
              <a:path w="232173" h="116088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62508" y="71438"/>
                </a:lnTo>
                <a:lnTo>
                  <a:pt x="80367" y="71438"/>
                </a:lnTo>
                <a:lnTo>
                  <a:pt x="98227" y="62509"/>
                </a:lnTo>
                <a:lnTo>
                  <a:pt x="116086" y="62509"/>
                </a:lnTo>
                <a:lnTo>
                  <a:pt x="142875" y="62509"/>
                </a:lnTo>
                <a:lnTo>
                  <a:pt x="160734" y="62509"/>
                </a:lnTo>
                <a:lnTo>
                  <a:pt x="178594" y="62509"/>
                </a:lnTo>
                <a:lnTo>
                  <a:pt x="187523" y="62509"/>
                </a:lnTo>
                <a:lnTo>
                  <a:pt x="196453" y="62509"/>
                </a:lnTo>
                <a:lnTo>
                  <a:pt x="205383" y="62509"/>
                </a:lnTo>
                <a:lnTo>
                  <a:pt x="214313" y="62509"/>
                </a:lnTo>
                <a:lnTo>
                  <a:pt x="214313" y="62509"/>
                </a:lnTo>
                <a:lnTo>
                  <a:pt x="214313" y="53579"/>
                </a:lnTo>
                <a:lnTo>
                  <a:pt x="214313" y="53579"/>
                </a:lnTo>
                <a:lnTo>
                  <a:pt x="214313" y="53579"/>
                </a:lnTo>
                <a:lnTo>
                  <a:pt x="214313" y="53579"/>
                </a:lnTo>
                <a:lnTo>
                  <a:pt x="205383" y="53579"/>
                </a:lnTo>
                <a:lnTo>
                  <a:pt x="196453" y="44649"/>
                </a:lnTo>
                <a:lnTo>
                  <a:pt x="187523" y="44649"/>
                </a:lnTo>
                <a:lnTo>
                  <a:pt x="178594" y="35719"/>
                </a:lnTo>
                <a:lnTo>
                  <a:pt x="169664" y="35719"/>
                </a:lnTo>
                <a:lnTo>
                  <a:pt x="151805" y="26790"/>
                </a:lnTo>
                <a:lnTo>
                  <a:pt x="142875" y="26790"/>
                </a:lnTo>
                <a:lnTo>
                  <a:pt x="12501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8930"/>
                </a:lnTo>
                <a:lnTo>
                  <a:pt x="214313" y="8930"/>
                </a:lnTo>
                <a:lnTo>
                  <a:pt x="223242" y="17860"/>
                </a:lnTo>
                <a:lnTo>
                  <a:pt x="223242" y="26790"/>
                </a:lnTo>
                <a:lnTo>
                  <a:pt x="232172" y="26790"/>
                </a:lnTo>
                <a:lnTo>
                  <a:pt x="232172" y="35719"/>
                </a:lnTo>
                <a:lnTo>
                  <a:pt x="232172" y="53579"/>
                </a:lnTo>
                <a:lnTo>
                  <a:pt x="232172" y="62509"/>
                </a:lnTo>
                <a:lnTo>
                  <a:pt x="223242" y="71438"/>
                </a:lnTo>
                <a:lnTo>
                  <a:pt x="214313" y="80368"/>
                </a:lnTo>
                <a:lnTo>
                  <a:pt x="205383" y="89298"/>
                </a:lnTo>
                <a:lnTo>
                  <a:pt x="196453" y="98227"/>
                </a:lnTo>
                <a:lnTo>
                  <a:pt x="187523" y="98227"/>
                </a:lnTo>
                <a:lnTo>
                  <a:pt x="178594" y="107157"/>
                </a:lnTo>
                <a:lnTo>
                  <a:pt x="169664" y="107157"/>
                </a:lnTo>
                <a:lnTo>
                  <a:pt x="169664" y="107157"/>
                </a:lnTo>
                <a:lnTo>
                  <a:pt x="160734" y="116087"/>
                </a:lnTo>
                <a:lnTo>
                  <a:pt x="160734" y="1160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509367" y="2589609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589734" y="2411015"/>
            <a:ext cx="169665" cy="232174"/>
          </a:xfrm>
          <a:custGeom>
            <a:avLst/>
            <a:gdLst/>
            <a:ahLst/>
            <a:cxnLst/>
            <a:rect l="0" t="0" r="0" b="0"/>
            <a:pathLst>
              <a:path w="169665" h="232174">
                <a:moveTo>
                  <a:pt x="107157" y="8930"/>
                </a:moveTo>
                <a:lnTo>
                  <a:pt x="107157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17860"/>
                </a:lnTo>
                <a:lnTo>
                  <a:pt x="62508" y="35719"/>
                </a:lnTo>
                <a:lnTo>
                  <a:pt x="44649" y="53579"/>
                </a:lnTo>
                <a:lnTo>
                  <a:pt x="3571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23243"/>
                </a:lnTo>
                <a:lnTo>
                  <a:pt x="26789" y="223243"/>
                </a:lnTo>
                <a:lnTo>
                  <a:pt x="35719" y="232173"/>
                </a:lnTo>
                <a:lnTo>
                  <a:pt x="62508" y="223243"/>
                </a:lnTo>
                <a:lnTo>
                  <a:pt x="80368" y="223243"/>
                </a:lnTo>
                <a:lnTo>
                  <a:pt x="107157" y="214313"/>
                </a:lnTo>
                <a:lnTo>
                  <a:pt x="125016" y="205383"/>
                </a:lnTo>
                <a:lnTo>
                  <a:pt x="142875" y="187524"/>
                </a:lnTo>
                <a:lnTo>
                  <a:pt x="151805" y="169665"/>
                </a:lnTo>
                <a:lnTo>
                  <a:pt x="160735" y="151805"/>
                </a:lnTo>
                <a:lnTo>
                  <a:pt x="169664" y="133946"/>
                </a:lnTo>
                <a:lnTo>
                  <a:pt x="169664" y="116087"/>
                </a:lnTo>
                <a:lnTo>
                  <a:pt x="160735" y="98227"/>
                </a:lnTo>
                <a:lnTo>
                  <a:pt x="151805" y="80368"/>
                </a:lnTo>
                <a:lnTo>
                  <a:pt x="142875" y="71438"/>
                </a:lnTo>
                <a:lnTo>
                  <a:pt x="133946" y="62508"/>
                </a:lnTo>
                <a:lnTo>
                  <a:pt x="116086" y="53579"/>
                </a:lnTo>
                <a:lnTo>
                  <a:pt x="98227" y="44649"/>
                </a:lnTo>
                <a:lnTo>
                  <a:pt x="89297" y="4464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41539" y="2428875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89297" y="26789"/>
                </a:lnTo>
                <a:lnTo>
                  <a:pt x="71438" y="35719"/>
                </a:lnTo>
                <a:lnTo>
                  <a:pt x="53578" y="44648"/>
                </a:lnTo>
                <a:lnTo>
                  <a:pt x="4464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71438" y="89297"/>
                </a:lnTo>
                <a:lnTo>
                  <a:pt x="80367" y="89297"/>
                </a:lnTo>
                <a:lnTo>
                  <a:pt x="98227" y="8929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60734" y="133945"/>
                </a:lnTo>
                <a:lnTo>
                  <a:pt x="160734" y="142875"/>
                </a:lnTo>
                <a:lnTo>
                  <a:pt x="151805" y="151805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71438" y="178594"/>
                </a:lnTo>
                <a:lnTo>
                  <a:pt x="53578" y="178594"/>
                </a:lnTo>
                <a:lnTo>
                  <a:pt x="35719" y="178594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018359" y="2518172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70164" y="2411015"/>
            <a:ext cx="26790" cy="205384"/>
          </a:xfrm>
          <a:custGeom>
            <a:avLst/>
            <a:gdLst/>
            <a:ahLst/>
            <a:cxnLst/>
            <a:rect l="0" t="0" r="0" b="0"/>
            <a:pathLst>
              <a:path w="26790" h="20538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8930" y="98227"/>
                </a:lnTo>
                <a:lnTo>
                  <a:pt x="8930" y="116087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241602" y="2428875"/>
            <a:ext cx="178594" cy="160735"/>
          </a:xfrm>
          <a:custGeom>
            <a:avLst/>
            <a:gdLst/>
            <a:ahLst/>
            <a:cxnLst/>
            <a:rect l="0" t="0" r="0" b="0"/>
            <a:pathLst>
              <a:path w="178594" h="160735">
                <a:moveTo>
                  <a:pt x="116086" y="17859"/>
                </a:moveTo>
                <a:lnTo>
                  <a:pt x="116086" y="17859"/>
                </a:lnTo>
                <a:lnTo>
                  <a:pt x="116086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8" y="26789"/>
                </a:lnTo>
                <a:lnTo>
                  <a:pt x="26789" y="35719"/>
                </a:lnTo>
                <a:lnTo>
                  <a:pt x="8929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42875"/>
                </a:lnTo>
                <a:lnTo>
                  <a:pt x="17859" y="151805"/>
                </a:lnTo>
                <a:lnTo>
                  <a:pt x="35718" y="160734"/>
                </a:lnTo>
                <a:lnTo>
                  <a:pt x="53578" y="160734"/>
                </a:lnTo>
                <a:lnTo>
                  <a:pt x="80367" y="160734"/>
                </a:lnTo>
                <a:lnTo>
                  <a:pt x="107156" y="151805"/>
                </a:lnTo>
                <a:lnTo>
                  <a:pt x="125015" y="142875"/>
                </a:lnTo>
                <a:lnTo>
                  <a:pt x="142875" y="133945"/>
                </a:lnTo>
                <a:lnTo>
                  <a:pt x="160734" y="125016"/>
                </a:lnTo>
                <a:lnTo>
                  <a:pt x="169664" y="116086"/>
                </a:lnTo>
                <a:lnTo>
                  <a:pt x="178593" y="98227"/>
                </a:lnTo>
                <a:lnTo>
                  <a:pt x="178593" y="80367"/>
                </a:lnTo>
                <a:lnTo>
                  <a:pt x="169664" y="62508"/>
                </a:lnTo>
                <a:lnTo>
                  <a:pt x="160734" y="44648"/>
                </a:lnTo>
                <a:lnTo>
                  <a:pt x="142875" y="35719"/>
                </a:lnTo>
                <a:lnTo>
                  <a:pt x="133945" y="17859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420195" y="2437804"/>
            <a:ext cx="107158" cy="151806"/>
          </a:xfrm>
          <a:custGeom>
            <a:avLst/>
            <a:gdLst/>
            <a:ahLst/>
            <a:cxnLst/>
            <a:rect l="0" t="0" r="0" b="0"/>
            <a:pathLst>
              <a:path w="107158" h="151806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71438" y="26790"/>
                </a:lnTo>
                <a:lnTo>
                  <a:pt x="62508" y="35719"/>
                </a:lnTo>
                <a:lnTo>
                  <a:pt x="44649" y="44649"/>
                </a:lnTo>
                <a:lnTo>
                  <a:pt x="26789" y="62509"/>
                </a:lnTo>
                <a:lnTo>
                  <a:pt x="17860" y="80368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6"/>
                </a:lnTo>
                <a:lnTo>
                  <a:pt x="17860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71438" y="142876"/>
                </a:lnTo>
                <a:lnTo>
                  <a:pt x="80368" y="133946"/>
                </a:lnTo>
                <a:lnTo>
                  <a:pt x="98227" y="125016"/>
                </a:lnTo>
                <a:lnTo>
                  <a:pt x="107157" y="107157"/>
                </a:lnTo>
                <a:lnTo>
                  <a:pt x="107157" y="98227"/>
                </a:lnTo>
                <a:lnTo>
                  <a:pt x="107157" y="80368"/>
                </a:lnTo>
                <a:lnTo>
                  <a:pt x="107157" y="62509"/>
                </a:lnTo>
                <a:lnTo>
                  <a:pt x="98227" y="44649"/>
                </a:lnTo>
                <a:lnTo>
                  <a:pt x="89297" y="35719"/>
                </a:lnTo>
                <a:lnTo>
                  <a:pt x="80368" y="26790"/>
                </a:lnTo>
                <a:lnTo>
                  <a:pt x="7143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53578" y="17860"/>
                </a:lnTo>
                <a:lnTo>
                  <a:pt x="53578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572000" y="2411015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9298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42876"/>
                </a:lnTo>
                <a:lnTo>
                  <a:pt x="17859" y="151805"/>
                </a:lnTo>
                <a:lnTo>
                  <a:pt x="35719" y="160735"/>
                </a:lnTo>
                <a:lnTo>
                  <a:pt x="53578" y="160735"/>
                </a:lnTo>
                <a:lnTo>
                  <a:pt x="80367" y="160735"/>
                </a:lnTo>
                <a:lnTo>
                  <a:pt x="107156" y="160735"/>
                </a:lnTo>
                <a:lnTo>
                  <a:pt x="125016" y="151805"/>
                </a:lnTo>
                <a:lnTo>
                  <a:pt x="151805" y="142876"/>
                </a:lnTo>
                <a:lnTo>
                  <a:pt x="160734" y="133946"/>
                </a:lnTo>
                <a:lnTo>
                  <a:pt x="169664" y="116087"/>
                </a:lnTo>
                <a:lnTo>
                  <a:pt x="169664" y="98227"/>
                </a:lnTo>
                <a:lnTo>
                  <a:pt x="169664" y="80368"/>
                </a:lnTo>
                <a:lnTo>
                  <a:pt x="160734" y="62508"/>
                </a:lnTo>
                <a:lnTo>
                  <a:pt x="151805" y="44649"/>
                </a:lnTo>
                <a:lnTo>
                  <a:pt x="142875" y="35719"/>
                </a:lnTo>
                <a:lnTo>
                  <a:pt x="12501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902398" y="2473523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47047" y="2544961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134570" y="2321719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232172" y="17859"/>
                </a:moveTo>
                <a:lnTo>
                  <a:pt x="232172" y="8929"/>
                </a:lnTo>
                <a:lnTo>
                  <a:pt x="223243" y="8929"/>
                </a:lnTo>
                <a:lnTo>
                  <a:pt x="223243" y="8929"/>
                </a:lnTo>
                <a:lnTo>
                  <a:pt x="223243" y="8929"/>
                </a:lnTo>
                <a:lnTo>
                  <a:pt x="214313" y="8929"/>
                </a:lnTo>
                <a:lnTo>
                  <a:pt x="205383" y="0"/>
                </a:lnTo>
                <a:lnTo>
                  <a:pt x="196453" y="0"/>
                </a:lnTo>
                <a:lnTo>
                  <a:pt x="18752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44649" y="53578"/>
                </a:lnTo>
                <a:lnTo>
                  <a:pt x="44649" y="62507"/>
                </a:lnTo>
                <a:lnTo>
                  <a:pt x="44649" y="80367"/>
                </a:lnTo>
                <a:lnTo>
                  <a:pt x="44649" y="89296"/>
                </a:lnTo>
                <a:lnTo>
                  <a:pt x="44649" y="98226"/>
                </a:lnTo>
                <a:lnTo>
                  <a:pt x="44649" y="107156"/>
                </a:lnTo>
                <a:lnTo>
                  <a:pt x="44649" y="116085"/>
                </a:lnTo>
                <a:lnTo>
                  <a:pt x="44649" y="116085"/>
                </a:lnTo>
                <a:lnTo>
                  <a:pt x="53578" y="116085"/>
                </a:lnTo>
                <a:lnTo>
                  <a:pt x="53578" y="116085"/>
                </a:lnTo>
                <a:lnTo>
                  <a:pt x="62508" y="116085"/>
                </a:lnTo>
                <a:lnTo>
                  <a:pt x="71438" y="107156"/>
                </a:lnTo>
                <a:lnTo>
                  <a:pt x="71438" y="10715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7" y="98226"/>
                </a:lnTo>
                <a:lnTo>
                  <a:pt x="116086" y="89296"/>
                </a:lnTo>
                <a:lnTo>
                  <a:pt x="125016" y="89296"/>
                </a:lnTo>
                <a:lnTo>
                  <a:pt x="142875" y="89296"/>
                </a:lnTo>
                <a:lnTo>
                  <a:pt x="151805" y="89296"/>
                </a:lnTo>
                <a:lnTo>
                  <a:pt x="169664" y="98226"/>
                </a:lnTo>
                <a:lnTo>
                  <a:pt x="178594" y="98226"/>
                </a:lnTo>
                <a:lnTo>
                  <a:pt x="187524" y="107156"/>
                </a:lnTo>
                <a:lnTo>
                  <a:pt x="196453" y="116085"/>
                </a:lnTo>
                <a:lnTo>
                  <a:pt x="205383" y="116085"/>
                </a:lnTo>
                <a:lnTo>
                  <a:pt x="214313" y="125015"/>
                </a:lnTo>
                <a:lnTo>
                  <a:pt x="223243" y="133945"/>
                </a:lnTo>
                <a:lnTo>
                  <a:pt x="223243" y="142875"/>
                </a:lnTo>
                <a:lnTo>
                  <a:pt x="223243" y="151804"/>
                </a:lnTo>
                <a:lnTo>
                  <a:pt x="223243" y="160734"/>
                </a:lnTo>
                <a:lnTo>
                  <a:pt x="223243" y="169664"/>
                </a:lnTo>
                <a:lnTo>
                  <a:pt x="214313" y="178594"/>
                </a:lnTo>
                <a:lnTo>
                  <a:pt x="214313" y="187523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78594" y="214312"/>
                </a:lnTo>
                <a:lnTo>
                  <a:pt x="169664" y="214312"/>
                </a:lnTo>
                <a:lnTo>
                  <a:pt x="151805" y="223242"/>
                </a:lnTo>
                <a:lnTo>
                  <a:pt x="133946" y="223242"/>
                </a:lnTo>
                <a:lnTo>
                  <a:pt x="116086" y="232172"/>
                </a:lnTo>
                <a:lnTo>
                  <a:pt x="98227" y="232172"/>
                </a:lnTo>
                <a:lnTo>
                  <a:pt x="71438" y="232172"/>
                </a:lnTo>
                <a:lnTo>
                  <a:pt x="53578" y="232172"/>
                </a:lnTo>
                <a:lnTo>
                  <a:pt x="35719" y="223242"/>
                </a:lnTo>
                <a:lnTo>
                  <a:pt x="17860" y="223242"/>
                </a:lnTo>
                <a:lnTo>
                  <a:pt x="8930" y="22324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411391" y="2330648"/>
            <a:ext cx="267891" cy="214314"/>
          </a:xfrm>
          <a:custGeom>
            <a:avLst/>
            <a:gdLst/>
            <a:ahLst/>
            <a:cxnLst/>
            <a:rect l="0" t="0" r="0" b="0"/>
            <a:pathLst>
              <a:path w="267891" h="214314">
                <a:moveTo>
                  <a:pt x="133945" y="26789"/>
                </a:move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6" y="17860"/>
                </a:lnTo>
                <a:lnTo>
                  <a:pt x="89297" y="26789"/>
                </a:lnTo>
                <a:lnTo>
                  <a:pt x="71437" y="35719"/>
                </a:lnTo>
                <a:lnTo>
                  <a:pt x="53578" y="53578"/>
                </a:lnTo>
                <a:lnTo>
                  <a:pt x="35718" y="71438"/>
                </a:lnTo>
                <a:lnTo>
                  <a:pt x="1785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0735"/>
                </a:lnTo>
                <a:lnTo>
                  <a:pt x="8929" y="178594"/>
                </a:lnTo>
                <a:lnTo>
                  <a:pt x="17859" y="196454"/>
                </a:lnTo>
                <a:lnTo>
                  <a:pt x="35718" y="205383"/>
                </a:lnTo>
                <a:lnTo>
                  <a:pt x="62507" y="214313"/>
                </a:lnTo>
                <a:lnTo>
                  <a:pt x="89297" y="214313"/>
                </a:lnTo>
                <a:lnTo>
                  <a:pt x="116086" y="214313"/>
                </a:lnTo>
                <a:lnTo>
                  <a:pt x="151804" y="205383"/>
                </a:lnTo>
                <a:lnTo>
                  <a:pt x="178593" y="205383"/>
                </a:lnTo>
                <a:lnTo>
                  <a:pt x="205382" y="196454"/>
                </a:lnTo>
                <a:lnTo>
                  <a:pt x="232172" y="178594"/>
                </a:lnTo>
                <a:lnTo>
                  <a:pt x="250031" y="169665"/>
                </a:lnTo>
                <a:lnTo>
                  <a:pt x="258961" y="151805"/>
                </a:lnTo>
                <a:lnTo>
                  <a:pt x="267890" y="125016"/>
                </a:lnTo>
                <a:lnTo>
                  <a:pt x="267890" y="98227"/>
                </a:lnTo>
                <a:lnTo>
                  <a:pt x="258961" y="71438"/>
                </a:lnTo>
                <a:lnTo>
                  <a:pt x="241101" y="53578"/>
                </a:lnTo>
                <a:lnTo>
                  <a:pt x="214312" y="35719"/>
                </a:lnTo>
                <a:lnTo>
                  <a:pt x="196453" y="17860"/>
                </a:lnTo>
                <a:lnTo>
                  <a:pt x="169664" y="8930"/>
                </a:lnTo>
                <a:lnTo>
                  <a:pt x="14287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027414" y="2107406"/>
            <a:ext cx="776884" cy="598290"/>
          </a:xfrm>
          <a:custGeom>
            <a:avLst/>
            <a:gdLst/>
            <a:ahLst/>
            <a:cxnLst/>
            <a:rect l="0" t="0" r="0" b="0"/>
            <a:pathLst>
              <a:path w="776884" h="598290">
                <a:moveTo>
                  <a:pt x="669727" y="44648"/>
                </a:moveTo>
                <a:lnTo>
                  <a:pt x="660797" y="35719"/>
                </a:lnTo>
                <a:lnTo>
                  <a:pt x="651867" y="35719"/>
                </a:lnTo>
                <a:lnTo>
                  <a:pt x="634008" y="26789"/>
                </a:lnTo>
                <a:lnTo>
                  <a:pt x="607219" y="17859"/>
                </a:lnTo>
                <a:lnTo>
                  <a:pt x="571500" y="8930"/>
                </a:lnTo>
                <a:lnTo>
                  <a:pt x="535781" y="8930"/>
                </a:lnTo>
                <a:lnTo>
                  <a:pt x="500063" y="0"/>
                </a:lnTo>
                <a:lnTo>
                  <a:pt x="455414" y="0"/>
                </a:lnTo>
                <a:lnTo>
                  <a:pt x="410766" y="8930"/>
                </a:lnTo>
                <a:lnTo>
                  <a:pt x="366117" y="8930"/>
                </a:lnTo>
                <a:lnTo>
                  <a:pt x="321469" y="26789"/>
                </a:lnTo>
                <a:lnTo>
                  <a:pt x="267891" y="44648"/>
                </a:lnTo>
                <a:lnTo>
                  <a:pt x="223242" y="62508"/>
                </a:lnTo>
                <a:lnTo>
                  <a:pt x="178594" y="89297"/>
                </a:lnTo>
                <a:lnTo>
                  <a:pt x="133945" y="116086"/>
                </a:lnTo>
                <a:lnTo>
                  <a:pt x="98227" y="151805"/>
                </a:lnTo>
                <a:lnTo>
                  <a:pt x="62508" y="196453"/>
                </a:lnTo>
                <a:lnTo>
                  <a:pt x="35719" y="232172"/>
                </a:lnTo>
                <a:lnTo>
                  <a:pt x="17859" y="276820"/>
                </a:lnTo>
                <a:lnTo>
                  <a:pt x="0" y="321469"/>
                </a:lnTo>
                <a:lnTo>
                  <a:pt x="0" y="366117"/>
                </a:lnTo>
                <a:lnTo>
                  <a:pt x="0" y="410766"/>
                </a:lnTo>
                <a:lnTo>
                  <a:pt x="0" y="446485"/>
                </a:lnTo>
                <a:lnTo>
                  <a:pt x="17859" y="482203"/>
                </a:lnTo>
                <a:lnTo>
                  <a:pt x="44649" y="508992"/>
                </a:lnTo>
                <a:lnTo>
                  <a:pt x="71438" y="535782"/>
                </a:lnTo>
                <a:lnTo>
                  <a:pt x="107156" y="562571"/>
                </a:lnTo>
                <a:lnTo>
                  <a:pt x="142875" y="580430"/>
                </a:lnTo>
                <a:lnTo>
                  <a:pt x="187524" y="589360"/>
                </a:lnTo>
                <a:lnTo>
                  <a:pt x="241102" y="598289"/>
                </a:lnTo>
                <a:lnTo>
                  <a:pt x="294680" y="598289"/>
                </a:lnTo>
                <a:lnTo>
                  <a:pt x="348258" y="598289"/>
                </a:lnTo>
                <a:lnTo>
                  <a:pt x="401836" y="589360"/>
                </a:lnTo>
                <a:lnTo>
                  <a:pt x="455414" y="580430"/>
                </a:lnTo>
                <a:lnTo>
                  <a:pt x="508992" y="562571"/>
                </a:lnTo>
                <a:lnTo>
                  <a:pt x="553641" y="544711"/>
                </a:lnTo>
                <a:lnTo>
                  <a:pt x="607219" y="526852"/>
                </a:lnTo>
                <a:lnTo>
                  <a:pt x="642938" y="508992"/>
                </a:lnTo>
                <a:lnTo>
                  <a:pt x="678656" y="491133"/>
                </a:lnTo>
                <a:lnTo>
                  <a:pt x="714375" y="464344"/>
                </a:lnTo>
                <a:lnTo>
                  <a:pt x="741164" y="437555"/>
                </a:lnTo>
                <a:lnTo>
                  <a:pt x="759024" y="410766"/>
                </a:lnTo>
                <a:lnTo>
                  <a:pt x="767953" y="375047"/>
                </a:lnTo>
                <a:lnTo>
                  <a:pt x="776883" y="348258"/>
                </a:lnTo>
                <a:lnTo>
                  <a:pt x="776883" y="312539"/>
                </a:lnTo>
                <a:lnTo>
                  <a:pt x="776883" y="285750"/>
                </a:lnTo>
                <a:lnTo>
                  <a:pt x="776883" y="250031"/>
                </a:lnTo>
                <a:lnTo>
                  <a:pt x="759024" y="223242"/>
                </a:lnTo>
                <a:lnTo>
                  <a:pt x="750094" y="196453"/>
                </a:lnTo>
                <a:lnTo>
                  <a:pt x="732234" y="169664"/>
                </a:lnTo>
                <a:lnTo>
                  <a:pt x="714375" y="142875"/>
                </a:lnTo>
                <a:lnTo>
                  <a:pt x="687586" y="116086"/>
                </a:lnTo>
                <a:lnTo>
                  <a:pt x="660797" y="98227"/>
                </a:lnTo>
                <a:lnTo>
                  <a:pt x="634008" y="80367"/>
                </a:lnTo>
                <a:lnTo>
                  <a:pt x="598289" y="62508"/>
                </a:lnTo>
                <a:lnTo>
                  <a:pt x="571500" y="53578"/>
                </a:lnTo>
                <a:lnTo>
                  <a:pt x="553641" y="44648"/>
                </a:lnTo>
                <a:lnTo>
                  <a:pt x="553641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Information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3838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Factorial: product of integers from n to 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0! = 1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52963" y="1600200"/>
            <a:ext cx="4033837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Evaluate the factorial.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2!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3!</a:t>
            </a:r>
          </a:p>
        </p:txBody>
      </p:sp>
    </p:spTree>
    <p:extLst>
      <p:ext uri="{BB962C8B-B14F-4D97-AF65-F5344CB8AC3E}">
        <p14:creationId xmlns:p14="http://schemas.microsoft.com/office/powerpoint/2010/main" val="84164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225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Evaluate the factorials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3838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5!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7!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8!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3!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52963" y="1600200"/>
            <a:ext cx="4033837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6!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4!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10!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0!</a:t>
            </a:r>
          </a:p>
        </p:txBody>
      </p:sp>
    </p:spTree>
    <p:extLst>
      <p:ext uri="{BB962C8B-B14F-4D97-AF65-F5344CB8AC3E}">
        <p14:creationId xmlns:p14="http://schemas.microsoft.com/office/powerpoint/2010/main" val="25083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156</TotalTime>
  <Words>530</Words>
  <Application>Microsoft Office PowerPoint</Application>
  <PresentationFormat>On-screen Show (4:3)</PresentationFormat>
  <Paragraphs>163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BlackTie</vt:lpstr>
      <vt:lpstr>13.6 Theoretical/Experimental Probability</vt:lpstr>
      <vt:lpstr>Info.</vt:lpstr>
      <vt:lpstr>Probability problems</vt:lpstr>
      <vt:lpstr>Probability problems</vt:lpstr>
      <vt:lpstr>Experimental Probability then compare to theoretical</vt:lpstr>
      <vt:lpstr>Experimental Probability then compare to theoretical</vt:lpstr>
      <vt:lpstr>Predict</vt:lpstr>
      <vt:lpstr>Information</vt:lpstr>
      <vt:lpstr>Evaluate the factorials</vt:lpstr>
      <vt:lpstr>Notes</vt:lpstr>
      <vt:lpstr>Use the tree diagram</vt:lpstr>
      <vt:lpstr>Use the tree diagram</vt:lpstr>
      <vt:lpstr>Use counting principle </vt:lpstr>
      <vt:lpstr>Use counting principle </vt:lpstr>
      <vt:lpstr>Probability</vt:lpstr>
      <vt:lpstr>Probability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13.6 Theoretical/Experimental Probability</dc:title>
  <dc:creator>admin</dc:creator>
  <cp:lastModifiedBy>Garth Fiedler</cp:lastModifiedBy>
  <cp:revision>16</cp:revision>
  <cp:lastPrinted>2011-05-09T11:44:28Z</cp:lastPrinted>
  <dcterms:created xsi:type="dcterms:W3CDTF">2011-05-02T14:19:24Z</dcterms:created>
  <dcterms:modified xsi:type="dcterms:W3CDTF">2016-03-02T13:56:44Z</dcterms:modified>
</cp:coreProperties>
</file>