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6530DE-BD34-4364-9B30-2B2A5E496E00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03FBAB-BF69-4020-9CC5-CB4530AA6CC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438400"/>
            <a:ext cx="4419600" cy="16003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13.1 Central Tendencies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733800"/>
            <a:ext cx="6480048" cy="1752600"/>
          </a:xfrm>
        </p:spPr>
        <p:txBody>
          <a:bodyPr/>
          <a:lstStyle/>
          <a:p>
            <a:r>
              <a:rPr lang="en-US" dirty="0" smtClean="0"/>
              <a:t>Objective: Students will be able to identify the mean, median, and mode given a data set.  They will also be able to identify what happens to each when one additional piece of data is added.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Measure of Central Tendency: describe the center of data.</a:t>
            </a:r>
          </a:p>
          <a:p>
            <a:pPr marL="36576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6576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Mean: average</a:t>
            </a:r>
          </a:p>
          <a:p>
            <a:pPr marL="36576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</a:t>
            </a:r>
            <a:r>
              <a:rPr lang="en-US" u="sng" dirty="0" smtClean="0">
                <a:solidFill>
                  <a:srgbClr val="FFFF00"/>
                </a:solidFill>
              </a:rPr>
              <a:t>add all #’s</a:t>
            </a:r>
          </a:p>
          <a:p>
            <a:pPr marL="36576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# of items</a:t>
            </a:r>
          </a:p>
          <a:p>
            <a:pPr marL="36576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BEST: NO OUTLIERS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6576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3, 5, 2, 5, 2, 3, 1 </a:t>
            </a:r>
          </a:p>
        </p:txBody>
      </p:sp>
      <p:sp>
        <p:nvSpPr>
          <p:cNvPr id="5" name="Freeform 4"/>
          <p:cNvSpPr/>
          <p:nvPr/>
        </p:nvSpPr>
        <p:spPr>
          <a:xfrm>
            <a:off x="5509617" y="2277070"/>
            <a:ext cx="303611" cy="348259"/>
          </a:xfrm>
          <a:custGeom>
            <a:avLst/>
            <a:gdLst/>
            <a:ahLst/>
            <a:cxnLst/>
            <a:rect l="0" t="0" r="0" b="0"/>
            <a:pathLst>
              <a:path w="303611" h="348259">
                <a:moveTo>
                  <a:pt x="80367" y="98227"/>
                </a:moveTo>
                <a:lnTo>
                  <a:pt x="8036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98227"/>
                </a:lnTo>
                <a:lnTo>
                  <a:pt x="80367" y="89297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7" y="62508"/>
                </a:lnTo>
                <a:lnTo>
                  <a:pt x="107156" y="53578"/>
                </a:lnTo>
                <a:lnTo>
                  <a:pt x="116086" y="35719"/>
                </a:lnTo>
                <a:lnTo>
                  <a:pt x="133946" y="26789"/>
                </a:lnTo>
                <a:lnTo>
                  <a:pt x="151805" y="17859"/>
                </a:lnTo>
                <a:lnTo>
                  <a:pt x="160735" y="8930"/>
                </a:lnTo>
                <a:lnTo>
                  <a:pt x="178594" y="0"/>
                </a:lnTo>
                <a:lnTo>
                  <a:pt x="196453" y="0"/>
                </a:lnTo>
                <a:lnTo>
                  <a:pt x="214313" y="0"/>
                </a:lnTo>
                <a:lnTo>
                  <a:pt x="232172" y="8930"/>
                </a:lnTo>
                <a:lnTo>
                  <a:pt x="241102" y="17859"/>
                </a:lnTo>
                <a:lnTo>
                  <a:pt x="258961" y="35719"/>
                </a:lnTo>
                <a:lnTo>
                  <a:pt x="276821" y="53578"/>
                </a:lnTo>
                <a:lnTo>
                  <a:pt x="285750" y="80367"/>
                </a:lnTo>
                <a:lnTo>
                  <a:pt x="294680" y="98227"/>
                </a:lnTo>
                <a:lnTo>
                  <a:pt x="303610" y="125016"/>
                </a:lnTo>
                <a:lnTo>
                  <a:pt x="303610" y="160734"/>
                </a:lnTo>
                <a:lnTo>
                  <a:pt x="303610" y="187524"/>
                </a:lnTo>
                <a:lnTo>
                  <a:pt x="294680" y="214313"/>
                </a:lnTo>
                <a:lnTo>
                  <a:pt x="294680" y="241102"/>
                </a:lnTo>
                <a:lnTo>
                  <a:pt x="276821" y="258961"/>
                </a:lnTo>
                <a:lnTo>
                  <a:pt x="267891" y="276821"/>
                </a:lnTo>
                <a:lnTo>
                  <a:pt x="250031" y="294680"/>
                </a:lnTo>
                <a:lnTo>
                  <a:pt x="223242" y="312539"/>
                </a:lnTo>
                <a:lnTo>
                  <a:pt x="205383" y="330399"/>
                </a:lnTo>
                <a:lnTo>
                  <a:pt x="178594" y="339328"/>
                </a:lnTo>
                <a:lnTo>
                  <a:pt x="151805" y="348258"/>
                </a:lnTo>
                <a:lnTo>
                  <a:pt x="125016" y="348258"/>
                </a:lnTo>
                <a:lnTo>
                  <a:pt x="89297" y="348258"/>
                </a:lnTo>
                <a:lnTo>
                  <a:pt x="71438" y="348258"/>
                </a:lnTo>
                <a:lnTo>
                  <a:pt x="44649" y="330399"/>
                </a:lnTo>
                <a:lnTo>
                  <a:pt x="26789" y="312539"/>
                </a:lnTo>
                <a:lnTo>
                  <a:pt x="17860" y="294680"/>
                </a:lnTo>
                <a:lnTo>
                  <a:pt x="8930" y="285750"/>
                </a:lnTo>
                <a:lnTo>
                  <a:pt x="0" y="267891"/>
                </a:lnTo>
                <a:lnTo>
                  <a:pt x="8930" y="258961"/>
                </a:lnTo>
                <a:lnTo>
                  <a:pt x="8930" y="250032"/>
                </a:lnTo>
                <a:lnTo>
                  <a:pt x="26789" y="241102"/>
                </a:lnTo>
                <a:lnTo>
                  <a:pt x="44649" y="232172"/>
                </a:lnTo>
                <a:lnTo>
                  <a:pt x="62508" y="223243"/>
                </a:lnTo>
                <a:lnTo>
                  <a:pt x="89297" y="223243"/>
                </a:lnTo>
                <a:lnTo>
                  <a:pt x="116086" y="232172"/>
                </a:lnTo>
                <a:lnTo>
                  <a:pt x="142875" y="241102"/>
                </a:lnTo>
                <a:lnTo>
                  <a:pt x="169664" y="250032"/>
                </a:lnTo>
                <a:lnTo>
                  <a:pt x="187524" y="258961"/>
                </a:lnTo>
                <a:lnTo>
                  <a:pt x="214313" y="267891"/>
                </a:lnTo>
                <a:lnTo>
                  <a:pt x="232172" y="285750"/>
                </a:lnTo>
                <a:lnTo>
                  <a:pt x="241102" y="294680"/>
                </a:lnTo>
                <a:lnTo>
                  <a:pt x="258961" y="294680"/>
                </a:lnTo>
                <a:lnTo>
                  <a:pt x="267891" y="303610"/>
                </a:lnTo>
                <a:lnTo>
                  <a:pt x="285750" y="303610"/>
                </a:lnTo>
                <a:lnTo>
                  <a:pt x="294680" y="312539"/>
                </a:lnTo>
                <a:lnTo>
                  <a:pt x="294680" y="312539"/>
                </a:lnTo>
                <a:lnTo>
                  <a:pt x="29468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018609" y="2268140"/>
            <a:ext cx="8931" cy="366119"/>
          </a:xfrm>
          <a:custGeom>
            <a:avLst/>
            <a:gdLst/>
            <a:ahLst/>
            <a:cxnLst/>
            <a:rect l="0" t="0" r="0" b="0"/>
            <a:pathLst>
              <a:path w="8931" h="36611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53579"/>
                </a:lnTo>
                <a:lnTo>
                  <a:pt x="8930" y="71438"/>
                </a:lnTo>
                <a:lnTo>
                  <a:pt x="8930" y="98227"/>
                </a:lnTo>
                <a:lnTo>
                  <a:pt x="8930" y="133946"/>
                </a:lnTo>
                <a:lnTo>
                  <a:pt x="0" y="160735"/>
                </a:lnTo>
                <a:lnTo>
                  <a:pt x="0" y="196454"/>
                </a:lnTo>
                <a:lnTo>
                  <a:pt x="0" y="223243"/>
                </a:lnTo>
                <a:lnTo>
                  <a:pt x="0" y="250032"/>
                </a:lnTo>
                <a:lnTo>
                  <a:pt x="0" y="276821"/>
                </a:lnTo>
                <a:lnTo>
                  <a:pt x="0" y="294680"/>
                </a:lnTo>
                <a:lnTo>
                  <a:pt x="0" y="312540"/>
                </a:lnTo>
                <a:lnTo>
                  <a:pt x="0" y="330399"/>
                </a:lnTo>
                <a:lnTo>
                  <a:pt x="0" y="348258"/>
                </a:lnTo>
                <a:lnTo>
                  <a:pt x="0" y="357188"/>
                </a:lnTo>
                <a:lnTo>
                  <a:pt x="0" y="366118"/>
                </a:lnTo>
                <a:lnTo>
                  <a:pt x="0" y="3661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56039" y="2705695"/>
            <a:ext cx="625079" cy="44650"/>
          </a:xfrm>
          <a:custGeom>
            <a:avLst/>
            <a:gdLst/>
            <a:ahLst/>
            <a:cxnLst/>
            <a:rect l="0" t="0" r="0" b="0"/>
            <a:pathLst>
              <a:path w="625079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53578" y="8930"/>
                </a:lnTo>
                <a:lnTo>
                  <a:pt x="71438" y="17860"/>
                </a:lnTo>
                <a:lnTo>
                  <a:pt x="98227" y="17860"/>
                </a:lnTo>
                <a:lnTo>
                  <a:pt x="133945" y="17860"/>
                </a:lnTo>
                <a:lnTo>
                  <a:pt x="169664" y="17860"/>
                </a:lnTo>
                <a:lnTo>
                  <a:pt x="205383" y="26789"/>
                </a:lnTo>
                <a:lnTo>
                  <a:pt x="250031" y="26789"/>
                </a:lnTo>
                <a:lnTo>
                  <a:pt x="303609" y="26789"/>
                </a:lnTo>
                <a:lnTo>
                  <a:pt x="357188" y="26789"/>
                </a:lnTo>
                <a:lnTo>
                  <a:pt x="410766" y="26789"/>
                </a:lnTo>
                <a:lnTo>
                  <a:pt x="455414" y="35719"/>
                </a:lnTo>
                <a:lnTo>
                  <a:pt x="491133" y="35719"/>
                </a:lnTo>
                <a:lnTo>
                  <a:pt x="535781" y="35719"/>
                </a:lnTo>
                <a:lnTo>
                  <a:pt x="562570" y="35719"/>
                </a:lnTo>
                <a:lnTo>
                  <a:pt x="589359" y="35719"/>
                </a:lnTo>
                <a:lnTo>
                  <a:pt x="607219" y="35719"/>
                </a:lnTo>
                <a:lnTo>
                  <a:pt x="616149" y="44649"/>
                </a:lnTo>
                <a:lnTo>
                  <a:pt x="625078" y="44649"/>
                </a:lnTo>
                <a:lnTo>
                  <a:pt x="625078" y="44649"/>
                </a:lnTo>
                <a:lnTo>
                  <a:pt x="625078" y="44649"/>
                </a:lnTo>
                <a:lnTo>
                  <a:pt x="625078" y="446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79281" y="2857500"/>
            <a:ext cx="303611" cy="455415"/>
          </a:xfrm>
          <a:custGeom>
            <a:avLst/>
            <a:gdLst/>
            <a:ahLst/>
            <a:cxnLst/>
            <a:rect l="0" t="0" r="0" b="0"/>
            <a:pathLst>
              <a:path w="303611" h="455415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80367" y="8929"/>
                </a:lnTo>
                <a:lnTo>
                  <a:pt x="107157" y="8929"/>
                </a:lnTo>
                <a:lnTo>
                  <a:pt x="133946" y="8929"/>
                </a:lnTo>
                <a:lnTo>
                  <a:pt x="160735" y="0"/>
                </a:lnTo>
                <a:lnTo>
                  <a:pt x="187524" y="0"/>
                </a:lnTo>
                <a:lnTo>
                  <a:pt x="223242" y="0"/>
                </a:lnTo>
                <a:lnTo>
                  <a:pt x="241102" y="0"/>
                </a:lnTo>
                <a:lnTo>
                  <a:pt x="258961" y="0"/>
                </a:lnTo>
                <a:lnTo>
                  <a:pt x="276821" y="8929"/>
                </a:lnTo>
                <a:lnTo>
                  <a:pt x="285750" y="8929"/>
                </a:lnTo>
                <a:lnTo>
                  <a:pt x="294680" y="17859"/>
                </a:lnTo>
                <a:lnTo>
                  <a:pt x="303610" y="26789"/>
                </a:lnTo>
                <a:lnTo>
                  <a:pt x="294680" y="35718"/>
                </a:lnTo>
                <a:lnTo>
                  <a:pt x="294680" y="53578"/>
                </a:lnTo>
                <a:lnTo>
                  <a:pt x="285750" y="71437"/>
                </a:lnTo>
                <a:lnTo>
                  <a:pt x="276821" y="98226"/>
                </a:lnTo>
                <a:lnTo>
                  <a:pt x="258961" y="125015"/>
                </a:lnTo>
                <a:lnTo>
                  <a:pt x="241102" y="151804"/>
                </a:lnTo>
                <a:lnTo>
                  <a:pt x="223242" y="178593"/>
                </a:lnTo>
                <a:lnTo>
                  <a:pt x="205383" y="205382"/>
                </a:lnTo>
                <a:lnTo>
                  <a:pt x="178594" y="241101"/>
                </a:lnTo>
                <a:lnTo>
                  <a:pt x="160735" y="267890"/>
                </a:lnTo>
                <a:lnTo>
                  <a:pt x="133946" y="294679"/>
                </a:lnTo>
                <a:lnTo>
                  <a:pt x="116086" y="330398"/>
                </a:lnTo>
                <a:lnTo>
                  <a:pt x="98227" y="357187"/>
                </a:lnTo>
                <a:lnTo>
                  <a:pt x="71438" y="375046"/>
                </a:lnTo>
                <a:lnTo>
                  <a:pt x="53578" y="401836"/>
                </a:lnTo>
                <a:lnTo>
                  <a:pt x="35719" y="419695"/>
                </a:lnTo>
                <a:lnTo>
                  <a:pt x="26789" y="437554"/>
                </a:lnTo>
                <a:lnTo>
                  <a:pt x="8930" y="446484"/>
                </a:lnTo>
                <a:lnTo>
                  <a:pt x="8930" y="446484"/>
                </a:lnTo>
                <a:lnTo>
                  <a:pt x="0" y="455414"/>
                </a:lnTo>
                <a:lnTo>
                  <a:pt x="0" y="45541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02586" y="2625328"/>
            <a:ext cx="125017" cy="8931"/>
          </a:xfrm>
          <a:custGeom>
            <a:avLst/>
            <a:gdLst/>
            <a:ahLst/>
            <a:cxnLst/>
            <a:rect l="0" t="0" r="0" b="0"/>
            <a:pathLst>
              <a:path w="12501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429375" y="2732484"/>
            <a:ext cx="125017" cy="1"/>
          </a:xfrm>
          <a:custGeom>
            <a:avLst/>
            <a:gdLst/>
            <a:ahLst/>
            <a:cxnLst/>
            <a:rect l="0" t="0" r="0" b="0"/>
            <a:pathLst>
              <a:path w="125017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983016" y="2473523"/>
            <a:ext cx="428626" cy="321470"/>
          </a:xfrm>
          <a:custGeom>
            <a:avLst/>
            <a:gdLst/>
            <a:ahLst/>
            <a:cxnLst/>
            <a:rect l="0" t="0" r="0" b="0"/>
            <a:pathLst>
              <a:path w="428626" h="321470">
                <a:moveTo>
                  <a:pt x="26789" y="71438"/>
                </a:moveTo>
                <a:lnTo>
                  <a:pt x="26789" y="71438"/>
                </a:lnTo>
                <a:lnTo>
                  <a:pt x="26789" y="62508"/>
                </a:lnTo>
                <a:lnTo>
                  <a:pt x="26789" y="53579"/>
                </a:lnTo>
                <a:lnTo>
                  <a:pt x="35718" y="35719"/>
                </a:lnTo>
                <a:lnTo>
                  <a:pt x="53578" y="26790"/>
                </a:lnTo>
                <a:lnTo>
                  <a:pt x="71437" y="17860"/>
                </a:lnTo>
                <a:lnTo>
                  <a:pt x="98226" y="8930"/>
                </a:lnTo>
                <a:lnTo>
                  <a:pt x="133945" y="0"/>
                </a:lnTo>
                <a:lnTo>
                  <a:pt x="169664" y="0"/>
                </a:lnTo>
                <a:lnTo>
                  <a:pt x="205382" y="0"/>
                </a:lnTo>
                <a:lnTo>
                  <a:pt x="241101" y="8930"/>
                </a:lnTo>
                <a:lnTo>
                  <a:pt x="267890" y="17860"/>
                </a:lnTo>
                <a:lnTo>
                  <a:pt x="294679" y="35719"/>
                </a:lnTo>
                <a:lnTo>
                  <a:pt x="312539" y="44649"/>
                </a:lnTo>
                <a:lnTo>
                  <a:pt x="321468" y="62508"/>
                </a:lnTo>
                <a:lnTo>
                  <a:pt x="321468" y="80368"/>
                </a:lnTo>
                <a:lnTo>
                  <a:pt x="321468" y="98227"/>
                </a:lnTo>
                <a:lnTo>
                  <a:pt x="303609" y="107157"/>
                </a:lnTo>
                <a:lnTo>
                  <a:pt x="285750" y="116086"/>
                </a:lnTo>
                <a:lnTo>
                  <a:pt x="258961" y="125016"/>
                </a:lnTo>
                <a:lnTo>
                  <a:pt x="241101" y="125016"/>
                </a:lnTo>
                <a:lnTo>
                  <a:pt x="223242" y="125016"/>
                </a:lnTo>
                <a:lnTo>
                  <a:pt x="214312" y="125016"/>
                </a:lnTo>
                <a:lnTo>
                  <a:pt x="205382" y="125016"/>
                </a:lnTo>
                <a:lnTo>
                  <a:pt x="205382" y="125016"/>
                </a:lnTo>
                <a:lnTo>
                  <a:pt x="214312" y="125016"/>
                </a:lnTo>
                <a:lnTo>
                  <a:pt x="223242" y="133946"/>
                </a:lnTo>
                <a:lnTo>
                  <a:pt x="241101" y="133946"/>
                </a:lnTo>
                <a:lnTo>
                  <a:pt x="267890" y="133946"/>
                </a:lnTo>
                <a:lnTo>
                  <a:pt x="294679" y="151805"/>
                </a:lnTo>
                <a:lnTo>
                  <a:pt x="330398" y="160735"/>
                </a:lnTo>
                <a:lnTo>
                  <a:pt x="357187" y="169665"/>
                </a:lnTo>
                <a:lnTo>
                  <a:pt x="383976" y="187524"/>
                </a:lnTo>
                <a:lnTo>
                  <a:pt x="401836" y="205383"/>
                </a:lnTo>
                <a:lnTo>
                  <a:pt x="419695" y="214313"/>
                </a:lnTo>
                <a:lnTo>
                  <a:pt x="419695" y="241102"/>
                </a:lnTo>
                <a:lnTo>
                  <a:pt x="428625" y="258961"/>
                </a:lnTo>
                <a:lnTo>
                  <a:pt x="419695" y="276821"/>
                </a:lnTo>
                <a:lnTo>
                  <a:pt x="410765" y="285750"/>
                </a:lnTo>
                <a:lnTo>
                  <a:pt x="401836" y="303610"/>
                </a:lnTo>
                <a:lnTo>
                  <a:pt x="383976" y="312540"/>
                </a:lnTo>
                <a:lnTo>
                  <a:pt x="366117" y="312540"/>
                </a:lnTo>
                <a:lnTo>
                  <a:pt x="339328" y="321469"/>
                </a:lnTo>
                <a:lnTo>
                  <a:pt x="312539" y="321469"/>
                </a:lnTo>
                <a:lnTo>
                  <a:pt x="276820" y="321469"/>
                </a:lnTo>
                <a:lnTo>
                  <a:pt x="241101" y="321469"/>
                </a:lnTo>
                <a:lnTo>
                  <a:pt x="205382" y="312540"/>
                </a:lnTo>
                <a:lnTo>
                  <a:pt x="160734" y="312540"/>
                </a:lnTo>
                <a:lnTo>
                  <a:pt x="125015" y="303610"/>
                </a:lnTo>
                <a:lnTo>
                  <a:pt x="89297" y="294680"/>
                </a:lnTo>
                <a:lnTo>
                  <a:pt x="53578" y="285750"/>
                </a:lnTo>
                <a:lnTo>
                  <a:pt x="26789" y="276821"/>
                </a:lnTo>
                <a:lnTo>
                  <a:pt x="0" y="258961"/>
                </a:lnTo>
                <a:lnTo>
                  <a:pt x="0" y="258961"/>
                </a:lnTo>
                <a:lnTo>
                  <a:pt x="0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15125" y="2241351"/>
            <a:ext cx="1017985" cy="741165"/>
          </a:xfrm>
          <a:custGeom>
            <a:avLst/>
            <a:gdLst/>
            <a:ahLst/>
            <a:cxnLst/>
            <a:rect l="0" t="0" r="0" b="0"/>
            <a:pathLst>
              <a:path w="1017985" h="741165">
                <a:moveTo>
                  <a:pt x="821531" y="169664"/>
                </a:moveTo>
                <a:lnTo>
                  <a:pt x="821531" y="160735"/>
                </a:lnTo>
                <a:lnTo>
                  <a:pt x="821531" y="151805"/>
                </a:lnTo>
                <a:lnTo>
                  <a:pt x="821531" y="133946"/>
                </a:lnTo>
                <a:lnTo>
                  <a:pt x="821531" y="116086"/>
                </a:lnTo>
                <a:lnTo>
                  <a:pt x="812602" y="89297"/>
                </a:lnTo>
                <a:lnTo>
                  <a:pt x="794742" y="62508"/>
                </a:lnTo>
                <a:lnTo>
                  <a:pt x="767953" y="44649"/>
                </a:lnTo>
                <a:lnTo>
                  <a:pt x="741164" y="26789"/>
                </a:lnTo>
                <a:lnTo>
                  <a:pt x="705445" y="17860"/>
                </a:lnTo>
                <a:lnTo>
                  <a:pt x="660797" y="0"/>
                </a:lnTo>
                <a:lnTo>
                  <a:pt x="616148" y="0"/>
                </a:lnTo>
                <a:lnTo>
                  <a:pt x="562570" y="0"/>
                </a:lnTo>
                <a:lnTo>
                  <a:pt x="500063" y="8930"/>
                </a:lnTo>
                <a:lnTo>
                  <a:pt x="428625" y="26789"/>
                </a:lnTo>
                <a:lnTo>
                  <a:pt x="357188" y="44649"/>
                </a:lnTo>
                <a:lnTo>
                  <a:pt x="285750" y="80368"/>
                </a:lnTo>
                <a:lnTo>
                  <a:pt x="223242" y="116086"/>
                </a:lnTo>
                <a:lnTo>
                  <a:pt x="160734" y="169664"/>
                </a:lnTo>
                <a:lnTo>
                  <a:pt x="116086" y="223243"/>
                </a:lnTo>
                <a:lnTo>
                  <a:pt x="71438" y="276821"/>
                </a:lnTo>
                <a:lnTo>
                  <a:pt x="35719" y="339329"/>
                </a:lnTo>
                <a:lnTo>
                  <a:pt x="8930" y="401837"/>
                </a:lnTo>
                <a:lnTo>
                  <a:pt x="0" y="455415"/>
                </a:lnTo>
                <a:lnTo>
                  <a:pt x="0" y="508993"/>
                </a:lnTo>
                <a:lnTo>
                  <a:pt x="17859" y="562570"/>
                </a:lnTo>
                <a:lnTo>
                  <a:pt x="35719" y="607219"/>
                </a:lnTo>
                <a:lnTo>
                  <a:pt x="71438" y="642938"/>
                </a:lnTo>
                <a:lnTo>
                  <a:pt x="116086" y="678656"/>
                </a:lnTo>
                <a:lnTo>
                  <a:pt x="169664" y="705445"/>
                </a:lnTo>
                <a:lnTo>
                  <a:pt x="232172" y="723305"/>
                </a:lnTo>
                <a:lnTo>
                  <a:pt x="303609" y="732235"/>
                </a:lnTo>
                <a:lnTo>
                  <a:pt x="392906" y="741164"/>
                </a:lnTo>
                <a:lnTo>
                  <a:pt x="473273" y="732235"/>
                </a:lnTo>
                <a:lnTo>
                  <a:pt x="562570" y="732235"/>
                </a:lnTo>
                <a:lnTo>
                  <a:pt x="651867" y="714375"/>
                </a:lnTo>
                <a:lnTo>
                  <a:pt x="732234" y="696516"/>
                </a:lnTo>
                <a:lnTo>
                  <a:pt x="812602" y="669727"/>
                </a:lnTo>
                <a:lnTo>
                  <a:pt x="875109" y="642938"/>
                </a:lnTo>
                <a:lnTo>
                  <a:pt x="928688" y="616149"/>
                </a:lnTo>
                <a:lnTo>
                  <a:pt x="973336" y="571500"/>
                </a:lnTo>
                <a:lnTo>
                  <a:pt x="1000125" y="526852"/>
                </a:lnTo>
                <a:lnTo>
                  <a:pt x="1017984" y="482204"/>
                </a:lnTo>
                <a:lnTo>
                  <a:pt x="1017984" y="437555"/>
                </a:lnTo>
                <a:lnTo>
                  <a:pt x="1017984" y="392907"/>
                </a:lnTo>
                <a:lnTo>
                  <a:pt x="1000125" y="348258"/>
                </a:lnTo>
                <a:lnTo>
                  <a:pt x="973336" y="294680"/>
                </a:lnTo>
                <a:lnTo>
                  <a:pt x="937617" y="250032"/>
                </a:lnTo>
                <a:lnTo>
                  <a:pt x="884039" y="214313"/>
                </a:lnTo>
                <a:lnTo>
                  <a:pt x="830461" y="169664"/>
                </a:lnTo>
                <a:lnTo>
                  <a:pt x="767953" y="142875"/>
                </a:lnTo>
                <a:lnTo>
                  <a:pt x="714375" y="116086"/>
                </a:lnTo>
                <a:lnTo>
                  <a:pt x="678656" y="98227"/>
                </a:lnTo>
                <a:lnTo>
                  <a:pt x="678656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Median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>
                <a:solidFill>
                  <a:srgbClr val="FFFF00"/>
                </a:solidFill>
              </a:rPr>
              <a:t>Median: middle number.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Must be least to greatest.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If two numbers, add and divide by 2</a:t>
            </a:r>
          </a:p>
          <a:p>
            <a:pPr marL="146304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marL="146304" indent="0">
              <a:buNone/>
            </a:pPr>
            <a:r>
              <a:rPr lang="en-US" dirty="0">
                <a:solidFill>
                  <a:srgbClr val="FFFF00"/>
                </a:solidFill>
              </a:rPr>
              <a:t>BEST:  NO OUTLIERS; NO BIG GAPS IN MIDDLE OF NUMBERS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3, 8, 2, 3, 8, 3, 10</a:t>
            </a:r>
          </a:p>
          <a:p>
            <a:pPr marL="36576" indent="0" algn="ctr">
              <a:buNone/>
            </a:pPr>
            <a:endParaRPr lang="en-US" dirty="0"/>
          </a:p>
          <a:p>
            <a:pPr marL="36576" indent="0" algn="ctr">
              <a:buNone/>
            </a:pPr>
            <a:endParaRPr lang="en-US" dirty="0" smtClean="0"/>
          </a:p>
          <a:p>
            <a:pPr marL="36576" indent="0" algn="ctr">
              <a:buNone/>
            </a:pPr>
            <a:endParaRPr lang="en-US" dirty="0"/>
          </a:p>
          <a:p>
            <a:pPr marL="36576" indent="0" algn="ctr">
              <a:buNone/>
            </a:pPr>
            <a:r>
              <a:rPr lang="en-US" dirty="0" smtClean="0"/>
              <a:t>11, 21, 43, 1, 5, 9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679156" y="2098476"/>
            <a:ext cx="214314" cy="232173"/>
          </a:xfrm>
          <a:custGeom>
            <a:avLst/>
            <a:gdLst/>
            <a:ahLst/>
            <a:cxnLst/>
            <a:rect l="0" t="0" r="0" b="0"/>
            <a:pathLst>
              <a:path w="214314" h="232173">
                <a:moveTo>
                  <a:pt x="26789" y="62508"/>
                </a:moveTo>
                <a:lnTo>
                  <a:pt x="26789" y="53578"/>
                </a:lnTo>
                <a:lnTo>
                  <a:pt x="35719" y="53578"/>
                </a:lnTo>
                <a:lnTo>
                  <a:pt x="35719" y="44649"/>
                </a:lnTo>
                <a:lnTo>
                  <a:pt x="53578" y="26789"/>
                </a:lnTo>
                <a:lnTo>
                  <a:pt x="71438" y="17860"/>
                </a:lnTo>
                <a:lnTo>
                  <a:pt x="89297" y="893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87524" y="17860"/>
                </a:lnTo>
                <a:lnTo>
                  <a:pt x="205383" y="26789"/>
                </a:lnTo>
                <a:lnTo>
                  <a:pt x="214313" y="44649"/>
                </a:lnTo>
                <a:lnTo>
                  <a:pt x="214313" y="62508"/>
                </a:lnTo>
                <a:lnTo>
                  <a:pt x="214313" y="80368"/>
                </a:lnTo>
                <a:lnTo>
                  <a:pt x="214313" y="107157"/>
                </a:lnTo>
                <a:lnTo>
                  <a:pt x="196453" y="133946"/>
                </a:lnTo>
                <a:lnTo>
                  <a:pt x="187524" y="160735"/>
                </a:lnTo>
                <a:lnTo>
                  <a:pt x="169664" y="178594"/>
                </a:lnTo>
                <a:lnTo>
                  <a:pt x="151805" y="196453"/>
                </a:lnTo>
                <a:lnTo>
                  <a:pt x="125016" y="205383"/>
                </a:lnTo>
                <a:lnTo>
                  <a:pt x="98227" y="214313"/>
                </a:lnTo>
                <a:lnTo>
                  <a:pt x="71438" y="223243"/>
                </a:lnTo>
                <a:lnTo>
                  <a:pt x="44649" y="223243"/>
                </a:lnTo>
                <a:lnTo>
                  <a:pt x="26789" y="232172"/>
                </a:lnTo>
                <a:lnTo>
                  <a:pt x="17860" y="223243"/>
                </a:lnTo>
                <a:lnTo>
                  <a:pt x="8930" y="223243"/>
                </a:lnTo>
                <a:lnTo>
                  <a:pt x="0" y="214313"/>
                </a:lnTo>
                <a:lnTo>
                  <a:pt x="0" y="205383"/>
                </a:lnTo>
                <a:lnTo>
                  <a:pt x="8930" y="196453"/>
                </a:lnTo>
                <a:lnTo>
                  <a:pt x="17860" y="187524"/>
                </a:lnTo>
                <a:lnTo>
                  <a:pt x="35719" y="187524"/>
                </a:lnTo>
                <a:lnTo>
                  <a:pt x="53578" y="187524"/>
                </a:lnTo>
                <a:lnTo>
                  <a:pt x="80367" y="187524"/>
                </a:lnTo>
                <a:lnTo>
                  <a:pt x="98227" y="187524"/>
                </a:lnTo>
                <a:lnTo>
                  <a:pt x="116086" y="187524"/>
                </a:lnTo>
                <a:lnTo>
                  <a:pt x="133946" y="196453"/>
                </a:lnTo>
                <a:lnTo>
                  <a:pt x="151805" y="205383"/>
                </a:lnTo>
                <a:lnTo>
                  <a:pt x="160735" y="205383"/>
                </a:lnTo>
                <a:lnTo>
                  <a:pt x="169664" y="214313"/>
                </a:lnTo>
                <a:lnTo>
                  <a:pt x="187524" y="223243"/>
                </a:lnTo>
                <a:lnTo>
                  <a:pt x="187524" y="223243"/>
                </a:lnTo>
                <a:lnTo>
                  <a:pt x="187524" y="22324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964906" y="2286000"/>
            <a:ext cx="17861" cy="89298"/>
          </a:xfrm>
          <a:custGeom>
            <a:avLst/>
            <a:gdLst/>
            <a:ahLst/>
            <a:cxnLst/>
            <a:rect l="0" t="0" r="0" b="0"/>
            <a:pathLst>
              <a:path w="17861" h="89298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089922" y="2053828"/>
            <a:ext cx="160735" cy="223243"/>
          </a:xfrm>
          <a:custGeom>
            <a:avLst/>
            <a:gdLst/>
            <a:ahLst/>
            <a:cxnLst/>
            <a:rect l="0" t="0" r="0" b="0"/>
            <a:pathLst>
              <a:path w="160735" h="223243">
                <a:moveTo>
                  <a:pt x="8930" y="44648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17859"/>
                </a:lnTo>
                <a:lnTo>
                  <a:pt x="17859" y="8930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8930"/>
                </a:lnTo>
                <a:lnTo>
                  <a:pt x="107156" y="1785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53578"/>
                </a:lnTo>
                <a:lnTo>
                  <a:pt x="107156" y="71437"/>
                </a:lnTo>
                <a:lnTo>
                  <a:pt x="98226" y="80367"/>
                </a:lnTo>
                <a:lnTo>
                  <a:pt x="80367" y="89297"/>
                </a:lnTo>
                <a:lnTo>
                  <a:pt x="71437" y="98226"/>
                </a:lnTo>
                <a:lnTo>
                  <a:pt x="53578" y="107156"/>
                </a:lnTo>
                <a:lnTo>
                  <a:pt x="53578" y="107156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98226"/>
                </a:lnTo>
                <a:lnTo>
                  <a:pt x="62508" y="98226"/>
                </a:lnTo>
                <a:lnTo>
                  <a:pt x="80367" y="98226"/>
                </a:lnTo>
                <a:lnTo>
                  <a:pt x="98226" y="98226"/>
                </a:lnTo>
                <a:lnTo>
                  <a:pt x="116086" y="98226"/>
                </a:lnTo>
                <a:lnTo>
                  <a:pt x="133945" y="10715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60734" y="169664"/>
                </a:lnTo>
                <a:lnTo>
                  <a:pt x="160734" y="178594"/>
                </a:lnTo>
                <a:lnTo>
                  <a:pt x="151805" y="187523"/>
                </a:lnTo>
                <a:lnTo>
                  <a:pt x="142875" y="196453"/>
                </a:lnTo>
                <a:lnTo>
                  <a:pt x="125016" y="205383"/>
                </a:lnTo>
                <a:lnTo>
                  <a:pt x="116086" y="205383"/>
                </a:lnTo>
                <a:lnTo>
                  <a:pt x="89297" y="214312"/>
                </a:lnTo>
                <a:lnTo>
                  <a:pt x="71437" y="214312"/>
                </a:lnTo>
                <a:lnTo>
                  <a:pt x="53578" y="223242"/>
                </a:lnTo>
                <a:lnTo>
                  <a:pt x="35719" y="223242"/>
                </a:lnTo>
                <a:lnTo>
                  <a:pt x="17859" y="214312"/>
                </a:lnTo>
                <a:lnTo>
                  <a:pt x="0" y="21431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277445" y="2241351"/>
            <a:ext cx="62509" cy="116087"/>
          </a:xfrm>
          <a:custGeom>
            <a:avLst/>
            <a:gdLst/>
            <a:ahLst/>
            <a:cxnLst/>
            <a:rect l="0" t="0" r="0" b="0"/>
            <a:pathLst>
              <a:path w="62509" h="116087">
                <a:moveTo>
                  <a:pt x="62508" y="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53578" y="44649"/>
                </a:lnTo>
                <a:lnTo>
                  <a:pt x="44649" y="53578"/>
                </a:lnTo>
                <a:lnTo>
                  <a:pt x="35719" y="71438"/>
                </a:lnTo>
                <a:lnTo>
                  <a:pt x="26789" y="89297"/>
                </a:lnTo>
                <a:lnTo>
                  <a:pt x="17860" y="98227"/>
                </a:lnTo>
                <a:lnTo>
                  <a:pt x="8930" y="107157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411391" y="2053828"/>
            <a:ext cx="223243" cy="205384"/>
          </a:xfrm>
          <a:custGeom>
            <a:avLst/>
            <a:gdLst/>
            <a:ahLst/>
            <a:cxnLst/>
            <a:rect l="0" t="0" r="0" b="0"/>
            <a:pathLst>
              <a:path w="223243" h="205384">
                <a:moveTo>
                  <a:pt x="0" y="35719"/>
                </a:moveTo>
                <a:lnTo>
                  <a:pt x="0" y="35719"/>
                </a:lnTo>
                <a:lnTo>
                  <a:pt x="8929" y="35719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8" y="8930"/>
                </a:lnTo>
                <a:lnTo>
                  <a:pt x="62507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51804" y="8930"/>
                </a:lnTo>
                <a:lnTo>
                  <a:pt x="151804" y="26789"/>
                </a:lnTo>
                <a:lnTo>
                  <a:pt x="151804" y="35719"/>
                </a:lnTo>
                <a:lnTo>
                  <a:pt x="142875" y="44648"/>
                </a:lnTo>
                <a:lnTo>
                  <a:pt x="133945" y="53578"/>
                </a:lnTo>
                <a:lnTo>
                  <a:pt x="125015" y="62508"/>
                </a:lnTo>
                <a:lnTo>
                  <a:pt x="116086" y="71437"/>
                </a:lnTo>
                <a:lnTo>
                  <a:pt x="98226" y="8036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98226" y="89297"/>
                </a:lnTo>
                <a:lnTo>
                  <a:pt x="125015" y="89297"/>
                </a:lnTo>
                <a:lnTo>
                  <a:pt x="142875" y="98226"/>
                </a:lnTo>
                <a:lnTo>
                  <a:pt x="160734" y="107156"/>
                </a:lnTo>
                <a:lnTo>
                  <a:pt x="178593" y="116086"/>
                </a:lnTo>
                <a:lnTo>
                  <a:pt x="196453" y="125016"/>
                </a:lnTo>
                <a:lnTo>
                  <a:pt x="214312" y="133945"/>
                </a:lnTo>
                <a:lnTo>
                  <a:pt x="223242" y="151805"/>
                </a:lnTo>
                <a:lnTo>
                  <a:pt x="223242" y="160734"/>
                </a:lnTo>
                <a:lnTo>
                  <a:pt x="223242" y="169664"/>
                </a:lnTo>
                <a:lnTo>
                  <a:pt x="223242" y="187523"/>
                </a:lnTo>
                <a:lnTo>
                  <a:pt x="214312" y="196453"/>
                </a:lnTo>
                <a:lnTo>
                  <a:pt x="196453" y="196453"/>
                </a:lnTo>
                <a:lnTo>
                  <a:pt x="178593" y="205383"/>
                </a:lnTo>
                <a:lnTo>
                  <a:pt x="160734" y="205383"/>
                </a:lnTo>
                <a:lnTo>
                  <a:pt x="133945" y="205383"/>
                </a:lnTo>
                <a:lnTo>
                  <a:pt x="116086" y="205383"/>
                </a:lnTo>
                <a:lnTo>
                  <a:pt x="89297" y="205383"/>
                </a:lnTo>
                <a:lnTo>
                  <a:pt x="71437" y="205383"/>
                </a:lnTo>
                <a:lnTo>
                  <a:pt x="53578" y="196453"/>
                </a:lnTo>
                <a:lnTo>
                  <a:pt x="44648" y="196453"/>
                </a:lnTo>
                <a:lnTo>
                  <a:pt x="35718" y="196453"/>
                </a:lnTo>
                <a:lnTo>
                  <a:pt x="35718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652492" y="2268140"/>
            <a:ext cx="62509" cy="107158"/>
          </a:xfrm>
          <a:custGeom>
            <a:avLst/>
            <a:gdLst/>
            <a:ahLst/>
            <a:cxnLst/>
            <a:rect l="0" t="0" r="0" b="0"/>
            <a:pathLst>
              <a:path w="62509" h="107158">
                <a:moveTo>
                  <a:pt x="5357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62508" y="17860"/>
                </a:lnTo>
                <a:lnTo>
                  <a:pt x="62508" y="35719"/>
                </a:lnTo>
                <a:lnTo>
                  <a:pt x="53578" y="44649"/>
                </a:lnTo>
                <a:lnTo>
                  <a:pt x="44649" y="62508"/>
                </a:lnTo>
                <a:lnTo>
                  <a:pt x="35719" y="71438"/>
                </a:lnTo>
                <a:lnTo>
                  <a:pt x="26789" y="89297"/>
                </a:lnTo>
                <a:lnTo>
                  <a:pt x="17860" y="98227"/>
                </a:lnTo>
                <a:lnTo>
                  <a:pt x="8930" y="107157"/>
                </a:lnTo>
                <a:lnTo>
                  <a:pt x="8930" y="107157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822156" y="2044898"/>
            <a:ext cx="178595" cy="205384"/>
          </a:xfrm>
          <a:custGeom>
            <a:avLst/>
            <a:gdLst/>
            <a:ahLst/>
            <a:cxnLst/>
            <a:rect l="0" t="0" r="0" b="0"/>
            <a:pathLst>
              <a:path w="178595" h="205384">
                <a:moveTo>
                  <a:pt x="8930" y="53578"/>
                </a:moveTo>
                <a:lnTo>
                  <a:pt x="8930" y="53578"/>
                </a:lnTo>
                <a:lnTo>
                  <a:pt x="8930" y="44649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17860"/>
                </a:lnTo>
                <a:lnTo>
                  <a:pt x="44649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42875" y="17860"/>
                </a:lnTo>
                <a:lnTo>
                  <a:pt x="142875" y="26789"/>
                </a:lnTo>
                <a:lnTo>
                  <a:pt x="142875" y="35719"/>
                </a:lnTo>
                <a:lnTo>
                  <a:pt x="125016" y="44649"/>
                </a:lnTo>
                <a:lnTo>
                  <a:pt x="116086" y="53578"/>
                </a:lnTo>
                <a:lnTo>
                  <a:pt x="98227" y="71438"/>
                </a:lnTo>
                <a:lnTo>
                  <a:pt x="80367" y="71438"/>
                </a:lnTo>
                <a:lnTo>
                  <a:pt x="6250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62508" y="80367"/>
                </a:lnTo>
                <a:lnTo>
                  <a:pt x="71438" y="80367"/>
                </a:lnTo>
                <a:lnTo>
                  <a:pt x="89297" y="80367"/>
                </a:lnTo>
                <a:lnTo>
                  <a:pt x="107157" y="80367"/>
                </a:lnTo>
                <a:lnTo>
                  <a:pt x="125016" y="89297"/>
                </a:lnTo>
                <a:lnTo>
                  <a:pt x="142875" y="98227"/>
                </a:lnTo>
                <a:lnTo>
                  <a:pt x="160735" y="107156"/>
                </a:lnTo>
                <a:lnTo>
                  <a:pt x="169664" y="125016"/>
                </a:lnTo>
                <a:lnTo>
                  <a:pt x="178594" y="133946"/>
                </a:lnTo>
                <a:lnTo>
                  <a:pt x="178594" y="151805"/>
                </a:lnTo>
                <a:lnTo>
                  <a:pt x="178594" y="160735"/>
                </a:lnTo>
                <a:lnTo>
                  <a:pt x="169664" y="169664"/>
                </a:lnTo>
                <a:lnTo>
                  <a:pt x="151805" y="187524"/>
                </a:lnTo>
                <a:lnTo>
                  <a:pt x="133946" y="196453"/>
                </a:lnTo>
                <a:lnTo>
                  <a:pt x="116086" y="196453"/>
                </a:lnTo>
                <a:lnTo>
                  <a:pt x="89297" y="205383"/>
                </a:lnTo>
                <a:lnTo>
                  <a:pt x="71438" y="205383"/>
                </a:lnTo>
                <a:lnTo>
                  <a:pt x="44649" y="205383"/>
                </a:lnTo>
                <a:lnTo>
                  <a:pt x="17860" y="20538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27539" y="2241351"/>
            <a:ext cx="62509" cy="133947"/>
          </a:xfrm>
          <a:custGeom>
            <a:avLst/>
            <a:gdLst/>
            <a:ahLst/>
            <a:cxnLst/>
            <a:rect l="0" t="0" r="0" b="0"/>
            <a:pathLst>
              <a:path w="62509" h="133947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53578" y="17860"/>
                </a:lnTo>
                <a:lnTo>
                  <a:pt x="62508" y="26789"/>
                </a:lnTo>
                <a:lnTo>
                  <a:pt x="53578" y="44649"/>
                </a:lnTo>
                <a:lnTo>
                  <a:pt x="53578" y="62508"/>
                </a:lnTo>
                <a:lnTo>
                  <a:pt x="44649" y="71438"/>
                </a:lnTo>
                <a:lnTo>
                  <a:pt x="35719" y="89297"/>
                </a:lnTo>
                <a:lnTo>
                  <a:pt x="26789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206133" y="2027039"/>
            <a:ext cx="178595" cy="223243"/>
          </a:xfrm>
          <a:custGeom>
            <a:avLst/>
            <a:gdLst/>
            <a:ahLst/>
            <a:cxnLst/>
            <a:rect l="0" t="0" r="0" b="0"/>
            <a:pathLst>
              <a:path w="178595" h="223243">
                <a:moveTo>
                  <a:pt x="0" y="80367"/>
                </a:moveTo>
                <a:lnTo>
                  <a:pt x="0" y="80367"/>
                </a:lnTo>
                <a:lnTo>
                  <a:pt x="8930" y="71437"/>
                </a:lnTo>
                <a:lnTo>
                  <a:pt x="17859" y="53578"/>
                </a:lnTo>
                <a:lnTo>
                  <a:pt x="26789" y="44648"/>
                </a:lnTo>
                <a:lnTo>
                  <a:pt x="44648" y="26789"/>
                </a:lnTo>
                <a:lnTo>
                  <a:pt x="62508" y="17859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0734" y="0"/>
                </a:lnTo>
                <a:lnTo>
                  <a:pt x="169664" y="8930"/>
                </a:lnTo>
                <a:lnTo>
                  <a:pt x="178594" y="8930"/>
                </a:lnTo>
                <a:lnTo>
                  <a:pt x="178594" y="17859"/>
                </a:lnTo>
                <a:lnTo>
                  <a:pt x="169664" y="35719"/>
                </a:lnTo>
                <a:lnTo>
                  <a:pt x="160734" y="53578"/>
                </a:lnTo>
                <a:lnTo>
                  <a:pt x="142875" y="62508"/>
                </a:lnTo>
                <a:lnTo>
                  <a:pt x="125015" y="89297"/>
                </a:lnTo>
                <a:lnTo>
                  <a:pt x="107156" y="107156"/>
                </a:lnTo>
                <a:lnTo>
                  <a:pt x="89297" y="133945"/>
                </a:lnTo>
                <a:lnTo>
                  <a:pt x="71437" y="151805"/>
                </a:lnTo>
                <a:lnTo>
                  <a:pt x="53578" y="169664"/>
                </a:lnTo>
                <a:lnTo>
                  <a:pt x="44648" y="187523"/>
                </a:lnTo>
                <a:lnTo>
                  <a:pt x="44648" y="196453"/>
                </a:lnTo>
                <a:lnTo>
                  <a:pt x="44648" y="205383"/>
                </a:lnTo>
                <a:lnTo>
                  <a:pt x="53578" y="214312"/>
                </a:lnTo>
                <a:lnTo>
                  <a:pt x="62508" y="223242"/>
                </a:lnTo>
                <a:lnTo>
                  <a:pt x="80367" y="223242"/>
                </a:lnTo>
                <a:lnTo>
                  <a:pt x="89297" y="223242"/>
                </a:lnTo>
                <a:lnTo>
                  <a:pt x="98226" y="214312"/>
                </a:lnTo>
                <a:lnTo>
                  <a:pt x="107156" y="205383"/>
                </a:lnTo>
                <a:lnTo>
                  <a:pt x="116086" y="196453"/>
                </a:lnTo>
                <a:lnTo>
                  <a:pt x="116086" y="178594"/>
                </a:lnTo>
                <a:lnTo>
                  <a:pt x="107156" y="160734"/>
                </a:lnTo>
                <a:lnTo>
                  <a:pt x="98226" y="142875"/>
                </a:lnTo>
                <a:lnTo>
                  <a:pt x="89297" y="125015"/>
                </a:lnTo>
                <a:lnTo>
                  <a:pt x="71437" y="107156"/>
                </a:lnTo>
                <a:lnTo>
                  <a:pt x="62508" y="89297"/>
                </a:lnTo>
                <a:lnTo>
                  <a:pt x="44648" y="80367"/>
                </a:lnTo>
                <a:lnTo>
                  <a:pt x="26789" y="80367"/>
                </a:lnTo>
                <a:lnTo>
                  <a:pt x="17859" y="71437"/>
                </a:lnTo>
                <a:lnTo>
                  <a:pt x="8930" y="7143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11516" y="2259211"/>
            <a:ext cx="26790" cy="107157"/>
          </a:xfrm>
          <a:custGeom>
            <a:avLst/>
            <a:gdLst/>
            <a:ahLst/>
            <a:cxnLst/>
            <a:rect l="0" t="0" r="0" b="0"/>
            <a:pathLst>
              <a:path w="26790" h="107157">
                <a:moveTo>
                  <a:pt x="26789" y="0"/>
                </a:moveTo>
                <a:lnTo>
                  <a:pt x="2678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8929" y="71437"/>
                </a:lnTo>
                <a:lnTo>
                  <a:pt x="8929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63320" y="2000250"/>
            <a:ext cx="169665" cy="223243"/>
          </a:xfrm>
          <a:custGeom>
            <a:avLst/>
            <a:gdLst/>
            <a:ahLst/>
            <a:cxnLst/>
            <a:rect l="0" t="0" r="0" b="0"/>
            <a:pathLst>
              <a:path w="169665" h="223243">
                <a:moveTo>
                  <a:pt x="8930" y="98226"/>
                </a:moveTo>
                <a:lnTo>
                  <a:pt x="8930" y="89297"/>
                </a:lnTo>
                <a:lnTo>
                  <a:pt x="8930" y="80367"/>
                </a:lnTo>
                <a:lnTo>
                  <a:pt x="17860" y="62508"/>
                </a:lnTo>
                <a:lnTo>
                  <a:pt x="26789" y="44648"/>
                </a:lnTo>
                <a:lnTo>
                  <a:pt x="35719" y="35719"/>
                </a:lnTo>
                <a:lnTo>
                  <a:pt x="53578" y="17859"/>
                </a:lnTo>
                <a:lnTo>
                  <a:pt x="71438" y="8929"/>
                </a:lnTo>
                <a:lnTo>
                  <a:pt x="89297" y="8929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  <a:lnTo>
                  <a:pt x="169664" y="8929"/>
                </a:lnTo>
                <a:lnTo>
                  <a:pt x="160735" y="17859"/>
                </a:lnTo>
                <a:lnTo>
                  <a:pt x="160735" y="35719"/>
                </a:lnTo>
                <a:lnTo>
                  <a:pt x="151805" y="53578"/>
                </a:lnTo>
                <a:lnTo>
                  <a:pt x="133946" y="71437"/>
                </a:lnTo>
                <a:lnTo>
                  <a:pt x="116086" y="89297"/>
                </a:lnTo>
                <a:lnTo>
                  <a:pt x="98227" y="116086"/>
                </a:lnTo>
                <a:lnTo>
                  <a:pt x="80368" y="142875"/>
                </a:lnTo>
                <a:lnTo>
                  <a:pt x="71438" y="160734"/>
                </a:lnTo>
                <a:lnTo>
                  <a:pt x="62508" y="178594"/>
                </a:lnTo>
                <a:lnTo>
                  <a:pt x="62508" y="196453"/>
                </a:lnTo>
                <a:lnTo>
                  <a:pt x="71438" y="205383"/>
                </a:lnTo>
                <a:lnTo>
                  <a:pt x="71438" y="214312"/>
                </a:lnTo>
                <a:lnTo>
                  <a:pt x="80368" y="223242"/>
                </a:lnTo>
                <a:lnTo>
                  <a:pt x="98227" y="223242"/>
                </a:lnTo>
                <a:lnTo>
                  <a:pt x="107157" y="223242"/>
                </a:lnTo>
                <a:lnTo>
                  <a:pt x="125016" y="214312"/>
                </a:lnTo>
                <a:lnTo>
                  <a:pt x="133946" y="214312"/>
                </a:lnTo>
                <a:lnTo>
                  <a:pt x="133946" y="205383"/>
                </a:lnTo>
                <a:lnTo>
                  <a:pt x="133946" y="196453"/>
                </a:lnTo>
                <a:lnTo>
                  <a:pt x="133946" y="178594"/>
                </a:lnTo>
                <a:lnTo>
                  <a:pt x="125016" y="160734"/>
                </a:lnTo>
                <a:lnTo>
                  <a:pt x="116086" y="142875"/>
                </a:lnTo>
                <a:lnTo>
                  <a:pt x="98227" y="116086"/>
                </a:lnTo>
                <a:lnTo>
                  <a:pt x="80368" y="98226"/>
                </a:lnTo>
                <a:lnTo>
                  <a:pt x="62508" y="89297"/>
                </a:lnTo>
                <a:lnTo>
                  <a:pt x="44649" y="71437"/>
                </a:lnTo>
                <a:lnTo>
                  <a:pt x="26789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759773" y="2241351"/>
            <a:ext cx="17861" cy="98228"/>
          </a:xfrm>
          <a:custGeom>
            <a:avLst/>
            <a:gdLst/>
            <a:ahLst/>
            <a:cxnLst/>
            <a:rect l="0" t="0" r="0" b="0"/>
            <a:pathLst>
              <a:path w="17861" h="98228">
                <a:moveTo>
                  <a:pt x="1786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974086" y="2053828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2678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081242" y="2062758"/>
            <a:ext cx="196454" cy="187524"/>
          </a:xfrm>
          <a:custGeom>
            <a:avLst/>
            <a:gdLst/>
            <a:ahLst/>
            <a:cxnLst/>
            <a:rect l="0" t="0" r="0" b="0"/>
            <a:pathLst>
              <a:path w="196454" h="187524">
                <a:moveTo>
                  <a:pt x="178594" y="26789"/>
                </a:moveTo>
                <a:lnTo>
                  <a:pt x="178594" y="26789"/>
                </a:lnTo>
                <a:lnTo>
                  <a:pt x="178594" y="26789"/>
                </a:lnTo>
                <a:lnTo>
                  <a:pt x="178594" y="17859"/>
                </a:lnTo>
                <a:lnTo>
                  <a:pt x="178594" y="8929"/>
                </a:lnTo>
                <a:lnTo>
                  <a:pt x="178594" y="8929"/>
                </a:lnTo>
                <a:lnTo>
                  <a:pt x="160735" y="0"/>
                </a:lnTo>
                <a:lnTo>
                  <a:pt x="151805" y="0"/>
                </a:lnTo>
                <a:lnTo>
                  <a:pt x="125016" y="0"/>
                </a:lnTo>
                <a:lnTo>
                  <a:pt x="98227" y="8929"/>
                </a:lnTo>
                <a:lnTo>
                  <a:pt x="80367" y="17859"/>
                </a:lnTo>
                <a:lnTo>
                  <a:pt x="53578" y="35718"/>
                </a:lnTo>
                <a:lnTo>
                  <a:pt x="26789" y="62507"/>
                </a:lnTo>
                <a:lnTo>
                  <a:pt x="8930" y="89296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51804"/>
                </a:lnTo>
                <a:lnTo>
                  <a:pt x="17860" y="169664"/>
                </a:lnTo>
                <a:lnTo>
                  <a:pt x="44649" y="178593"/>
                </a:lnTo>
                <a:lnTo>
                  <a:pt x="71438" y="187523"/>
                </a:lnTo>
                <a:lnTo>
                  <a:pt x="98227" y="187523"/>
                </a:lnTo>
                <a:lnTo>
                  <a:pt x="133946" y="187523"/>
                </a:lnTo>
                <a:lnTo>
                  <a:pt x="151805" y="178593"/>
                </a:lnTo>
                <a:lnTo>
                  <a:pt x="169664" y="169664"/>
                </a:lnTo>
                <a:lnTo>
                  <a:pt x="187524" y="160734"/>
                </a:lnTo>
                <a:lnTo>
                  <a:pt x="196453" y="151804"/>
                </a:lnTo>
                <a:lnTo>
                  <a:pt x="196453" y="133945"/>
                </a:lnTo>
                <a:lnTo>
                  <a:pt x="196453" y="116086"/>
                </a:lnTo>
                <a:lnTo>
                  <a:pt x="187524" y="98226"/>
                </a:lnTo>
                <a:lnTo>
                  <a:pt x="169664" y="80367"/>
                </a:lnTo>
                <a:lnTo>
                  <a:pt x="142875" y="62507"/>
                </a:lnTo>
                <a:lnTo>
                  <a:pt x="142875" y="62507"/>
                </a:lnTo>
                <a:lnTo>
                  <a:pt x="142875" y="6250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116961" y="2268140"/>
            <a:ext cx="1" cy="98228"/>
          </a:xfrm>
          <a:custGeom>
            <a:avLst/>
            <a:gdLst/>
            <a:ahLst/>
            <a:cxnLst/>
            <a:rect l="0" t="0" r="0" b="0"/>
            <a:pathLst>
              <a:path w="1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116961" y="2303859"/>
            <a:ext cx="1" cy="62509"/>
          </a:xfrm>
          <a:custGeom>
            <a:avLst/>
            <a:gdLst/>
            <a:ahLst/>
            <a:cxnLst/>
            <a:rect l="0" t="0" r="0" b="0"/>
            <a:pathLst>
              <a:path w="1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518672" y="2348508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313289" y="2303859"/>
            <a:ext cx="875110" cy="214314"/>
          </a:xfrm>
          <a:custGeom>
            <a:avLst/>
            <a:gdLst/>
            <a:ahLst/>
            <a:cxnLst/>
            <a:rect l="0" t="0" r="0" b="0"/>
            <a:pathLst>
              <a:path w="875110" h="214314">
                <a:moveTo>
                  <a:pt x="875109" y="35719"/>
                </a:moveTo>
                <a:lnTo>
                  <a:pt x="875109" y="35719"/>
                </a:lnTo>
                <a:lnTo>
                  <a:pt x="875109" y="35719"/>
                </a:lnTo>
                <a:lnTo>
                  <a:pt x="875109" y="35719"/>
                </a:lnTo>
                <a:lnTo>
                  <a:pt x="875109" y="35719"/>
                </a:lnTo>
                <a:lnTo>
                  <a:pt x="875109" y="44649"/>
                </a:lnTo>
                <a:lnTo>
                  <a:pt x="875109" y="44649"/>
                </a:lnTo>
                <a:lnTo>
                  <a:pt x="875109" y="53578"/>
                </a:lnTo>
                <a:lnTo>
                  <a:pt x="875109" y="62508"/>
                </a:lnTo>
                <a:lnTo>
                  <a:pt x="875109" y="71438"/>
                </a:lnTo>
                <a:lnTo>
                  <a:pt x="866180" y="80367"/>
                </a:lnTo>
                <a:lnTo>
                  <a:pt x="866180" y="89297"/>
                </a:lnTo>
                <a:lnTo>
                  <a:pt x="857250" y="98227"/>
                </a:lnTo>
                <a:lnTo>
                  <a:pt x="848320" y="116086"/>
                </a:lnTo>
                <a:lnTo>
                  <a:pt x="839391" y="133945"/>
                </a:lnTo>
                <a:lnTo>
                  <a:pt x="830461" y="142875"/>
                </a:lnTo>
                <a:lnTo>
                  <a:pt x="812602" y="151805"/>
                </a:lnTo>
                <a:lnTo>
                  <a:pt x="803672" y="160735"/>
                </a:lnTo>
                <a:lnTo>
                  <a:pt x="785813" y="178594"/>
                </a:lnTo>
                <a:lnTo>
                  <a:pt x="759024" y="187524"/>
                </a:lnTo>
                <a:lnTo>
                  <a:pt x="741164" y="187524"/>
                </a:lnTo>
                <a:lnTo>
                  <a:pt x="714375" y="196454"/>
                </a:lnTo>
                <a:lnTo>
                  <a:pt x="696516" y="205383"/>
                </a:lnTo>
                <a:lnTo>
                  <a:pt x="669727" y="205383"/>
                </a:lnTo>
                <a:lnTo>
                  <a:pt x="651867" y="214313"/>
                </a:lnTo>
                <a:lnTo>
                  <a:pt x="634008" y="214313"/>
                </a:lnTo>
                <a:lnTo>
                  <a:pt x="616149" y="205383"/>
                </a:lnTo>
                <a:lnTo>
                  <a:pt x="598289" y="205383"/>
                </a:lnTo>
                <a:lnTo>
                  <a:pt x="580430" y="196454"/>
                </a:lnTo>
                <a:lnTo>
                  <a:pt x="562570" y="187524"/>
                </a:lnTo>
                <a:lnTo>
                  <a:pt x="544711" y="187524"/>
                </a:lnTo>
                <a:lnTo>
                  <a:pt x="535781" y="178594"/>
                </a:lnTo>
                <a:lnTo>
                  <a:pt x="517922" y="169664"/>
                </a:lnTo>
                <a:lnTo>
                  <a:pt x="500063" y="160735"/>
                </a:lnTo>
                <a:lnTo>
                  <a:pt x="491133" y="151805"/>
                </a:lnTo>
                <a:lnTo>
                  <a:pt x="473274" y="133945"/>
                </a:lnTo>
                <a:lnTo>
                  <a:pt x="464344" y="125016"/>
                </a:lnTo>
                <a:lnTo>
                  <a:pt x="455414" y="116086"/>
                </a:lnTo>
                <a:lnTo>
                  <a:pt x="446484" y="98227"/>
                </a:lnTo>
                <a:lnTo>
                  <a:pt x="437555" y="89297"/>
                </a:lnTo>
                <a:lnTo>
                  <a:pt x="428625" y="80367"/>
                </a:lnTo>
                <a:lnTo>
                  <a:pt x="410766" y="62508"/>
                </a:lnTo>
                <a:lnTo>
                  <a:pt x="401836" y="53578"/>
                </a:lnTo>
                <a:lnTo>
                  <a:pt x="392906" y="53578"/>
                </a:lnTo>
                <a:lnTo>
                  <a:pt x="383977" y="44649"/>
                </a:lnTo>
                <a:lnTo>
                  <a:pt x="375047" y="35719"/>
                </a:lnTo>
                <a:lnTo>
                  <a:pt x="37504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26789"/>
                </a:lnTo>
                <a:lnTo>
                  <a:pt x="366117" y="35719"/>
                </a:lnTo>
                <a:lnTo>
                  <a:pt x="366117" y="35719"/>
                </a:lnTo>
                <a:lnTo>
                  <a:pt x="366117" y="44649"/>
                </a:lnTo>
                <a:lnTo>
                  <a:pt x="366117" y="53578"/>
                </a:lnTo>
                <a:lnTo>
                  <a:pt x="366117" y="53578"/>
                </a:lnTo>
                <a:lnTo>
                  <a:pt x="357188" y="62508"/>
                </a:lnTo>
                <a:lnTo>
                  <a:pt x="357188" y="71438"/>
                </a:lnTo>
                <a:lnTo>
                  <a:pt x="357188" y="80367"/>
                </a:lnTo>
                <a:lnTo>
                  <a:pt x="348258" y="89297"/>
                </a:lnTo>
                <a:lnTo>
                  <a:pt x="348258" y="107156"/>
                </a:lnTo>
                <a:lnTo>
                  <a:pt x="339328" y="107156"/>
                </a:lnTo>
                <a:lnTo>
                  <a:pt x="330399" y="116086"/>
                </a:lnTo>
                <a:lnTo>
                  <a:pt x="330399" y="133945"/>
                </a:lnTo>
                <a:lnTo>
                  <a:pt x="321469" y="142875"/>
                </a:lnTo>
                <a:lnTo>
                  <a:pt x="312539" y="151805"/>
                </a:lnTo>
                <a:lnTo>
                  <a:pt x="312539" y="160735"/>
                </a:lnTo>
                <a:lnTo>
                  <a:pt x="294680" y="160735"/>
                </a:lnTo>
                <a:lnTo>
                  <a:pt x="285750" y="169664"/>
                </a:lnTo>
                <a:lnTo>
                  <a:pt x="276820" y="178594"/>
                </a:lnTo>
                <a:lnTo>
                  <a:pt x="258961" y="187524"/>
                </a:lnTo>
                <a:lnTo>
                  <a:pt x="250031" y="187524"/>
                </a:lnTo>
                <a:lnTo>
                  <a:pt x="232172" y="196454"/>
                </a:lnTo>
                <a:lnTo>
                  <a:pt x="223242" y="205383"/>
                </a:lnTo>
                <a:lnTo>
                  <a:pt x="214313" y="205383"/>
                </a:lnTo>
                <a:lnTo>
                  <a:pt x="196453" y="205383"/>
                </a:lnTo>
                <a:lnTo>
                  <a:pt x="178594" y="196454"/>
                </a:lnTo>
                <a:lnTo>
                  <a:pt x="169664" y="196454"/>
                </a:lnTo>
                <a:lnTo>
                  <a:pt x="151805" y="187524"/>
                </a:lnTo>
                <a:lnTo>
                  <a:pt x="133945" y="187524"/>
                </a:lnTo>
                <a:lnTo>
                  <a:pt x="125016" y="178594"/>
                </a:lnTo>
                <a:lnTo>
                  <a:pt x="107156" y="169664"/>
                </a:lnTo>
                <a:lnTo>
                  <a:pt x="89297" y="160735"/>
                </a:lnTo>
                <a:lnTo>
                  <a:pt x="71438" y="151805"/>
                </a:lnTo>
                <a:lnTo>
                  <a:pt x="53578" y="142875"/>
                </a:lnTo>
                <a:lnTo>
                  <a:pt x="44649" y="125016"/>
                </a:lnTo>
                <a:lnTo>
                  <a:pt x="35719" y="116086"/>
                </a:lnTo>
                <a:lnTo>
                  <a:pt x="26789" y="98227"/>
                </a:lnTo>
                <a:lnTo>
                  <a:pt x="17859" y="89297"/>
                </a:lnTo>
                <a:lnTo>
                  <a:pt x="8930" y="80367"/>
                </a:lnTo>
                <a:lnTo>
                  <a:pt x="0" y="71438"/>
                </a:ln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786313" y="2330648"/>
            <a:ext cx="839391" cy="223244"/>
          </a:xfrm>
          <a:custGeom>
            <a:avLst/>
            <a:gdLst/>
            <a:ahLst/>
            <a:cxnLst/>
            <a:rect l="0" t="0" r="0" b="0"/>
            <a:pathLst>
              <a:path w="839391" h="22324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53578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07156"/>
                </a:lnTo>
                <a:lnTo>
                  <a:pt x="26789" y="125016"/>
                </a:lnTo>
                <a:lnTo>
                  <a:pt x="35718" y="133946"/>
                </a:lnTo>
                <a:lnTo>
                  <a:pt x="44648" y="151805"/>
                </a:lnTo>
                <a:lnTo>
                  <a:pt x="53578" y="160735"/>
                </a:lnTo>
                <a:lnTo>
                  <a:pt x="71437" y="178594"/>
                </a:lnTo>
                <a:lnTo>
                  <a:pt x="89296" y="187524"/>
                </a:lnTo>
                <a:lnTo>
                  <a:pt x="107156" y="205383"/>
                </a:lnTo>
                <a:lnTo>
                  <a:pt x="125015" y="214313"/>
                </a:lnTo>
                <a:lnTo>
                  <a:pt x="142875" y="214313"/>
                </a:lnTo>
                <a:lnTo>
                  <a:pt x="160734" y="223243"/>
                </a:lnTo>
                <a:lnTo>
                  <a:pt x="187523" y="223243"/>
                </a:lnTo>
                <a:lnTo>
                  <a:pt x="214312" y="223243"/>
                </a:lnTo>
                <a:lnTo>
                  <a:pt x="232171" y="214313"/>
                </a:lnTo>
                <a:lnTo>
                  <a:pt x="258960" y="214313"/>
                </a:lnTo>
                <a:lnTo>
                  <a:pt x="276820" y="205383"/>
                </a:lnTo>
                <a:lnTo>
                  <a:pt x="303609" y="196454"/>
                </a:lnTo>
                <a:lnTo>
                  <a:pt x="321468" y="187524"/>
                </a:lnTo>
                <a:lnTo>
                  <a:pt x="339328" y="169665"/>
                </a:lnTo>
                <a:lnTo>
                  <a:pt x="357187" y="160735"/>
                </a:lnTo>
                <a:lnTo>
                  <a:pt x="375046" y="142875"/>
                </a:lnTo>
                <a:lnTo>
                  <a:pt x="392906" y="133946"/>
                </a:lnTo>
                <a:lnTo>
                  <a:pt x="401835" y="116086"/>
                </a:lnTo>
                <a:lnTo>
                  <a:pt x="410765" y="107156"/>
                </a:lnTo>
                <a:lnTo>
                  <a:pt x="419695" y="89297"/>
                </a:lnTo>
                <a:lnTo>
                  <a:pt x="428625" y="80367"/>
                </a:lnTo>
                <a:lnTo>
                  <a:pt x="437554" y="62508"/>
                </a:lnTo>
                <a:lnTo>
                  <a:pt x="437554" y="53578"/>
                </a:lnTo>
                <a:lnTo>
                  <a:pt x="437554" y="44649"/>
                </a:lnTo>
                <a:lnTo>
                  <a:pt x="437554" y="44649"/>
                </a:lnTo>
                <a:lnTo>
                  <a:pt x="437554" y="35719"/>
                </a:lnTo>
                <a:lnTo>
                  <a:pt x="437554" y="35719"/>
                </a:lnTo>
                <a:lnTo>
                  <a:pt x="437554" y="26789"/>
                </a:lnTo>
                <a:lnTo>
                  <a:pt x="437554" y="26789"/>
                </a:lnTo>
                <a:lnTo>
                  <a:pt x="437554" y="35719"/>
                </a:lnTo>
                <a:lnTo>
                  <a:pt x="437554" y="35719"/>
                </a:lnTo>
                <a:lnTo>
                  <a:pt x="437554" y="35719"/>
                </a:lnTo>
                <a:lnTo>
                  <a:pt x="437554" y="35719"/>
                </a:lnTo>
                <a:lnTo>
                  <a:pt x="437554" y="44649"/>
                </a:lnTo>
                <a:lnTo>
                  <a:pt x="446484" y="44649"/>
                </a:lnTo>
                <a:lnTo>
                  <a:pt x="446484" y="53578"/>
                </a:lnTo>
                <a:lnTo>
                  <a:pt x="446484" y="62508"/>
                </a:lnTo>
                <a:lnTo>
                  <a:pt x="455414" y="71438"/>
                </a:lnTo>
                <a:lnTo>
                  <a:pt x="455414" y="80367"/>
                </a:lnTo>
                <a:lnTo>
                  <a:pt x="464343" y="89297"/>
                </a:lnTo>
                <a:lnTo>
                  <a:pt x="473273" y="107156"/>
                </a:lnTo>
                <a:lnTo>
                  <a:pt x="473273" y="116086"/>
                </a:lnTo>
                <a:lnTo>
                  <a:pt x="491132" y="125016"/>
                </a:lnTo>
                <a:lnTo>
                  <a:pt x="500062" y="133946"/>
                </a:lnTo>
                <a:lnTo>
                  <a:pt x="508992" y="142875"/>
                </a:lnTo>
                <a:lnTo>
                  <a:pt x="517921" y="151805"/>
                </a:lnTo>
                <a:lnTo>
                  <a:pt x="535781" y="151805"/>
                </a:lnTo>
                <a:lnTo>
                  <a:pt x="553640" y="160735"/>
                </a:lnTo>
                <a:lnTo>
                  <a:pt x="562570" y="169665"/>
                </a:lnTo>
                <a:lnTo>
                  <a:pt x="580429" y="169665"/>
                </a:lnTo>
                <a:lnTo>
                  <a:pt x="589359" y="178594"/>
                </a:lnTo>
                <a:lnTo>
                  <a:pt x="607218" y="178594"/>
                </a:lnTo>
                <a:lnTo>
                  <a:pt x="616148" y="178594"/>
                </a:lnTo>
                <a:lnTo>
                  <a:pt x="634007" y="169665"/>
                </a:lnTo>
                <a:lnTo>
                  <a:pt x="651867" y="169665"/>
                </a:lnTo>
                <a:lnTo>
                  <a:pt x="660796" y="160735"/>
                </a:lnTo>
                <a:lnTo>
                  <a:pt x="678656" y="160735"/>
                </a:lnTo>
                <a:lnTo>
                  <a:pt x="687585" y="151805"/>
                </a:lnTo>
                <a:lnTo>
                  <a:pt x="705445" y="133946"/>
                </a:lnTo>
                <a:lnTo>
                  <a:pt x="714375" y="133946"/>
                </a:lnTo>
                <a:lnTo>
                  <a:pt x="732234" y="116086"/>
                </a:lnTo>
                <a:lnTo>
                  <a:pt x="741164" y="107156"/>
                </a:lnTo>
                <a:lnTo>
                  <a:pt x="759023" y="98227"/>
                </a:lnTo>
                <a:lnTo>
                  <a:pt x="767953" y="89297"/>
                </a:lnTo>
                <a:lnTo>
                  <a:pt x="785812" y="71438"/>
                </a:lnTo>
                <a:lnTo>
                  <a:pt x="794742" y="62508"/>
                </a:lnTo>
                <a:lnTo>
                  <a:pt x="803671" y="53578"/>
                </a:lnTo>
                <a:lnTo>
                  <a:pt x="812601" y="44649"/>
                </a:lnTo>
                <a:lnTo>
                  <a:pt x="821531" y="35719"/>
                </a:lnTo>
                <a:lnTo>
                  <a:pt x="830460" y="26789"/>
                </a:lnTo>
                <a:lnTo>
                  <a:pt x="830460" y="17860"/>
                </a:lnTo>
                <a:lnTo>
                  <a:pt x="830460" y="17860"/>
                </a:lnTo>
                <a:lnTo>
                  <a:pt x="830460" y="8930"/>
                </a:lnTo>
                <a:lnTo>
                  <a:pt x="839390" y="0"/>
                </a:lnTo>
                <a:lnTo>
                  <a:pt x="839390" y="0"/>
                </a:lnTo>
                <a:lnTo>
                  <a:pt x="839390" y="0"/>
                </a:lnTo>
                <a:lnTo>
                  <a:pt x="839390" y="0"/>
                </a:lnTo>
                <a:lnTo>
                  <a:pt x="83939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697141" y="1875234"/>
            <a:ext cx="437555" cy="491134"/>
          </a:xfrm>
          <a:custGeom>
            <a:avLst/>
            <a:gdLst/>
            <a:ahLst/>
            <a:cxnLst/>
            <a:rect l="0" t="0" r="0" b="0"/>
            <a:pathLst>
              <a:path w="437555" h="491134">
                <a:moveTo>
                  <a:pt x="401836" y="71438"/>
                </a:moveTo>
                <a:lnTo>
                  <a:pt x="401836" y="71438"/>
                </a:lnTo>
                <a:lnTo>
                  <a:pt x="401836" y="62508"/>
                </a:lnTo>
                <a:lnTo>
                  <a:pt x="401836" y="53578"/>
                </a:lnTo>
                <a:lnTo>
                  <a:pt x="401836" y="44649"/>
                </a:lnTo>
                <a:lnTo>
                  <a:pt x="392906" y="35719"/>
                </a:lnTo>
                <a:lnTo>
                  <a:pt x="383976" y="26789"/>
                </a:lnTo>
                <a:lnTo>
                  <a:pt x="375047" y="17860"/>
                </a:lnTo>
                <a:lnTo>
                  <a:pt x="366117" y="8930"/>
                </a:lnTo>
                <a:lnTo>
                  <a:pt x="357187" y="0"/>
                </a:lnTo>
                <a:lnTo>
                  <a:pt x="339328" y="0"/>
                </a:lnTo>
                <a:lnTo>
                  <a:pt x="312539" y="0"/>
                </a:lnTo>
                <a:lnTo>
                  <a:pt x="285750" y="0"/>
                </a:lnTo>
                <a:lnTo>
                  <a:pt x="258961" y="8930"/>
                </a:lnTo>
                <a:lnTo>
                  <a:pt x="232172" y="26789"/>
                </a:lnTo>
                <a:lnTo>
                  <a:pt x="196453" y="44649"/>
                </a:lnTo>
                <a:lnTo>
                  <a:pt x="160734" y="62508"/>
                </a:lnTo>
                <a:lnTo>
                  <a:pt x="125015" y="80367"/>
                </a:lnTo>
                <a:lnTo>
                  <a:pt x="98226" y="107156"/>
                </a:lnTo>
                <a:lnTo>
                  <a:pt x="71437" y="142875"/>
                </a:lnTo>
                <a:lnTo>
                  <a:pt x="53578" y="169664"/>
                </a:lnTo>
                <a:lnTo>
                  <a:pt x="26789" y="205383"/>
                </a:lnTo>
                <a:lnTo>
                  <a:pt x="17859" y="241102"/>
                </a:lnTo>
                <a:lnTo>
                  <a:pt x="8929" y="276820"/>
                </a:lnTo>
                <a:lnTo>
                  <a:pt x="0" y="312539"/>
                </a:lnTo>
                <a:lnTo>
                  <a:pt x="0" y="339328"/>
                </a:lnTo>
                <a:lnTo>
                  <a:pt x="8929" y="375047"/>
                </a:lnTo>
                <a:lnTo>
                  <a:pt x="17859" y="401836"/>
                </a:lnTo>
                <a:lnTo>
                  <a:pt x="26789" y="428625"/>
                </a:lnTo>
                <a:lnTo>
                  <a:pt x="53578" y="455414"/>
                </a:lnTo>
                <a:lnTo>
                  <a:pt x="71437" y="473274"/>
                </a:lnTo>
                <a:lnTo>
                  <a:pt x="89297" y="482203"/>
                </a:lnTo>
                <a:lnTo>
                  <a:pt x="116086" y="491133"/>
                </a:lnTo>
                <a:lnTo>
                  <a:pt x="142875" y="491133"/>
                </a:lnTo>
                <a:lnTo>
                  <a:pt x="178593" y="491133"/>
                </a:lnTo>
                <a:lnTo>
                  <a:pt x="205382" y="482203"/>
                </a:lnTo>
                <a:lnTo>
                  <a:pt x="241101" y="473274"/>
                </a:lnTo>
                <a:lnTo>
                  <a:pt x="276820" y="455414"/>
                </a:lnTo>
                <a:lnTo>
                  <a:pt x="312539" y="428625"/>
                </a:lnTo>
                <a:lnTo>
                  <a:pt x="339328" y="410766"/>
                </a:lnTo>
                <a:lnTo>
                  <a:pt x="366117" y="383977"/>
                </a:lnTo>
                <a:lnTo>
                  <a:pt x="392906" y="357188"/>
                </a:lnTo>
                <a:lnTo>
                  <a:pt x="410765" y="321469"/>
                </a:lnTo>
                <a:lnTo>
                  <a:pt x="419695" y="294680"/>
                </a:lnTo>
                <a:lnTo>
                  <a:pt x="428625" y="267891"/>
                </a:lnTo>
                <a:lnTo>
                  <a:pt x="437554" y="241102"/>
                </a:lnTo>
                <a:lnTo>
                  <a:pt x="437554" y="205383"/>
                </a:lnTo>
                <a:lnTo>
                  <a:pt x="428625" y="178594"/>
                </a:lnTo>
                <a:lnTo>
                  <a:pt x="419695" y="151805"/>
                </a:lnTo>
                <a:lnTo>
                  <a:pt x="401836" y="125016"/>
                </a:lnTo>
                <a:lnTo>
                  <a:pt x="383976" y="98227"/>
                </a:lnTo>
                <a:lnTo>
                  <a:pt x="366117" y="80367"/>
                </a:lnTo>
                <a:lnTo>
                  <a:pt x="339328" y="62508"/>
                </a:lnTo>
                <a:lnTo>
                  <a:pt x="312539" y="44649"/>
                </a:lnTo>
                <a:lnTo>
                  <a:pt x="294679" y="35719"/>
                </a:lnTo>
                <a:lnTo>
                  <a:pt x="285750" y="26789"/>
                </a:lnTo>
                <a:lnTo>
                  <a:pt x="285750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52492" y="2937867"/>
            <a:ext cx="294681" cy="294680"/>
          </a:xfrm>
          <a:custGeom>
            <a:avLst/>
            <a:gdLst/>
            <a:ahLst/>
            <a:cxnLst/>
            <a:rect l="0" t="0" r="0" b="0"/>
            <a:pathLst>
              <a:path w="294681" h="294680">
                <a:moveTo>
                  <a:pt x="89297" y="71437"/>
                </a:move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71437"/>
                </a:lnTo>
                <a:lnTo>
                  <a:pt x="89297" y="62508"/>
                </a:lnTo>
                <a:lnTo>
                  <a:pt x="89297" y="53578"/>
                </a:lnTo>
                <a:lnTo>
                  <a:pt x="98227" y="44648"/>
                </a:lnTo>
                <a:lnTo>
                  <a:pt x="98227" y="35719"/>
                </a:lnTo>
                <a:lnTo>
                  <a:pt x="107156" y="26789"/>
                </a:lnTo>
                <a:lnTo>
                  <a:pt x="116086" y="8929"/>
                </a:lnTo>
                <a:lnTo>
                  <a:pt x="125016" y="8929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205383" y="8929"/>
                </a:lnTo>
                <a:lnTo>
                  <a:pt x="223242" y="17859"/>
                </a:lnTo>
                <a:lnTo>
                  <a:pt x="241102" y="26789"/>
                </a:lnTo>
                <a:lnTo>
                  <a:pt x="250031" y="35719"/>
                </a:lnTo>
                <a:lnTo>
                  <a:pt x="258961" y="53578"/>
                </a:lnTo>
                <a:lnTo>
                  <a:pt x="258961" y="62508"/>
                </a:lnTo>
                <a:lnTo>
                  <a:pt x="258961" y="80367"/>
                </a:lnTo>
                <a:lnTo>
                  <a:pt x="258961" y="89297"/>
                </a:lnTo>
                <a:lnTo>
                  <a:pt x="250031" y="89297"/>
                </a:lnTo>
                <a:lnTo>
                  <a:pt x="241102" y="98226"/>
                </a:lnTo>
                <a:lnTo>
                  <a:pt x="232172" y="98226"/>
                </a:lnTo>
                <a:lnTo>
                  <a:pt x="223242" y="107156"/>
                </a:lnTo>
                <a:lnTo>
                  <a:pt x="214313" y="107156"/>
                </a:lnTo>
                <a:lnTo>
                  <a:pt x="214313" y="107156"/>
                </a:lnTo>
                <a:lnTo>
                  <a:pt x="214313" y="107156"/>
                </a:lnTo>
                <a:lnTo>
                  <a:pt x="223242" y="107156"/>
                </a:lnTo>
                <a:lnTo>
                  <a:pt x="223242" y="116086"/>
                </a:lnTo>
                <a:lnTo>
                  <a:pt x="241102" y="125015"/>
                </a:lnTo>
                <a:lnTo>
                  <a:pt x="250031" y="142875"/>
                </a:lnTo>
                <a:lnTo>
                  <a:pt x="267891" y="151804"/>
                </a:lnTo>
                <a:lnTo>
                  <a:pt x="276821" y="169664"/>
                </a:lnTo>
                <a:lnTo>
                  <a:pt x="285750" y="196453"/>
                </a:lnTo>
                <a:lnTo>
                  <a:pt x="294680" y="214312"/>
                </a:lnTo>
                <a:lnTo>
                  <a:pt x="294680" y="232172"/>
                </a:lnTo>
                <a:lnTo>
                  <a:pt x="294680" y="250031"/>
                </a:lnTo>
                <a:lnTo>
                  <a:pt x="285750" y="267890"/>
                </a:lnTo>
                <a:lnTo>
                  <a:pt x="267891" y="276820"/>
                </a:lnTo>
                <a:lnTo>
                  <a:pt x="258961" y="285750"/>
                </a:lnTo>
                <a:lnTo>
                  <a:pt x="241102" y="294679"/>
                </a:lnTo>
                <a:lnTo>
                  <a:pt x="223242" y="294679"/>
                </a:lnTo>
                <a:lnTo>
                  <a:pt x="196453" y="294679"/>
                </a:lnTo>
                <a:lnTo>
                  <a:pt x="169664" y="294679"/>
                </a:lnTo>
                <a:lnTo>
                  <a:pt x="142875" y="285750"/>
                </a:lnTo>
                <a:lnTo>
                  <a:pt x="107156" y="276820"/>
                </a:lnTo>
                <a:lnTo>
                  <a:pt x="71438" y="276820"/>
                </a:lnTo>
                <a:lnTo>
                  <a:pt x="44649" y="267890"/>
                </a:lnTo>
                <a:lnTo>
                  <a:pt x="17860" y="25896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447109" y="2803921"/>
            <a:ext cx="759025" cy="491134"/>
          </a:xfrm>
          <a:custGeom>
            <a:avLst/>
            <a:gdLst/>
            <a:ahLst/>
            <a:cxnLst/>
            <a:rect l="0" t="0" r="0" b="0"/>
            <a:pathLst>
              <a:path w="759025" h="491134">
                <a:moveTo>
                  <a:pt x="642938" y="89297"/>
                </a:moveTo>
                <a:lnTo>
                  <a:pt x="642938" y="80368"/>
                </a:lnTo>
                <a:lnTo>
                  <a:pt x="642938" y="71438"/>
                </a:lnTo>
                <a:lnTo>
                  <a:pt x="634008" y="62508"/>
                </a:lnTo>
                <a:lnTo>
                  <a:pt x="616149" y="44649"/>
                </a:lnTo>
                <a:lnTo>
                  <a:pt x="598289" y="26790"/>
                </a:lnTo>
                <a:lnTo>
                  <a:pt x="571500" y="17860"/>
                </a:lnTo>
                <a:lnTo>
                  <a:pt x="535782" y="8930"/>
                </a:lnTo>
                <a:lnTo>
                  <a:pt x="491133" y="0"/>
                </a:lnTo>
                <a:lnTo>
                  <a:pt x="446485" y="8930"/>
                </a:lnTo>
                <a:lnTo>
                  <a:pt x="392907" y="8930"/>
                </a:lnTo>
                <a:lnTo>
                  <a:pt x="339329" y="26790"/>
                </a:lnTo>
                <a:lnTo>
                  <a:pt x="276821" y="44649"/>
                </a:lnTo>
                <a:lnTo>
                  <a:pt x="214313" y="62508"/>
                </a:lnTo>
                <a:lnTo>
                  <a:pt x="160735" y="89297"/>
                </a:lnTo>
                <a:lnTo>
                  <a:pt x="107157" y="125016"/>
                </a:lnTo>
                <a:lnTo>
                  <a:pt x="71438" y="160735"/>
                </a:lnTo>
                <a:lnTo>
                  <a:pt x="35719" y="196454"/>
                </a:lnTo>
                <a:lnTo>
                  <a:pt x="8930" y="241102"/>
                </a:lnTo>
                <a:lnTo>
                  <a:pt x="0" y="276821"/>
                </a:lnTo>
                <a:lnTo>
                  <a:pt x="0" y="312540"/>
                </a:lnTo>
                <a:lnTo>
                  <a:pt x="8930" y="348258"/>
                </a:lnTo>
                <a:lnTo>
                  <a:pt x="26789" y="375047"/>
                </a:lnTo>
                <a:lnTo>
                  <a:pt x="53579" y="401836"/>
                </a:lnTo>
                <a:lnTo>
                  <a:pt x="89297" y="428625"/>
                </a:lnTo>
                <a:lnTo>
                  <a:pt x="133946" y="446485"/>
                </a:lnTo>
                <a:lnTo>
                  <a:pt x="187524" y="464344"/>
                </a:lnTo>
                <a:lnTo>
                  <a:pt x="241102" y="473274"/>
                </a:lnTo>
                <a:lnTo>
                  <a:pt x="303610" y="482204"/>
                </a:lnTo>
                <a:lnTo>
                  <a:pt x="366118" y="491133"/>
                </a:lnTo>
                <a:lnTo>
                  <a:pt x="419696" y="491133"/>
                </a:lnTo>
                <a:lnTo>
                  <a:pt x="482204" y="482204"/>
                </a:lnTo>
                <a:lnTo>
                  <a:pt x="535782" y="473274"/>
                </a:lnTo>
                <a:lnTo>
                  <a:pt x="589360" y="464344"/>
                </a:lnTo>
                <a:lnTo>
                  <a:pt x="634008" y="446485"/>
                </a:lnTo>
                <a:lnTo>
                  <a:pt x="678657" y="428625"/>
                </a:lnTo>
                <a:lnTo>
                  <a:pt x="705446" y="392907"/>
                </a:lnTo>
                <a:lnTo>
                  <a:pt x="732235" y="366118"/>
                </a:lnTo>
                <a:lnTo>
                  <a:pt x="750094" y="330399"/>
                </a:lnTo>
                <a:lnTo>
                  <a:pt x="759024" y="294680"/>
                </a:lnTo>
                <a:lnTo>
                  <a:pt x="759024" y="250032"/>
                </a:lnTo>
                <a:lnTo>
                  <a:pt x="759024" y="214313"/>
                </a:lnTo>
                <a:lnTo>
                  <a:pt x="741164" y="169665"/>
                </a:lnTo>
                <a:lnTo>
                  <a:pt x="723305" y="133946"/>
                </a:lnTo>
                <a:lnTo>
                  <a:pt x="696516" y="98227"/>
                </a:lnTo>
                <a:lnTo>
                  <a:pt x="651868" y="62508"/>
                </a:lnTo>
                <a:lnTo>
                  <a:pt x="616149" y="35719"/>
                </a:lnTo>
                <a:lnTo>
                  <a:pt x="580430" y="8930"/>
                </a:lnTo>
                <a:lnTo>
                  <a:pt x="553641" y="0"/>
                </a:lnTo>
                <a:lnTo>
                  <a:pt x="55364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947047" y="4107656"/>
            <a:ext cx="62509" cy="267891"/>
          </a:xfrm>
          <a:custGeom>
            <a:avLst/>
            <a:gdLst/>
            <a:ahLst/>
            <a:cxnLst/>
            <a:rect l="0" t="0" r="0" b="0"/>
            <a:pathLst>
              <a:path w="62509" h="267891">
                <a:moveTo>
                  <a:pt x="6250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53578" y="26789"/>
                </a:lnTo>
                <a:lnTo>
                  <a:pt x="44648" y="44648"/>
                </a:lnTo>
                <a:lnTo>
                  <a:pt x="35719" y="71437"/>
                </a:lnTo>
                <a:lnTo>
                  <a:pt x="26789" y="98226"/>
                </a:lnTo>
                <a:lnTo>
                  <a:pt x="26789" y="125015"/>
                </a:lnTo>
                <a:lnTo>
                  <a:pt x="17859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0" y="258961"/>
                </a:lnTo>
                <a:lnTo>
                  <a:pt x="8930" y="258961"/>
                </a:lnTo>
                <a:lnTo>
                  <a:pt x="8930" y="267890"/>
                </a:lnTo>
                <a:lnTo>
                  <a:pt x="8930" y="26789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098852" y="4348757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17859" y="26789"/>
                </a:lnTo>
                <a:lnTo>
                  <a:pt x="17859" y="35719"/>
                </a:lnTo>
                <a:lnTo>
                  <a:pt x="8929" y="53579"/>
                </a:lnTo>
                <a:lnTo>
                  <a:pt x="8929" y="71438"/>
                </a:lnTo>
                <a:lnTo>
                  <a:pt x="8929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232797" y="4143375"/>
            <a:ext cx="169665" cy="187524"/>
          </a:xfrm>
          <a:custGeom>
            <a:avLst/>
            <a:gdLst/>
            <a:ahLst/>
            <a:cxnLst/>
            <a:rect l="0" t="0" r="0" b="0"/>
            <a:pathLst>
              <a:path w="169665" h="187524">
                <a:moveTo>
                  <a:pt x="169664" y="8929"/>
                </a:moveTo>
                <a:lnTo>
                  <a:pt x="160734" y="8929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98226" y="8929"/>
                </a:lnTo>
                <a:lnTo>
                  <a:pt x="71437" y="17859"/>
                </a:lnTo>
                <a:lnTo>
                  <a:pt x="44648" y="26789"/>
                </a:lnTo>
                <a:lnTo>
                  <a:pt x="26789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7"/>
                </a:lnTo>
                <a:lnTo>
                  <a:pt x="26789" y="71437"/>
                </a:lnTo>
                <a:lnTo>
                  <a:pt x="53578" y="80367"/>
                </a:lnTo>
                <a:lnTo>
                  <a:pt x="80367" y="89296"/>
                </a:lnTo>
                <a:lnTo>
                  <a:pt x="107156" y="107156"/>
                </a:lnTo>
                <a:lnTo>
                  <a:pt x="125016" y="116086"/>
                </a:lnTo>
                <a:lnTo>
                  <a:pt x="142875" y="133945"/>
                </a:lnTo>
                <a:lnTo>
                  <a:pt x="160734" y="142875"/>
                </a:lnTo>
                <a:lnTo>
                  <a:pt x="169664" y="160734"/>
                </a:lnTo>
                <a:lnTo>
                  <a:pt x="169664" y="169664"/>
                </a:lnTo>
                <a:lnTo>
                  <a:pt x="160734" y="178593"/>
                </a:lnTo>
                <a:lnTo>
                  <a:pt x="151805" y="187523"/>
                </a:lnTo>
                <a:lnTo>
                  <a:pt x="142875" y="187523"/>
                </a:lnTo>
                <a:lnTo>
                  <a:pt x="125016" y="187523"/>
                </a:lnTo>
                <a:lnTo>
                  <a:pt x="98226" y="187523"/>
                </a:lnTo>
                <a:lnTo>
                  <a:pt x="80367" y="187523"/>
                </a:lnTo>
                <a:lnTo>
                  <a:pt x="53578" y="178593"/>
                </a:lnTo>
                <a:lnTo>
                  <a:pt x="26789" y="16966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447109" y="4357687"/>
            <a:ext cx="53580" cy="107157"/>
          </a:xfrm>
          <a:custGeom>
            <a:avLst/>
            <a:gdLst/>
            <a:ahLst/>
            <a:cxnLst/>
            <a:rect l="0" t="0" r="0" b="0"/>
            <a:pathLst>
              <a:path w="53580" h="107157">
                <a:moveTo>
                  <a:pt x="44649" y="0"/>
                </a:moveTo>
                <a:lnTo>
                  <a:pt x="44649" y="8930"/>
                </a:lnTo>
                <a:lnTo>
                  <a:pt x="53579" y="8930"/>
                </a:lnTo>
                <a:lnTo>
                  <a:pt x="53579" y="17859"/>
                </a:lnTo>
                <a:lnTo>
                  <a:pt x="53579" y="35719"/>
                </a:lnTo>
                <a:lnTo>
                  <a:pt x="44649" y="53578"/>
                </a:lnTo>
                <a:lnTo>
                  <a:pt x="35719" y="62508"/>
                </a:lnTo>
                <a:lnTo>
                  <a:pt x="26789" y="71438"/>
                </a:lnTo>
                <a:lnTo>
                  <a:pt x="1786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616773" y="4161234"/>
            <a:ext cx="196455" cy="241103"/>
          </a:xfrm>
          <a:custGeom>
            <a:avLst/>
            <a:gdLst/>
            <a:ahLst/>
            <a:cxnLst/>
            <a:rect l="0" t="0" r="0" b="0"/>
            <a:pathLst>
              <a:path w="196455" h="241103">
                <a:moveTo>
                  <a:pt x="169665" y="71437"/>
                </a:moveTo>
                <a:lnTo>
                  <a:pt x="169665" y="71437"/>
                </a:lnTo>
                <a:lnTo>
                  <a:pt x="169665" y="62508"/>
                </a:lnTo>
                <a:lnTo>
                  <a:pt x="169665" y="53578"/>
                </a:lnTo>
                <a:lnTo>
                  <a:pt x="160735" y="44648"/>
                </a:lnTo>
                <a:lnTo>
                  <a:pt x="151805" y="26789"/>
                </a:lnTo>
                <a:lnTo>
                  <a:pt x="133946" y="17859"/>
                </a:lnTo>
                <a:lnTo>
                  <a:pt x="116086" y="0"/>
                </a:lnTo>
                <a:lnTo>
                  <a:pt x="98227" y="0"/>
                </a:lnTo>
                <a:lnTo>
                  <a:pt x="80368" y="0"/>
                </a:lnTo>
                <a:lnTo>
                  <a:pt x="53579" y="0"/>
                </a:lnTo>
                <a:lnTo>
                  <a:pt x="35719" y="17859"/>
                </a:lnTo>
                <a:lnTo>
                  <a:pt x="17860" y="26789"/>
                </a:lnTo>
                <a:lnTo>
                  <a:pt x="8930" y="53578"/>
                </a:lnTo>
                <a:lnTo>
                  <a:pt x="0" y="71437"/>
                </a:lnTo>
                <a:lnTo>
                  <a:pt x="0" y="98227"/>
                </a:lnTo>
                <a:lnTo>
                  <a:pt x="0" y="116086"/>
                </a:lnTo>
                <a:lnTo>
                  <a:pt x="17860" y="125016"/>
                </a:lnTo>
                <a:lnTo>
                  <a:pt x="35719" y="133945"/>
                </a:lnTo>
                <a:lnTo>
                  <a:pt x="53579" y="133945"/>
                </a:lnTo>
                <a:lnTo>
                  <a:pt x="80368" y="133945"/>
                </a:lnTo>
                <a:lnTo>
                  <a:pt x="98227" y="125016"/>
                </a:lnTo>
                <a:lnTo>
                  <a:pt x="125016" y="116086"/>
                </a:lnTo>
                <a:lnTo>
                  <a:pt x="151805" y="98227"/>
                </a:lnTo>
                <a:lnTo>
                  <a:pt x="160735" y="89297"/>
                </a:lnTo>
                <a:lnTo>
                  <a:pt x="178594" y="71437"/>
                </a:lnTo>
                <a:lnTo>
                  <a:pt x="187524" y="62508"/>
                </a:lnTo>
                <a:lnTo>
                  <a:pt x="187524" y="62508"/>
                </a:lnTo>
                <a:lnTo>
                  <a:pt x="196454" y="53578"/>
                </a:lnTo>
                <a:lnTo>
                  <a:pt x="196454" y="53578"/>
                </a:lnTo>
                <a:lnTo>
                  <a:pt x="187524" y="62508"/>
                </a:lnTo>
                <a:lnTo>
                  <a:pt x="187524" y="62508"/>
                </a:lnTo>
                <a:lnTo>
                  <a:pt x="187524" y="71437"/>
                </a:lnTo>
                <a:lnTo>
                  <a:pt x="178594" y="89297"/>
                </a:lnTo>
                <a:lnTo>
                  <a:pt x="178594" y="107156"/>
                </a:lnTo>
                <a:lnTo>
                  <a:pt x="169665" y="133945"/>
                </a:lnTo>
                <a:lnTo>
                  <a:pt x="169665" y="160734"/>
                </a:lnTo>
                <a:lnTo>
                  <a:pt x="169665" y="178594"/>
                </a:lnTo>
                <a:lnTo>
                  <a:pt x="160735" y="205383"/>
                </a:lnTo>
                <a:lnTo>
                  <a:pt x="160735" y="223242"/>
                </a:lnTo>
                <a:lnTo>
                  <a:pt x="160735" y="232172"/>
                </a:lnTo>
                <a:lnTo>
                  <a:pt x="160735" y="241102"/>
                </a:lnTo>
                <a:lnTo>
                  <a:pt x="160735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938242" y="4393406"/>
            <a:ext cx="53579" cy="142876"/>
          </a:xfrm>
          <a:custGeom>
            <a:avLst/>
            <a:gdLst/>
            <a:ahLst/>
            <a:cxnLst/>
            <a:rect l="0" t="0" r="0" b="0"/>
            <a:pathLst>
              <a:path w="53579" h="142876">
                <a:moveTo>
                  <a:pt x="53578" y="0"/>
                </a:moveTo>
                <a:lnTo>
                  <a:pt x="53578" y="0"/>
                </a:lnTo>
                <a:lnTo>
                  <a:pt x="53578" y="8930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53578"/>
                </a:lnTo>
                <a:lnTo>
                  <a:pt x="44649" y="71437"/>
                </a:lnTo>
                <a:lnTo>
                  <a:pt x="44649" y="89297"/>
                </a:lnTo>
                <a:lnTo>
                  <a:pt x="26789" y="107156"/>
                </a:lnTo>
                <a:lnTo>
                  <a:pt x="17860" y="125015"/>
                </a:lnTo>
                <a:lnTo>
                  <a:pt x="8930" y="13394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170414" y="4179093"/>
            <a:ext cx="35720" cy="330400"/>
          </a:xfrm>
          <a:custGeom>
            <a:avLst/>
            <a:gdLst/>
            <a:ahLst/>
            <a:cxnLst/>
            <a:rect l="0" t="0" r="0" b="0"/>
            <a:pathLst>
              <a:path w="35720" h="33040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44649"/>
                </a:lnTo>
                <a:lnTo>
                  <a:pt x="35719" y="62508"/>
                </a:lnTo>
                <a:lnTo>
                  <a:pt x="35719" y="89297"/>
                </a:lnTo>
                <a:lnTo>
                  <a:pt x="35719" y="116086"/>
                </a:lnTo>
                <a:lnTo>
                  <a:pt x="26789" y="142875"/>
                </a:lnTo>
                <a:lnTo>
                  <a:pt x="26789" y="178594"/>
                </a:lnTo>
                <a:lnTo>
                  <a:pt x="17859" y="214313"/>
                </a:lnTo>
                <a:lnTo>
                  <a:pt x="8930" y="250032"/>
                </a:lnTo>
                <a:lnTo>
                  <a:pt x="8930" y="267891"/>
                </a:lnTo>
                <a:lnTo>
                  <a:pt x="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0" y="330399"/>
                </a:lnTo>
                <a:lnTo>
                  <a:pt x="8930" y="330399"/>
                </a:lnTo>
                <a:lnTo>
                  <a:pt x="8930" y="330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349008" y="4205882"/>
            <a:ext cx="8931" cy="241103"/>
          </a:xfrm>
          <a:custGeom>
            <a:avLst/>
            <a:gdLst/>
            <a:ahLst/>
            <a:cxnLst/>
            <a:rect l="0" t="0" r="0" b="0"/>
            <a:pathLst>
              <a:path w="8931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9"/>
                </a:lnTo>
                <a:lnTo>
                  <a:pt x="8930" y="80368"/>
                </a:lnTo>
                <a:lnTo>
                  <a:pt x="893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456164" y="4420195"/>
            <a:ext cx="35720" cy="151806"/>
          </a:xfrm>
          <a:custGeom>
            <a:avLst/>
            <a:gdLst/>
            <a:ahLst/>
            <a:cxnLst/>
            <a:rect l="0" t="0" r="0" b="0"/>
            <a:pathLst>
              <a:path w="35720" h="15180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62508"/>
                </a:lnTo>
                <a:lnTo>
                  <a:pt x="26789" y="80367"/>
                </a:lnTo>
                <a:lnTo>
                  <a:pt x="26789" y="98226"/>
                </a:lnTo>
                <a:lnTo>
                  <a:pt x="17859" y="107156"/>
                </a:lnTo>
                <a:lnTo>
                  <a:pt x="17859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616898" y="4196953"/>
            <a:ext cx="214314" cy="241102"/>
          </a:xfrm>
          <a:custGeom>
            <a:avLst/>
            <a:gdLst/>
            <a:ahLst/>
            <a:cxnLst/>
            <a:rect l="0" t="0" r="0" b="0"/>
            <a:pathLst>
              <a:path w="214314" h="241102">
                <a:moveTo>
                  <a:pt x="26790" y="53578"/>
                </a:moveTo>
                <a:lnTo>
                  <a:pt x="26790" y="53578"/>
                </a:lnTo>
                <a:lnTo>
                  <a:pt x="35719" y="44648"/>
                </a:lnTo>
                <a:lnTo>
                  <a:pt x="44649" y="35718"/>
                </a:lnTo>
                <a:lnTo>
                  <a:pt x="53579" y="17859"/>
                </a:lnTo>
                <a:lnTo>
                  <a:pt x="71438" y="8929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8929"/>
                </a:lnTo>
                <a:lnTo>
                  <a:pt x="160735" y="17859"/>
                </a:lnTo>
                <a:lnTo>
                  <a:pt x="178594" y="26789"/>
                </a:lnTo>
                <a:lnTo>
                  <a:pt x="187524" y="44648"/>
                </a:lnTo>
                <a:lnTo>
                  <a:pt x="187524" y="71437"/>
                </a:lnTo>
                <a:lnTo>
                  <a:pt x="187524" y="98226"/>
                </a:lnTo>
                <a:lnTo>
                  <a:pt x="178594" y="125015"/>
                </a:lnTo>
                <a:lnTo>
                  <a:pt x="160735" y="151804"/>
                </a:lnTo>
                <a:lnTo>
                  <a:pt x="133946" y="178593"/>
                </a:lnTo>
                <a:lnTo>
                  <a:pt x="107157" y="196453"/>
                </a:lnTo>
                <a:lnTo>
                  <a:pt x="80368" y="205383"/>
                </a:lnTo>
                <a:lnTo>
                  <a:pt x="62508" y="214312"/>
                </a:lnTo>
                <a:lnTo>
                  <a:pt x="35719" y="214312"/>
                </a:lnTo>
                <a:lnTo>
                  <a:pt x="26790" y="214312"/>
                </a:lnTo>
                <a:lnTo>
                  <a:pt x="8930" y="214312"/>
                </a:lnTo>
                <a:lnTo>
                  <a:pt x="0" y="205383"/>
                </a:lnTo>
                <a:lnTo>
                  <a:pt x="0" y="196453"/>
                </a:lnTo>
                <a:lnTo>
                  <a:pt x="0" y="196453"/>
                </a:lnTo>
                <a:lnTo>
                  <a:pt x="8930" y="187523"/>
                </a:lnTo>
                <a:lnTo>
                  <a:pt x="26790" y="178593"/>
                </a:lnTo>
                <a:lnTo>
                  <a:pt x="35719" y="178593"/>
                </a:lnTo>
                <a:lnTo>
                  <a:pt x="62508" y="178593"/>
                </a:lnTo>
                <a:lnTo>
                  <a:pt x="80368" y="187523"/>
                </a:lnTo>
                <a:lnTo>
                  <a:pt x="107157" y="196453"/>
                </a:lnTo>
                <a:lnTo>
                  <a:pt x="133946" y="205383"/>
                </a:lnTo>
                <a:lnTo>
                  <a:pt x="151805" y="214312"/>
                </a:lnTo>
                <a:lnTo>
                  <a:pt x="178594" y="223242"/>
                </a:lnTo>
                <a:lnTo>
                  <a:pt x="196454" y="232172"/>
                </a:lnTo>
                <a:lnTo>
                  <a:pt x="205383" y="241101"/>
                </a:lnTo>
                <a:lnTo>
                  <a:pt x="214313" y="241101"/>
                </a:lnTo>
                <a:lnTo>
                  <a:pt x="214313" y="24110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929438" y="4170164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107156"/>
                </a:lnTo>
                <a:lnTo>
                  <a:pt x="8929" y="13394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20538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27664" y="4366617"/>
            <a:ext cx="53579" cy="160735"/>
          </a:xfrm>
          <a:custGeom>
            <a:avLst/>
            <a:gdLst/>
            <a:ahLst/>
            <a:cxnLst/>
            <a:rect l="0" t="0" r="0" b="0"/>
            <a:pathLst>
              <a:path w="53579" h="160735">
                <a:moveTo>
                  <a:pt x="44649" y="0"/>
                </a:moveTo>
                <a:lnTo>
                  <a:pt x="44649" y="0"/>
                </a:lnTo>
                <a:lnTo>
                  <a:pt x="53578" y="0"/>
                </a:lnTo>
                <a:lnTo>
                  <a:pt x="53578" y="8929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44648"/>
                </a:lnTo>
                <a:lnTo>
                  <a:pt x="44649" y="62508"/>
                </a:lnTo>
                <a:lnTo>
                  <a:pt x="44649" y="80367"/>
                </a:lnTo>
                <a:lnTo>
                  <a:pt x="35719" y="98226"/>
                </a:lnTo>
                <a:lnTo>
                  <a:pt x="26789" y="116086"/>
                </a:lnTo>
                <a:lnTo>
                  <a:pt x="17859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197328" y="4214812"/>
            <a:ext cx="133946" cy="133946"/>
          </a:xfrm>
          <a:custGeom>
            <a:avLst/>
            <a:gdLst/>
            <a:ahLst/>
            <a:cxnLst/>
            <a:rect l="0" t="0" r="0" b="0"/>
            <a:pathLst>
              <a:path w="133946" h="133946">
                <a:moveTo>
                  <a:pt x="26789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17860" y="80367"/>
                </a:lnTo>
                <a:lnTo>
                  <a:pt x="35719" y="98227"/>
                </a:lnTo>
                <a:lnTo>
                  <a:pt x="53578" y="116086"/>
                </a:lnTo>
                <a:lnTo>
                  <a:pt x="71438" y="125016"/>
                </a:lnTo>
                <a:lnTo>
                  <a:pt x="89297" y="133945"/>
                </a:lnTo>
                <a:lnTo>
                  <a:pt x="107156" y="133945"/>
                </a:lnTo>
                <a:lnTo>
                  <a:pt x="133945" y="125016"/>
                </a:lnTo>
                <a:lnTo>
                  <a:pt x="133945" y="125016"/>
                </a:lnTo>
                <a:lnTo>
                  <a:pt x="133945" y="12501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331273" y="4143375"/>
            <a:ext cx="26791" cy="339329"/>
          </a:xfrm>
          <a:custGeom>
            <a:avLst/>
            <a:gdLst/>
            <a:ahLst/>
            <a:cxnLst/>
            <a:rect l="0" t="0" r="0" b="0"/>
            <a:pathLst>
              <a:path w="26791" h="339329">
                <a:moveTo>
                  <a:pt x="26790" y="0"/>
                </a:moveTo>
                <a:lnTo>
                  <a:pt x="26790" y="0"/>
                </a:lnTo>
                <a:lnTo>
                  <a:pt x="26790" y="0"/>
                </a:lnTo>
                <a:lnTo>
                  <a:pt x="26790" y="8929"/>
                </a:lnTo>
                <a:lnTo>
                  <a:pt x="26790" y="8929"/>
                </a:lnTo>
                <a:lnTo>
                  <a:pt x="26790" y="26789"/>
                </a:lnTo>
                <a:lnTo>
                  <a:pt x="26790" y="44648"/>
                </a:lnTo>
                <a:lnTo>
                  <a:pt x="26790" y="71437"/>
                </a:lnTo>
                <a:lnTo>
                  <a:pt x="17860" y="107156"/>
                </a:lnTo>
                <a:lnTo>
                  <a:pt x="17860" y="142875"/>
                </a:lnTo>
                <a:lnTo>
                  <a:pt x="8930" y="178593"/>
                </a:lnTo>
                <a:lnTo>
                  <a:pt x="8930" y="205382"/>
                </a:lnTo>
                <a:lnTo>
                  <a:pt x="8930" y="241101"/>
                </a:lnTo>
                <a:lnTo>
                  <a:pt x="8930" y="267890"/>
                </a:lnTo>
                <a:lnTo>
                  <a:pt x="0" y="294679"/>
                </a:lnTo>
                <a:lnTo>
                  <a:pt x="0" y="312539"/>
                </a:lnTo>
                <a:lnTo>
                  <a:pt x="0" y="330398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509867" y="4161234"/>
            <a:ext cx="196454" cy="258962"/>
          </a:xfrm>
          <a:custGeom>
            <a:avLst/>
            <a:gdLst/>
            <a:ahLst/>
            <a:cxnLst/>
            <a:rect l="0" t="0" r="0" b="0"/>
            <a:pathLst>
              <a:path w="196454" h="258962">
                <a:moveTo>
                  <a:pt x="0" y="2678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42875" y="26789"/>
                </a:lnTo>
                <a:lnTo>
                  <a:pt x="151805" y="44648"/>
                </a:lnTo>
                <a:lnTo>
                  <a:pt x="151805" y="53578"/>
                </a:lnTo>
                <a:lnTo>
                  <a:pt x="151805" y="71437"/>
                </a:lnTo>
                <a:lnTo>
                  <a:pt x="142875" y="89297"/>
                </a:lnTo>
                <a:lnTo>
                  <a:pt x="125016" y="98227"/>
                </a:lnTo>
                <a:lnTo>
                  <a:pt x="116086" y="107156"/>
                </a:lnTo>
                <a:lnTo>
                  <a:pt x="98227" y="11608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98227" y="125016"/>
                </a:lnTo>
                <a:lnTo>
                  <a:pt x="116086" y="133945"/>
                </a:lnTo>
                <a:lnTo>
                  <a:pt x="133946" y="142875"/>
                </a:lnTo>
                <a:lnTo>
                  <a:pt x="151805" y="151805"/>
                </a:lnTo>
                <a:lnTo>
                  <a:pt x="169664" y="160734"/>
                </a:lnTo>
                <a:lnTo>
                  <a:pt x="187524" y="169664"/>
                </a:lnTo>
                <a:lnTo>
                  <a:pt x="196453" y="187523"/>
                </a:lnTo>
                <a:lnTo>
                  <a:pt x="196453" y="196453"/>
                </a:lnTo>
                <a:lnTo>
                  <a:pt x="196453" y="214312"/>
                </a:lnTo>
                <a:lnTo>
                  <a:pt x="187524" y="223242"/>
                </a:lnTo>
                <a:lnTo>
                  <a:pt x="178594" y="232172"/>
                </a:lnTo>
                <a:lnTo>
                  <a:pt x="160735" y="250031"/>
                </a:lnTo>
                <a:lnTo>
                  <a:pt x="133946" y="258961"/>
                </a:lnTo>
                <a:lnTo>
                  <a:pt x="107156" y="258961"/>
                </a:lnTo>
                <a:lnTo>
                  <a:pt x="80367" y="258961"/>
                </a:lnTo>
                <a:lnTo>
                  <a:pt x="53578" y="258961"/>
                </a:lnTo>
                <a:lnTo>
                  <a:pt x="26789" y="258961"/>
                </a:lnTo>
                <a:lnTo>
                  <a:pt x="17860" y="258961"/>
                </a:lnTo>
                <a:lnTo>
                  <a:pt x="17860" y="25896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938367" y="4482703"/>
            <a:ext cx="669728" cy="267891"/>
          </a:xfrm>
          <a:custGeom>
            <a:avLst/>
            <a:gdLst/>
            <a:ahLst/>
            <a:cxnLst/>
            <a:rect l="0" t="0" r="0" b="0"/>
            <a:pathLst>
              <a:path w="669728" h="267891">
                <a:moveTo>
                  <a:pt x="669727" y="0"/>
                </a:moveTo>
                <a:lnTo>
                  <a:pt x="669727" y="0"/>
                </a:lnTo>
                <a:lnTo>
                  <a:pt x="669727" y="0"/>
                </a:lnTo>
                <a:lnTo>
                  <a:pt x="669727" y="0"/>
                </a:lnTo>
                <a:lnTo>
                  <a:pt x="669727" y="8929"/>
                </a:lnTo>
                <a:lnTo>
                  <a:pt x="669727" y="8929"/>
                </a:lnTo>
                <a:lnTo>
                  <a:pt x="669727" y="17859"/>
                </a:lnTo>
                <a:lnTo>
                  <a:pt x="669727" y="26789"/>
                </a:lnTo>
                <a:lnTo>
                  <a:pt x="669727" y="35718"/>
                </a:lnTo>
                <a:lnTo>
                  <a:pt x="660797" y="44648"/>
                </a:lnTo>
                <a:lnTo>
                  <a:pt x="660797" y="62508"/>
                </a:lnTo>
                <a:lnTo>
                  <a:pt x="651867" y="80367"/>
                </a:lnTo>
                <a:lnTo>
                  <a:pt x="642938" y="98226"/>
                </a:lnTo>
                <a:lnTo>
                  <a:pt x="642938" y="116086"/>
                </a:lnTo>
                <a:lnTo>
                  <a:pt x="625078" y="133945"/>
                </a:lnTo>
                <a:lnTo>
                  <a:pt x="616149" y="151804"/>
                </a:lnTo>
                <a:lnTo>
                  <a:pt x="607219" y="178593"/>
                </a:lnTo>
                <a:lnTo>
                  <a:pt x="598289" y="196453"/>
                </a:lnTo>
                <a:lnTo>
                  <a:pt x="580430" y="214312"/>
                </a:lnTo>
                <a:lnTo>
                  <a:pt x="562571" y="232172"/>
                </a:lnTo>
                <a:lnTo>
                  <a:pt x="544711" y="241101"/>
                </a:lnTo>
                <a:lnTo>
                  <a:pt x="526852" y="258961"/>
                </a:lnTo>
                <a:lnTo>
                  <a:pt x="508992" y="258961"/>
                </a:lnTo>
                <a:lnTo>
                  <a:pt x="482203" y="267890"/>
                </a:lnTo>
                <a:lnTo>
                  <a:pt x="455414" y="267890"/>
                </a:lnTo>
                <a:lnTo>
                  <a:pt x="428625" y="267890"/>
                </a:lnTo>
                <a:lnTo>
                  <a:pt x="401836" y="267890"/>
                </a:lnTo>
                <a:lnTo>
                  <a:pt x="375047" y="267890"/>
                </a:lnTo>
                <a:lnTo>
                  <a:pt x="339328" y="258961"/>
                </a:lnTo>
                <a:lnTo>
                  <a:pt x="312539" y="250031"/>
                </a:lnTo>
                <a:lnTo>
                  <a:pt x="294680" y="241101"/>
                </a:lnTo>
                <a:lnTo>
                  <a:pt x="267891" y="232172"/>
                </a:lnTo>
                <a:lnTo>
                  <a:pt x="241102" y="223242"/>
                </a:lnTo>
                <a:lnTo>
                  <a:pt x="214313" y="205383"/>
                </a:lnTo>
                <a:lnTo>
                  <a:pt x="196453" y="196453"/>
                </a:lnTo>
                <a:lnTo>
                  <a:pt x="169664" y="178593"/>
                </a:lnTo>
                <a:lnTo>
                  <a:pt x="151805" y="169664"/>
                </a:lnTo>
                <a:lnTo>
                  <a:pt x="133946" y="160734"/>
                </a:lnTo>
                <a:lnTo>
                  <a:pt x="116086" y="142875"/>
                </a:lnTo>
                <a:lnTo>
                  <a:pt x="98227" y="133945"/>
                </a:lnTo>
                <a:lnTo>
                  <a:pt x="80367" y="125015"/>
                </a:lnTo>
                <a:lnTo>
                  <a:pt x="62508" y="116086"/>
                </a:lnTo>
                <a:lnTo>
                  <a:pt x="53578" y="107156"/>
                </a:lnTo>
                <a:lnTo>
                  <a:pt x="44649" y="98226"/>
                </a:lnTo>
                <a:lnTo>
                  <a:pt x="35719" y="89297"/>
                </a:lnTo>
                <a:lnTo>
                  <a:pt x="26789" y="71437"/>
                </a:lnTo>
                <a:lnTo>
                  <a:pt x="17860" y="71437"/>
                </a:lnTo>
                <a:lnTo>
                  <a:pt x="1786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5036344" y="4464843"/>
            <a:ext cx="482204" cy="250033"/>
          </a:xfrm>
          <a:custGeom>
            <a:avLst/>
            <a:gdLst/>
            <a:ahLst/>
            <a:cxnLst/>
            <a:rect l="0" t="0" r="0" b="0"/>
            <a:pathLst>
              <a:path w="482204" h="250033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07157"/>
                </a:lnTo>
                <a:lnTo>
                  <a:pt x="17859" y="125016"/>
                </a:lnTo>
                <a:lnTo>
                  <a:pt x="26789" y="142875"/>
                </a:lnTo>
                <a:lnTo>
                  <a:pt x="44648" y="169664"/>
                </a:lnTo>
                <a:lnTo>
                  <a:pt x="62508" y="187524"/>
                </a:lnTo>
                <a:lnTo>
                  <a:pt x="80367" y="196453"/>
                </a:lnTo>
                <a:lnTo>
                  <a:pt x="98226" y="214313"/>
                </a:lnTo>
                <a:lnTo>
                  <a:pt x="125015" y="223243"/>
                </a:lnTo>
                <a:lnTo>
                  <a:pt x="151804" y="232172"/>
                </a:lnTo>
                <a:lnTo>
                  <a:pt x="178594" y="241102"/>
                </a:lnTo>
                <a:lnTo>
                  <a:pt x="205383" y="241102"/>
                </a:lnTo>
                <a:lnTo>
                  <a:pt x="223242" y="250032"/>
                </a:lnTo>
                <a:lnTo>
                  <a:pt x="250031" y="241102"/>
                </a:lnTo>
                <a:lnTo>
                  <a:pt x="276820" y="241102"/>
                </a:lnTo>
                <a:lnTo>
                  <a:pt x="294679" y="232172"/>
                </a:lnTo>
                <a:lnTo>
                  <a:pt x="321469" y="223243"/>
                </a:lnTo>
                <a:lnTo>
                  <a:pt x="330398" y="214313"/>
                </a:lnTo>
                <a:lnTo>
                  <a:pt x="348258" y="205383"/>
                </a:lnTo>
                <a:lnTo>
                  <a:pt x="357187" y="187524"/>
                </a:lnTo>
                <a:lnTo>
                  <a:pt x="375047" y="169664"/>
                </a:lnTo>
                <a:lnTo>
                  <a:pt x="392906" y="160735"/>
                </a:lnTo>
                <a:lnTo>
                  <a:pt x="401836" y="142875"/>
                </a:lnTo>
                <a:lnTo>
                  <a:pt x="410765" y="125016"/>
                </a:lnTo>
                <a:lnTo>
                  <a:pt x="428625" y="107157"/>
                </a:lnTo>
                <a:lnTo>
                  <a:pt x="437554" y="89297"/>
                </a:lnTo>
                <a:lnTo>
                  <a:pt x="446484" y="71438"/>
                </a:lnTo>
                <a:lnTo>
                  <a:pt x="455414" y="53578"/>
                </a:lnTo>
                <a:lnTo>
                  <a:pt x="464344" y="44649"/>
                </a:lnTo>
                <a:lnTo>
                  <a:pt x="464344" y="26789"/>
                </a:lnTo>
                <a:lnTo>
                  <a:pt x="473273" y="17860"/>
                </a:lnTo>
                <a:lnTo>
                  <a:pt x="482203" y="8930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500688" y="3902273"/>
            <a:ext cx="982266" cy="794743"/>
          </a:xfrm>
          <a:custGeom>
            <a:avLst/>
            <a:gdLst/>
            <a:ahLst/>
            <a:cxnLst/>
            <a:rect l="0" t="0" r="0" b="0"/>
            <a:pathLst>
              <a:path w="982266" h="794743">
                <a:moveTo>
                  <a:pt x="669726" y="116086"/>
                </a:moveTo>
                <a:lnTo>
                  <a:pt x="669726" y="107156"/>
                </a:lnTo>
                <a:lnTo>
                  <a:pt x="660796" y="98227"/>
                </a:lnTo>
                <a:lnTo>
                  <a:pt x="660796" y="89297"/>
                </a:lnTo>
                <a:lnTo>
                  <a:pt x="642937" y="80367"/>
                </a:lnTo>
                <a:lnTo>
                  <a:pt x="634007" y="71438"/>
                </a:lnTo>
                <a:lnTo>
                  <a:pt x="616148" y="62508"/>
                </a:lnTo>
                <a:lnTo>
                  <a:pt x="589359" y="53578"/>
                </a:lnTo>
                <a:lnTo>
                  <a:pt x="571500" y="35719"/>
                </a:lnTo>
                <a:lnTo>
                  <a:pt x="535781" y="35719"/>
                </a:lnTo>
                <a:lnTo>
                  <a:pt x="508992" y="26789"/>
                </a:lnTo>
                <a:lnTo>
                  <a:pt x="473273" y="17859"/>
                </a:lnTo>
                <a:lnTo>
                  <a:pt x="437554" y="17859"/>
                </a:lnTo>
                <a:lnTo>
                  <a:pt x="401835" y="17859"/>
                </a:lnTo>
                <a:lnTo>
                  <a:pt x="366117" y="17859"/>
                </a:lnTo>
                <a:lnTo>
                  <a:pt x="321468" y="17859"/>
                </a:lnTo>
                <a:lnTo>
                  <a:pt x="285750" y="26789"/>
                </a:lnTo>
                <a:lnTo>
                  <a:pt x="241101" y="35719"/>
                </a:lnTo>
                <a:lnTo>
                  <a:pt x="205382" y="44648"/>
                </a:lnTo>
                <a:lnTo>
                  <a:pt x="169664" y="62508"/>
                </a:lnTo>
                <a:lnTo>
                  <a:pt x="142875" y="80367"/>
                </a:lnTo>
                <a:lnTo>
                  <a:pt x="107156" y="98227"/>
                </a:lnTo>
                <a:lnTo>
                  <a:pt x="80367" y="116086"/>
                </a:lnTo>
                <a:lnTo>
                  <a:pt x="62507" y="142875"/>
                </a:lnTo>
                <a:lnTo>
                  <a:pt x="44648" y="160734"/>
                </a:lnTo>
                <a:lnTo>
                  <a:pt x="26789" y="187523"/>
                </a:lnTo>
                <a:lnTo>
                  <a:pt x="17859" y="214313"/>
                </a:lnTo>
                <a:lnTo>
                  <a:pt x="8929" y="250031"/>
                </a:lnTo>
                <a:lnTo>
                  <a:pt x="0" y="276820"/>
                </a:lnTo>
                <a:lnTo>
                  <a:pt x="0" y="303609"/>
                </a:lnTo>
                <a:lnTo>
                  <a:pt x="8929" y="339328"/>
                </a:lnTo>
                <a:lnTo>
                  <a:pt x="17859" y="375047"/>
                </a:lnTo>
                <a:lnTo>
                  <a:pt x="26789" y="410766"/>
                </a:lnTo>
                <a:lnTo>
                  <a:pt x="35718" y="437555"/>
                </a:lnTo>
                <a:lnTo>
                  <a:pt x="53578" y="473273"/>
                </a:lnTo>
                <a:lnTo>
                  <a:pt x="71437" y="508992"/>
                </a:lnTo>
                <a:lnTo>
                  <a:pt x="89296" y="535781"/>
                </a:lnTo>
                <a:lnTo>
                  <a:pt x="116085" y="562570"/>
                </a:lnTo>
                <a:lnTo>
                  <a:pt x="142875" y="598289"/>
                </a:lnTo>
                <a:lnTo>
                  <a:pt x="169664" y="625078"/>
                </a:lnTo>
                <a:lnTo>
                  <a:pt x="196453" y="651867"/>
                </a:lnTo>
                <a:lnTo>
                  <a:pt x="232171" y="678656"/>
                </a:lnTo>
                <a:lnTo>
                  <a:pt x="258960" y="696516"/>
                </a:lnTo>
                <a:lnTo>
                  <a:pt x="294679" y="723305"/>
                </a:lnTo>
                <a:lnTo>
                  <a:pt x="330398" y="732234"/>
                </a:lnTo>
                <a:lnTo>
                  <a:pt x="375046" y="750094"/>
                </a:lnTo>
                <a:lnTo>
                  <a:pt x="410765" y="767953"/>
                </a:lnTo>
                <a:lnTo>
                  <a:pt x="446484" y="776883"/>
                </a:lnTo>
                <a:lnTo>
                  <a:pt x="482203" y="785813"/>
                </a:lnTo>
                <a:lnTo>
                  <a:pt x="517921" y="794742"/>
                </a:lnTo>
                <a:lnTo>
                  <a:pt x="553640" y="794742"/>
                </a:lnTo>
                <a:lnTo>
                  <a:pt x="589359" y="794742"/>
                </a:lnTo>
                <a:lnTo>
                  <a:pt x="634007" y="794742"/>
                </a:lnTo>
                <a:lnTo>
                  <a:pt x="669726" y="794742"/>
                </a:lnTo>
                <a:lnTo>
                  <a:pt x="696515" y="785813"/>
                </a:lnTo>
                <a:lnTo>
                  <a:pt x="732234" y="776883"/>
                </a:lnTo>
                <a:lnTo>
                  <a:pt x="759023" y="767953"/>
                </a:lnTo>
                <a:lnTo>
                  <a:pt x="785812" y="759023"/>
                </a:lnTo>
                <a:lnTo>
                  <a:pt x="812601" y="741164"/>
                </a:lnTo>
                <a:lnTo>
                  <a:pt x="839390" y="732234"/>
                </a:lnTo>
                <a:lnTo>
                  <a:pt x="866179" y="714375"/>
                </a:lnTo>
                <a:lnTo>
                  <a:pt x="884039" y="696516"/>
                </a:lnTo>
                <a:lnTo>
                  <a:pt x="901898" y="669727"/>
                </a:lnTo>
                <a:lnTo>
                  <a:pt x="919757" y="651867"/>
                </a:lnTo>
                <a:lnTo>
                  <a:pt x="937617" y="625078"/>
                </a:lnTo>
                <a:lnTo>
                  <a:pt x="946546" y="607219"/>
                </a:lnTo>
                <a:lnTo>
                  <a:pt x="964406" y="580430"/>
                </a:lnTo>
                <a:lnTo>
                  <a:pt x="973335" y="544711"/>
                </a:lnTo>
                <a:lnTo>
                  <a:pt x="982265" y="517922"/>
                </a:lnTo>
                <a:lnTo>
                  <a:pt x="982265" y="491133"/>
                </a:lnTo>
                <a:lnTo>
                  <a:pt x="982265" y="455414"/>
                </a:lnTo>
                <a:lnTo>
                  <a:pt x="982265" y="428625"/>
                </a:lnTo>
                <a:lnTo>
                  <a:pt x="982265" y="392906"/>
                </a:lnTo>
                <a:lnTo>
                  <a:pt x="973335" y="357188"/>
                </a:lnTo>
                <a:lnTo>
                  <a:pt x="964406" y="330398"/>
                </a:lnTo>
                <a:lnTo>
                  <a:pt x="946546" y="294680"/>
                </a:lnTo>
                <a:lnTo>
                  <a:pt x="937617" y="258961"/>
                </a:lnTo>
                <a:lnTo>
                  <a:pt x="910828" y="223242"/>
                </a:lnTo>
                <a:lnTo>
                  <a:pt x="892968" y="196453"/>
                </a:lnTo>
                <a:lnTo>
                  <a:pt x="866179" y="160734"/>
                </a:lnTo>
                <a:lnTo>
                  <a:pt x="839390" y="133945"/>
                </a:lnTo>
                <a:lnTo>
                  <a:pt x="812601" y="98227"/>
                </a:lnTo>
                <a:lnTo>
                  <a:pt x="776882" y="71438"/>
                </a:lnTo>
                <a:lnTo>
                  <a:pt x="741164" y="44648"/>
                </a:lnTo>
                <a:lnTo>
                  <a:pt x="696515" y="26789"/>
                </a:lnTo>
                <a:lnTo>
                  <a:pt x="669726" y="8930"/>
                </a:lnTo>
                <a:lnTo>
                  <a:pt x="642937" y="0"/>
                </a:lnTo>
                <a:lnTo>
                  <a:pt x="64293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04297" y="4804171"/>
            <a:ext cx="160735" cy="160736"/>
          </a:xfrm>
          <a:custGeom>
            <a:avLst/>
            <a:gdLst/>
            <a:ahLst/>
            <a:cxnLst/>
            <a:rect l="0" t="0" r="0" b="0"/>
            <a:pathLst>
              <a:path w="160735" h="160736">
                <a:moveTo>
                  <a:pt x="53578" y="26790"/>
                </a:moveTo>
                <a:lnTo>
                  <a:pt x="62508" y="17860"/>
                </a:lnTo>
                <a:lnTo>
                  <a:pt x="62508" y="17860"/>
                </a:lnTo>
                <a:lnTo>
                  <a:pt x="71437" y="17860"/>
                </a:lnTo>
                <a:lnTo>
                  <a:pt x="80367" y="8930"/>
                </a:lnTo>
                <a:lnTo>
                  <a:pt x="98226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51805" y="17860"/>
                </a:lnTo>
                <a:lnTo>
                  <a:pt x="151805" y="26790"/>
                </a:lnTo>
                <a:lnTo>
                  <a:pt x="160734" y="35719"/>
                </a:lnTo>
                <a:lnTo>
                  <a:pt x="160734" y="53579"/>
                </a:lnTo>
                <a:lnTo>
                  <a:pt x="151805" y="71438"/>
                </a:lnTo>
                <a:lnTo>
                  <a:pt x="133945" y="89298"/>
                </a:lnTo>
                <a:lnTo>
                  <a:pt x="125016" y="98227"/>
                </a:lnTo>
                <a:lnTo>
                  <a:pt x="98226" y="116087"/>
                </a:lnTo>
                <a:lnTo>
                  <a:pt x="80367" y="125017"/>
                </a:lnTo>
                <a:lnTo>
                  <a:pt x="62508" y="125017"/>
                </a:lnTo>
                <a:lnTo>
                  <a:pt x="35719" y="125017"/>
                </a:lnTo>
                <a:lnTo>
                  <a:pt x="26789" y="125017"/>
                </a:lnTo>
                <a:lnTo>
                  <a:pt x="8930" y="125017"/>
                </a:lnTo>
                <a:lnTo>
                  <a:pt x="0" y="116087"/>
                </a:lnTo>
                <a:lnTo>
                  <a:pt x="0" y="116087"/>
                </a:lnTo>
                <a:lnTo>
                  <a:pt x="0" y="107157"/>
                </a:lnTo>
                <a:lnTo>
                  <a:pt x="8930" y="107157"/>
                </a:lnTo>
                <a:lnTo>
                  <a:pt x="8930" y="98227"/>
                </a:lnTo>
                <a:lnTo>
                  <a:pt x="17859" y="98227"/>
                </a:lnTo>
                <a:lnTo>
                  <a:pt x="35719" y="98227"/>
                </a:lnTo>
                <a:lnTo>
                  <a:pt x="44648" y="107157"/>
                </a:lnTo>
                <a:lnTo>
                  <a:pt x="62508" y="116087"/>
                </a:lnTo>
                <a:lnTo>
                  <a:pt x="80367" y="125017"/>
                </a:lnTo>
                <a:lnTo>
                  <a:pt x="98226" y="133946"/>
                </a:lnTo>
                <a:lnTo>
                  <a:pt x="116086" y="142876"/>
                </a:lnTo>
                <a:lnTo>
                  <a:pt x="125016" y="160735"/>
                </a:lnTo>
                <a:lnTo>
                  <a:pt x="125016" y="160735"/>
                </a:lnTo>
                <a:lnTo>
                  <a:pt x="125016" y="16073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982891" y="4857750"/>
            <a:ext cx="125016" cy="98228"/>
          </a:xfrm>
          <a:custGeom>
            <a:avLst/>
            <a:gdLst/>
            <a:ahLst/>
            <a:cxnLst/>
            <a:rect l="0" t="0" r="0" b="0"/>
            <a:pathLst>
              <a:path w="125016" h="98228">
                <a:moveTo>
                  <a:pt x="125015" y="17859"/>
                </a:moveTo>
                <a:lnTo>
                  <a:pt x="125015" y="17859"/>
                </a:lnTo>
                <a:lnTo>
                  <a:pt x="125015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8929"/>
                </a:lnTo>
                <a:lnTo>
                  <a:pt x="35718" y="26789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89297"/>
                </a:lnTo>
                <a:lnTo>
                  <a:pt x="26789" y="98227"/>
                </a:lnTo>
                <a:lnTo>
                  <a:pt x="35718" y="98227"/>
                </a:lnTo>
                <a:lnTo>
                  <a:pt x="53578" y="98227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7" y="80367"/>
                </a:lnTo>
                <a:lnTo>
                  <a:pt x="98226" y="71438"/>
                </a:lnTo>
                <a:lnTo>
                  <a:pt x="98226" y="53578"/>
                </a:lnTo>
                <a:lnTo>
                  <a:pt x="98226" y="44648"/>
                </a:lnTo>
                <a:lnTo>
                  <a:pt x="98226" y="35719"/>
                </a:lnTo>
                <a:lnTo>
                  <a:pt x="98226" y="26789"/>
                </a:lnTo>
                <a:lnTo>
                  <a:pt x="98226" y="26789"/>
                </a:lnTo>
                <a:lnTo>
                  <a:pt x="98226" y="267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982891" y="4920258"/>
            <a:ext cx="303610" cy="285751"/>
          </a:xfrm>
          <a:custGeom>
            <a:avLst/>
            <a:gdLst/>
            <a:ahLst/>
            <a:cxnLst/>
            <a:rect l="0" t="0" r="0" b="0"/>
            <a:pathLst>
              <a:path w="303610" h="285751">
                <a:moveTo>
                  <a:pt x="303609" y="0"/>
                </a:moveTo>
                <a:lnTo>
                  <a:pt x="303609" y="0"/>
                </a:lnTo>
                <a:lnTo>
                  <a:pt x="294679" y="8930"/>
                </a:lnTo>
                <a:lnTo>
                  <a:pt x="285750" y="8930"/>
                </a:lnTo>
                <a:lnTo>
                  <a:pt x="276820" y="26789"/>
                </a:lnTo>
                <a:lnTo>
                  <a:pt x="258961" y="35719"/>
                </a:lnTo>
                <a:lnTo>
                  <a:pt x="232172" y="62508"/>
                </a:lnTo>
                <a:lnTo>
                  <a:pt x="205382" y="89297"/>
                </a:lnTo>
                <a:lnTo>
                  <a:pt x="178593" y="116086"/>
                </a:lnTo>
                <a:lnTo>
                  <a:pt x="142875" y="142875"/>
                </a:lnTo>
                <a:lnTo>
                  <a:pt x="116086" y="169664"/>
                </a:lnTo>
                <a:lnTo>
                  <a:pt x="89297" y="196453"/>
                </a:lnTo>
                <a:lnTo>
                  <a:pt x="62507" y="223242"/>
                </a:lnTo>
                <a:lnTo>
                  <a:pt x="44648" y="241101"/>
                </a:lnTo>
                <a:lnTo>
                  <a:pt x="26789" y="258961"/>
                </a:lnTo>
                <a:lnTo>
                  <a:pt x="8929" y="276820"/>
                </a:lnTo>
                <a:lnTo>
                  <a:pt x="0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107906" y="5134570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71438" y="0"/>
                </a:move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8930"/>
                </a:lnTo>
                <a:lnTo>
                  <a:pt x="133946" y="8930"/>
                </a:lnTo>
                <a:lnTo>
                  <a:pt x="142875" y="17860"/>
                </a:lnTo>
                <a:lnTo>
                  <a:pt x="151805" y="26789"/>
                </a:lnTo>
                <a:lnTo>
                  <a:pt x="151805" y="44649"/>
                </a:lnTo>
                <a:lnTo>
                  <a:pt x="151805" y="53578"/>
                </a:lnTo>
                <a:lnTo>
                  <a:pt x="151805" y="71438"/>
                </a:lnTo>
                <a:lnTo>
                  <a:pt x="142875" y="89297"/>
                </a:lnTo>
                <a:lnTo>
                  <a:pt x="125016" y="107157"/>
                </a:lnTo>
                <a:lnTo>
                  <a:pt x="107157" y="116086"/>
                </a:lnTo>
                <a:lnTo>
                  <a:pt x="80367" y="125016"/>
                </a:lnTo>
                <a:lnTo>
                  <a:pt x="62508" y="125016"/>
                </a:lnTo>
                <a:lnTo>
                  <a:pt x="44649" y="125016"/>
                </a:lnTo>
                <a:lnTo>
                  <a:pt x="26789" y="125016"/>
                </a:lnTo>
                <a:lnTo>
                  <a:pt x="8930" y="116086"/>
                </a:lnTo>
                <a:lnTo>
                  <a:pt x="8930" y="116086"/>
                </a:lnTo>
                <a:lnTo>
                  <a:pt x="0" y="107157"/>
                </a:lnTo>
                <a:lnTo>
                  <a:pt x="0" y="98227"/>
                </a:lnTo>
                <a:lnTo>
                  <a:pt x="0" y="80368"/>
                </a:lnTo>
                <a:lnTo>
                  <a:pt x="8930" y="71438"/>
                </a:lnTo>
                <a:lnTo>
                  <a:pt x="17860" y="62508"/>
                </a:lnTo>
                <a:lnTo>
                  <a:pt x="35719" y="62508"/>
                </a:lnTo>
                <a:lnTo>
                  <a:pt x="53578" y="62508"/>
                </a:lnTo>
                <a:lnTo>
                  <a:pt x="71438" y="71438"/>
                </a:lnTo>
                <a:lnTo>
                  <a:pt x="80367" y="80368"/>
                </a:lnTo>
                <a:lnTo>
                  <a:pt x="98227" y="98227"/>
                </a:lnTo>
                <a:lnTo>
                  <a:pt x="107157" y="107157"/>
                </a:lnTo>
                <a:lnTo>
                  <a:pt x="125016" y="125016"/>
                </a:lnTo>
                <a:lnTo>
                  <a:pt x="133946" y="133946"/>
                </a:lnTo>
                <a:lnTo>
                  <a:pt x="142875" y="151805"/>
                </a:lnTo>
                <a:lnTo>
                  <a:pt x="151805" y="151805"/>
                </a:lnTo>
                <a:lnTo>
                  <a:pt x="151805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438305" y="5116711"/>
            <a:ext cx="53579" cy="17860"/>
          </a:xfrm>
          <a:custGeom>
            <a:avLst/>
            <a:gdLst/>
            <a:ahLst/>
            <a:cxnLst/>
            <a:rect l="0" t="0" r="0" b="0"/>
            <a:pathLst>
              <a:path w="53579" h="1786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447234" y="5170289"/>
            <a:ext cx="53580" cy="35720"/>
          </a:xfrm>
          <a:custGeom>
            <a:avLst/>
            <a:gdLst/>
            <a:ahLst/>
            <a:cxnLst/>
            <a:rect l="0" t="0" r="0" b="0"/>
            <a:pathLst>
              <a:path w="53580" h="35720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59"/>
                </a:lnTo>
                <a:lnTo>
                  <a:pt x="35719" y="26789"/>
                </a:lnTo>
                <a:lnTo>
                  <a:pt x="44649" y="26789"/>
                </a:lnTo>
                <a:lnTo>
                  <a:pt x="53579" y="35719"/>
                </a:lnTo>
                <a:lnTo>
                  <a:pt x="53579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679406" y="5143500"/>
            <a:ext cx="89298" cy="276821"/>
          </a:xfrm>
          <a:custGeom>
            <a:avLst/>
            <a:gdLst/>
            <a:ahLst/>
            <a:cxnLst/>
            <a:rect l="0" t="0" r="0" b="0"/>
            <a:pathLst>
              <a:path w="89298" h="276821">
                <a:moveTo>
                  <a:pt x="89297" y="0"/>
                </a:moveTo>
                <a:lnTo>
                  <a:pt x="89297" y="8930"/>
                </a:lnTo>
                <a:lnTo>
                  <a:pt x="89297" y="8930"/>
                </a:lnTo>
                <a:lnTo>
                  <a:pt x="89297" y="26789"/>
                </a:lnTo>
                <a:lnTo>
                  <a:pt x="89297" y="35719"/>
                </a:lnTo>
                <a:lnTo>
                  <a:pt x="80367" y="53578"/>
                </a:lnTo>
                <a:lnTo>
                  <a:pt x="71438" y="80367"/>
                </a:lnTo>
                <a:lnTo>
                  <a:pt x="62508" y="107156"/>
                </a:lnTo>
                <a:lnTo>
                  <a:pt x="53578" y="133945"/>
                </a:lnTo>
                <a:lnTo>
                  <a:pt x="44649" y="160734"/>
                </a:lnTo>
                <a:lnTo>
                  <a:pt x="35719" y="187523"/>
                </a:lnTo>
                <a:lnTo>
                  <a:pt x="26789" y="214313"/>
                </a:lnTo>
                <a:lnTo>
                  <a:pt x="17860" y="241102"/>
                </a:lnTo>
                <a:lnTo>
                  <a:pt x="8930" y="258961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786563" y="5241727"/>
            <a:ext cx="187524" cy="241102"/>
          </a:xfrm>
          <a:custGeom>
            <a:avLst/>
            <a:gdLst/>
            <a:ahLst/>
            <a:cxnLst/>
            <a:rect l="0" t="0" r="0" b="0"/>
            <a:pathLst>
              <a:path w="187524" h="241102">
                <a:moveTo>
                  <a:pt x="142875" y="53578"/>
                </a:moveTo>
                <a:lnTo>
                  <a:pt x="142875" y="5357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42875" y="17859"/>
                </a:lnTo>
                <a:lnTo>
                  <a:pt x="133945" y="17859"/>
                </a:lnTo>
                <a:lnTo>
                  <a:pt x="125015" y="8929"/>
                </a:lnTo>
                <a:lnTo>
                  <a:pt x="116085" y="8929"/>
                </a:lnTo>
                <a:lnTo>
                  <a:pt x="98226" y="17859"/>
                </a:lnTo>
                <a:lnTo>
                  <a:pt x="80367" y="26789"/>
                </a:lnTo>
                <a:lnTo>
                  <a:pt x="53578" y="44648"/>
                </a:lnTo>
                <a:lnTo>
                  <a:pt x="35718" y="62507"/>
                </a:lnTo>
                <a:lnTo>
                  <a:pt x="17859" y="89296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0" y="178593"/>
                </a:lnTo>
                <a:lnTo>
                  <a:pt x="17859" y="196453"/>
                </a:lnTo>
                <a:lnTo>
                  <a:pt x="35718" y="214312"/>
                </a:lnTo>
                <a:lnTo>
                  <a:pt x="53578" y="223242"/>
                </a:lnTo>
                <a:lnTo>
                  <a:pt x="71437" y="232171"/>
                </a:lnTo>
                <a:lnTo>
                  <a:pt x="89296" y="241101"/>
                </a:lnTo>
                <a:lnTo>
                  <a:pt x="116085" y="232171"/>
                </a:lnTo>
                <a:lnTo>
                  <a:pt x="133945" y="223242"/>
                </a:lnTo>
                <a:lnTo>
                  <a:pt x="151804" y="205382"/>
                </a:lnTo>
                <a:lnTo>
                  <a:pt x="160734" y="178593"/>
                </a:lnTo>
                <a:lnTo>
                  <a:pt x="178593" y="151804"/>
                </a:lnTo>
                <a:lnTo>
                  <a:pt x="187523" y="125015"/>
                </a:lnTo>
                <a:lnTo>
                  <a:pt x="187523" y="98226"/>
                </a:lnTo>
                <a:lnTo>
                  <a:pt x="187523" y="80367"/>
                </a:lnTo>
                <a:lnTo>
                  <a:pt x="187523" y="53578"/>
                </a:lnTo>
                <a:lnTo>
                  <a:pt x="178593" y="35718"/>
                </a:lnTo>
                <a:lnTo>
                  <a:pt x="169664" y="26789"/>
                </a:lnTo>
                <a:lnTo>
                  <a:pt x="169664" y="8929"/>
                </a:lnTo>
                <a:lnTo>
                  <a:pt x="160734" y="8929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357938" y="4973836"/>
            <a:ext cx="857251" cy="830461"/>
          </a:xfrm>
          <a:custGeom>
            <a:avLst/>
            <a:gdLst/>
            <a:ahLst/>
            <a:cxnLst/>
            <a:rect l="0" t="0" r="0" b="0"/>
            <a:pathLst>
              <a:path w="857251" h="830461">
                <a:moveTo>
                  <a:pt x="741164" y="258961"/>
                </a:moveTo>
                <a:lnTo>
                  <a:pt x="741164" y="250031"/>
                </a:lnTo>
                <a:lnTo>
                  <a:pt x="732234" y="241102"/>
                </a:lnTo>
                <a:lnTo>
                  <a:pt x="723304" y="223242"/>
                </a:lnTo>
                <a:lnTo>
                  <a:pt x="714375" y="205383"/>
                </a:lnTo>
                <a:lnTo>
                  <a:pt x="696515" y="178594"/>
                </a:lnTo>
                <a:lnTo>
                  <a:pt x="669726" y="151805"/>
                </a:lnTo>
                <a:lnTo>
                  <a:pt x="642937" y="125016"/>
                </a:lnTo>
                <a:lnTo>
                  <a:pt x="607218" y="98227"/>
                </a:lnTo>
                <a:lnTo>
                  <a:pt x="571500" y="71437"/>
                </a:lnTo>
                <a:lnTo>
                  <a:pt x="526851" y="44648"/>
                </a:lnTo>
                <a:lnTo>
                  <a:pt x="482203" y="26789"/>
                </a:lnTo>
                <a:lnTo>
                  <a:pt x="437554" y="8930"/>
                </a:lnTo>
                <a:lnTo>
                  <a:pt x="383976" y="0"/>
                </a:lnTo>
                <a:lnTo>
                  <a:pt x="330398" y="0"/>
                </a:lnTo>
                <a:lnTo>
                  <a:pt x="276820" y="0"/>
                </a:lnTo>
                <a:lnTo>
                  <a:pt x="223242" y="8930"/>
                </a:lnTo>
                <a:lnTo>
                  <a:pt x="178593" y="26789"/>
                </a:lnTo>
                <a:lnTo>
                  <a:pt x="125015" y="53578"/>
                </a:lnTo>
                <a:lnTo>
                  <a:pt x="80367" y="89297"/>
                </a:lnTo>
                <a:lnTo>
                  <a:pt x="44648" y="142875"/>
                </a:lnTo>
                <a:lnTo>
                  <a:pt x="26789" y="196453"/>
                </a:lnTo>
                <a:lnTo>
                  <a:pt x="8929" y="250031"/>
                </a:lnTo>
                <a:lnTo>
                  <a:pt x="0" y="303609"/>
                </a:lnTo>
                <a:lnTo>
                  <a:pt x="8929" y="357187"/>
                </a:lnTo>
                <a:lnTo>
                  <a:pt x="26789" y="419695"/>
                </a:lnTo>
                <a:lnTo>
                  <a:pt x="53578" y="473273"/>
                </a:lnTo>
                <a:lnTo>
                  <a:pt x="98226" y="535781"/>
                </a:lnTo>
                <a:lnTo>
                  <a:pt x="142875" y="589359"/>
                </a:lnTo>
                <a:lnTo>
                  <a:pt x="196453" y="642937"/>
                </a:lnTo>
                <a:lnTo>
                  <a:pt x="258960" y="696515"/>
                </a:lnTo>
                <a:lnTo>
                  <a:pt x="312539" y="732234"/>
                </a:lnTo>
                <a:lnTo>
                  <a:pt x="375046" y="767952"/>
                </a:lnTo>
                <a:lnTo>
                  <a:pt x="437554" y="794741"/>
                </a:lnTo>
                <a:lnTo>
                  <a:pt x="491132" y="812601"/>
                </a:lnTo>
                <a:lnTo>
                  <a:pt x="544710" y="821530"/>
                </a:lnTo>
                <a:lnTo>
                  <a:pt x="589359" y="830460"/>
                </a:lnTo>
                <a:lnTo>
                  <a:pt x="642937" y="821530"/>
                </a:lnTo>
                <a:lnTo>
                  <a:pt x="687585" y="812601"/>
                </a:lnTo>
                <a:lnTo>
                  <a:pt x="732234" y="785812"/>
                </a:lnTo>
                <a:lnTo>
                  <a:pt x="767953" y="767952"/>
                </a:lnTo>
                <a:lnTo>
                  <a:pt x="794742" y="732234"/>
                </a:lnTo>
                <a:lnTo>
                  <a:pt x="821531" y="687585"/>
                </a:lnTo>
                <a:lnTo>
                  <a:pt x="839390" y="642937"/>
                </a:lnTo>
                <a:lnTo>
                  <a:pt x="848320" y="598289"/>
                </a:lnTo>
                <a:lnTo>
                  <a:pt x="857250" y="544711"/>
                </a:lnTo>
                <a:lnTo>
                  <a:pt x="848320" y="491133"/>
                </a:lnTo>
                <a:lnTo>
                  <a:pt x="848320" y="428625"/>
                </a:lnTo>
                <a:lnTo>
                  <a:pt x="830460" y="366117"/>
                </a:lnTo>
                <a:lnTo>
                  <a:pt x="803671" y="312539"/>
                </a:lnTo>
                <a:lnTo>
                  <a:pt x="767953" y="250031"/>
                </a:lnTo>
                <a:lnTo>
                  <a:pt x="723304" y="196453"/>
                </a:lnTo>
                <a:lnTo>
                  <a:pt x="660796" y="133945"/>
                </a:lnTo>
                <a:lnTo>
                  <a:pt x="660796" y="133945"/>
                </a:lnTo>
                <a:lnTo>
                  <a:pt x="660796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Mode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Mode: most occurring numbers.</a:t>
            </a:r>
          </a:p>
          <a:p>
            <a:pPr marL="36576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BEST: MANY REPEATED </a:t>
            </a:r>
            <a:r>
              <a:rPr lang="en-US" dirty="0" smtClean="0">
                <a:solidFill>
                  <a:srgbClr val="FFFF00"/>
                </a:solidFill>
              </a:rPr>
              <a:t>NUMBERS</a:t>
            </a:r>
          </a:p>
          <a:p>
            <a:pPr marL="36576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If numbers are up the same amount of times, </a:t>
            </a:r>
            <a:r>
              <a:rPr lang="en-US" smtClean="0">
                <a:solidFill>
                  <a:srgbClr val="FFFF00"/>
                </a:solidFill>
              </a:rPr>
              <a:t>there is NO MODE.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3, 4, 5, 3, 5, 6, 8, 3, 8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4277320" y="1616273"/>
            <a:ext cx="419697" cy="464345"/>
          </a:xfrm>
          <a:custGeom>
            <a:avLst/>
            <a:gdLst/>
            <a:ahLst/>
            <a:cxnLst/>
            <a:rect l="0" t="0" r="0" b="0"/>
            <a:pathLst>
              <a:path w="419697" h="464345">
                <a:moveTo>
                  <a:pt x="267891" y="71438"/>
                </a:moveTo>
                <a:lnTo>
                  <a:pt x="267891" y="71438"/>
                </a:lnTo>
                <a:lnTo>
                  <a:pt x="267891" y="62508"/>
                </a:lnTo>
                <a:lnTo>
                  <a:pt x="267891" y="53578"/>
                </a:lnTo>
                <a:lnTo>
                  <a:pt x="267891" y="44649"/>
                </a:lnTo>
                <a:lnTo>
                  <a:pt x="258961" y="35719"/>
                </a:lnTo>
                <a:lnTo>
                  <a:pt x="258961" y="17860"/>
                </a:lnTo>
                <a:lnTo>
                  <a:pt x="250032" y="8930"/>
                </a:lnTo>
                <a:lnTo>
                  <a:pt x="241102" y="8930"/>
                </a:lnTo>
                <a:lnTo>
                  <a:pt x="223243" y="0"/>
                </a:lnTo>
                <a:lnTo>
                  <a:pt x="196453" y="0"/>
                </a:lnTo>
                <a:lnTo>
                  <a:pt x="178594" y="0"/>
                </a:lnTo>
                <a:lnTo>
                  <a:pt x="151805" y="8930"/>
                </a:lnTo>
                <a:lnTo>
                  <a:pt x="125016" y="17860"/>
                </a:lnTo>
                <a:lnTo>
                  <a:pt x="107157" y="35719"/>
                </a:lnTo>
                <a:lnTo>
                  <a:pt x="80368" y="53578"/>
                </a:lnTo>
                <a:lnTo>
                  <a:pt x="62508" y="71438"/>
                </a:lnTo>
                <a:lnTo>
                  <a:pt x="44649" y="98227"/>
                </a:lnTo>
                <a:lnTo>
                  <a:pt x="26789" y="125016"/>
                </a:lnTo>
                <a:lnTo>
                  <a:pt x="17860" y="151805"/>
                </a:lnTo>
                <a:lnTo>
                  <a:pt x="8930" y="187524"/>
                </a:lnTo>
                <a:lnTo>
                  <a:pt x="0" y="223242"/>
                </a:lnTo>
                <a:lnTo>
                  <a:pt x="0" y="258961"/>
                </a:lnTo>
                <a:lnTo>
                  <a:pt x="0" y="303610"/>
                </a:lnTo>
                <a:lnTo>
                  <a:pt x="0" y="339328"/>
                </a:lnTo>
                <a:lnTo>
                  <a:pt x="8930" y="366117"/>
                </a:lnTo>
                <a:lnTo>
                  <a:pt x="17860" y="401836"/>
                </a:lnTo>
                <a:lnTo>
                  <a:pt x="35719" y="419696"/>
                </a:lnTo>
                <a:lnTo>
                  <a:pt x="53578" y="446485"/>
                </a:lnTo>
                <a:lnTo>
                  <a:pt x="80368" y="455414"/>
                </a:lnTo>
                <a:lnTo>
                  <a:pt x="107157" y="464344"/>
                </a:lnTo>
                <a:lnTo>
                  <a:pt x="133946" y="464344"/>
                </a:lnTo>
                <a:lnTo>
                  <a:pt x="169664" y="464344"/>
                </a:lnTo>
                <a:lnTo>
                  <a:pt x="196453" y="464344"/>
                </a:lnTo>
                <a:lnTo>
                  <a:pt x="232172" y="455414"/>
                </a:lnTo>
                <a:lnTo>
                  <a:pt x="267891" y="446485"/>
                </a:lnTo>
                <a:lnTo>
                  <a:pt x="303610" y="410766"/>
                </a:lnTo>
                <a:lnTo>
                  <a:pt x="330399" y="392906"/>
                </a:lnTo>
                <a:lnTo>
                  <a:pt x="357188" y="366117"/>
                </a:lnTo>
                <a:lnTo>
                  <a:pt x="375047" y="339328"/>
                </a:lnTo>
                <a:lnTo>
                  <a:pt x="392907" y="312539"/>
                </a:lnTo>
                <a:lnTo>
                  <a:pt x="410766" y="285750"/>
                </a:lnTo>
                <a:lnTo>
                  <a:pt x="419696" y="250031"/>
                </a:lnTo>
                <a:lnTo>
                  <a:pt x="419696" y="214313"/>
                </a:lnTo>
                <a:lnTo>
                  <a:pt x="410766" y="178594"/>
                </a:lnTo>
                <a:lnTo>
                  <a:pt x="401836" y="142875"/>
                </a:lnTo>
                <a:lnTo>
                  <a:pt x="383977" y="107156"/>
                </a:lnTo>
                <a:lnTo>
                  <a:pt x="366118" y="80367"/>
                </a:lnTo>
                <a:lnTo>
                  <a:pt x="339328" y="62508"/>
                </a:lnTo>
                <a:lnTo>
                  <a:pt x="303610" y="44649"/>
                </a:lnTo>
                <a:lnTo>
                  <a:pt x="267891" y="35719"/>
                </a:lnTo>
                <a:lnTo>
                  <a:pt x="241102" y="26789"/>
                </a:lnTo>
                <a:lnTo>
                  <a:pt x="205383" y="17860"/>
                </a:lnTo>
                <a:lnTo>
                  <a:pt x="178594" y="17860"/>
                </a:lnTo>
                <a:lnTo>
                  <a:pt x="160735" y="17860"/>
                </a:lnTo>
                <a:lnTo>
                  <a:pt x="160735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286375" y="1571625"/>
            <a:ext cx="544712" cy="500063"/>
          </a:xfrm>
          <a:custGeom>
            <a:avLst/>
            <a:gdLst/>
            <a:ahLst/>
            <a:cxnLst/>
            <a:rect l="0" t="0" r="0" b="0"/>
            <a:pathLst>
              <a:path w="544712" h="500063">
                <a:moveTo>
                  <a:pt x="366117" y="26789"/>
                </a:moveTo>
                <a:lnTo>
                  <a:pt x="366117" y="26789"/>
                </a:lnTo>
                <a:lnTo>
                  <a:pt x="366117" y="17859"/>
                </a:lnTo>
                <a:lnTo>
                  <a:pt x="366117" y="17859"/>
                </a:lnTo>
                <a:lnTo>
                  <a:pt x="366117" y="8929"/>
                </a:lnTo>
                <a:lnTo>
                  <a:pt x="357188" y="8929"/>
                </a:lnTo>
                <a:lnTo>
                  <a:pt x="357188" y="0"/>
                </a:lnTo>
                <a:lnTo>
                  <a:pt x="339328" y="8929"/>
                </a:lnTo>
                <a:lnTo>
                  <a:pt x="321469" y="8929"/>
                </a:lnTo>
                <a:lnTo>
                  <a:pt x="294680" y="17859"/>
                </a:lnTo>
                <a:lnTo>
                  <a:pt x="267891" y="26789"/>
                </a:lnTo>
                <a:lnTo>
                  <a:pt x="241102" y="44648"/>
                </a:lnTo>
                <a:lnTo>
                  <a:pt x="205383" y="62508"/>
                </a:lnTo>
                <a:lnTo>
                  <a:pt x="169664" y="89297"/>
                </a:lnTo>
                <a:lnTo>
                  <a:pt x="133945" y="125015"/>
                </a:lnTo>
                <a:lnTo>
                  <a:pt x="98227" y="160734"/>
                </a:lnTo>
                <a:lnTo>
                  <a:pt x="62508" y="196453"/>
                </a:lnTo>
                <a:lnTo>
                  <a:pt x="44648" y="232172"/>
                </a:lnTo>
                <a:lnTo>
                  <a:pt x="17859" y="276820"/>
                </a:lnTo>
                <a:lnTo>
                  <a:pt x="8930" y="312539"/>
                </a:lnTo>
                <a:lnTo>
                  <a:pt x="0" y="348258"/>
                </a:lnTo>
                <a:lnTo>
                  <a:pt x="0" y="383976"/>
                </a:lnTo>
                <a:lnTo>
                  <a:pt x="8930" y="410765"/>
                </a:lnTo>
                <a:lnTo>
                  <a:pt x="17859" y="437554"/>
                </a:lnTo>
                <a:lnTo>
                  <a:pt x="44648" y="464344"/>
                </a:lnTo>
                <a:lnTo>
                  <a:pt x="62508" y="482203"/>
                </a:lnTo>
                <a:lnTo>
                  <a:pt x="98227" y="491133"/>
                </a:lnTo>
                <a:lnTo>
                  <a:pt x="133945" y="500062"/>
                </a:lnTo>
                <a:lnTo>
                  <a:pt x="169664" y="500062"/>
                </a:lnTo>
                <a:lnTo>
                  <a:pt x="214313" y="491133"/>
                </a:lnTo>
                <a:lnTo>
                  <a:pt x="258961" y="482203"/>
                </a:lnTo>
                <a:lnTo>
                  <a:pt x="303609" y="473273"/>
                </a:lnTo>
                <a:lnTo>
                  <a:pt x="348258" y="455414"/>
                </a:lnTo>
                <a:lnTo>
                  <a:pt x="392906" y="428625"/>
                </a:lnTo>
                <a:lnTo>
                  <a:pt x="437555" y="410765"/>
                </a:lnTo>
                <a:lnTo>
                  <a:pt x="473273" y="383976"/>
                </a:lnTo>
                <a:lnTo>
                  <a:pt x="500063" y="348258"/>
                </a:lnTo>
                <a:lnTo>
                  <a:pt x="526852" y="321469"/>
                </a:lnTo>
                <a:lnTo>
                  <a:pt x="535781" y="285750"/>
                </a:lnTo>
                <a:lnTo>
                  <a:pt x="544711" y="250031"/>
                </a:lnTo>
                <a:lnTo>
                  <a:pt x="544711" y="223242"/>
                </a:lnTo>
                <a:lnTo>
                  <a:pt x="535781" y="187523"/>
                </a:lnTo>
                <a:lnTo>
                  <a:pt x="517922" y="151804"/>
                </a:lnTo>
                <a:lnTo>
                  <a:pt x="491133" y="116086"/>
                </a:lnTo>
                <a:lnTo>
                  <a:pt x="464344" y="89297"/>
                </a:lnTo>
                <a:lnTo>
                  <a:pt x="428625" y="62508"/>
                </a:lnTo>
                <a:lnTo>
                  <a:pt x="392906" y="44648"/>
                </a:lnTo>
                <a:lnTo>
                  <a:pt x="357188" y="35719"/>
                </a:lnTo>
                <a:lnTo>
                  <a:pt x="321469" y="17859"/>
                </a:lnTo>
                <a:lnTo>
                  <a:pt x="285750" y="8929"/>
                </a:lnTo>
                <a:lnTo>
                  <a:pt x="258961" y="8929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777633" y="1616273"/>
            <a:ext cx="562571" cy="446486"/>
          </a:xfrm>
          <a:custGeom>
            <a:avLst/>
            <a:gdLst/>
            <a:ahLst/>
            <a:cxnLst/>
            <a:rect l="0" t="0" r="0" b="0"/>
            <a:pathLst>
              <a:path w="562571" h="446486">
                <a:moveTo>
                  <a:pt x="383976" y="17860"/>
                </a:moveTo>
                <a:lnTo>
                  <a:pt x="375047" y="17860"/>
                </a:lnTo>
                <a:lnTo>
                  <a:pt x="375047" y="17860"/>
                </a:lnTo>
                <a:lnTo>
                  <a:pt x="375047" y="17860"/>
                </a:lnTo>
                <a:lnTo>
                  <a:pt x="366117" y="8930"/>
                </a:lnTo>
                <a:lnTo>
                  <a:pt x="357187" y="0"/>
                </a:lnTo>
                <a:lnTo>
                  <a:pt x="339328" y="0"/>
                </a:lnTo>
                <a:lnTo>
                  <a:pt x="321469" y="0"/>
                </a:lnTo>
                <a:lnTo>
                  <a:pt x="294680" y="0"/>
                </a:lnTo>
                <a:lnTo>
                  <a:pt x="267890" y="8930"/>
                </a:lnTo>
                <a:lnTo>
                  <a:pt x="232172" y="17860"/>
                </a:lnTo>
                <a:lnTo>
                  <a:pt x="196453" y="35719"/>
                </a:lnTo>
                <a:lnTo>
                  <a:pt x="160734" y="53578"/>
                </a:lnTo>
                <a:lnTo>
                  <a:pt x="125015" y="80367"/>
                </a:lnTo>
                <a:lnTo>
                  <a:pt x="89297" y="107156"/>
                </a:lnTo>
                <a:lnTo>
                  <a:pt x="62508" y="142875"/>
                </a:lnTo>
                <a:lnTo>
                  <a:pt x="35719" y="178594"/>
                </a:lnTo>
                <a:lnTo>
                  <a:pt x="17859" y="214313"/>
                </a:lnTo>
                <a:lnTo>
                  <a:pt x="8930" y="250031"/>
                </a:lnTo>
                <a:lnTo>
                  <a:pt x="0" y="276821"/>
                </a:lnTo>
                <a:lnTo>
                  <a:pt x="0" y="312539"/>
                </a:lnTo>
                <a:lnTo>
                  <a:pt x="8930" y="339328"/>
                </a:lnTo>
                <a:lnTo>
                  <a:pt x="26789" y="357188"/>
                </a:lnTo>
                <a:lnTo>
                  <a:pt x="44648" y="383977"/>
                </a:lnTo>
                <a:lnTo>
                  <a:pt x="71437" y="401836"/>
                </a:lnTo>
                <a:lnTo>
                  <a:pt x="98226" y="419696"/>
                </a:lnTo>
                <a:lnTo>
                  <a:pt x="125015" y="428625"/>
                </a:lnTo>
                <a:lnTo>
                  <a:pt x="160734" y="437555"/>
                </a:lnTo>
                <a:lnTo>
                  <a:pt x="205383" y="446485"/>
                </a:lnTo>
                <a:lnTo>
                  <a:pt x="250031" y="437555"/>
                </a:lnTo>
                <a:lnTo>
                  <a:pt x="294680" y="437555"/>
                </a:lnTo>
                <a:lnTo>
                  <a:pt x="348258" y="428625"/>
                </a:lnTo>
                <a:lnTo>
                  <a:pt x="392906" y="410766"/>
                </a:lnTo>
                <a:lnTo>
                  <a:pt x="437555" y="401836"/>
                </a:lnTo>
                <a:lnTo>
                  <a:pt x="473273" y="383977"/>
                </a:lnTo>
                <a:lnTo>
                  <a:pt x="508992" y="366117"/>
                </a:lnTo>
                <a:lnTo>
                  <a:pt x="526851" y="339328"/>
                </a:lnTo>
                <a:lnTo>
                  <a:pt x="544711" y="321469"/>
                </a:lnTo>
                <a:lnTo>
                  <a:pt x="553640" y="294680"/>
                </a:lnTo>
                <a:lnTo>
                  <a:pt x="562570" y="267891"/>
                </a:lnTo>
                <a:lnTo>
                  <a:pt x="553640" y="232172"/>
                </a:lnTo>
                <a:lnTo>
                  <a:pt x="544711" y="205383"/>
                </a:lnTo>
                <a:lnTo>
                  <a:pt x="535781" y="178594"/>
                </a:lnTo>
                <a:lnTo>
                  <a:pt x="508992" y="151805"/>
                </a:lnTo>
                <a:lnTo>
                  <a:pt x="491133" y="125016"/>
                </a:lnTo>
                <a:lnTo>
                  <a:pt x="455414" y="98227"/>
                </a:lnTo>
                <a:lnTo>
                  <a:pt x="419695" y="80367"/>
                </a:lnTo>
                <a:lnTo>
                  <a:pt x="375047" y="62508"/>
                </a:lnTo>
                <a:lnTo>
                  <a:pt x="339328" y="53578"/>
                </a:lnTo>
                <a:lnTo>
                  <a:pt x="303609" y="44649"/>
                </a:lnTo>
                <a:lnTo>
                  <a:pt x="285750" y="35719"/>
                </a:lnTo>
                <a:lnTo>
                  <a:pt x="285750" y="3571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43563" y="2464594"/>
            <a:ext cx="410766" cy="321470"/>
          </a:xfrm>
          <a:custGeom>
            <a:avLst/>
            <a:gdLst/>
            <a:ahLst/>
            <a:cxnLst/>
            <a:rect l="0" t="0" r="0" b="0"/>
            <a:pathLst>
              <a:path w="410766" h="321470">
                <a:moveTo>
                  <a:pt x="71437" y="62508"/>
                </a:moveTo>
                <a:lnTo>
                  <a:pt x="71437" y="62508"/>
                </a:lnTo>
                <a:lnTo>
                  <a:pt x="71437" y="53578"/>
                </a:lnTo>
                <a:lnTo>
                  <a:pt x="71437" y="53578"/>
                </a:lnTo>
                <a:lnTo>
                  <a:pt x="80367" y="44648"/>
                </a:lnTo>
                <a:lnTo>
                  <a:pt x="89296" y="35719"/>
                </a:lnTo>
                <a:lnTo>
                  <a:pt x="98226" y="26789"/>
                </a:lnTo>
                <a:lnTo>
                  <a:pt x="116085" y="8929"/>
                </a:lnTo>
                <a:lnTo>
                  <a:pt x="142875" y="8929"/>
                </a:lnTo>
                <a:lnTo>
                  <a:pt x="169664" y="0"/>
                </a:lnTo>
                <a:lnTo>
                  <a:pt x="196453" y="0"/>
                </a:lnTo>
                <a:lnTo>
                  <a:pt x="232171" y="8929"/>
                </a:lnTo>
                <a:lnTo>
                  <a:pt x="258960" y="17859"/>
                </a:lnTo>
                <a:lnTo>
                  <a:pt x="276820" y="26789"/>
                </a:lnTo>
                <a:lnTo>
                  <a:pt x="294679" y="35719"/>
                </a:lnTo>
                <a:lnTo>
                  <a:pt x="303609" y="44648"/>
                </a:lnTo>
                <a:lnTo>
                  <a:pt x="312539" y="62508"/>
                </a:lnTo>
                <a:lnTo>
                  <a:pt x="312539" y="80367"/>
                </a:lnTo>
                <a:lnTo>
                  <a:pt x="312539" y="89297"/>
                </a:lnTo>
                <a:lnTo>
                  <a:pt x="303609" y="107156"/>
                </a:lnTo>
                <a:lnTo>
                  <a:pt x="285750" y="116086"/>
                </a:lnTo>
                <a:lnTo>
                  <a:pt x="267890" y="125015"/>
                </a:lnTo>
                <a:lnTo>
                  <a:pt x="250031" y="133945"/>
                </a:lnTo>
                <a:lnTo>
                  <a:pt x="232171" y="142875"/>
                </a:lnTo>
                <a:lnTo>
                  <a:pt x="214312" y="142875"/>
                </a:lnTo>
                <a:lnTo>
                  <a:pt x="214312" y="151804"/>
                </a:lnTo>
                <a:lnTo>
                  <a:pt x="205382" y="142875"/>
                </a:lnTo>
                <a:lnTo>
                  <a:pt x="214312" y="142875"/>
                </a:lnTo>
                <a:lnTo>
                  <a:pt x="214312" y="133945"/>
                </a:lnTo>
                <a:lnTo>
                  <a:pt x="223242" y="133945"/>
                </a:lnTo>
                <a:lnTo>
                  <a:pt x="241101" y="125015"/>
                </a:lnTo>
                <a:lnTo>
                  <a:pt x="258960" y="125015"/>
                </a:lnTo>
                <a:lnTo>
                  <a:pt x="285750" y="133945"/>
                </a:lnTo>
                <a:lnTo>
                  <a:pt x="312539" y="133945"/>
                </a:lnTo>
                <a:lnTo>
                  <a:pt x="330398" y="151804"/>
                </a:lnTo>
                <a:lnTo>
                  <a:pt x="357187" y="160734"/>
                </a:lnTo>
                <a:lnTo>
                  <a:pt x="375046" y="178594"/>
                </a:lnTo>
                <a:lnTo>
                  <a:pt x="392906" y="196453"/>
                </a:lnTo>
                <a:lnTo>
                  <a:pt x="401835" y="214312"/>
                </a:lnTo>
                <a:lnTo>
                  <a:pt x="410765" y="232172"/>
                </a:lnTo>
                <a:lnTo>
                  <a:pt x="410765" y="250031"/>
                </a:lnTo>
                <a:lnTo>
                  <a:pt x="401835" y="267890"/>
                </a:lnTo>
                <a:lnTo>
                  <a:pt x="392906" y="276820"/>
                </a:lnTo>
                <a:lnTo>
                  <a:pt x="383976" y="294679"/>
                </a:lnTo>
                <a:lnTo>
                  <a:pt x="366117" y="303609"/>
                </a:lnTo>
                <a:lnTo>
                  <a:pt x="339328" y="312539"/>
                </a:lnTo>
                <a:lnTo>
                  <a:pt x="312539" y="321469"/>
                </a:lnTo>
                <a:lnTo>
                  <a:pt x="285750" y="321469"/>
                </a:lnTo>
                <a:lnTo>
                  <a:pt x="250031" y="321469"/>
                </a:lnTo>
                <a:lnTo>
                  <a:pt x="205382" y="321469"/>
                </a:lnTo>
                <a:lnTo>
                  <a:pt x="160734" y="321469"/>
                </a:lnTo>
                <a:lnTo>
                  <a:pt x="116085" y="321469"/>
                </a:lnTo>
                <a:lnTo>
                  <a:pt x="71437" y="312539"/>
                </a:lnTo>
                <a:lnTo>
                  <a:pt x="35718" y="312539"/>
                </a:lnTo>
                <a:lnTo>
                  <a:pt x="0" y="30360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250656" y="2196703"/>
            <a:ext cx="1134072" cy="812602"/>
          </a:xfrm>
          <a:custGeom>
            <a:avLst/>
            <a:gdLst/>
            <a:ahLst/>
            <a:cxnLst/>
            <a:rect l="0" t="0" r="0" b="0"/>
            <a:pathLst>
              <a:path w="1134072" h="812602">
                <a:moveTo>
                  <a:pt x="875110" y="125016"/>
                </a:moveTo>
                <a:lnTo>
                  <a:pt x="866180" y="116086"/>
                </a:lnTo>
                <a:lnTo>
                  <a:pt x="857250" y="107156"/>
                </a:lnTo>
                <a:lnTo>
                  <a:pt x="848321" y="89297"/>
                </a:lnTo>
                <a:lnTo>
                  <a:pt x="821532" y="71437"/>
                </a:lnTo>
                <a:lnTo>
                  <a:pt x="803672" y="53578"/>
                </a:lnTo>
                <a:lnTo>
                  <a:pt x="767953" y="44648"/>
                </a:lnTo>
                <a:lnTo>
                  <a:pt x="732235" y="35719"/>
                </a:lnTo>
                <a:lnTo>
                  <a:pt x="696516" y="26789"/>
                </a:lnTo>
                <a:lnTo>
                  <a:pt x="651867" y="17859"/>
                </a:lnTo>
                <a:lnTo>
                  <a:pt x="598289" y="17859"/>
                </a:lnTo>
                <a:lnTo>
                  <a:pt x="544711" y="26789"/>
                </a:lnTo>
                <a:lnTo>
                  <a:pt x="482203" y="44648"/>
                </a:lnTo>
                <a:lnTo>
                  <a:pt x="419696" y="62508"/>
                </a:lnTo>
                <a:lnTo>
                  <a:pt x="357188" y="89297"/>
                </a:lnTo>
                <a:lnTo>
                  <a:pt x="285750" y="125016"/>
                </a:lnTo>
                <a:lnTo>
                  <a:pt x="232172" y="160734"/>
                </a:lnTo>
                <a:lnTo>
                  <a:pt x="169664" y="205383"/>
                </a:lnTo>
                <a:lnTo>
                  <a:pt x="125016" y="258961"/>
                </a:lnTo>
                <a:lnTo>
                  <a:pt x="80367" y="312539"/>
                </a:lnTo>
                <a:lnTo>
                  <a:pt x="44649" y="366117"/>
                </a:lnTo>
                <a:lnTo>
                  <a:pt x="26789" y="410766"/>
                </a:lnTo>
                <a:lnTo>
                  <a:pt x="8930" y="464344"/>
                </a:lnTo>
                <a:lnTo>
                  <a:pt x="0" y="508992"/>
                </a:lnTo>
                <a:lnTo>
                  <a:pt x="8930" y="553641"/>
                </a:lnTo>
                <a:lnTo>
                  <a:pt x="17860" y="598289"/>
                </a:lnTo>
                <a:lnTo>
                  <a:pt x="35719" y="634008"/>
                </a:lnTo>
                <a:lnTo>
                  <a:pt x="62508" y="669726"/>
                </a:lnTo>
                <a:lnTo>
                  <a:pt x="89297" y="705445"/>
                </a:lnTo>
                <a:lnTo>
                  <a:pt x="133946" y="732234"/>
                </a:lnTo>
                <a:lnTo>
                  <a:pt x="169664" y="759023"/>
                </a:lnTo>
                <a:lnTo>
                  <a:pt x="223242" y="776883"/>
                </a:lnTo>
                <a:lnTo>
                  <a:pt x="276821" y="794742"/>
                </a:lnTo>
                <a:lnTo>
                  <a:pt x="339328" y="803672"/>
                </a:lnTo>
                <a:lnTo>
                  <a:pt x="401836" y="803672"/>
                </a:lnTo>
                <a:lnTo>
                  <a:pt x="464344" y="812601"/>
                </a:lnTo>
                <a:lnTo>
                  <a:pt x="526852" y="803672"/>
                </a:lnTo>
                <a:lnTo>
                  <a:pt x="598289" y="794742"/>
                </a:lnTo>
                <a:lnTo>
                  <a:pt x="669727" y="776883"/>
                </a:lnTo>
                <a:lnTo>
                  <a:pt x="732235" y="750093"/>
                </a:lnTo>
                <a:lnTo>
                  <a:pt x="794742" y="732234"/>
                </a:lnTo>
                <a:lnTo>
                  <a:pt x="848321" y="705445"/>
                </a:lnTo>
                <a:lnTo>
                  <a:pt x="901899" y="678656"/>
                </a:lnTo>
                <a:lnTo>
                  <a:pt x="955477" y="642937"/>
                </a:lnTo>
                <a:lnTo>
                  <a:pt x="1000125" y="607218"/>
                </a:lnTo>
                <a:lnTo>
                  <a:pt x="1035844" y="571500"/>
                </a:lnTo>
                <a:lnTo>
                  <a:pt x="1071563" y="535781"/>
                </a:lnTo>
                <a:lnTo>
                  <a:pt x="1089422" y="500063"/>
                </a:lnTo>
                <a:lnTo>
                  <a:pt x="1116211" y="455414"/>
                </a:lnTo>
                <a:lnTo>
                  <a:pt x="1125141" y="419695"/>
                </a:lnTo>
                <a:lnTo>
                  <a:pt x="1134071" y="375047"/>
                </a:lnTo>
                <a:lnTo>
                  <a:pt x="1134071" y="330399"/>
                </a:lnTo>
                <a:lnTo>
                  <a:pt x="1134071" y="294680"/>
                </a:lnTo>
                <a:lnTo>
                  <a:pt x="1116211" y="250031"/>
                </a:lnTo>
                <a:lnTo>
                  <a:pt x="1098352" y="205383"/>
                </a:lnTo>
                <a:lnTo>
                  <a:pt x="1071563" y="169664"/>
                </a:lnTo>
                <a:lnTo>
                  <a:pt x="1026914" y="133945"/>
                </a:lnTo>
                <a:lnTo>
                  <a:pt x="982266" y="98226"/>
                </a:lnTo>
                <a:lnTo>
                  <a:pt x="919758" y="71437"/>
                </a:lnTo>
                <a:lnTo>
                  <a:pt x="857250" y="44648"/>
                </a:lnTo>
                <a:lnTo>
                  <a:pt x="785813" y="17859"/>
                </a:lnTo>
                <a:lnTo>
                  <a:pt x="678657" y="0"/>
                </a:lnTo>
                <a:lnTo>
                  <a:pt x="678657" y="0"/>
                </a:lnTo>
                <a:lnTo>
                  <a:pt x="67865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Formula: high # - low #</a:t>
            </a:r>
          </a:p>
          <a:p>
            <a:pPr marL="36576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en-US" dirty="0" smtClean="0"/>
              <a:t>1, 23, 43, 32, 5, 39, 29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9, 32, 3, 39, 22, 38, 39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smtClean="0"/>
              <a:t>34, 38, 3, 4, 99, 23, 34</a:t>
            </a: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491258" y="294679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26977" y="2973586"/>
            <a:ext cx="339329" cy="8930"/>
          </a:xfrm>
          <a:custGeom>
            <a:avLst/>
            <a:gdLst/>
            <a:ahLst/>
            <a:cxnLst/>
            <a:rect l="0" t="0" r="0" b="0"/>
            <a:pathLst>
              <a:path w="339329" h="8930">
                <a:moveTo>
                  <a:pt x="8929" y="8929"/>
                </a:moveTo>
                <a:lnTo>
                  <a:pt x="8929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42875" y="0"/>
                </a:lnTo>
                <a:lnTo>
                  <a:pt x="178593" y="0"/>
                </a:lnTo>
                <a:lnTo>
                  <a:pt x="214312" y="0"/>
                </a:lnTo>
                <a:lnTo>
                  <a:pt x="250031" y="0"/>
                </a:lnTo>
                <a:lnTo>
                  <a:pt x="285750" y="0"/>
                </a:lnTo>
                <a:lnTo>
                  <a:pt x="312539" y="0"/>
                </a:lnTo>
                <a:lnTo>
                  <a:pt x="330398" y="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491258" y="3339703"/>
            <a:ext cx="151806" cy="107157"/>
          </a:xfrm>
          <a:custGeom>
            <a:avLst/>
            <a:gdLst/>
            <a:ahLst/>
            <a:cxnLst/>
            <a:rect l="0" t="0" r="0" b="0"/>
            <a:pathLst>
              <a:path w="151806" h="107157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98226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7" y="107156"/>
                </a:lnTo>
                <a:lnTo>
                  <a:pt x="98226" y="107156"/>
                </a:lnTo>
                <a:lnTo>
                  <a:pt x="125015" y="98226"/>
                </a:lnTo>
                <a:lnTo>
                  <a:pt x="142875" y="89297"/>
                </a:lnTo>
                <a:lnTo>
                  <a:pt x="151805" y="89297"/>
                </a:lnTo>
                <a:lnTo>
                  <a:pt x="151805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43063" y="3277195"/>
            <a:ext cx="26790" cy="312540"/>
          </a:xfrm>
          <a:custGeom>
            <a:avLst/>
            <a:gdLst/>
            <a:ahLst/>
            <a:cxnLst/>
            <a:rect l="0" t="0" r="0" b="0"/>
            <a:pathLst>
              <a:path w="26790" h="312540">
                <a:moveTo>
                  <a:pt x="26789" y="0"/>
                </a:moveTo>
                <a:lnTo>
                  <a:pt x="26789" y="8930"/>
                </a:lnTo>
                <a:lnTo>
                  <a:pt x="2678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8929" y="53578"/>
                </a:lnTo>
                <a:lnTo>
                  <a:pt x="8929" y="7143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303609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768078" y="3277195"/>
            <a:ext cx="223243" cy="294681"/>
          </a:xfrm>
          <a:custGeom>
            <a:avLst/>
            <a:gdLst/>
            <a:ahLst/>
            <a:cxnLst/>
            <a:rect l="0" t="0" r="0" b="0"/>
            <a:pathLst>
              <a:path w="223243" h="294681">
                <a:moveTo>
                  <a:pt x="8930" y="35719"/>
                </a:moveTo>
                <a:lnTo>
                  <a:pt x="8930" y="35719"/>
                </a:lnTo>
                <a:lnTo>
                  <a:pt x="8930" y="26789"/>
                </a:lnTo>
                <a:lnTo>
                  <a:pt x="17860" y="17859"/>
                </a:lnTo>
                <a:lnTo>
                  <a:pt x="26789" y="17859"/>
                </a:lnTo>
                <a:lnTo>
                  <a:pt x="44649" y="893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1785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51805" y="71437"/>
                </a:lnTo>
                <a:lnTo>
                  <a:pt x="151805" y="89297"/>
                </a:lnTo>
                <a:lnTo>
                  <a:pt x="142875" y="107156"/>
                </a:lnTo>
                <a:lnTo>
                  <a:pt x="125016" y="125016"/>
                </a:lnTo>
                <a:lnTo>
                  <a:pt x="116086" y="133945"/>
                </a:lnTo>
                <a:lnTo>
                  <a:pt x="98227" y="133945"/>
                </a:lnTo>
                <a:lnTo>
                  <a:pt x="80367" y="142875"/>
                </a:lnTo>
                <a:lnTo>
                  <a:pt x="6250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53578" y="142875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7" y="133945"/>
                </a:lnTo>
                <a:lnTo>
                  <a:pt x="125016" y="142875"/>
                </a:lnTo>
                <a:lnTo>
                  <a:pt x="151805" y="151805"/>
                </a:lnTo>
                <a:lnTo>
                  <a:pt x="178594" y="169664"/>
                </a:lnTo>
                <a:lnTo>
                  <a:pt x="196453" y="178594"/>
                </a:lnTo>
                <a:lnTo>
                  <a:pt x="214313" y="196453"/>
                </a:lnTo>
                <a:lnTo>
                  <a:pt x="223242" y="214312"/>
                </a:lnTo>
                <a:lnTo>
                  <a:pt x="223242" y="232172"/>
                </a:lnTo>
                <a:lnTo>
                  <a:pt x="223242" y="250031"/>
                </a:lnTo>
                <a:lnTo>
                  <a:pt x="223242" y="258961"/>
                </a:lnTo>
                <a:lnTo>
                  <a:pt x="214313" y="276820"/>
                </a:lnTo>
                <a:lnTo>
                  <a:pt x="205383" y="285750"/>
                </a:lnTo>
                <a:lnTo>
                  <a:pt x="187524" y="285750"/>
                </a:lnTo>
                <a:lnTo>
                  <a:pt x="160735" y="294680"/>
                </a:lnTo>
                <a:lnTo>
                  <a:pt x="142875" y="294680"/>
                </a:lnTo>
                <a:lnTo>
                  <a:pt x="116086" y="294680"/>
                </a:lnTo>
                <a:lnTo>
                  <a:pt x="89297" y="294680"/>
                </a:lnTo>
                <a:lnTo>
                  <a:pt x="62508" y="294680"/>
                </a:lnTo>
                <a:lnTo>
                  <a:pt x="35719" y="294680"/>
                </a:lnTo>
                <a:lnTo>
                  <a:pt x="8930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375172" y="3812976"/>
            <a:ext cx="187524" cy="1"/>
          </a:xfrm>
          <a:custGeom>
            <a:avLst/>
            <a:gdLst/>
            <a:ahLst/>
            <a:cxnLst/>
            <a:rect l="0" t="0" r="0" b="0"/>
            <a:pathLst>
              <a:path w="18752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98226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268016" y="4018359"/>
            <a:ext cx="946548" cy="53579"/>
          </a:xfrm>
          <a:custGeom>
            <a:avLst/>
            <a:gdLst/>
            <a:ahLst/>
            <a:cxnLst/>
            <a:rect l="0" t="0" r="0" b="0"/>
            <a:pathLst>
              <a:path w="946548" h="53579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53578" y="17859"/>
                </a:lnTo>
                <a:lnTo>
                  <a:pt x="89297" y="17859"/>
                </a:lnTo>
                <a:lnTo>
                  <a:pt x="133945" y="8930"/>
                </a:lnTo>
                <a:lnTo>
                  <a:pt x="187523" y="8930"/>
                </a:lnTo>
                <a:lnTo>
                  <a:pt x="250031" y="8930"/>
                </a:lnTo>
                <a:lnTo>
                  <a:pt x="303609" y="8930"/>
                </a:lnTo>
                <a:lnTo>
                  <a:pt x="375047" y="8930"/>
                </a:lnTo>
                <a:lnTo>
                  <a:pt x="437554" y="17859"/>
                </a:lnTo>
                <a:lnTo>
                  <a:pt x="508992" y="17859"/>
                </a:lnTo>
                <a:lnTo>
                  <a:pt x="580429" y="17859"/>
                </a:lnTo>
                <a:lnTo>
                  <a:pt x="651867" y="26789"/>
                </a:lnTo>
                <a:lnTo>
                  <a:pt x="723304" y="35719"/>
                </a:lnTo>
                <a:lnTo>
                  <a:pt x="785812" y="35719"/>
                </a:lnTo>
                <a:lnTo>
                  <a:pt x="839390" y="44648"/>
                </a:lnTo>
                <a:lnTo>
                  <a:pt x="892968" y="44648"/>
                </a:lnTo>
                <a:lnTo>
                  <a:pt x="919757" y="44648"/>
                </a:lnTo>
                <a:lnTo>
                  <a:pt x="946547" y="53578"/>
                </a:lnTo>
                <a:lnTo>
                  <a:pt x="946547" y="535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71500" y="2973586"/>
            <a:ext cx="214314" cy="17860"/>
          </a:xfrm>
          <a:custGeom>
            <a:avLst/>
            <a:gdLst/>
            <a:ahLst/>
            <a:cxnLst/>
            <a:rect l="0" t="0" r="0" b="0"/>
            <a:pathLst>
              <a:path w="214314" h="17860">
                <a:moveTo>
                  <a:pt x="53578" y="8929"/>
                </a:moveTo>
                <a:lnTo>
                  <a:pt x="44649" y="8929"/>
                </a:lnTo>
                <a:lnTo>
                  <a:pt x="44649" y="8929"/>
                </a:lnTo>
                <a:lnTo>
                  <a:pt x="26789" y="8929"/>
                </a:lnTo>
                <a:lnTo>
                  <a:pt x="17859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71438" y="17859"/>
                </a:lnTo>
                <a:lnTo>
                  <a:pt x="98227" y="17859"/>
                </a:lnTo>
                <a:lnTo>
                  <a:pt x="133945" y="17859"/>
                </a:lnTo>
                <a:lnTo>
                  <a:pt x="169664" y="17859"/>
                </a:lnTo>
                <a:lnTo>
                  <a:pt x="196453" y="17859"/>
                </a:lnTo>
                <a:lnTo>
                  <a:pt x="214313" y="17859"/>
                </a:lnTo>
                <a:lnTo>
                  <a:pt x="214313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893094" y="3670101"/>
            <a:ext cx="35720" cy="232173"/>
          </a:xfrm>
          <a:custGeom>
            <a:avLst/>
            <a:gdLst/>
            <a:ahLst/>
            <a:cxnLst/>
            <a:rect l="0" t="0" r="0" b="0"/>
            <a:pathLst>
              <a:path w="35720" h="232173">
                <a:moveTo>
                  <a:pt x="35719" y="0"/>
                </a:move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8929" y="98227"/>
                </a:lnTo>
                <a:lnTo>
                  <a:pt x="8929" y="125016"/>
                </a:lnTo>
                <a:lnTo>
                  <a:pt x="0" y="151805"/>
                </a:lnTo>
                <a:lnTo>
                  <a:pt x="0" y="169664"/>
                </a:lnTo>
                <a:lnTo>
                  <a:pt x="0" y="196453"/>
                </a:lnTo>
                <a:lnTo>
                  <a:pt x="0" y="214313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25203" y="4402336"/>
            <a:ext cx="133946" cy="232172"/>
          </a:xfrm>
          <a:custGeom>
            <a:avLst/>
            <a:gdLst/>
            <a:ahLst/>
            <a:cxnLst/>
            <a:rect l="0" t="0" r="0" b="0"/>
            <a:pathLst>
              <a:path w="133946" h="232172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8929"/>
                </a:lnTo>
                <a:lnTo>
                  <a:pt x="44649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87523"/>
                </a:lnTo>
                <a:lnTo>
                  <a:pt x="17860" y="205382"/>
                </a:lnTo>
                <a:lnTo>
                  <a:pt x="35719" y="214312"/>
                </a:lnTo>
                <a:lnTo>
                  <a:pt x="62508" y="223242"/>
                </a:lnTo>
                <a:lnTo>
                  <a:pt x="80367" y="232171"/>
                </a:lnTo>
                <a:lnTo>
                  <a:pt x="107156" y="232171"/>
                </a:lnTo>
                <a:lnTo>
                  <a:pt x="125016" y="232171"/>
                </a:lnTo>
                <a:lnTo>
                  <a:pt x="133945" y="223242"/>
                </a:lnTo>
                <a:lnTo>
                  <a:pt x="133945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77008" y="4393406"/>
            <a:ext cx="44649" cy="419696"/>
          </a:xfrm>
          <a:custGeom>
            <a:avLst/>
            <a:gdLst/>
            <a:ahLst/>
            <a:cxnLst/>
            <a:rect l="0" t="0" r="0" b="0"/>
            <a:pathLst>
              <a:path w="44649" h="419696">
                <a:moveTo>
                  <a:pt x="44648" y="0"/>
                </a:moveTo>
                <a:lnTo>
                  <a:pt x="35719" y="0"/>
                </a:lnTo>
                <a:lnTo>
                  <a:pt x="35719" y="8930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51805"/>
                </a:lnTo>
                <a:lnTo>
                  <a:pt x="8930" y="187523"/>
                </a:lnTo>
                <a:lnTo>
                  <a:pt x="8930" y="232172"/>
                </a:lnTo>
                <a:lnTo>
                  <a:pt x="0" y="276820"/>
                </a:lnTo>
                <a:lnTo>
                  <a:pt x="0" y="312539"/>
                </a:lnTo>
                <a:lnTo>
                  <a:pt x="0" y="348258"/>
                </a:lnTo>
                <a:lnTo>
                  <a:pt x="0" y="383976"/>
                </a:lnTo>
                <a:lnTo>
                  <a:pt x="0" y="401836"/>
                </a:lnTo>
                <a:lnTo>
                  <a:pt x="0" y="419695"/>
                </a:lnTo>
                <a:lnTo>
                  <a:pt x="0" y="4196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28813" y="4473773"/>
            <a:ext cx="276821" cy="428626"/>
          </a:xfrm>
          <a:custGeom>
            <a:avLst/>
            <a:gdLst/>
            <a:ahLst/>
            <a:cxnLst/>
            <a:rect l="0" t="0" r="0" b="0"/>
            <a:pathLst>
              <a:path w="276821" h="428626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89296" y="8930"/>
                </a:lnTo>
                <a:lnTo>
                  <a:pt x="125015" y="17859"/>
                </a:lnTo>
                <a:lnTo>
                  <a:pt x="142875" y="35719"/>
                </a:lnTo>
                <a:lnTo>
                  <a:pt x="169664" y="53578"/>
                </a:lnTo>
                <a:lnTo>
                  <a:pt x="196453" y="80367"/>
                </a:lnTo>
                <a:lnTo>
                  <a:pt x="214312" y="116086"/>
                </a:lnTo>
                <a:lnTo>
                  <a:pt x="223242" y="142875"/>
                </a:lnTo>
                <a:lnTo>
                  <a:pt x="223242" y="178594"/>
                </a:lnTo>
                <a:lnTo>
                  <a:pt x="223242" y="223242"/>
                </a:lnTo>
                <a:lnTo>
                  <a:pt x="205382" y="250031"/>
                </a:lnTo>
                <a:lnTo>
                  <a:pt x="196453" y="285750"/>
                </a:lnTo>
                <a:lnTo>
                  <a:pt x="169664" y="303609"/>
                </a:lnTo>
                <a:lnTo>
                  <a:pt x="142875" y="321469"/>
                </a:lnTo>
                <a:lnTo>
                  <a:pt x="116085" y="330398"/>
                </a:lnTo>
                <a:lnTo>
                  <a:pt x="89296" y="339328"/>
                </a:lnTo>
                <a:lnTo>
                  <a:pt x="71437" y="339328"/>
                </a:lnTo>
                <a:lnTo>
                  <a:pt x="44648" y="339328"/>
                </a:lnTo>
                <a:lnTo>
                  <a:pt x="26789" y="330398"/>
                </a:lnTo>
                <a:lnTo>
                  <a:pt x="17859" y="321469"/>
                </a:lnTo>
                <a:lnTo>
                  <a:pt x="0" y="312539"/>
                </a:lnTo>
                <a:lnTo>
                  <a:pt x="0" y="303609"/>
                </a:lnTo>
                <a:lnTo>
                  <a:pt x="8929" y="294680"/>
                </a:lnTo>
                <a:lnTo>
                  <a:pt x="17859" y="285750"/>
                </a:lnTo>
                <a:lnTo>
                  <a:pt x="35718" y="285750"/>
                </a:lnTo>
                <a:lnTo>
                  <a:pt x="62507" y="285750"/>
                </a:lnTo>
                <a:lnTo>
                  <a:pt x="89296" y="294680"/>
                </a:lnTo>
                <a:lnTo>
                  <a:pt x="125015" y="312539"/>
                </a:lnTo>
                <a:lnTo>
                  <a:pt x="160734" y="339328"/>
                </a:lnTo>
                <a:lnTo>
                  <a:pt x="187523" y="357188"/>
                </a:lnTo>
                <a:lnTo>
                  <a:pt x="223242" y="383977"/>
                </a:lnTo>
                <a:lnTo>
                  <a:pt x="250031" y="401836"/>
                </a:lnTo>
                <a:lnTo>
                  <a:pt x="276820" y="428625"/>
                </a:lnTo>
                <a:lnTo>
                  <a:pt x="276820" y="428625"/>
                </a:lnTo>
                <a:lnTo>
                  <a:pt x="276820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50156" y="4170164"/>
            <a:ext cx="1214439" cy="830462"/>
          </a:xfrm>
          <a:custGeom>
            <a:avLst/>
            <a:gdLst/>
            <a:ahLst/>
            <a:cxnLst/>
            <a:rect l="0" t="0" r="0" b="0"/>
            <a:pathLst>
              <a:path w="1214439" h="830462">
                <a:moveTo>
                  <a:pt x="1134071" y="473273"/>
                </a:moveTo>
                <a:lnTo>
                  <a:pt x="1134071" y="464343"/>
                </a:lnTo>
                <a:lnTo>
                  <a:pt x="1125141" y="446484"/>
                </a:lnTo>
                <a:lnTo>
                  <a:pt x="1116211" y="419695"/>
                </a:lnTo>
                <a:lnTo>
                  <a:pt x="1098352" y="375047"/>
                </a:lnTo>
                <a:lnTo>
                  <a:pt x="1080492" y="339328"/>
                </a:lnTo>
                <a:lnTo>
                  <a:pt x="1044774" y="294679"/>
                </a:lnTo>
                <a:lnTo>
                  <a:pt x="1017985" y="258961"/>
                </a:lnTo>
                <a:lnTo>
                  <a:pt x="982266" y="214312"/>
                </a:lnTo>
                <a:lnTo>
                  <a:pt x="937617" y="178593"/>
                </a:lnTo>
                <a:lnTo>
                  <a:pt x="892969" y="142875"/>
                </a:lnTo>
                <a:lnTo>
                  <a:pt x="839391" y="107156"/>
                </a:lnTo>
                <a:lnTo>
                  <a:pt x="785813" y="71437"/>
                </a:lnTo>
                <a:lnTo>
                  <a:pt x="723305" y="44648"/>
                </a:lnTo>
                <a:lnTo>
                  <a:pt x="651867" y="26789"/>
                </a:lnTo>
                <a:lnTo>
                  <a:pt x="571500" y="8929"/>
                </a:lnTo>
                <a:lnTo>
                  <a:pt x="500063" y="0"/>
                </a:lnTo>
                <a:lnTo>
                  <a:pt x="419696" y="0"/>
                </a:lnTo>
                <a:lnTo>
                  <a:pt x="339328" y="17859"/>
                </a:lnTo>
                <a:lnTo>
                  <a:pt x="267891" y="35718"/>
                </a:lnTo>
                <a:lnTo>
                  <a:pt x="205383" y="62507"/>
                </a:lnTo>
                <a:lnTo>
                  <a:pt x="142875" y="98226"/>
                </a:lnTo>
                <a:lnTo>
                  <a:pt x="89297" y="142875"/>
                </a:lnTo>
                <a:lnTo>
                  <a:pt x="44649" y="187523"/>
                </a:lnTo>
                <a:lnTo>
                  <a:pt x="17860" y="250031"/>
                </a:lnTo>
                <a:lnTo>
                  <a:pt x="0" y="303609"/>
                </a:lnTo>
                <a:lnTo>
                  <a:pt x="0" y="357187"/>
                </a:lnTo>
                <a:lnTo>
                  <a:pt x="17860" y="410765"/>
                </a:lnTo>
                <a:lnTo>
                  <a:pt x="44649" y="464343"/>
                </a:lnTo>
                <a:lnTo>
                  <a:pt x="80367" y="517922"/>
                </a:lnTo>
                <a:lnTo>
                  <a:pt x="125016" y="562570"/>
                </a:lnTo>
                <a:lnTo>
                  <a:pt x="178594" y="607218"/>
                </a:lnTo>
                <a:lnTo>
                  <a:pt x="241102" y="651867"/>
                </a:lnTo>
                <a:lnTo>
                  <a:pt x="303610" y="687586"/>
                </a:lnTo>
                <a:lnTo>
                  <a:pt x="375047" y="723305"/>
                </a:lnTo>
                <a:lnTo>
                  <a:pt x="446485" y="750094"/>
                </a:lnTo>
                <a:lnTo>
                  <a:pt x="526852" y="776883"/>
                </a:lnTo>
                <a:lnTo>
                  <a:pt x="598289" y="803672"/>
                </a:lnTo>
                <a:lnTo>
                  <a:pt x="678657" y="821531"/>
                </a:lnTo>
                <a:lnTo>
                  <a:pt x="759024" y="830461"/>
                </a:lnTo>
                <a:lnTo>
                  <a:pt x="830461" y="830461"/>
                </a:lnTo>
                <a:lnTo>
                  <a:pt x="901899" y="821531"/>
                </a:lnTo>
                <a:lnTo>
                  <a:pt x="973336" y="812602"/>
                </a:lnTo>
                <a:lnTo>
                  <a:pt x="1026914" y="785813"/>
                </a:lnTo>
                <a:lnTo>
                  <a:pt x="1089422" y="759024"/>
                </a:lnTo>
                <a:lnTo>
                  <a:pt x="1125141" y="732234"/>
                </a:lnTo>
                <a:lnTo>
                  <a:pt x="1160860" y="687586"/>
                </a:lnTo>
                <a:lnTo>
                  <a:pt x="1187649" y="642937"/>
                </a:lnTo>
                <a:lnTo>
                  <a:pt x="1205508" y="598289"/>
                </a:lnTo>
                <a:lnTo>
                  <a:pt x="1214438" y="544711"/>
                </a:lnTo>
                <a:lnTo>
                  <a:pt x="1205508" y="491132"/>
                </a:lnTo>
                <a:lnTo>
                  <a:pt x="1196578" y="428625"/>
                </a:lnTo>
                <a:lnTo>
                  <a:pt x="1169789" y="375047"/>
                </a:lnTo>
                <a:lnTo>
                  <a:pt x="1125141" y="312539"/>
                </a:lnTo>
                <a:lnTo>
                  <a:pt x="1080492" y="258961"/>
                </a:lnTo>
                <a:lnTo>
                  <a:pt x="1017985" y="205382"/>
                </a:lnTo>
                <a:lnTo>
                  <a:pt x="946547" y="160734"/>
                </a:lnTo>
                <a:lnTo>
                  <a:pt x="848321" y="107156"/>
                </a:lnTo>
                <a:lnTo>
                  <a:pt x="848321" y="107156"/>
                </a:lnTo>
                <a:lnTo>
                  <a:pt x="848321" y="1071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4, 5, 9, 3, 4, 8, 10, 3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10, 11, 4, 30, 45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4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1, 5, 6, 8, 10, 7, 8, 9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en-US" dirty="0" smtClean="0"/>
              <a:t>5, 8, 9, 1, 2, 5, 7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9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12, 11, 10, 9, 8, 11, 15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1, 1, 8, 9, 8, 12, 5, 6, 7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4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dirty="0" smtClean="0"/>
              <a:t>Questions/Comments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err="1" smtClean="0"/>
              <a:t>Hw</a:t>
            </a:r>
            <a:r>
              <a:rPr lang="en-US" dirty="0" smtClean="0"/>
              <a:t>: worksheet/test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276</TotalTime>
  <Words>329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13.1 Central Tendencies </vt:lpstr>
      <vt:lpstr>Notes</vt:lpstr>
      <vt:lpstr>Median Notes</vt:lpstr>
      <vt:lpstr>Mode Notes</vt:lpstr>
      <vt:lpstr>Range</vt:lpstr>
      <vt:lpstr>Find Mean</vt:lpstr>
      <vt:lpstr>Find Median</vt:lpstr>
      <vt:lpstr>Find Mode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13.1 Central Tendencies </dc:title>
  <dc:creator>admin</dc:creator>
  <cp:lastModifiedBy>Garth Fiedler</cp:lastModifiedBy>
  <cp:revision>13</cp:revision>
  <dcterms:created xsi:type="dcterms:W3CDTF">2011-04-15T17:12:03Z</dcterms:created>
  <dcterms:modified xsi:type="dcterms:W3CDTF">2015-04-06T18:11:19Z</dcterms:modified>
</cp:coreProperties>
</file>