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58" r:id="rId5"/>
    <p:sldId id="273" r:id="rId6"/>
    <p:sldId id="272" r:id="rId7"/>
    <p:sldId id="261" r:id="rId8"/>
    <p:sldId id="271" r:id="rId9"/>
    <p:sldId id="264" r:id="rId10"/>
    <p:sldId id="263" r:id="rId11"/>
    <p:sldId id="274" r:id="rId12"/>
    <p:sldId id="276" r:id="rId13"/>
    <p:sldId id="268" r:id="rId14"/>
    <p:sldId id="269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A86F5-B14D-4E37-A639-AF0DDBE6CE5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CEB82-CE7E-4757-A1F7-EE03CB3F1EFF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A86F5-B14D-4E37-A639-AF0DDBE6CE5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CEB82-CE7E-4757-A1F7-EE03CB3F1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A86F5-B14D-4E37-A639-AF0DDBE6CE5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CEB82-CE7E-4757-A1F7-EE03CB3F1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A86F5-B14D-4E37-A639-AF0DDBE6CE5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CEB82-CE7E-4757-A1F7-EE03CB3F1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A86F5-B14D-4E37-A639-AF0DDBE6CE5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CEB82-CE7E-4757-A1F7-EE03CB3F1E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A86F5-B14D-4E37-A639-AF0DDBE6CE5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CEB82-CE7E-4757-A1F7-EE03CB3F1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A86F5-B14D-4E37-A639-AF0DDBE6CE5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CEB82-CE7E-4757-A1F7-EE03CB3F1EF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A86F5-B14D-4E37-A639-AF0DDBE6CE5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CEB82-CE7E-4757-A1F7-EE03CB3F1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A86F5-B14D-4E37-A639-AF0DDBE6CE5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CEB82-CE7E-4757-A1F7-EE03CB3F1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A86F5-B14D-4E37-A639-AF0DDBE6CE5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CEB82-CE7E-4757-A1F7-EE03CB3F1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99A86F5-B14D-4E37-A639-AF0DDBE6CE5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4FCEB82-CE7E-4757-A1F7-EE03CB3F1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99A86F5-B14D-4E37-A639-AF0DDBE6CE5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4FCEB82-CE7E-4757-A1F7-EE03CB3F1EF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133600"/>
            <a:ext cx="7772400" cy="1975104"/>
          </a:xfrm>
        </p:spPr>
        <p:txBody>
          <a:bodyPr/>
          <a:lstStyle/>
          <a:p>
            <a:r>
              <a:rPr lang="en-US" smtClean="0"/>
              <a:t>11.7 Dilations/Rotation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 Students will be able to explain if a figure’s dilation will be an increase or decrease based on the scale factor.  They will also be able to use the scale factor to draw a dilation given a scale factor.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6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the vertices and then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828800"/>
            <a:ext cx="4876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267200" y="5715000"/>
            <a:ext cx="4343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648200" y="2438400"/>
            <a:ext cx="0" cy="4038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22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Tell me if the graph is a translation/reflection/dilation or rotation.</a:t>
            </a:r>
            <a:endParaRPr lang="en-US" sz="2800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2057400" cy="215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343400"/>
            <a:ext cx="2057400" cy="215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419600"/>
            <a:ext cx="2057400" cy="215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81200"/>
            <a:ext cx="2057400" cy="215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Freeform 46"/>
          <p:cNvSpPr/>
          <p:nvPr/>
        </p:nvSpPr>
        <p:spPr>
          <a:xfrm>
            <a:off x="2286000" y="2812851"/>
            <a:ext cx="53579" cy="71439"/>
          </a:xfrm>
          <a:custGeom>
            <a:avLst/>
            <a:gdLst/>
            <a:ahLst/>
            <a:cxnLst/>
            <a:rect l="0" t="0" r="0" b="0"/>
            <a:pathLst>
              <a:path w="53579" h="71439">
                <a:moveTo>
                  <a:pt x="35719" y="35719"/>
                </a:moveTo>
                <a:lnTo>
                  <a:pt x="35719" y="35719"/>
                </a:lnTo>
                <a:lnTo>
                  <a:pt x="3571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17860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44649"/>
                </a:lnTo>
                <a:lnTo>
                  <a:pt x="53578" y="53578"/>
                </a:lnTo>
                <a:lnTo>
                  <a:pt x="44648" y="62508"/>
                </a:lnTo>
                <a:lnTo>
                  <a:pt x="44648" y="71438"/>
                </a:lnTo>
                <a:lnTo>
                  <a:pt x="35719" y="71438"/>
                </a:lnTo>
                <a:lnTo>
                  <a:pt x="35719" y="71438"/>
                </a:lnTo>
                <a:lnTo>
                  <a:pt x="26789" y="71438"/>
                </a:lnTo>
                <a:lnTo>
                  <a:pt x="17859" y="62508"/>
                </a:lnTo>
                <a:lnTo>
                  <a:pt x="8930" y="62508"/>
                </a:lnTo>
                <a:lnTo>
                  <a:pt x="8930" y="53578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8" y="26789"/>
                </a:lnTo>
                <a:lnTo>
                  <a:pt x="4464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44649"/>
                </a:lnTo>
                <a:lnTo>
                  <a:pt x="44648" y="44649"/>
                </a:lnTo>
                <a:lnTo>
                  <a:pt x="44648" y="44649"/>
                </a:lnTo>
                <a:lnTo>
                  <a:pt x="35719" y="44649"/>
                </a:lnTo>
                <a:lnTo>
                  <a:pt x="3571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616398" y="2821781"/>
            <a:ext cx="62509" cy="44649"/>
          </a:xfrm>
          <a:custGeom>
            <a:avLst/>
            <a:gdLst/>
            <a:ahLst/>
            <a:cxnLst/>
            <a:rect l="0" t="0" r="0" b="0"/>
            <a:pathLst>
              <a:path w="62509" h="44649">
                <a:moveTo>
                  <a:pt x="17860" y="44648"/>
                </a:move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26789"/>
                </a:lnTo>
                <a:lnTo>
                  <a:pt x="17860" y="26789"/>
                </a:lnTo>
                <a:lnTo>
                  <a:pt x="26790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9" y="8930"/>
                </a:lnTo>
                <a:lnTo>
                  <a:pt x="53579" y="8930"/>
                </a:lnTo>
                <a:lnTo>
                  <a:pt x="53579" y="1785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26789"/>
                </a:lnTo>
                <a:lnTo>
                  <a:pt x="62508" y="35719"/>
                </a:lnTo>
                <a:lnTo>
                  <a:pt x="53579" y="35719"/>
                </a:lnTo>
                <a:lnTo>
                  <a:pt x="44649" y="35719"/>
                </a:lnTo>
                <a:lnTo>
                  <a:pt x="44649" y="44648"/>
                </a:lnTo>
                <a:lnTo>
                  <a:pt x="35719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30" y="0"/>
                </a:lnTo>
                <a:lnTo>
                  <a:pt x="17860" y="0"/>
                </a:lnTo>
                <a:lnTo>
                  <a:pt x="26790" y="0"/>
                </a:lnTo>
                <a:lnTo>
                  <a:pt x="35719" y="0"/>
                </a:lnTo>
                <a:lnTo>
                  <a:pt x="44649" y="0"/>
                </a:lnTo>
                <a:lnTo>
                  <a:pt x="53579" y="8930"/>
                </a:lnTo>
                <a:lnTo>
                  <a:pt x="53579" y="8930"/>
                </a:lnTo>
                <a:lnTo>
                  <a:pt x="53579" y="17859"/>
                </a:lnTo>
                <a:lnTo>
                  <a:pt x="53579" y="17859"/>
                </a:lnTo>
                <a:lnTo>
                  <a:pt x="53579" y="17859"/>
                </a:lnTo>
                <a:lnTo>
                  <a:pt x="44649" y="17859"/>
                </a:lnTo>
                <a:lnTo>
                  <a:pt x="44649" y="26789"/>
                </a:lnTo>
                <a:lnTo>
                  <a:pt x="35719" y="26789"/>
                </a:lnTo>
                <a:lnTo>
                  <a:pt x="26790" y="26789"/>
                </a:lnTo>
                <a:lnTo>
                  <a:pt x="17860" y="2678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616398" y="2321719"/>
            <a:ext cx="53580" cy="53579"/>
          </a:xfrm>
          <a:custGeom>
            <a:avLst/>
            <a:gdLst/>
            <a:ahLst/>
            <a:cxnLst/>
            <a:rect l="0" t="0" r="0" b="0"/>
            <a:pathLst>
              <a:path w="53580" h="53579">
                <a:moveTo>
                  <a:pt x="44649" y="17859"/>
                </a:moveTo>
                <a:lnTo>
                  <a:pt x="44649" y="17859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35718"/>
                </a:lnTo>
                <a:lnTo>
                  <a:pt x="17860" y="35718"/>
                </a:lnTo>
                <a:lnTo>
                  <a:pt x="17860" y="35718"/>
                </a:lnTo>
                <a:lnTo>
                  <a:pt x="17860" y="35718"/>
                </a:lnTo>
                <a:lnTo>
                  <a:pt x="17860" y="35718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17860" y="0"/>
                </a:lnTo>
                <a:lnTo>
                  <a:pt x="26790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8929"/>
                </a:lnTo>
                <a:lnTo>
                  <a:pt x="44649" y="8929"/>
                </a:lnTo>
                <a:lnTo>
                  <a:pt x="53579" y="17859"/>
                </a:lnTo>
                <a:lnTo>
                  <a:pt x="53579" y="26789"/>
                </a:lnTo>
                <a:lnTo>
                  <a:pt x="44649" y="35718"/>
                </a:lnTo>
                <a:lnTo>
                  <a:pt x="44649" y="44648"/>
                </a:lnTo>
                <a:lnTo>
                  <a:pt x="35719" y="53578"/>
                </a:lnTo>
                <a:lnTo>
                  <a:pt x="26790" y="53578"/>
                </a:lnTo>
                <a:lnTo>
                  <a:pt x="26790" y="53578"/>
                </a:lnTo>
                <a:lnTo>
                  <a:pt x="1786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8930" y="35718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26790" y="8929"/>
                </a:lnTo>
                <a:lnTo>
                  <a:pt x="26790" y="8929"/>
                </a:lnTo>
                <a:lnTo>
                  <a:pt x="26790" y="8929"/>
                </a:lnTo>
                <a:lnTo>
                  <a:pt x="26790" y="17859"/>
                </a:lnTo>
                <a:lnTo>
                  <a:pt x="26790" y="17859"/>
                </a:lnTo>
                <a:lnTo>
                  <a:pt x="2679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294930" y="2330648"/>
            <a:ext cx="401837" cy="526853"/>
          </a:xfrm>
          <a:custGeom>
            <a:avLst/>
            <a:gdLst/>
            <a:ahLst/>
            <a:cxnLst/>
            <a:rect l="0" t="0" r="0" b="0"/>
            <a:pathLst>
              <a:path w="401837" h="526853">
                <a:moveTo>
                  <a:pt x="357187" y="0"/>
                </a:moveTo>
                <a:lnTo>
                  <a:pt x="357187" y="0"/>
                </a:lnTo>
                <a:lnTo>
                  <a:pt x="357187" y="0"/>
                </a:lnTo>
                <a:lnTo>
                  <a:pt x="357187" y="0"/>
                </a:lnTo>
                <a:lnTo>
                  <a:pt x="357187" y="0"/>
                </a:lnTo>
                <a:lnTo>
                  <a:pt x="357187" y="8930"/>
                </a:lnTo>
                <a:lnTo>
                  <a:pt x="357187" y="17860"/>
                </a:lnTo>
                <a:lnTo>
                  <a:pt x="357187" y="17860"/>
                </a:lnTo>
                <a:lnTo>
                  <a:pt x="357187" y="26789"/>
                </a:lnTo>
                <a:lnTo>
                  <a:pt x="357187" y="44649"/>
                </a:lnTo>
                <a:lnTo>
                  <a:pt x="357187" y="53578"/>
                </a:lnTo>
                <a:lnTo>
                  <a:pt x="357187" y="71438"/>
                </a:lnTo>
                <a:lnTo>
                  <a:pt x="366117" y="89297"/>
                </a:lnTo>
                <a:lnTo>
                  <a:pt x="366117" y="107156"/>
                </a:lnTo>
                <a:lnTo>
                  <a:pt x="375047" y="133946"/>
                </a:lnTo>
                <a:lnTo>
                  <a:pt x="375047" y="151805"/>
                </a:lnTo>
                <a:lnTo>
                  <a:pt x="375047" y="178594"/>
                </a:lnTo>
                <a:lnTo>
                  <a:pt x="383976" y="205383"/>
                </a:lnTo>
                <a:lnTo>
                  <a:pt x="383976" y="223243"/>
                </a:lnTo>
                <a:lnTo>
                  <a:pt x="383976" y="250032"/>
                </a:lnTo>
                <a:lnTo>
                  <a:pt x="383976" y="276821"/>
                </a:lnTo>
                <a:lnTo>
                  <a:pt x="383976" y="303610"/>
                </a:lnTo>
                <a:lnTo>
                  <a:pt x="392906" y="330399"/>
                </a:lnTo>
                <a:lnTo>
                  <a:pt x="392906" y="357188"/>
                </a:lnTo>
                <a:lnTo>
                  <a:pt x="392906" y="375047"/>
                </a:lnTo>
                <a:lnTo>
                  <a:pt x="392906" y="401836"/>
                </a:lnTo>
                <a:lnTo>
                  <a:pt x="401836" y="419696"/>
                </a:lnTo>
                <a:lnTo>
                  <a:pt x="401836" y="437555"/>
                </a:lnTo>
                <a:lnTo>
                  <a:pt x="401836" y="455415"/>
                </a:lnTo>
                <a:lnTo>
                  <a:pt x="401836" y="473273"/>
                </a:lnTo>
                <a:lnTo>
                  <a:pt x="401836" y="482203"/>
                </a:lnTo>
                <a:lnTo>
                  <a:pt x="401836" y="491133"/>
                </a:lnTo>
                <a:lnTo>
                  <a:pt x="401836" y="500063"/>
                </a:lnTo>
                <a:lnTo>
                  <a:pt x="401836" y="508992"/>
                </a:lnTo>
                <a:lnTo>
                  <a:pt x="401836" y="508992"/>
                </a:lnTo>
                <a:lnTo>
                  <a:pt x="401836" y="508992"/>
                </a:lnTo>
                <a:lnTo>
                  <a:pt x="392906" y="517922"/>
                </a:lnTo>
                <a:lnTo>
                  <a:pt x="392906" y="517922"/>
                </a:lnTo>
                <a:lnTo>
                  <a:pt x="392906" y="517922"/>
                </a:lnTo>
                <a:lnTo>
                  <a:pt x="392906" y="517922"/>
                </a:lnTo>
                <a:lnTo>
                  <a:pt x="392906" y="517922"/>
                </a:lnTo>
                <a:lnTo>
                  <a:pt x="392906" y="526852"/>
                </a:lnTo>
                <a:lnTo>
                  <a:pt x="392906" y="526852"/>
                </a:lnTo>
                <a:lnTo>
                  <a:pt x="392906" y="526852"/>
                </a:lnTo>
                <a:lnTo>
                  <a:pt x="392906" y="526852"/>
                </a:lnTo>
                <a:lnTo>
                  <a:pt x="392906" y="526852"/>
                </a:lnTo>
                <a:lnTo>
                  <a:pt x="392906" y="526852"/>
                </a:lnTo>
                <a:lnTo>
                  <a:pt x="392906" y="526852"/>
                </a:lnTo>
                <a:lnTo>
                  <a:pt x="392906" y="526852"/>
                </a:lnTo>
                <a:lnTo>
                  <a:pt x="383976" y="526852"/>
                </a:lnTo>
                <a:lnTo>
                  <a:pt x="375047" y="526852"/>
                </a:lnTo>
                <a:lnTo>
                  <a:pt x="366117" y="526852"/>
                </a:lnTo>
                <a:lnTo>
                  <a:pt x="348258" y="526852"/>
                </a:lnTo>
                <a:lnTo>
                  <a:pt x="321468" y="526852"/>
                </a:lnTo>
                <a:lnTo>
                  <a:pt x="303609" y="526852"/>
                </a:lnTo>
                <a:lnTo>
                  <a:pt x="276820" y="526852"/>
                </a:lnTo>
                <a:lnTo>
                  <a:pt x="241101" y="526852"/>
                </a:lnTo>
                <a:lnTo>
                  <a:pt x="214312" y="526852"/>
                </a:lnTo>
                <a:lnTo>
                  <a:pt x="187523" y="526852"/>
                </a:lnTo>
                <a:lnTo>
                  <a:pt x="151804" y="526852"/>
                </a:lnTo>
                <a:lnTo>
                  <a:pt x="125015" y="526852"/>
                </a:lnTo>
                <a:lnTo>
                  <a:pt x="98226" y="526852"/>
                </a:lnTo>
                <a:lnTo>
                  <a:pt x="80367" y="526852"/>
                </a:lnTo>
                <a:lnTo>
                  <a:pt x="53578" y="526852"/>
                </a:lnTo>
                <a:lnTo>
                  <a:pt x="35718" y="526852"/>
                </a:lnTo>
                <a:lnTo>
                  <a:pt x="26789" y="526852"/>
                </a:lnTo>
                <a:lnTo>
                  <a:pt x="8929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0" y="517922"/>
                </a:lnTo>
                <a:lnTo>
                  <a:pt x="0" y="517922"/>
                </a:lnTo>
                <a:lnTo>
                  <a:pt x="0" y="517922"/>
                </a:lnTo>
                <a:lnTo>
                  <a:pt x="8929" y="517922"/>
                </a:lnTo>
                <a:lnTo>
                  <a:pt x="8929" y="517922"/>
                </a:lnTo>
                <a:lnTo>
                  <a:pt x="17859" y="517922"/>
                </a:lnTo>
                <a:lnTo>
                  <a:pt x="17859" y="508992"/>
                </a:lnTo>
                <a:lnTo>
                  <a:pt x="26789" y="508992"/>
                </a:lnTo>
                <a:lnTo>
                  <a:pt x="26789" y="500063"/>
                </a:lnTo>
                <a:lnTo>
                  <a:pt x="35718" y="491133"/>
                </a:lnTo>
                <a:lnTo>
                  <a:pt x="35718" y="482203"/>
                </a:lnTo>
                <a:lnTo>
                  <a:pt x="44648" y="464344"/>
                </a:lnTo>
                <a:lnTo>
                  <a:pt x="53578" y="455415"/>
                </a:lnTo>
                <a:lnTo>
                  <a:pt x="62508" y="437555"/>
                </a:lnTo>
                <a:lnTo>
                  <a:pt x="80367" y="419696"/>
                </a:lnTo>
                <a:lnTo>
                  <a:pt x="89297" y="392907"/>
                </a:lnTo>
                <a:lnTo>
                  <a:pt x="98226" y="375047"/>
                </a:lnTo>
                <a:lnTo>
                  <a:pt x="116086" y="348258"/>
                </a:lnTo>
                <a:lnTo>
                  <a:pt x="133945" y="330399"/>
                </a:lnTo>
                <a:lnTo>
                  <a:pt x="142875" y="303610"/>
                </a:lnTo>
                <a:lnTo>
                  <a:pt x="160734" y="276821"/>
                </a:lnTo>
                <a:lnTo>
                  <a:pt x="178593" y="250032"/>
                </a:lnTo>
                <a:lnTo>
                  <a:pt x="196453" y="232172"/>
                </a:lnTo>
                <a:lnTo>
                  <a:pt x="214312" y="205383"/>
                </a:lnTo>
                <a:lnTo>
                  <a:pt x="232172" y="178594"/>
                </a:lnTo>
                <a:lnTo>
                  <a:pt x="250031" y="160735"/>
                </a:lnTo>
                <a:lnTo>
                  <a:pt x="276820" y="133946"/>
                </a:lnTo>
                <a:lnTo>
                  <a:pt x="294679" y="116086"/>
                </a:lnTo>
                <a:lnTo>
                  <a:pt x="312539" y="89297"/>
                </a:lnTo>
                <a:lnTo>
                  <a:pt x="321468" y="71438"/>
                </a:lnTo>
                <a:lnTo>
                  <a:pt x="339328" y="53578"/>
                </a:lnTo>
                <a:lnTo>
                  <a:pt x="357187" y="35719"/>
                </a:lnTo>
                <a:lnTo>
                  <a:pt x="366117" y="26789"/>
                </a:lnTo>
                <a:lnTo>
                  <a:pt x="375047" y="8930"/>
                </a:lnTo>
                <a:lnTo>
                  <a:pt x="375047" y="0"/>
                </a:lnTo>
                <a:lnTo>
                  <a:pt x="375047" y="0"/>
                </a:lnTo>
                <a:lnTo>
                  <a:pt x="37504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1955602" y="3152179"/>
            <a:ext cx="98227" cy="62509"/>
          </a:xfrm>
          <a:custGeom>
            <a:avLst/>
            <a:gdLst/>
            <a:ahLst/>
            <a:cxnLst/>
            <a:rect l="0" t="0" r="0" b="0"/>
            <a:pathLst>
              <a:path w="98227" h="62509">
                <a:moveTo>
                  <a:pt x="44648" y="35719"/>
                </a:moveTo>
                <a:lnTo>
                  <a:pt x="44648" y="35719"/>
                </a:lnTo>
                <a:lnTo>
                  <a:pt x="44648" y="35719"/>
                </a:lnTo>
                <a:lnTo>
                  <a:pt x="35718" y="35719"/>
                </a:lnTo>
                <a:lnTo>
                  <a:pt x="35718" y="35719"/>
                </a:lnTo>
                <a:lnTo>
                  <a:pt x="35718" y="35719"/>
                </a:lnTo>
                <a:lnTo>
                  <a:pt x="35718" y="26789"/>
                </a:lnTo>
                <a:lnTo>
                  <a:pt x="44648" y="26789"/>
                </a:lnTo>
                <a:lnTo>
                  <a:pt x="44648" y="17860"/>
                </a:lnTo>
                <a:lnTo>
                  <a:pt x="44648" y="8930"/>
                </a:lnTo>
                <a:lnTo>
                  <a:pt x="44648" y="8930"/>
                </a:lnTo>
                <a:lnTo>
                  <a:pt x="53578" y="0"/>
                </a:lnTo>
                <a:lnTo>
                  <a:pt x="62507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9296" y="8930"/>
                </a:lnTo>
                <a:lnTo>
                  <a:pt x="98226" y="8930"/>
                </a:lnTo>
                <a:lnTo>
                  <a:pt x="98226" y="17860"/>
                </a:lnTo>
                <a:lnTo>
                  <a:pt x="98226" y="35719"/>
                </a:lnTo>
                <a:lnTo>
                  <a:pt x="98226" y="44649"/>
                </a:lnTo>
                <a:lnTo>
                  <a:pt x="98226" y="53578"/>
                </a:lnTo>
                <a:lnTo>
                  <a:pt x="89296" y="62508"/>
                </a:lnTo>
                <a:lnTo>
                  <a:pt x="80367" y="62508"/>
                </a:lnTo>
                <a:lnTo>
                  <a:pt x="62507" y="62508"/>
                </a:lnTo>
                <a:lnTo>
                  <a:pt x="53578" y="62508"/>
                </a:lnTo>
                <a:lnTo>
                  <a:pt x="35718" y="62508"/>
                </a:lnTo>
                <a:lnTo>
                  <a:pt x="26789" y="62508"/>
                </a:lnTo>
                <a:lnTo>
                  <a:pt x="17859" y="53578"/>
                </a:lnTo>
                <a:lnTo>
                  <a:pt x="8929" y="53578"/>
                </a:lnTo>
                <a:lnTo>
                  <a:pt x="8929" y="44649"/>
                </a:lnTo>
                <a:lnTo>
                  <a:pt x="0" y="35719"/>
                </a:lnTo>
                <a:lnTo>
                  <a:pt x="0" y="26789"/>
                </a:lnTo>
                <a:lnTo>
                  <a:pt x="8929" y="1786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7" y="17860"/>
                </a:lnTo>
                <a:lnTo>
                  <a:pt x="62507" y="26789"/>
                </a:lnTo>
                <a:lnTo>
                  <a:pt x="62507" y="26789"/>
                </a:lnTo>
                <a:lnTo>
                  <a:pt x="62507" y="35719"/>
                </a:lnTo>
                <a:lnTo>
                  <a:pt x="62507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8" y="35719"/>
                </a:lnTo>
                <a:lnTo>
                  <a:pt x="35718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651992" y="3116461"/>
            <a:ext cx="80368" cy="71438"/>
          </a:xfrm>
          <a:custGeom>
            <a:avLst/>
            <a:gdLst/>
            <a:ahLst/>
            <a:cxnLst/>
            <a:rect l="0" t="0" r="0" b="0"/>
            <a:pathLst>
              <a:path w="80368" h="71438">
                <a:moveTo>
                  <a:pt x="35719" y="53578"/>
                </a:move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35718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9" y="8929"/>
                </a:lnTo>
                <a:lnTo>
                  <a:pt x="53578" y="0"/>
                </a:lnTo>
                <a:lnTo>
                  <a:pt x="62508" y="0"/>
                </a:lnTo>
                <a:lnTo>
                  <a:pt x="62508" y="8929"/>
                </a:lnTo>
                <a:lnTo>
                  <a:pt x="71438" y="8929"/>
                </a:lnTo>
                <a:lnTo>
                  <a:pt x="80367" y="17859"/>
                </a:lnTo>
                <a:lnTo>
                  <a:pt x="80367" y="26789"/>
                </a:lnTo>
                <a:lnTo>
                  <a:pt x="80367" y="35718"/>
                </a:lnTo>
                <a:lnTo>
                  <a:pt x="80367" y="44648"/>
                </a:lnTo>
                <a:lnTo>
                  <a:pt x="80367" y="53578"/>
                </a:lnTo>
                <a:lnTo>
                  <a:pt x="71438" y="62507"/>
                </a:lnTo>
                <a:lnTo>
                  <a:pt x="62508" y="71437"/>
                </a:lnTo>
                <a:lnTo>
                  <a:pt x="44649" y="71437"/>
                </a:lnTo>
                <a:lnTo>
                  <a:pt x="26789" y="71437"/>
                </a:lnTo>
                <a:lnTo>
                  <a:pt x="17860" y="71437"/>
                </a:lnTo>
                <a:lnTo>
                  <a:pt x="8930" y="62507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26789"/>
                </a:lnTo>
                <a:lnTo>
                  <a:pt x="0" y="17859"/>
                </a:ln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44649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44649" y="35718"/>
                </a:lnTo>
                <a:lnTo>
                  <a:pt x="44649" y="35718"/>
                </a:lnTo>
                <a:lnTo>
                  <a:pt x="35719" y="3571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669852" y="3107531"/>
            <a:ext cx="339329" cy="553641"/>
          </a:xfrm>
          <a:custGeom>
            <a:avLst/>
            <a:gdLst/>
            <a:ahLst/>
            <a:cxnLst/>
            <a:rect l="0" t="0" r="0" b="0"/>
            <a:pathLst>
              <a:path w="339329" h="553641">
                <a:moveTo>
                  <a:pt x="17859" y="544711"/>
                </a:moveTo>
                <a:lnTo>
                  <a:pt x="17859" y="544711"/>
                </a:lnTo>
                <a:lnTo>
                  <a:pt x="17859" y="544711"/>
                </a:lnTo>
                <a:lnTo>
                  <a:pt x="17859" y="544711"/>
                </a:lnTo>
                <a:lnTo>
                  <a:pt x="17859" y="544711"/>
                </a:lnTo>
                <a:lnTo>
                  <a:pt x="17859" y="544711"/>
                </a:lnTo>
                <a:lnTo>
                  <a:pt x="17859" y="544711"/>
                </a:lnTo>
                <a:lnTo>
                  <a:pt x="17859" y="544711"/>
                </a:lnTo>
                <a:lnTo>
                  <a:pt x="17859" y="544711"/>
                </a:lnTo>
                <a:lnTo>
                  <a:pt x="17859" y="544711"/>
                </a:lnTo>
                <a:lnTo>
                  <a:pt x="8929" y="535781"/>
                </a:lnTo>
                <a:lnTo>
                  <a:pt x="8929" y="535781"/>
                </a:lnTo>
                <a:lnTo>
                  <a:pt x="8929" y="535781"/>
                </a:lnTo>
                <a:lnTo>
                  <a:pt x="8929" y="526851"/>
                </a:lnTo>
                <a:lnTo>
                  <a:pt x="8929" y="517922"/>
                </a:lnTo>
                <a:lnTo>
                  <a:pt x="8929" y="508992"/>
                </a:lnTo>
                <a:lnTo>
                  <a:pt x="17859" y="508992"/>
                </a:lnTo>
                <a:lnTo>
                  <a:pt x="26789" y="508992"/>
                </a:lnTo>
                <a:lnTo>
                  <a:pt x="26789" y="508992"/>
                </a:lnTo>
                <a:lnTo>
                  <a:pt x="35718" y="508992"/>
                </a:lnTo>
                <a:lnTo>
                  <a:pt x="44648" y="508992"/>
                </a:lnTo>
                <a:lnTo>
                  <a:pt x="44648" y="517922"/>
                </a:lnTo>
                <a:lnTo>
                  <a:pt x="53578" y="517922"/>
                </a:lnTo>
                <a:lnTo>
                  <a:pt x="53578" y="526851"/>
                </a:lnTo>
                <a:lnTo>
                  <a:pt x="53578" y="535781"/>
                </a:lnTo>
                <a:lnTo>
                  <a:pt x="53578" y="535781"/>
                </a:lnTo>
                <a:lnTo>
                  <a:pt x="44648" y="544711"/>
                </a:lnTo>
                <a:lnTo>
                  <a:pt x="35718" y="553640"/>
                </a:lnTo>
                <a:lnTo>
                  <a:pt x="35718" y="553640"/>
                </a:lnTo>
                <a:lnTo>
                  <a:pt x="26789" y="553640"/>
                </a:lnTo>
                <a:lnTo>
                  <a:pt x="17859" y="553640"/>
                </a:lnTo>
                <a:lnTo>
                  <a:pt x="17859" y="553640"/>
                </a:lnTo>
                <a:lnTo>
                  <a:pt x="8929" y="544711"/>
                </a:lnTo>
                <a:lnTo>
                  <a:pt x="0" y="535781"/>
                </a:lnTo>
                <a:lnTo>
                  <a:pt x="0" y="535781"/>
                </a:lnTo>
                <a:lnTo>
                  <a:pt x="0" y="526851"/>
                </a:lnTo>
                <a:lnTo>
                  <a:pt x="0" y="517922"/>
                </a:lnTo>
                <a:lnTo>
                  <a:pt x="0" y="508992"/>
                </a:lnTo>
                <a:lnTo>
                  <a:pt x="0" y="500062"/>
                </a:lnTo>
                <a:lnTo>
                  <a:pt x="8929" y="500062"/>
                </a:lnTo>
                <a:lnTo>
                  <a:pt x="17859" y="500062"/>
                </a:lnTo>
                <a:lnTo>
                  <a:pt x="17859" y="500062"/>
                </a:lnTo>
                <a:lnTo>
                  <a:pt x="26789" y="508992"/>
                </a:lnTo>
                <a:lnTo>
                  <a:pt x="26789" y="508992"/>
                </a:lnTo>
                <a:lnTo>
                  <a:pt x="35718" y="508992"/>
                </a:lnTo>
                <a:lnTo>
                  <a:pt x="35718" y="517922"/>
                </a:lnTo>
                <a:lnTo>
                  <a:pt x="35718" y="526851"/>
                </a:lnTo>
                <a:lnTo>
                  <a:pt x="35718" y="535781"/>
                </a:lnTo>
                <a:lnTo>
                  <a:pt x="35718" y="535781"/>
                </a:lnTo>
                <a:lnTo>
                  <a:pt x="35718" y="544711"/>
                </a:lnTo>
                <a:lnTo>
                  <a:pt x="26789" y="553640"/>
                </a:lnTo>
                <a:lnTo>
                  <a:pt x="26789" y="553640"/>
                </a:lnTo>
                <a:lnTo>
                  <a:pt x="26789" y="553640"/>
                </a:lnTo>
                <a:lnTo>
                  <a:pt x="17859" y="553640"/>
                </a:lnTo>
                <a:lnTo>
                  <a:pt x="17859" y="553640"/>
                </a:lnTo>
                <a:lnTo>
                  <a:pt x="17859" y="553640"/>
                </a:lnTo>
                <a:lnTo>
                  <a:pt x="17859" y="553640"/>
                </a:lnTo>
                <a:lnTo>
                  <a:pt x="17859" y="544711"/>
                </a:lnTo>
                <a:lnTo>
                  <a:pt x="17859" y="544711"/>
                </a:lnTo>
                <a:lnTo>
                  <a:pt x="17859" y="535781"/>
                </a:lnTo>
                <a:lnTo>
                  <a:pt x="17859" y="535781"/>
                </a:lnTo>
                <a:lnTo>
                  <a:pt x="17859" y="526851"/>
                </a:lnTo>
                <a:lnTo>
                  <a:pt x="17859" y="526851"/>
                </a:lnTo>
                <a:lnTo>
                  <a:pt x="26789" y="517922"/>
                </a:lnTo>
                <a:lnTo>
                  <a:pt x="26789" y="517922"/>
                </a:lnTo>
                <a:lnTo>
                  <a:pt x="26789" y="517922"/>
                </a:lnTo>
                <a:lnTo>
                  <a:pt x="26789" y="508992"/>
                </a:lnTo>
                <a:lnTo>
                  <a:pt x="26789" y="508992"/>
                </a:lnTo>
                <a:lnTo>
                  <a:pt x="26789" y="500062"/>
                </a:lnTo>
                <a:lnTo>
                  <a:pt x="26789" y="491133"/>
                </a:lnTo>
                <a:lnTo>
                  <a:pt x="26789" y="482203"/>
                </a:lnTo>
                <a:lnTo>
                  <a:pt x="26789" y="473273"/>
                </a:lnTo>
                <a:lnTo>
                  <a:pt x="26789" y="464344"/>
                </a:lnTo>
                <a:lnTo>
                  <a:pt x="26789" y="446484"/>
                </a:lnTo>
                <a:lnTo>
                  <a:pt x="26789" y="428625"/>
                </a:lnTo>
                <a:lnTo>
                  <a:pt x="26789" y="419695"/>
                </a:lnTo>
                <a:lnTo>
                  <a:pt x="26789" y="401836"/>
                </a:lnTo>
                <a:lnTo>
                  <a:pt x="26789" y="383976"/>
                </a:lnTo>
                <a:lnTo>
                  <a:pt x="26789" y="366117"/>
                </a:lnTo>
                <a:lnTo>
                  <a:pt x="26789" y="348258"/>
                </a:lnTo>
                <a:lnTo>
                  <a:pt x="26789" y="321469"/>
                </a:lnTo>
                <a:lnTo>
                  <a:pt x="35718" y="303609"/>
                </a:lnTo>
                <a:lnTo>
                  <a:pt x="35718" y="285750"/>
                </a:lnTo>
                <a:lnTo>
                  <a:pt x="35718" y="267890"/>
                </a:lnTo>
                <a:lnTo>
                  <a:pt x="35718" y="250031"/>
                </a:lnTo>
                <a:lnTo>
                  <a:pt x="35718" y="232172"/>
                </a:lnTo>
                <a:lnTo>
                  <a:pt x="44648" y="214312"/>
                </a:lnTo>
                <a:lnTo>
                  <a:pt x="44648" y="196453"/>
                </a:lnTo>
                <a:lnTo>
                  <a:pt x="44648" y="178594"/>
                </a:lnTo>
                <a:lnTo>
                  <a:pt x="44648" y="160734"/>
                </a:lnTo>
                <a:lnTo>
                  <a:pt x="35718" y="142875"/>
                </a:lnTo>
                <a:lnTo>
                  <a:pt x="35718" y="133945"/>
                </a:lnTo>
                <a:lnTo>
                  <a:pt x="35718" y="116086"/>
                </a:lnTo>
                <a:lnTo>
                  <a:pt x="35718" y="98226"/>
                </a:lnTo>
                <a:lnTo>
                  <a:pt x="44648" y="89297"/>
                </a:lnTo>
                <a:lnTo>
                  <a:pt x="35718" y="80367"/>
                </a:lnTo>
                <a:lnTo>
                  <a:pt x="35718" y="62508"/>
                </a:lnTo>
                <a:lnTo>
                  <a:pt x="35718" y="53578"/>
                </a:lnTo>
                <a:lnTo>
                  <a:pt x="35718" y="44648"/>
                </a:lnTo>
                <a:lnTo>
                  <a:pt x="35718" y="35719"/>
                </a:lnTo>
                <a:lnTo>
                  <a:pt x="35718" y="35719"/>
                </a:lnTo>
                <a:lnTo>
                  <a:pt x="35718" y="26789"/>
                </a:lnTo>
                <a:lnTo>
                  <a:pt x="35718" y="26789"/>
                </a:lnTo>
                <a:lnTo>
                  <a:pt x="44648" y="26789"/>
                </a:lnTo>
                <a:lnTo>
                  <a:pt x="44648" y="17859"/>
                </a:lnTo>
                <a:lnTo>
                  <a:pt x="53578" y="17859"/>
                </a:lnTo>
                <a:lnTo>
                  <a:pt x="62507" y="17859"/>
                </a:lnTo>
                <a:lnTo>
                  <a:pt x="71437" y="17859"/>
                </a:lnTo>
                <a:lnTo>
                  <a:pt x="89296" y="26789"/>
                </a:lnTo>
                <a:lnTo>
                  <a:pt x="107156" y="26789"/>
                </a:lnTo>
                <a:lnTo>
                  <a:pt x="125015" y="17859"/>
                </a:lnTo>
                <a:lnTo>
                  <a:pt x="151804" y="17859"/>
                </a:lnTo>
                <a:lnTo>
                  <a:pt x="169664" y="17859"/>
                </a:lnTo>
                <a:lnTo>
                  <a:pt x="196453" y="17859"/>
                </a:lnTo>
                <a:lnTo>
                  <a:pt x="214312" y="17859"/>
                </a:lnTo>
                <a:lnTo>
                  <a:pt x="241101" y="17859"/>
                </a:lnTo>
                <a:lnTo>
                  <a:pt x="250031" y="17859"/>
                </a:lnTo>
                <a:lnTo>
                  <a:pt x="267890" y="17859"/>
                </a:lnTo>
                <a:lnTo>
                  <a:pt x="276820" y="17859"/>
                </a:lnTo>
                <a:lnTo>
                  <a:pt x="294679" y="17859"/>
                </a:lnTo>
                <a:lnTo>
                  <a:pt x="294679" y="17859"/>
                </a:lnTo>
                <a:lnTo>
                  <a:pt x="303609" y="8930"/>
                </a:lnTo>
                <a:lnTo>
                  <a:pt x="312539" y="8930"/>
                </a:lnTo>
                <a:lnTo>
                  <a:pt x="312539" y="8930"/>
                </a:lnTo>
                <a:lnTo>
                  <a:pt x="321468" y="8930"/>
                </a:lnTo>
                <a:lnTo>
                  <a:pt x="321468" y="0"/>
                </a:lnTo>
                <a:lnTo>
                  <a:pt x="330398" y="0"/>
                </a:lnTo>
                <a:lnTo>
                  <a:pt x="330398" y="0"/>
                </a:lnTo>
                <a:lnTo>
                  <a:pt x="330398" y="0"/>
                </a:lnTo>
                <a:lnTo>
                  <a:pt x="330398" y="0"/>
                </a:lnTo>
                <a:lnTo>
                  <a:pt x="330398" y="0"/>
                </a:lnTo>
                <a:lnTo>
                  <a:pt x="339328" y="0"/>
                </a:lnTo>
                <a:lnTo>
                  <a:pt x="339328" y="0"/>
                </a:lnTo>
                <a:lnTo>
                  <a:pt x="339328" y="0"/>
                </a:lnTo>
                <a:lnTo>
                  <a:pt x="339328" y="8930"/>
                </a:lnTo>
                <a:lnTo>
                  <a:pt x="339328" y="8930"/>
                </a:lnTo>
                <a:lnTo>
                  <a:pt x="339328" y="17859"/>
                </a:lnTo>
                <a:lnTo>
                  <a:pt x="339328" y="17859"/>
                </a:lnTo>
                <a:lnTo>
                  <a:pt x="339328" y="26789"/>
                </a:lnTo>
                <a:lnTo>
                  <a:pt x="339328" y="26789"/>
                </a:lnTo>
                <a:lnTo>
                  <a:pt x="339328" y="35719"/>
                </a:lnTo>
                <a:lnTo>
                  <a:pt x="339328" y="44648"/>
                </a:lnTo>
                <a:lnTo>
                  <a:pt x="339328" y="53578"/>
                </a:lnTo>
                <a:lnTo>
                  <a:pt x="330398" y="71437"/>
                </a:lnTo>
                <a:lnTo>
                  <a:pt x="330398" y="80367"/>
                </a:lnTo>
                <a:lnTo>
                  <a:pt x="321468" y="98226"/>
                </a:lnTo>
                <a:lnTo>
                  <a:pt x="321468" y="107156"/>
                </a:lnTo>
                <a:lnTo>
                  <a:pt x="312539" y="125015"/>
                </a:lnTo>
                <a:lnTo>
                  <a:pt x="303609" y="142875"/>
                </a:lnTo>
                <a:lnTo>
                  <a:pt x="294679" y="160734"/>
                </a:lnTo>
                <a:lnTo>
                  <a:pt x="285750" y="178594"/>
                </a:lnTo>
                <a:lnTo>
                  <a:pt x="276820" y="196453"/>
                </a:lnTo>
                <a:lnTo>
                  <a:pt x="267890" y="214312"/>
                </a:lnTo>
                <a:lnTo>
                  <a:pt x="258961" y="241101"/>
                </a:lnTo>
                <a:lnTo>
                  <a:pt x="250031" y="258961"/>
                </a:lnTo>
                <a:lnTo>
                  <a:pt x="232171" y="285750"/>
                </a:lnTo>
                <a:lnTo>
                  <a:pt x="223242" y="303609"/>
                </a:lnTo>
                <a:lnTo>
                  <a:pt x="214312" y="321469"/>
                </a:lnTo>
                <a:lnTo>
                  <a:pt x="196453" y="339328"/>
                </a:lnTo>
                <a:lnTo>
                  <a:pt x="187523" y="357187"/>
                </a:lnTo>
                <a:lnTo>
                  <a:pt x="178593" y="375047"/>
                </a:lnTo>
                <a:lnTo>
                  <a:pt x="160734" y="401836"/>
                </a:lnTo>
                <a:lnTo>
                  <a:pt x="151804" y="419695"/>
                </a:lnTo>
                <a:lnTo>
                  <a:pt x="142875" y="428625"/>
                </a:lnTo>
                <a:lnTo>
                  <a:pt x="133945" y="446484"/>
                </a:lnTo>
                <a:lnTo>
                  <a:pt x="116086" y="455414"/>
                </a:lnTo>
                <a:lnTo>
                  <a:pt x="107156" y="473273"/>
                </a:lnTo>
                <a:lnTo>
                  <a:pt x="107156" y="482203"/>
                </a:lnTo>
                <a:lnTo>
                  <a:pt x="98226" y="491133"/>
                </a:lnTo>
                <a:lnTo>
                  <a:pt x="89296" y="500062"/>
                </a:lnTo>
                <a:lnTo>
                  <a:pt x="89296" y="508992"/>
                </a:lnTo>
                <a:lnTo>
                  <a:pt x="80367" y="517922"/>
                </a:lnTo>
                <a:lnTo>
                  <a:pt x="80367" y="517922"/>
                </a:lnTo>
                <a:lnTo>
                  <a:pt x="80367" y="51792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982391" y="5223867"/>
            <a:ext cx="62508" cy="71439"/>
          </a:xfrm>
          <a:custGeom>
            <a:avLst/>
            <a:gdLst/>
            <a:ahLst/>
            <a:cxnLst/>
            <a:rect l="0" t="0" r="0" b="0"/>
            <a:pathLst>
              <a:path w="62508" h="71439">
                <a:moveTo>
                  <a:pt x="44648" y="26789"/>
                </a:moveTo>
                <a:lnTo>
                  <a:pt x="3571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17860"/>
                </a:lnTo>
                <a:lnTo>
                  <a:pt x="35718" y="17860"/>
                </a:lnTo>
                <a:lnTo>
                  <a:pt x="35718" y="17860"/>
                </a:lnTo>
                <a:lnTo>
                  <a:pt x="35718" y="17860"/>
                </a:lnTo>
                <a:lnTo>
                  <a:pt x="35718" y="17860"/>
                </a:lnTo>
                <a:lnTo>
                  <a:pt x="44648" y="17860"/>
                </a:lnTo>
                <a:lnTo>
                  <a:pt x="53578" y="17860"/>
                </a:lnTo>
                <a:lnTo>
                  <a:pt x="53578" y="26789"/>
                </a:lnTo>
                <a:lnTo>
                  <a:pt x="62507" y="26789"/>
                </a:lnTo>
                <a:lnTo>
                  <a:pt x="62507" y="35719"/>
                </a:lnTo>
                <a:lnTo>
                  <a:pt x="62507" y="35719"/>
                </a:lnTo>
                <a:lnTo>
                  <a:pt x="62507" y="44649"/>
                </a:lnTo>
                <a:lnTo>
                  <a:pt x="62507" y="53578"/>
                </a:lnTo>
                <a:lnTo>
                  <a:pt x="53578" y="53578"/>
                </a:lnTo>
                <a:lnTo>
                  <a:pt x="53578" y="62508"/>
                </a:lnTo>
                <a:lnTo>
                  <a:pt x="44648" y="62508"/>
                </a:lnTo>
                <a:lnTo>
                  <a:pt x="35718" y="71438"/>
                </a:lnTo>
                <a:lnTo>
                  <a:pt x="26789" y="62508"/>
                </a:lnTo>
                <a:lnTo>
                  <a:pt x="17859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0" y="53578"/>
                </a:lnTo>
                <a:lnTo>
                  <a:pt x="8929" y="53578"/>
                </a:lnTo>
                <a:lnTo>
                  <a:pt x="8929" y="44649"/>
                </a:lnTo>
                <a:lnTo>
                  <a:pt x="8929" y="35719"/>
                </a:lnTo>
                <a:lnTo>
                  <a:pt x="17859" y="35719"/>
                </a:lnTo>
                <a:lnTo>
                  <a:pt x="26789" y="35719"/>
                </a:lnTo>
                <a:lnTo>
                  <a:pt x="35718" y="35719"/>
                </a:lnTo>
                <a:lnTo>
                  <a:pt x="44648" y="35719"/>
                </a:lnTo>
                <a:lnTo>
                  <a:pt x="53578" y="35719"/>
                </a:lnTo>
                <a:lnTo>
                  <a:pt x="53578" y="44649"/>
                </a:lnTo>
                <a:lnTo>
                  <a:pt x="62507" y="44649"/>
                </a:lnTo>
                <a:lnTo>
                  <a:pt x="62507" y="53578"/>
                </a:lnTo>
                <a:lnTo>
                  <a:pt x="62507" y="53578"/>
                </a:lnTo>
                <a:lnTo>
                  <a:pt x="53578" y="62508"/>
                </a:lnTo>
                <a:lnTo>
                  <a:pt x="53578" y="62508"/>
                </a:lnTo>
                <a:lnTo>
                  <a:pt x="44648" y="71438"/>
                </a:lnTo>
                <a:lnTo>
                  <a:pt x="35718" y="71438"/>
                </a:lnTo>
                <a:lnTo>
                  <a:pt x="35718" y="71438"/>
                </a:lnTo>
                <a:lnTo>
                  <a:pt x="26789" y="71438"/>
                </a:lnTo>
                <a:lnTo>
                  <a:pt x="26789" y="71438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53578"/>
                </a:lnTo>
                <a:lnTo>
                  <a:pt x="17859" y="44649"/>
                </a:lnTo>
                <a:lnTo>
                  <a:pt x="8929" y="35719"/>
                </a:lnTo>
                <a:lnTo>
                  <a:pt x="8929" y="26789"/>
                </a:lnTo>
                <a:lnTo>
                  <a:pt x="17859" y="26789"/>
                </a:lnTo>
                <a:lnTo>
                  <a:pt x="1785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35718" y="17860"/>
                </a:lnTo>
                <a:lnTo>
                  <a:pt x="35718" y="26789"/>
                </a:lnTo>
                <a:lnTo>
                  <a:pt x="44648" y="26789"/>
                </a:lnTo>
                <a:lnTo>
                  <a:pt x="44648" y="35719"/>
                </a:lnTo>
                <a:lnTo>
                  <a:pt x="44648" y="44649"/>
                </a:lnTo>
                <a:lnTo>
                  <a:pt x="44648" y="53578"/>
                </a:lnTo>
                <a:lnTo>
                  <a:pt x="44648" y="53578"/>
                </a:lnTo>
                <a:lnTo>
                  <a:pt x="44648" y="62508"/>
                </a:lnTo>
                <a:lnTo>
                  <a:pt x="35718" y="62508"/>
                </a:lnTo>
                <a:lnTo>
                  <a:pt x="35718" y="62508"/>
                </a:lnTo>
                <a:lnTo>
                  <a:pt x="26789" y="62508"/>
                </a:lnTo>
                <a:lnTo>
                  <a:pt x="26789" y="62508"/>
                </a:lnTo>
                <a:lnTo>
                  <a:pt x="26789" y="53578"/>
                </a:lnTo>
                <a:lnTo>
                  <a:pt x="17859" y="53578"/>
                </a:lnTo>
                <a:lnTo>
                  <a:pt x="17859" y="4464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8" y="17860"/>
                </a:lnTo>
                <a:lnTo>
                  <a:pt x="35718" y="17860"/>
                </a:lnTo>
                <a:lnTo>
                  <a:pt x="4464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62507" y="17860"/>
                </a:lnTo>
                <a:lnTo>
                  <a:pt x="62507" y="26789"/>
                </a:lnTo>
                <a:lnTo>
                  <a:pt x="62507" y="26789"/>
                </a:lnTo>
                <a:lnTo>
                  <a:pt x="62507" y="35719"/>
                </a:lnTo>
                <a:lnTo>
                  <a:pt x="53578" y="35719"/>
                </a:lnTo>
                <a:lnTo>
                  <a:pt x="44648" y="44649"/>
                </a:lnTo>
                <a:lnTo>
                  <a:pt x="44648" y="44649"/>
                </a:lnTo>
                <a:lnTo>
                  <a:pt x="35718" y="44649"/>
                </a:lnTo>
                <a:lnTo>
                  <a:pt x="26789" y="44649"/>
                </a:lnTo>
                <a:lnTo>
                  <a:pt x="17859" y="44649"/>
                </a:lnTo>
                <a:lnTo>
                  <a:pt x="17859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321719" y="5223867"/>
            <a:ext cx="62509" cy="71439"/>
          </a:xfrm>
          <a:custGeom>
            <a:avLst/>
            <a:gdLst/>
            <a:ahLst/>
            <a:cxnLst/>
            <a:rect l="0" t="0" r="0" b="0"/>
            <a:pathLst>
              <a:path w="62509" h="71439">
                <a:moveTo>
                  <a:pt x="8929" y="26789"/>
                </a:move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53578" y="26789"/>
                </a:lnTo>
                <a:lnTo>
                  <a:pt x="53578" y="26789"/>
                </a:lnTo>
                <a:lnTo>
                  <a:pt x="62508" y="35719"/>
                </a:lnTo>
                <a:lnTo>
                  <a:pt x="62508" y="44649"/>
                </a:lnTo>
                <a:lnTo>
                  <a:pt x="53578" y="53578"/>
                </a:lnTo>
                <a:lnTo>
                  <a:pt x="53578" y="53578"/>
                </a:lnTo>
                <a:lnTo>
                  <a:pt x="44648" y="62508"/>
                </a:lnTo>
                <a:lnTo>
                  <a:pt x="35719" y="62508"/>
                </a:lnTo>
                <a:lnTo>
                  <a:pt x="26789" y="71438"/>
                </a:lnTo>
                <a:lnTo>
                  <a:pt x="26789" y="62508"/>
                </a:lnTo>
                <a:lnTo>
                  <a:pt x="17859" y="62508"/>
                </a:lnTo>
                <a:lnTo>
                  <a:pt x="8929" y="62508"/>
                </a:lnTo>
                <a:lnTo>
                  <a:pt x="8929" y="53578"/>
                </a:lnTo>
                <a:lnTo>
                  <a:pt x="8929" y="53578"/>
                </a:lnTo>
                <a:lnTo>
                  <a:pt x="8929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44648" y="17860"/>
                </a:lnTo>
                <a:lnTo>
                  <a:pt x="44648" y="2678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8" y="44649"/>
                </a:lnTo>
                <a:lnTo>
                  <a:pt x="44648" y="44649"/>
                </a:lnTo>
                <a:lnTo>
                  <a:pt x="35719" y="53578"/>
                </a:lnTo>
                <a:lnTo>
                  <a:pt x="35719" y="53578"/>
                </a:lnTo>
                <a:lnTo>
                  <a:pt x="35719" y="53578"/>
                </a:lnTo>
                <a:lnTo>
                  <a:pt x="26789" y="53578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44649"/>
                </a:lnTo>
                <a:lnTo>
                  <a:pt x="44648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26789" y="44649"/>
                </a:lnTo>
                <a:lnTo>
                  <a:pt x="26789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134195" y="4902398"/>
            <a:ext cx="98228" cy="80369"/>
          </a:xfrm>
          <a:custGeom>
            <a:avLst/>
            <a:gdLst/>
            <a:ahLst/>
            <a:cxnLst/>
            <a:rect l="0" t="0" r="0" b="0"/>
            <a:pathLst>
              <a:path w="98228" h="80369">
                <a:moveTo>
                  <a:pt x="35719" y="35719"/>
                </a:move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26790"/>
                </a:lnTo>
                <a:lnTo>
                  <a:pt x="35719" y="26790"/>
                </a:lnTo>
                <a:lnTo>
                  <a:pt x="35719" y="26790"/>
                </a:lnTo>
                <a:lnTo>
                  <a:pt x="35719" y="26790"/>
                </a:lnTo>
                <a:lnTo>
                  <a:pt x="35719" y="2679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71438" y="17860"/>
                </a:lnTo>
                <a:lnTo>
                  <a:pt x="71438" y="26790"/>
                </a:lnTo>
                <a:lnTo>
                  <a:pt x="80368" y="35719"/>
                </a:lnTo>
                <a:lnTo>
                  <a:pt x="80368" y="44649"/>
                </a:lnTo>
                <a:lnTo>
                  <a:pt x="80368" y="53579"/>
                </a:lnTo>
                <a:lnTo>
                  <a:pt x="80368" y="62508"/>
                </a:lnTo>
                <a:lnTo>
                  <a:pt x="80368" y="71438"/>
                </a:lnTo>
                <a:lnTo>
                  <a:pt x="71438" y="71438"/>
                </a:lnTo>
                <a:lnTo>
                  <a:pt x="71438" y="80368"/>
                </a:lnTo>
                <a:lnTo>
                  <a:pt x="62508" y="80368"/>
                </a:lnTo>
                <a:lnTo>
                  <a:pt x="62508" y="80368"/>
                </a:lnTo>
                <a:lnTo>
                  <a:pt x="62508" y="71438"/>
                </a:lnTo>
                <a:lnTo>
                  <a:pt x="53578" y="71438"/>
                </a:lnTo>
                <a:lnTo>
                  <a:pt x="53578" y="62508"/>
                </a:lnTo>
                <a:lnTo>
                  <a:pt x="53578" y="53579"/>
                </a:lnTo>
                <a:lnTo>
                  <a:pt x="53578" y="44649"/>
                </a:lnTo>
                <a:lnTo>
                  <a:pt x="53578" y="35719"/>
                </a:lnTo>
                <a:lnTo>
                  <a:pt x="53578" y="26790"/>
                </a:lnTo>
                <a:lnTo>
                  <a:pt x="53578" y="26790"/>
                </a:lnTo>
                <a:lnTo>
                  <a:pt x="53578" y="26790"/>
                </a:lnTo>
                <a:lnTo>
                  <a:pt x="53578" y="17860"/>
                </a:lnTo>
                <a:lnTo>
                  <a:pt x="62508" y="26790"/>
                </a:lnTo>
                <a:lnTo>
                  <a:pt x="62508" y="26790"/>
                </a:lnTo>
                <a:lnTo>
                  <a:pt x="71438" y="26790"/>
                </a:lnTo>
                <a:lnTo>
                  <a:pt x="80368" y="35719"/>
                </a:lnTo>
                <a:lnTo>
                  <a:pt x="80368" y="44649"/>
                </a:lnTo>
                <a:lnTo>
                  <a:pt x="89297" y="44649"/>
                </a:lnTo>
                <a:lnTo>
                  <a:pt x="98227" y="53579"/>
                </a:lnTo>
                <a:lnTo>
                  <a:pt x="98227" y="53579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80368" y="62508"/>
                </a:lnTo>
                <a:lnTo>
                  <a:pt x="80368" y="62508"/>
                </a:lnTo>
                <a:lnTo>
                  <a:pt x="71438" y="62508"/>
                </a:lnTo>
                <a:lnTo>
                  <a:pt x="62508" y="53579"/>
                </a:lnTo>
                <a:lnTo>
                  <a:pt x="62508" y="5357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35719"/>
                </a:lnTo>
                <a:lnTo>
                  <a:pt x="44649" y="26790"/>
                </a:lnTo>
                <a:lnTo>
                  <a:pt x="44649" y="26790"/>
                </a:lnTo>
                <a:lnTo>
                  <a:pt x="44649" y="26790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53578" y="26790"/>
                </a:lnTo>
                <a:lnTo>
                  <a:pt x="53578" y="26790"/>
                </a:lnTo>
                <a:lnTo>
                  <a:pt x="62508" y="26790"/>
                </a:lnTo>
                <a:lnTo>
                  <a:pt x="71438" y="35719"/>
                </a:lnTo>
                <a:lnTo>
                  <a:pt x="71438" y="35719"/>
                </a:lnTo>
                <a:lnTo>
                  <a:pt x="71438" y="44649"/>
                </a:lnTo>
                <a:lnTo>
                  <a:pt x="71438" y="44649"/>
                </a:lnTo>
                <a:lnTo>
                  <a:pt x="71438" y="44649"/>
                </a:lnTo>
                <a:lnTo>
                  <a:pt x="71438" y="44649"/>
                </a:lnTo>
                <a:lnTo>
                  <a:pt x="62508" y="44649"/>
                </a:lnTo>
                <a:lnTo>
                  <a:pt x="62508" y="35719"/>
                </a:lnTo>
                <a:lnTo>
                  <a:pt x="53578" y="35719"/>
                </a:lnTo>
                <a:lnTo>
                  <a:pt x="44649" y="35719"/>
                </a:lnTo>
                <a:lnTo>
                  <a:pt x="44649" y="26790"/>
                </a:lnTo>
                <a:lnTo>
                  <a:pt x="35719" y="26790"/>
                </a:lnTo>
                <a:lnTo>
                  <a:pt x="35719" y="26790"/>
                </a:lnTo>
                <a:lnTo>
                  <a:pt x="35719" y="26790"/>
                </a:lnTo>
                <a:lnTo>
                  <a:pt x="26789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62508" y="17860"/>
                </a:lnTo>
                <a:lnTo>
                  <a:pt x="62508" y="17860"/>
                </a:lnTo>
                <a:lnTo>
                  <a:pt x="62508" y="26790"/>
                </a:lnTo>
                <a:lnTo>
                  <a:pt x="62508" y="26790"/>
                </a:lnTo>
                <a:lnTo>
                  <a:pt x="62508" y="35719"/>
                </a:lnTo>
                <a:lnTo>
                  <a:pt x="53578" y="35719"/>
                </a:lnTo>
                <a:lnTo>
                  <a:pt x="53578" y="44649"/>
                </a:lnTo>
                <a:lnTo>
                  <a:pt x="44649" y="44649"/>
                </a:lnTo>
                <a:lnTo>
                  <a:pt x="35719" y="44649"/>
                </a:lnTo>
                <a:lnTo>
                  <a:pt x="26789" y="53579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35719"/>
                </a:lnTo>
                <a:lnTo>
                  <a:pt x="8930" y="26790"/>
                </a:lnTo>
                <a:lnTo>
                  <a:pt x="8930" y="26790"/>
                </a:lnTo>
                <a:lnTo>
                  <a:pt x="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60"/>
                </a:lnTo>
                <a:lnTo>
                  <a:pt x="53578" y="26790"/>
                </a:lnTo>
                <a:lnTo>
                  <a:pt x="53578" y="26790"/>
                </a:lnTo>
                <a:lnTo>
                  <a:pt x="53578" y="26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982391" y="4857750"/>
            <a:ext cx="392907" cy="392907"/>
          </a:xfrm>
          <a:custGeom>
            <a:avLst/>
            <a:gdLst/>
            <a:ahLst/>
            <a:cxnLst/>
            <a:rect l="0" t="0" r="0" b="0"/>
            <a:pathLst>
              <a:path w="392907" h="392907">
                <a:moveTo>
                  <a:pt x="214312" y="0"/>
                </a:moveTo>
                <a:lnTo>
                  <a:pt x="214312" y="0"/>
                </a:lnTo>
                <a:lnTo>
                  <a:pt x="214312" y="0"/>
                </a:lnTo>
                <a:lnTo>
                  <a:pt x="205382" y="8929"/>
                </a:lnTo>
                <a:lnTo>
                  <a:pt x="205382" y="17859"/>
                </a:lnTo>
                <a:lnTo>
                  <a:pt x="205382" y="17859"/>
                </a:lnTo>
                <a:lnTo>
                  <a:pt x="196453" y="26789"/>
                </a:lnTo>
                <a:lnTo>
                  <a:pt x="196453" y="35719"/>
                </a:lnTo>
                <a:lnTo>
                  <a:pt x="187523" y="44648"/>
                </a:lnTo>
                <a:lnTo>
                  <a:pt x="187523" y="62508"/>
                </a:lnTo>
                <a:lnTo>
                  <a:pt x="178593" y="71438"/>
                </a:lnTo>
                <a:lnTo>
                  <a:pt x="169664" y="89297"/>
                </a:lnTo>
                <a:lnTo>
                  <a:pt x="160734" y="98227"/>
                </a:lnTo>
                <a:lnTo>
                  <a:pt x="151804" y="116086"/>
                </a:lnTo>
                <a:lnTo>
                  <a:pt x="142875" y="133945"/>
                </a:lnTo>
                <a:lnTo>
                  <a:pt x="142875" y="151805"/>
                </a:lnTo>
                <a:lnTo>
                  <a:pt x="133945" y="169664"/>
                </a:lnTo>
                <a:lnTo>
                  <a:pt x="125015" y="187523"/>
                </a:lnTo>
                <a:lnTo>
                  <a:pt x="107156" y="205383"/>
                </a:lnTo>
                <a:lnTo>
                  <a:pt x="98226" y="223242"/>
                </a:lnTo>
                <a:lnTo>
                  <a:pt x="89297" y="232172"/>
                </a:lnTo>
                <a:lnTo>
                  <a:pt x="80367" y="250031"/>
                </a:lnTo>
                <a:lnTo>
                  <a:pt x="71437" y="258961"/>
                </a:lnTo>
                <a:lnTo>
                  <a:pt x="62507" y="276820"/>
                </a:lnTo>
                <a:lnTo>
                  <a:pt x="53578" y="285750"/>
                </a:lnTo>
                <a:lnTo>
                  <a:pt x="53578" y="303609"/>
                </a:lnTo>
                <a:lnTo>
                  <a:pt x="44648" y="312539"/>
                </a:lnTo>
                <a:lnTo>
                  <a:pt x="35718" y="321469"/>
                </a:lnTo>
                <a:lnTo>
                  <a:pt x="35718" y="330398"/>
                </a:lnTo>
                <a:lnTo>
                  <a:pt x="26789" y="339328"/>
                </a:lnTo>
                <a:lnTo>
                  <a:pt x="26789" y="348258"/>
                </a:lnTo>
                <a:lnTo>
                  <a:pt x="17859" y="357188"/>
                </a:lnTo>
                <a:lnTo>
                  <a:pt x="17859" y="357188"/>
                </a:lnTo>
                <a:lnTo>
                  <a:pt x="8929" y="366117"/>
                </a:lnTo>
                <a:lnTo>
                  <a:pt x="8929" y="366117"/>
                </a:lnTo>
                <a:lnTo>
                  <a:pt x="0" y="366117"/>
                </a:lnTo>
                <a:lnTo>
                  <a:pt x="8929" y="36611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8929" y="375047"/>
                </a:lnTo>
                <a:lnTo>
                  <a:pt x="8929" y="375047"/>
                </a:lnTo>
                <a:lnTo>
                  <a:pt x="17859" y="375047"/>
                </a:lnTo>
                <a:lnTo>
                  <a:pt x="26789" y="375047"/>
                </a:lnTo>
                <a:lnTo>
                  <a:pt x="35718" y="375047"/>
                </a:lnTo>
                <a:lnTo>
                  <a:pt x="44648" y="375047"/>
                </a:lnTo>
                <a:lnTo>
                  <a:pt x="53578" y="383977"/>
                </a:lnTo>
                <a:lnTo>
                  <a:pt x="71437" y="375047"/>
                </a:lnTo>
                <a:lnTo>
                  <a:pt x="89297" y="383977"/>
                </a:lnTo>
                <a:lnTo>
                  <a:pt x="98226" y="383977"/>
                </a:lnTo>
                <a:lnTo>
                  <a:pt x="116086" y="383977"/>
                </a:lnTo>
                <a:lnTo>
                  <a:pt x="133945" y="383977"/>
                </a:lnTo>
                <a:lnTo>
                  <a:pt x="151804" y="383977"/>
                </a:lnTo>
                <a:lnTo>
                  <a:pt x="160734" y="383977"/>
                </a:lnTo>
                <a:lnTo>
                  <a:pt x="178593" y="383977"/>
                </a:lnTo>
                <a:lnTo>
                  <a:pt x="187523" y="383977"/>
                </a:lnTo>
                <a:lnTo>
                  <a:pt x="205382" y="383977"/>
                </a:lnTo>
                <a:lnTo>
                  <a:pt x="223242" y="392906"/>
                </a:lnTo>
                <a:lnTo>
                  <a:pt x="241101" y="392906"/>
                </a:lnTo>
                <a:lnTo>
                  <a:pt x="250031" y="392906"/>
                </a:lnTo>
                <a:lnTo>
                  <a:pt x="267890" y="392906"/>
                </a:lnTo>
                <a:lnTo>
                  <a:pt x="285750" y="392906"/>
                </a:lnTo>
                <a:lnTo>
                  <a:pt x="294679" y="392906"/>
                </a:lnTo>
                <a:lnTo>
                  <a:pt x="312539" y="392906"/>
                </a:lnTo>
                <a:lnTo>
                  <a:pt x="321468" y="392906"/>
                </a:lnTo>
                <a:lnTo>
                  <a:pt x="339328" y="392906"/>
                </a:lnTo>
                <a:lnTo>
                  <a:pt x="348257" y="392906"/>
                </a:lnTo>
                <a:lnTo>
                  <a:pt x="357187" y="392906"/>
                </a:lnTo>
                <a:lnTo>
                  <a:pt x="366117" y="392906"/>
                </a:lnTo>
                <a:lnTo>
                  <a:pt x="375047" y="383977"/>
                </a:lnTo>
                <a:lnTo>
                  <a:pt x="383976" y="383977"/>
                </a:lnTo>
                <a:lnTo>
                  <a:pt x="383976" y="383977"/>
                </a:lnTo>
                <a:lnTo>
                  <a:pt x="38397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75047"/>
                </a:lnTo>
                <a:lnTo>
                  <a:pt x="392906" y="366117"/>
                </a:lnTo>
                <a:lnTo>
                  <a:pt x="392906" y="366117"/>
                </a:lnTo>
                <a:lnTo>
                  <a:pt x="383976" y="357188"/>
                </a:lnTo>
                <a:lnTo>
                  <a:pt x="383976" y="348258"/>
                </a:lnTo>
                <a:lnTo>
                  <a:pt x="383976" y="339328"/>
                </a:lnTo>
                <a:lnTo>
                  <a:pt x="375047" y="330398"/>
                </a:lnTo>
                <a:lnTo>
                  <a:pt x="366117" y="321469"/>
                </a:lnTo>
                <a:lnTo>
                  <a:pt x="366117" y="312539"/>
                </a:lnTo>
                <a:lnTo>
                  <a:pt x="357187" y="294680"/>
                </a:lnTo>
                <a:lnTo>
                  <a:pt x="348257" y="276820"/>
                </a:lnTo>
                <a:lnTo>
                  <a:pt x="339328" y="267891"/>
                </a:lnTo>
                <a:lnTo>
                  <a:pt x="330398" y="250031"/>
                </a:lnTo>
                <a:lnTo>
                  <a:pt x="321468" y="241102"/>
                </a:lnTo>
                <a:lnTo>
                  <a:pt x="303609" y="223242"/>
                </a:lnTo>
                <a:lnTo>
                  <a:pt x="294679" y="214313"/>
                </a:lnTo>
                <a:lnTo>
                  <a:pt x="285750" y="196453"/>
                </a:lnTo>
                <a:lnTo>
                  <a:pt x="276820" y="178594"/>
                </a:lnTo>
                <a:lnTo>
                  <a:pt x="267890" y="169664"/>
                </a:lnTo>
                <a:lnTo>
                  <a:pt x="258961" y="160734"/>
                </a:lnTo>
                <a:lnTo>
                  <a:pt x="250031" y="142875"/>
                </a:lnTo>
                <a:lnTo>
                  <a:pt x="241101" y="133945"/>
                </a:lnTo>
                <a:lnTo>
                  <a:pt x="241101" y="125016"/>
                </a:lnTo>
                <a:lnTo>
                  <a:pt x="232172" y="116086"/>
                </a:lnTo>
                <a:lnTo>
                  <a:pt x="223242" y="107156"/>
                </a:lnTo>
                <a:lnTo>
                  <a:pt x="223242" y="98227"/>
                </a:lnTo>
                <a:lnTo>
                  <a:pt x="214312" y="89297"/>
                </a:lnTo>
                <a:lnTo>
                  <a:pt x="214312" y="80367"/>
                </a:lnTo>
                <a:lnTo>
                  <a:pt x="205382" y="71438"/>
                </a:lnTo>
                <a:lnTo>
                  <a:pt x="205382" y="62508"/>
                </a:lnTo>
                <a:lnTo>
                  <a:pt x="205382" y="62508"/>
                </a:lnTo>
                <a:lnTo>
                  <a:pt x="196453" y="53578"/>
                </a:lnTo>
                <a:lnTo>
                  <a:pt x="196453" y="53578"/>
                </a:lnTo>
                <a:lnTo>
                  <a:pt x="196453" y="53578"/>
                </a:lnTo>
                <a:lnTo>
                  <a:pt x="196453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839516" y="5545336"/>
            <a:ext cx="62508" cy="71438"/>
          </a:xfrm>
          <a:custGeom>
            <a:avLst/>
            <a:gdLst/>
            <a:ahLst/>
            <a:cxnLst/>
            <a:rect l="0" t="0" r="0" b="0"/>
            <a:pathLst>
              <a:path w="62508" h="71438">
                <a:moveTo>
                  <a:pt x="8929" y="62507"/>
                </a:moveTo>
                <a:lnTo>
                  <a:pt x="8929" y="62507"/>
                </a:lnTo>
                <a:lnTo>
                  <a:pt x="8929" y="53577"/>
                </a:lnTo>
                <a:lnTo>
                  <a:pt x="8929" y="53577"/>
                </a:lnTo>
                <a:lnTo>
                  <a:pt x="8929" y="53577"/>
                </a:lnTo>
                <a:lnTo>
                  <a:pt x="8929" y="53577"/>
                </a:lnTo>
                <a:lnTo>
                  <a:pt x="8929" y="44648"/>
                </a:lnTo>
                <a:lnTo>
                  <a:pt x="8929" y="4464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62507" y="17859"/>
                </a:lnTo>
                <a:lnTo>
                  <a:pt x="53578" y="26789"/>
                </a:lnTo>
                <a:lnTo>
                  <a:pt x="53578" y="26789"/>
                </a:lnTo>
                <a:lnTo>
                  <a:pt x="44648" y="35718"/>
                </a:lnTo>
                <a:lnTo>
                  <a:pt x="35718" y="35718"/>
                </a:lnTo>
                <a:lnTo>
                  <a:pt x="26789" y="35718"/>
                </a:lnTo>
                <a:lnTo>
                  <a:pt x="26789" y="44648"/>
                </a:lnTo>
                <a:lnTo>
                  <a:pt x="17859" y="44648"/>
                </a:lnTo>
                <a:lnTo>
                  <a:pt x="8929" y="44648"/>
                </a:lnTo>
                <a:lnTo>
                  <a:pt x="8929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8930"/>
                </a:lnTo>
                <a:lnTo>
                  <a:pt x="44648" y="17859"/>
                </a:lnTo>
                <a:lnTo>
                  <a:pt x="44648" y="26789"/>
                </a:lnTo>
                <a:lnTo>
                  <a:pt x="44648" y="35718"/>
                </a:lnTo>
                <a:lnTo>
                  <a:pt x="35718" y="44648"/>
                </a:lnTo>
                <a:lnTo>
                  <a:pt x="35718" y="53577"/>
                </a:lnTo>
                <a:lnTo>
                  <a:pt x="26789" y="62507"/>
                </a:lnTo>
                <a:lnTo>
                  <a:pt x="26789" y="71437"/>
                </a:lnTo>
                <a:lnTo>
                  <a:pt x="17859" y="71437"/>
                </a:lnTo>
                <a:lnTo>
                  <a:pt x="17859" y="71437"/>
                </a:lnTo>
                <a:lnTo>
                  <a:pt x="17859" y="71437"/>
                </a:lnTo>
                <a:lnTo>
                  <a:pt x="17859" y="71437"/>
                </a:lnTo>
                <a:lnTo>
                  <a:pt x="17859" y="71437"/>
                </a:lnTo>
                <a:lnTo>
                  <a:pt x="8929" y="62507"/>
                </a:lnTo>
                <a:lnTo>
                  <a:pt x="8929" y="53577"/>
                </a:lnTo>
                <a:lnTo>
                  <a:pt x="8929" y="44648"/>
                </a:lnTo>
                <a:lnTo>
                  <a:pt x="8929" y="35718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26789" y="26789"/>
                </a:lnTo>
                <a:lnTo>
                  <a:pt x="35718" y="26789"/>
                </a:lnTo>
                <a:lnTo>
                  <a:pt x="35718" y="35718"/>
                </a:lnTo>
                <a:lnTo>
                  <a:pt x="4464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35718" y="44648"/>
                </a:lnTo>
                <a:lnTo>
                  <a:pt x="35718" y="35718"/>
                </a:lnTo>
                <a:lnTo>
                  <a:pt x="26789" y="35718"/>
                </a:lnTo>
                <a:lnTo>
                  <a:pt x="26789" y="26789"/>
                </a:lnTo>
                <a:lnTo>
                  <a:pt x="17859" y="17859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643188" y="5563195"/>
            <a:ext cx="44649" cy="35719"/>
          </a:xfrm>
          <a:custGeom>
            <a:avLst/>
            <a:gdLst/>
            <a:ahLst/>
            <a:cxnLst/>
            <a:rect l="0" t="0" r="0" b="0"/>
            <a:pathLst>
              <a:path w="44649" h="35719">
                <a:moveTo>
                  <a:pt x="0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8930"/>
                </a:lnTo>
                <a:lnTo>
                  <a:pt x="35718" y="8930"/>
                </a:lnTo>
                <a:lnTo>
                  <a:pt x="35718" y="17859"/>
                </a:lnTo>
                <a:lnTo>
                  <a:pt x="44648" y="26789"/>
                </a:lnTo>
                <a:lnTo>
                  <a:pt x="44648" y="26789"/>
                </a:lnTo>
                <a:lnTo>
                  <a:pt x="35718" y="35718"/>
                </a:lnTo>
                <a:lnTo>
                  <a:pt x="35718" y="35718"/>
                </a:lnTo>
                <a:lnTo>
                  <a:pt x="35718" y="35718"/>
                </a:lnTo>
                <a:lnTo>
                  <a:pt x="26789" y="35718"/>
                </a:lnTo>
                <a:lnTo>
                  <a:pt x="17859" y="35718"/>
                </a:lnTo>
                <a:lnTo>
                  <a:pt x="8929" y="35718"/>
                </a:lnTo>
                <a:lnTo>
                  <a:pt x="8929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29" y="893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17859" y="35718"/>
                </a:lnTo>
                <a:lnTo>
                  <a:pt x="8929" y="35718"/>
                </a:lnTo>
                <a:lnTo>
                  <a:pt x="8929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178844" y="4607718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2152055" y="4572000"/>
            <a:ext cx="53579" cy="53579"/>
          </a:xfrm>
          <a:custGeom>
            <a:avLst/>
            <a:gdLst/>
            <a:ahLst/>
            <a:cxnLst/>
            <a:rect l="0" t="0" r="0" b="0"/>
            <a:pathLst>
              <a:path w="53579" h="53579">
                <a:moveTo>
                  <a:pt x="26789" y="35718"/>
                </a:move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17859" y="26789"/>
                </a:lnTo>
                <a:lnTo>
                  <a:pt x="26789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  <a:lnTo>
                  <a:pt x="44648" y="8929"/>
                </a:lnTo>
                <a:lnTo>
                  <a:pt x="44648" y="8929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35718"/>
                </a:lnTo>
                <a:lnTo>
                  <a:pt x="44648" y="35718"/>
                </a:lnTo>
                <a:lnTo>
                  <a:pt x="44648" y="44648"/>
                </a:lnTo>
                <a:lnTo>
                  <a:pt x="35718" y="44648"/>
                </a:lnTo>
                <a:lnTo>
                  <a:pt x="35718" y="53578"/>
                </a:lnTo>
                <a:lnTo>
                  <a:pt x="26789" y="5357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8929"/>
                </a:lnTo>
                <a:lnTo>
                  <a:pt x="35718" y="17859"/>
                </a:lnTo>
                <a:lnTo>
                  <a:pt x="35718" y="26789"/>
                </a:lnTo>
                <a:lnTo>
                  <a:pt x="35718" y="35718"/>
                </a:lnTo>
                <a:lnTo>
                  <a:pt x="35718" y="35718"/>
                </a:lnTo>
                <a:lnTo>
                  <a:pt x="35718" y="44648"/>
                </a:lnTo>
                <a:lnTo>
                  <a:pt x="35718" y="44648"/>
                </a:lnTo>
                <a:lnTo>
                  <a:pt x="2678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35718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848445" y="4518421"/>
            <a:ext cx="830462" cy="1089423"/>
          </a:xfrm>
          <a:custGeom>
            <a:avLst/>
            <a:gdLst/>
            <a:ahLst/>
            <a:cxnLst/>
            <a:rect l="0" t="0" r="0" b="0"/>
            <a:pathLst>
              <a:path w="830462" h="1089423">
                <a:moveTo>
                  <a:pt x="44649" y="991196"/>
                </a:moveTo>
                <a:lnTo>
                  <a:pt x="44649" y="991196"/>
                </a:lnTo>
                <a:lnTo>
                  <a:pt x="44649" y="991196"/>
                </a:lnTo>
                <a:lnTo>
                  <a:pt x="44649" y="991196"/>
                </a:lnTo>
                <a:lnTo>
                  <a:pt x="44649" y="991196"/>
                </a:lnTo>
                <a:lnTo>
                  <a:pt x="44649" y="991196"/>
                </a:lnTo>
                <a:lnTo>
                  <a:pt x="44649" y="991196"/>
                </a:lnTo>
                <a:lnTo>
                  <a:pt x="44649" y="991196"/>
                </a:lnTo>
                <a:lnTo>
                  <a:pt x="44649" y="991196"/>
                </a:lnTo>
                <a:lnTo>
                  <a:pt x="44649" y="991196"/>
                </a:lnTo>
                <a:lnTo>
                  <a:pt x="44649" y="991196"/>
                </a:lnTo>
                <a:lnTo>
                  <a:pt x="44649" y="991196"/>
                </a:lnTo>
                <a:lnTo>
                  <a:pt x="53578" y="991196"/>
                </a:lnTo>
                <a:lnTo>
                  <a:pt x="62508" y="991196"/>
                </a:lnTo>
                <a:lnTo>
                  <a:pt x="80368" y="991196"/>
                </a:lnTo>
                <a:lnTo>
                  <a:pt x="98227" y="991196"/>
                </a:lnTo>
                <a:lnTo>
                  <a:pt x="125016" y="991196"/>
                </a:lnTo>
                <a:lnTo>
                  <a:pt x="142875" y="991196"/>
                </a:lnTo>
                <a:lnTo>
                  <a:pt x="169664" y="991196"/>
                </a:lnTo>
                <a:lnTo>
                  <a:pt x="196453" y="1000126"/>
                </a:lnTo>
                <a:lnTo>
                  <a:pt x="223243" y="1000126"/>
                </a:lnTo>
                <a:lnTo>
                  <a:pt x="250032" y="1000126"/>
                </a:lnTo>
                <a:lnTo>
                  <a:pt x="285750" y="1000126"/>
                </a:lnTo>
                <a:lnTo>
                  <a:pt x="312539" y="1009056"/>
                </a:lnTo>
                <a:lnTo>
                  <a:pt x="339328" y="1009056"/>
                </a:lnTo>
                <a:lnTo>
                  <a:pt x="366118" y="1017985"/>
                </a:lnTo>
                <a:lnTo>
                  <a:pt x="392907" y="1017985"/>
                </a:lnTo>
                <a:lnTo>
                  <a:pt x="419696" y="1026915"/>
                </a:lnTo>
                <a:lnTo>
                  <a:pt x="446485" y="1026915"/>
                </a:lnTo>
                <a:lnTo>
                  <a:pt x="473274" y="1026915"/>
                </a:lnTo>
                <a:lnTo>
                  <a:pt x="500063" y="1035845"/>
                </a:lnTo>
                <a:lnTo>
                  <a:pt x="526852" y="1035845"/>
                </a:lnTo>
                <a:lnTo>
                  <a:pt x="544711" y="1035845"/>
                </a:lnTo>
                <a:lnTo>
                  <a:pt x="571500" y="1035845"/>
                </a:lnTo>
                <a:lnTo>
                  <a:pt x="589360" y="1035845"/>
                </a:lnTo>
                <a:lnTo>
                  <a:pt x="607219" y="1035845"/>
                </a:lnTo>
                <a:lnTo>
                  <a:pt x="634008" y="1035845"/>
                </a:lnTo>
                <a:lnTo>
                  <a:pt x="651868" y="1044774"/>
                </a:lnTo>
                <a:lnTo>
                  <a:pt x="669727" y="1044774"/>
                </a:lnTo>
                <a:lnTo>
                  <a:pt x="678657" y="1044774"/>
                </a:lnTo>
                <a:lnTo>
                  <a:pt x="696516" y="1044774"/>
                </a:lnTo>
                <a:lnTo>
                  <a:pt x="705446" y="1044774"/>
                </a:lnTo>
                <a:lnTo>
                  <a:pt x="723305" y="1044774"/>
                </a:lnTo>
                <a:lnTo>
                  <a:pt x="732235" y="1044774"/>
                </a:lnTo>
                <a:lnTo>
                  <a:pt x="750094" y="1044774"/>
                </a:lnTo>
                <a:lnTo>
                  <a:pt x="759024" y="1044774"/>
                </a:lnTo>
                <a:lnTo>
                  <a:pt x="767953" y="1044774"/>
                </a:lnTo>
                <a:lnTo>
                  <a:pt x="785813" y="1044774"/>
                </a:lnTo>
                <a:lnTo>
                  <a:pt x="794743" y="1044774"/>
                </a:lnTo>
                <a:lnTo>
                  <a:pt x="803672" y="1044774"/>
                </a:lnTo>
                <a:lnTo>
                  <a:pt x="803672" y="1044774"/>
                </a:lnTo>
                <a:lnTo>
                  <a:pt x="812602" y="1044774"/>
                </a:lnTo>
                <a:lnTo>
                  <a:pt x="821532" y="1044774"/>
                </a:lnTo>
                <a:lnTo>
                  <a:pt x="821532" y="1044774"/>
                </a:lnTo>
                <a:lnTo>
                  <a:pt x="821532" y="1044774"/>
                </a:lnTo>
                <a:lnTo>
                  <a:pt x="821532" y="1035845"/>
                </a:lnTo>
                <a:lnTo>
                  <a:pt x="830461" y="1035845"/>
                </a:lnTo>
                <a:lnTo>
                  <a:pt x="830461" y="1035845"/>
                </a:lnTo>
                <a:lnTo>
                  <a:pt x="830461" y="1035845"/>
                </a:lnTo>
                <a:lnTo>
                  <a:pt x="830461" y="1035845"/>
                </a:lnTo>
                <a:lnTo>
                  <a:pt x="830461" y="1035845"/>
                </a:lnTo>
                <a:lnTo>
                  <a:pt x="830461" y="1026915"/>
                </a:lnTo>
                <a:lnTo>
                  <a:pt x="830461" y="1026915"/>
                </a:lnTo>
                <a:lnTo>
                  <a:pt x="830461" y="1017985"/>
                </a:lnTo>
                <a:lnTo>
                  <a:pt x="830461" y="1009056"/>
                </a:lnTo>
                <a:lnTo>
                  <a:pt x="830461" y="1000126"/>
                </a:lnTo>
                <a:lnTo>
                  <a:pt x="821532" y="991196"/>
                </a:lnTo>
                <a:lnTo>
                  <a:pt x="821532" y="982267"/>
                </a:lnTo>
                <a:lnTo>
                  <a:pt x="812602" y="973337"/>
                </a:lnTo>
                <a:lnTo>
                  <a:pt x="812602" y="955477"/>
                </a:lnTo>
                <a:lnTo>
                  <a:pt x="803672" y="937618"/>
                </a:lnTo>
                <a:lnTo>
                  <a:pt x="794743" y="919759"/>
                </a:lnTo>
                <a:lnTo>
                  <a:pt x="785813" y="892970"/>
                </a:lnTo>
                <a:lnTo>
                  <a:pt x="776883" y="875110"/>
                </a:lnTo>
                <a:lnTo>
                  <a:pt x="767953" y="848321"/>
                </a:lnTo>
                <a:lnTo>
                  <a:pt x="759024" y="830462"/>
                </a:lnTo>
                <a:lnTo>
                  <a:pt x="750094" y="803673"/>
                </a:lnTo>
                <a:lnTo>
                  <a:pt x="741164" y="785813"/>
                </a:lnTo>
                <a:lnTo>
                  <a:pt x="732235" y="759024"/>
                </a:lnTo>
                <a:lnTo>
                  <a:pt x="723305" y="732235"/>
                </a:lnTo>
                <a:lnTo>
                  <a:pt x="714375" y="705446"/>
                </a:lnTo>
                <a:lnTo>
                  <a:pt x="705446" y="678657"/>
                </a:lnTo>
                <a:lnTo>
                  <a:pt x="687586" y="651868"/>
                </a:lnTo>
                <a:lnTo>
                  <a:pt x="678657" y="625079"/>
                </a:lnTo>
                <a:lnTo>
                  <a:pt x="660797" y="598290"/>
                </a:lnTo>
                <a:lnTo>
                  <a:pt x="651868" y="571501"/>
                </a:lnTo>
                <a:lnTo>
                  <a:pt x="634008" y="544712"/>
                </a:lnTo>
                <a:lnTo>
                  <a:pt x="625078" y="517923"/>
                </a:lnTo>
                <a:lnTo>
                  <a:pt x="607219" y="491134"/>
                </a:lnTo>
                <a:lnTo>
                  <a:pt x="589360" y="455415"/>
                </a:lnTo>
                <a:lnTo>
                  <a:pt x="580430" y="428626"/>
                </a:lnTo>
                <a:lnTo>
                  <a:pt x="562571" y="401837"/>
                </a:lnTo>
                <a:lnTo>
                  <a:pt x="544711" y="383977"/>
                </a:lnTo>
                <a:lnTo>
                  <a:pt x="535782" y="357188"/>
                </a:lnTo>
                <a:lnTo>
                  <a:pt x="517922" y="330399"/>
                </a:lnTo>
                <a:lnTo>
                  <a:pt x="500063" y="303610"/>
                </a:lnTo>
                <a:lnTo>
                  <a:pt x="482203" y="276821"/>
                </a:lnTo>
                <a:lnTo>
                  <a:pt x="473274" y="258961"/>
                </a:lnTo>
                <a:lnTo>
                  <a:pt x="455414" y="232172"/>
                </a:lnTo>
                <a:lnTo>
                  <a:pt x="446485" y="214313"/>
                </a:lnTo>
                <a:lnTo>
                  <a:pt x="428625" y="196454"/>
                </a:lnTo>
                <a:lnTo>
                  <a:pt x="419696" y="169665"/>
                </a:lnTo>
                <a:lnTo>
                  <a:pt x="410766" y="151805"/>
                </a:lnTo>
                <a:lnTo>
                  <a:pt x="401836" y="133946"/>
                </a:lnTo>
                <a:lnTo>
                  <a:pt x="392907" y="116086"/>
                </a:lnTo>
                <a:lnTo>
                  <a:pt x="383977" y="107157"/>
                </a:lnTo>
                <a:lnTo>
                  <a:pt x="375047" y="89297"/>
                </a:lnTo>
                <a:lnTo>
                  <a:pt x="366118" y="80368"/>
                </a:lnTo>
                <a:lnTo>
                  <a:pt x="357188" y="62508"/>
                </a:lnTo>
                <a:lnTo>
                  <a:pt x="348258" y="53579"/>
                </a:lnTo>
                <a:lnTo>
                  <a:pt x="348258" y="35719"/>
                </a:lnTo>
                <a:lnTo>
                  <a:pt x="339328" y="26790"/>
                </a:lnTo>
                <a:lnTo>
                  <a:pt x="330399" y="17860"/>
                </a:lnTo>
                <a:lnTo>
                  <a:pt x="330399" y="8930"/>
                </a:lnTo>
                <a:lnTo>
                  <a:pt x="330399" y="8930"/>
                </a:lnTo>
                <a:lnTo>
                  <a:pt x="321469" y="0"/>
                </a:lnTo>
                <a:lnTo>
                  <a:pt x="321469" y="0"/>
                </a:lnTo>
                <a:lnTo>
                  <a:pt x="321469" y="0"/>
                </a:lnTo>
                <a:lnTo>
                  <a:pt x="312539" y="0"/>
                </a:lnTo>
                <a:lnTo>
                  <a:pt x="312539" y="0"/>
                </a:lnTo>
                <a:lnTo>
                  <a:pt x="312539" y="0"/>
                </a:lnTo>
                <a:lnTo>
                  <a:pt x="303610" y="8930"/>
                </a:lnTo>
                <a:lnTo>
                  <a:pt x="303610" y="17860"/>
                </a:lnTo>
                <a:lnTo>
                  <a:pt x="294680" y="17860"/>
                </a:lnTo>
                <a:lnTo>
                  <a:pt x="294680" y="35719"/>
                </a:lnTo>
                <a:lnTo>
                  <a:pt x="285750" y="44649"/>
                </a:lnTo>
                <a:lnTo>
                  <a:pt x="276821" y="62508"/>
                </a:lnTo>
                <a:lnTo>
                  <a:pt x="276821" y="71438"/>
                </a:lnTo>
                <a:lnTo>
                  <a:pt x="267891" y="89297"/>
                </a:lnTo>
                <a:lnTo>
                  <a:pt x="250032" y="107157"/>
                </a:lnTo>
                <a:lnTo>
                  <a:pt x="241102" y="133946"/>
                </a:lnTo>
                <a:lnTo>
                  <a:pt x="232172" y="151805"/>
                </a:lnTo>
                <a:lnTo>
                  <a:pt x="223243" y="178594"/>
                </a:lnTo>
                <a:lnTo>
                  <a:pt x="214313" y="205383"/>
                </a:lnTo>
                <a:lnTo>
                  <a:pt x="205383" y="232172"/>
                </a:lnTo>
                <a:lnTo>
                  <a:pt x="196453" y="258961"/>
                </a:lnTo>
                <a:lnTo>
                  <a:pt x="187524" y="285750"/>
                </a:lnTo>
                <a:lnTo>
                  <a:pt x="178594" y="321469"/>
                </a:lnTo>
                <a:lnTo>
                  <a:pt x="160735" y="348258"/>
                </a:lnTo>
                <a:lnTo>
                  <a:pt x="151805" y="383977"/>
                </a:lnTo>
                <a:lnTo>
                  <a:pt x="151805" y="410767"/>
                </a:lnTo>
                <a:lnTo>
                  <a:pt x="142875" y="446485"/>
                </a:lnTo>
                <a:lnTo>
                  <a:pt x="133946" y="482204"/>
                </a:lnTo>
                <a:lnTo>
                  <a:pt x="125016" y="517923"/>
                </a:lnTo>
                <a:lnTo>
                  <a:pt x="116086" y="544712"/>
                </a:lnTo>
                <a:lnTo>
                  <a:pt x="107157" y="580431"/>
                </a:lnTo>
                <a:lnTo>
                  <a:pt x="107157" y="616149"/>
                </a:lnTo>
                <a:lnTo>
                  <a:pt x="98227" y="651868"/>
                </a:lnTo>
                <a:lnTo>
                  <a:pt x="89297" y="678657"/>
                </a:lnTo>
                <a:lnTo>
                  <a:pt x="89297" y="714376"/>
                </a:lnTo>
                <a:lnTo>
                  <a:pt x="80368" y="741165"/>
                </a:lnTo>
                <a:lnTo>
                  <a:pt x="71438" y="767954"/>
                </a:lnTo>
                <a:lnTo>
                  <a:pt x="71438" y="803673"/>
                </a:lnTo>
                <a:lnTo>
                  <a:pt x="62508" y="830462"/>
                </a:lnTo>
                <a:lnTo>
                  <a:pt x="53578" y="857251"/>
                </a:lnTo>
                <a:lnTo>
                  <a:pt x="44649" y="884040"/>
                </a:lnTo>
                <a:lnTo>
                  <a:pt x="44649" y="910829"/>
                </a:lnTo>
                <a:lnTo>
                  <a:pt x="44649" y="928688"/>
                </a:lnTo>
                <a:lnTo>
                  <a:pt x="35719" y="955477"/>
                </a:lnTo>
                <a:lnTo>
                  <a:pt x="35719" y="973337"/>
                </a:lnTo>
                <a:lnTo>
                  <a:pt x="26789" y="991196"/>
                </a:lnTo>
                <a:lnTo>
                  <a:pt x="26789" y="1009056"/>
                </a:lnTo>
                <a:lnTo>
                  <a:pt x="17860" y="1026915"/>
                </a:lnTo>
                <a:lnTo>
                  <a:pt x="17860" y="1035845"/>
                </a:lnTo>
                <a:lnTo>
                  <a:pt x="8930" y="1053704"/>
                </a:lnTo>
                <a:lnTo>
                  <a:pt x="8930" y="1062633"/>
                </a:lnTo>
                <a:lnTo>
                  <a:pt x="8930" y="1071563"/>
                </a:lnTo>
                <a:lnTo>
                  <a:pt x="8930" y="1071563"/>
                </a:lnTo>
                <a:lnTo>
                  <a:pt x="8930" y="1080492"/>
                </a:lnTo>
                <a:lnTo>
                  <a:pt x="0" y="1080492"/>
                </a:lnTo>
                <a:lnTo>
                  <a:pt x="0" y="1089422"/>
                </a:lnTo>
                <a:lnTo>
                  <a:pt x="0" y="1089422"/>
                </a:lnTo>
                <a:lnTo>
                  <a:pt x="0" y="108942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134695" y="2821781"/>
            <a:ext cx="98228" cy="62509"/>
          </a:xfrm>
          <a:custGeom>
            <a:avLst/>
            <a:gdLst/>
            <a:ahLst/>
            <a:cxnLst/>
            <a:rect l="0" t="0" r="0" b="0"/>
            <a:pathLst>
              <a:path w="98228" h="62509">
                <a:moveTo>
                  <a:pt x="26789" y="35719"/>
                </a:move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35719"/>
                </a:lnTo>
                <a:lnTo>
                  <a:pt x="35719" y="26789"/>
                </a:lnTo>
                <a:lnTo>
                  <a:pt x="35719" y="17859"/>
                </a:lnTo>
                <a:lnTo>
                  <a:pt x="44649" y="8930"/>
                </a:lnTo>
                <a:lnTo>
                  <a:pt x="53578" y="0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89297" y="8930"/>
                </a:lnTo>
                <a:lnTo>
                  <a:pt x="89297" y="8930"/>
                </a:lnTo>
                <a:lnTo>
                  <a:pt x="98227" y="17859"/>
                </a:lnTo>
                <a:lnTo>
                  <a:pt x="89297" y="26789"/>
                </a:lnTo>
                <a:lnTo>
                  <a:pt x="89297" y="35719"/>
                </a:lnTo>
                <a:lnTo>
                  <a:pt x="80368" y="44648"/>
                </a:lnTo>
                <a:lnTo>
                  <a:pt x="62508" y="53578"/>
                </a:lnTo>
                <a:lnTo>
                  <a:pt x="53578" y="62508"/>
                </a:lnTo>
                <a:lnTo>
                  <a:pt x="44649" y="62508"/>
                </a:lnTo>
                <a:lnTo>
                  <a:pt x="35719" y="62508"/>
                </a:lnTo>
                <a:lnTo>
                  <a:pt x="26789" y="62508"/>
                </a:lnTo>
                <a:lnTo>
                  <a:pt x="1786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59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53578" y="8930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35719"/>
                </a:lnTo>
                <a:lnTo>
                  <a:pt x="62508" y="44648"/>
                </a:lnTo>
                <a:lnTo>
                  <a:pt x="53578" y="44648"/>
                </a:lnTo>
                <a:lnTo>
                  <a:pt x="44649" y="53578"/>
                </a:lnTo>
                <a:lnTo>
                  <a:pt x="44649" y="53578"/>
                </a:lnTo>
                <a:lnTo>
                  <a:pt x="35719" y="53578"/>
                </a:lnTo>
                <a:lnTo>
                  <a:pt x="26789" y="53578"/>
                </a:lnTo>
                <a:lnTo>
                  <a:pt x="26789" y="44648"/>
                </a:lnTo>
                <a:lnTo>
                  <a:pt x="17860" y="44648"/>
                </a:lnTo>
                <a:lnTo>
                  <a:pt x="17860" y="35719"/>
                </a:lnTo>
                <a:lnTo>
                  <a:pt x="17860" y="35719"/>
                </a:lnTo>
                <a:lnTo>
                  <a:pt x="26789" y="26789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5822156" y="2821781"/>
            <a:ext cx="62509" cy="53579"/>
          </a:xfrm>
          <a:custGeom>
            <a:avLst/>
            <a:gdLst/>
            <a:ahLst/>
            <a:cxnLst/>
            <a:rect l="0" t="0" r="0" b="0"/>
            <a:pathLst>
              <a:path w="62509" h="53579">
                <a:moveTo>
                  <a:pt x="62508" y="35719"/>
                </a:moveTo>
                <a:lnTo>
                  <a:pt x="62508" y="35719"/>
                </a:lnTo>
                <a:lnTo>
                  <a:pt x="62508" y="35719"/>
                </a:lnTo>
                <a:lnTo>
                  <a:pt x="53578" y="35719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44649" y="44648"/>
                </a:lnTo>
                <a:lnTo>
                  <a:pt x="35719" y="53578"/>
                </a:lnTo>
                <a:lnTo>
                  <a:pt x="35719" y="53578"/>
                </a:lnTo>
                <a:lnTo>
                  <a:pt x="26789" y="44648"/>
                </a:lnTo>
                <a:lnTo>
                  <a:pt x="26789" y="44648"/>
                </a:lnTo>
                <a:lnTo>
                  <a:pt x="17860" y="44648"/>
                </a:lnTo>
                <a:lnTo>
                  <a:pt x="17860" y="35719"/>
                </a:lnTo>
                <a:lnTo>
                  <a:pt x="17860" y="2678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35719"/>
                </a:lnTo>
                <a:lnTo>
                  <a:pt x="44649" y="44648"/>
                </a:lnTo>
                <a:lnTo>
                  <a:pt x="44649" y="44648"/>
                </a:lnTo>
                <a:lnTo>
                  <a:pt x="35719" y="53578"/>
                </a:lnTo>
                <a:lnTo>
                  <a:pt x="26789" y="53578"/>
                </a:lnTo>
                <a:lnTo>
                  <a:pt x="17860" y="53578"/>
                </a:lnTo>
                <a:lnTo>
                  <a:pt x="1786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59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5822156" y="2348508"/>
            <a:ext cx="366118" cy="526852"/>
          </a:xfrm>
          <a:custGeom>
            <a:avLst/>
            <a:gdLst/>
            <a:ahLst/>
            <a:cxnLst/>
            <a:rect l="0" t="0" r="0" b="0"/>
            <a:pathLst>
              <a:path w="366118" h="526852">
                <a:moveTo>
                  <a:pt x="26789" y="44648"/>
                </a:move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17860" y="35718"/>
                </a:lnTo>
                <a:lnTo>
                  <a:pt x="17860" y="35718"/>
                </a:lnTo>
                <a:lnTo>
                  <a:pt x="17860" y="26789"/>
                </a:lnTo>
                <a:lnTo>
                  <a:pt x="17860" y="17859"/>
                </a:lnTo>
                <a:lnTo>
                  <a:pt x="26789" y="17859"/>
                </a:lnTo>
                <a:lnTo>
                  <a:pt x="2678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17859"/>
                </a:lnTo>
                <a:lnTo>
                  <a:pt x="44649" y="26789"/>
                </a:lnTo>
                <a:lnTo>
                  <a:pt x="35719" y="35718"/>
                </a:lnTo>
                <a:lnTo>
                  <a:pt x="26789" y="35718"/>
                </a:lnTo>
                <a:lnTo>
                  <a:pt x="26789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35718"/>
                </a:lnTo>
                <a:lnTo>
                  <a:pt x="17860" y="35718"/>
                </a:lnTo>
                <a:lnTo>
                  <a:pt x="17860" y="26789"/>
                </a:lnTo>
                <a:lnTo>
                  <a:pt x="17860" y="17859"/>
                </a:lnTo>
                <a:lnTo>
                  <a:pt x="17860" y="8929"/>
                </a:lnTo>
                <a:lnTo>
                  <a:pt x="17860" y="8929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9" y="26789"/>
                </a:lnTo>
                <a:lnTo>
                  <a:pt x="35719" y="35718"/>
                </a:lnTo>
                <a:lnTo>
                  <a:pt x="35719" y="35718"/>
                </a:lnTo>
                <a:lnTo>
                  <a:pt x="35719" y="35718"/>
                </a:lnTo>
                <a:lnTo>
                  <a:pt x="35719" y="35718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53578"/>
                </a:lnTo>
                <a:lnTo>
                  <a:pt x="35719" y="62507"/>
                </a:lnTo>
                <a:lnTo>
                  <a:pt x="35719" y="62507"/>
                </a:lnTo>
                <a:lnTo>
                  <a:pt x="35719" y="71437"/>
                </a:lnTo>
                <a:lnTo>
                  <a:pt x="35719" y="80367"/>
                </a:lnTo>
                <a:lnTo>
                  <a:pt x="35719" y="98226"/>
                </a:lnTo>
                <a:lnTo>
                  <a:pt x="35719" y="107156"/>
                </a:lnTo>
                <a:lnTo>
                  <a:pt x="35719" y="125015"/>
                </a:lnTo>
                <a:lnTo>
                  <a:pt x="35719" y="133945"/>
                </a:lnTo>
                <a:lnTo>
                  <a:pt x="35719" y="151805"/>
                </a:lnTo>
                <a:lnTo>
                  <a:pt x="35719" y="169664"/>
                </a:lnTo>
                <a:lnTo>
                  <a:pt x="35719" y="187523"/>
                </a:lnTo>
                <a:lnTo>
                  <a:pt x="35719" y="205383"/>
                </a:lnTo>
                <a:lnTo>
                  <a:pt x="35719" y="223242"/>
                </a:lnTo>
                <a:lnTo>
                  <a:pt x="35719" y="241101"/>
                </a:lnTo>
                <a:lnTo>
                  <a:pt x="35719" y="258961"/>
                </a:lnTo>
                <a:lnTo>
                  <a:pt x="35719" y="276820"/>
                </a:lnTo>
                <a:lnTo>
                  <a:pt x="35719" y="294680"/>
                </a:lnTo>
                <a:lnTo>
                  <a:pt x="35719" y="312539"/>
                </a:lnTo>
                <a:lnTo>
                  <a:pt x="35719" y="330398"/>
                </a:lnTo>
                <a:lnTo>
                  <a:pt x="35719" y="348258"/>
                </a:lnTo>
                <a:lnTo>
                  <a:pt x="26789" y="366117"/>
                </a:lnTo>
                <a:lnTo>
                  <a:pt x="26789" y="383976"/>
                </a:lnTo>
                <a:lnTo>
                  <a:pt x="26789" y="401836"/>
                </a:lnTo>
                <a:lnTo>
                  <a:pt x="26789" y="419695"/>
                </a:lnTo>
                <a:lnTo>
                  <a:pt x="26789" y="428625"/>
                </a:lnTo>
                <a:lnTo>
                  <a:pt x="26789" y="446484"/>
                </a:lnTo>
                <a:lnTo>
                  <a:pt x="35719" y="455413"/>
                </a:lnTo>
                <a:lnTo>
                  <a:pt x="35719" y="464343"/>
                </a:lnTo>
                <a:lnTo>
                  <a:pt x="35719" y="482203"/>
                </a:lnTo>
                <a:lnTo>
                  <a:pt x="35719" y="491132"/>
                </a:lnTo>
                <a:lnTo>
                  <a:pt x="35719" y="500062"/>
                </a:lnTo>
                <a:lnTo>
                  <a:pt x="35719" y="500062"/>
                </a:lnTo>
                <a:lnTo>
                  <a:pt x="35719" y="508992"/>
                </a:lnTo>
                <a:lnTo>
                  <a:pt x="35719" y="517921"/>
                </a:lnTo>
                <a:lnTo>
                  <a:pt x="35719" y="517921"/>
                </a:lnTo>
                <a:lnTo>
                  <a:pt x="35719" y="517921"/>
                </a:lnTo>
                <a:lnTo>
                  <a:pt x="35719" y="517921"/>
                </a:lnTo>
                <a:lnTo>
                  <a:pt x="35719" y="526851"/>
                </a:lnTo>
                <a:lnTo>
                  <a:pt x="35719" y="526851"/>
                </a:lnTo>
                <a:lnTo>
                  <a:pt x="35719" y="526851"/>
                </a:lnTo>
                <a:lnTo>
                  <a:pt x="35719" y="526851"/>
                </a:lnTo>
                <a:lnTo>
                  <a:pt x="35719" y="526851"/>
                </a:lnTo>
                <a:lnTo>
                  <a:pt x="35719" y="526851"/>
                </a:lnTo>
                <a:lnTo>
                  <a:pt x="35719" y="517921"/>
                </a:lnTo>
                <a:lnTo>
                  <a:pt x="44649" y="517921"/>
                </a:lnTo>
                <a:lnTo>
                  <a:pt x="53578" y="517921"/>
                </a:lnTo>
                <a:lnTo>
                  <a:pt x="62508" y="517921"/>
                </a:lnTo>
                <a:lnTo>
                  <a:pt x="80367" y="508992"/>
                </a:lnTo>
                <a:lnTo>
                  <a:pt x="98227" y="508992"/>
                </a:lnTo>
                <a:lnTo>
                  <a:pt x="107157" y="508992"/>
                </a:lnTo>
                <a:lnTo>
                  <a:pt x="125016" y="508992"/>
                </a:lnTo>
                <a:lnTo>
                  <a:pt x="142875" y="500062"/>
                </a:lnTo>
                <a:lnTo>
                  <a:pt x="160735" y="500062"/>
                </a:lnTo>
                <a:lnTo>
                  <a:pt x="178594" y="500062"/>
                </a:lnTo>
                <a:lnTo>
                  <a:pt x="205383" y="500062"/>
                </a:lnTo>
                <a:lnTo>
                  <a:pt x="214313" y="500062"/>
                </a:lnTo>
                <a:lnTo>
                  <a:pt x="232172" y="500062"/>
                </a:lnTo>
                <a:lnTo>
                  <a:pt x="250032" y="500062"/>
                </a:lnTo>
                <a:lnTo>
                  <a:pt x="267891" y="500062"/>
                </a:lnTo>
                <a:lnTo>
                  <a:pt x="276821" y="500062"/>
                </a:lnTo>
                <a:lnTo>
                  <a:pt x="285750" y="500062"/>
                </a:lnTo>
                <a:lnTo>
                  <a:pt x="303610" y="500062"/>
                </a:lnTo>
                <a:lnTo>
                  <a:pt x="312539" y="500062"/>
                </a:lnTo>
                <a:lnTo>
                  <a:pt x="321469" y="500062"/>
                </a:lnTo>
                <a:lnTo>
                  <a:pt x="330399" y="500062"/>
                </a:lnTo>
                <a:lnTo>
                  <a:pt x="339328" y="500062"/>
                </a:lnTo>
                <a:lnTo>
                  <a:pt x="348258" y="500062"/>
                </a:lnTo>
                <a:lnTo>
                  <a:pt x="357188" y="500062"/>
                </a:lnTo>
                <a:lnTo>
                  <a:pt x="357188" y="500062"/>
                </a:lnTo>
                <a:lnTo>
                  <a:pt x="366117" y="500062"/>
                </a:lnTo>
                <a:lnTo>
                  <a:pt x="366117" y="500062"/>
                </a:lnTo>
                <a:lnTo>
                  <a:pt x="366117" y="500062"/>
                </a:lnTo>
                <a:lnTo>
                  <a:pt x="366117" y="500062"/>
                </a:lnTo>
                <a:lnTo>
                  <a:pt x="366117" y="491132"/>
                </a:lnTo>
                <a:lnTo>
                  <a:pt x="366117" y="491132"/>
                </a:lnTo>
                <a:lnTo>
                  <a:pt x="366117" y="491132"/>
                </a:lnTo>
                <a:lnTo>
                  <a:pt x="366117" y="482203"/>
                </a:lnTo>
                <a:lnTo>
                  <a:pt x="366117" y="473273"/>
                </a:lnTo>
                <a:lnTo>
                  <a:pt x="357188" y="464343"/>
                </a:lnTo>
                <a:lnTo>
                  <a:pt x="357188" y="455413"/>
                </a:lnTo>
                <a:lnTo>
                  <a:pt x="348258" y="446484"/>
                </a:lnTo>
                <a:lnTo>
                  <a:pt x="339328" y="437555"/>
                </a:lnTo>
                <a:lnTo>
                  <a:pt x="330399" y="428625"/>
                </a:lnTo>
                <a:lnTo>
                  <a:pt x="321469" y="410765"/>
                </a:lnTo>
                <a:lnTo>
                  <a:pt x="312539" y="401836"/>
                </a:lnTo>
                <a:lnTo>
                  <a:pt x="303610" y="383976"/>
                </a:lnTo>
                <a:lnTo>
                  <a:pt x="285750" y="375047"/>
                </a:lnTo>
                <a:lnTo>
                  <a:pt x="276821" y="357187"/>
                </a:lnTo>
                <a:lnTo>
                  <a:pt x="258961" y="348258"/>
                </a:lnTo>
                <a:lnTo>
                  <a:pt x="250032" y="330398"/>
                </a:lnTo>
                <a:lnTo>
                  <a:pt x="241102" y="321469"/>
                </a:lnTo>
                <a:lnTo>
                  <a:pt x="223242" y="303609"/>
                </a:lnTo>
                <a:lnTo>
                  <a:pt x="214313" y="285750"/>
                </a:lnTo>
                <a:lnTo>
                  <a:pt x="196453" y="267890"/>
                </a:lnTo>
                <a:lnTo>
                  <a:pt x="178594" y="250031"/>
                </a:lnTo>
                <a:lnTo>
                  <a:pt x="169664" y="232172"/>
                </a:lnTo>
                <a:lnTo>
                  <a:pt x="160735" y="223242"/>
                </a:lnTo>
                <a:lnTo>
                  <a:pt x="142875" y="205383"/>
                </a:lnTo>
                <a:lnTo>
                  <a:pt x="133946" y="187523"/>
                </a:lnTo>
                <a:lnTo>
                  <a:pt x="125016" y="169664"/>
                </a:lnTo>
                <a:lnTo>
                  <a:pt x="107157" y="151805"/>
                </a:lnTo>
                <a:lnTo>
                  <a:pt x="98227" y="133945"/>
                </a:lnTo>
                <a:lnTo>
                  <a:pt x="80367" y="116086"/>
                </a:lnTo>
                <a:lnTo>
                  <a:pt x="71438" y="107156"/>
                </a:lnTo>
                <a:lnTo>
                  <a:pt x="62508" y="89296"/>
                </a:lnTo>
                <a:lnTo>
                  <a:pt x="44649" y="80367"/>
                </a:lnTo>
                <a:lnTo>
                  <a:pt x="35719" y="62507"/>
                </a:lnTo>
                <a:lnTo>
                  <a:pt x="26789" y="53578"/>
                </a:lnTo>
                <a:lnTo>
                  <a:pt x="8930" y="4464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6474023" y="2830711"/>
            <a:ext cx="71439" cy="53579"/>
          </a:xfrm>
          <a:custGeom>
            <a:avLst/>
            <a:gdLst/>
            <a:ahLst/>
            <a:cxnLst/>
            <a:rect l="0" t="0" r="0" b="0"/>
            <a:pathLst>
              <a:path w="71439" h="53579">
                <a:moveTo>
                  <a:pt x="44649" y="26789"/>
                </a:moveTo>
                <a:lnTo>
                  <a:pt x="4464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35719" y="26789"/>
                </a:lnTo>
                <a:lnTo>
                  <a:pt x="35719" y="35718"/>
                </a:lnTo>
                <a:lnTo>
                  <a:pt x="26790" y="35718"/>
                </a:lnTo>
                <a:lnTo>
                  <a:pt x="17860" y="35718"/>
                </a:lnTo>
                <a:lnTo>
                  <a:pt x="17860" y="35718"/>
                </a:lnTo>
                <a:lnTo>
                  <a:pt x="1786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17859"/>
                </a:lnTo>
                <a:lnTo>
                  <a:pt x="17860" y="8929"/>
                </a:lnTo>
                <a:lnTo>
                  <a:pt x="26790" y="8929"/>
                </a:lnTo>
                <a:lnTo>
                  <a:pt x="35719" y="0"/>
                </a:lnTo>
                <a:lnTo>
                  <a:pt x="44649" y="0"/>
                </a:lnTo>
                <a:lnTo>
                  <a:pt x="53579" y="0"/>
                </a:lnTo>
                <a:lnTo>
                  <a:pt x="62508" y="0"/>
                </a:lnTo>
                <a:lnTo>
                  <a:pt x="62508" y="8929"/>
                </a:lnTo>
                <a:lnTo>
                  <a:pt x="71438" y="17859"/>
                </a:lnTo>
                <a:lnTo>
                  <a:pt x="71438" y="26789"/>
                </a:lnTo>
                <a:lnTo>
                  <a:pt x="71438" y="35718"/>
                </a:lnTo>
                <a:lnTo>
                  <a:pt x="71438" y="44648"/>
                </a:lnTo>
                <a:lnTo>
                  <a:pt x="62508" y="44648"/>
                </a:lnTo>
                <a:lnTo>
                  <a:pt x="53579" y="53578"/>
                </a:lnTo>
                <a:lnTo>
                  <a:pt x="53579" y="53578"/>
                </a:lnTo>
                <a:lnTo>
                  <a:pt x="35719" y="53578"/>
                </a:lnTo>
                <a:lnTo>
                  <a:pt x="35719" y="53578"/>
                </a:lnTo>
                <a:lnTo>
                  <a:pt x="26790" y="53578"/>
                </a:lnTo>
                <a:lnTo>
                  <a:pt x="26790" y="44648"/>
                </a:lnTo>
                <a:lnTo>
                  <a:pt x="26790" y="44648"/>
                </a:lnTo>
                <a:lnTo>
                  <a:pt x="17860" y="35718"/>
                </a:lnTo>
                <a:lnTo>
                  <a:pt x="17860" y="26789"/>
                </a:lnTo>
                <a:lnTo>
                  <a:pt x="26790" y="17859"/>
                </a:lnTo>
                <a:lnTo>
                  <a:pt x="26790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44649" y="0"/>
                </a:lnTo>
                <a:lnTo>
                  <a:pt x="53579" y="8929"/>
                </a:lnTo>
                <a:lnTo>
                  <a:pt x="53579" y="8929"/>
                </a:lnTo>
                <a:lnTo>
                  <a:pt x="62508" y="8929"/>
                </a:lnTo>
                <a:lnTo>
                  <a:pt x="71438" y="26789"/>
                </a:lnTo>
                <a:lnTo>
                  <a:pt x="71438" y="35718"/>
                </a:lnTo>
                <a:lnTo>
                  <a:pt x="71438" y="35718"/>
                </a:lnTo>
                <a:lnTo>
                  <a:pt x="71438" y="44648"/>
                </a:lnTo>
                <a:lnTo>
                  <a:pt x="71438" y="44648"/>
                </a:lnTo>
                <a:lnTo>
                  <a:pt x="62508" y="53578"/>
                </a:lnTo>
                <a:lnTo>
                  <a:pt x="62508" y="53578"/>
                </a:lnTo>
                <a:lnTo>
                  <a:pt x="53579" y="53578"/>
                </a:lnTo>
                <a:lnTo>
                  <a:pt x="44649" y="44648"/>
                </a:lnTo>
                <a:lnTo>
                  <a:pt x="35719" y="44648"/>
                </a:lnTo>
                <a:lnTo>
                  <a:pt x="26790" y="35718"/>
                </a:lnTo>
                <a:lnTo>
                  <a:pt x="17860" y="35718"/>
                </a:lnTo>
                <a:lnTo>
                  <a:pt x="8930" y="35718"/>
                </a:lnTo>
                <a:lnTo>
                  <a:pt x="893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26790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44649" y="17859"/>
                </a:lnTo>
                <a:lnTo>
                  <a:pt x="44649" y="17859"/>
                </a:lnTo>
                <a:lnTo>
                  <a:pt x="53579" y="17859"/>
                </a:lnTo>
                <a:lnTo>
                  <a:pt x="53579" y="17859"/>
                </a:lnTo>
                <a:lnTo>
                  <a:pt x="53579" y="17859"/>
                </a:lnTo>
                <a:lnTo>
                  <a:pt x="53579" y="17859"/>
                </a:lnTo>
                <a:lnTo>
                  <a:pt x="53579" y="17859"/>
                </a:lnTo>
                <a:lnTo>
                  <a:pt x="53579" y="17859"/>
                </a:lnTo>
                <a:lnTo>
                  <a:pt x="53579" y="17859"/>
                </a:lnTo>
                <a:lnTo>
                  <a:pt x="5357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6813352" y="2821781"/>
            <a:ext cx="62508" cy="35720"/>
          </a:xfrm>
          <a:custGeom>
            <a:avLst/>
            <a:gdLst/>
            <a:ahLst/>
            <a:cxnLst/>
            <a:rect l="0" t="0" r="0" b="0"/>
            <a:pathLst>
              <a:path w="62508" h="35720">
                <a:moveTo>
                  <a:pt x="17859" y="35719"/>
                </a:move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62507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35718" y="26789"/>
                </a:lnTo>
                <a:lnTo>
                  <a:pt x="35718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44648" y="26789"/>
                </a:lnTo>
                <a:lnTo>
                  <a:pt x="44648" y="35719"/>
                </a:lnTo>
                <a:lnTo>
                  <a:pt x="35718" y="35719"/>
                </a:lnTo>
                <a:lnTo>
                  <a:pt x="35718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6465094" y="2357437"/>
            <a:ext cx="366118" cy="473275"/>
          </a:xfrm>
          <a:custGeom>
            <a:avLst/>
            <a:gdLst/>
            <a:ahLst/>
            <a:cxnLst/>
            <a:rect l="0" t="0" r="0" b="0"/>
            <a:pathLst>
              <a:path w="366118" h="473275">
                <a:moveTo>
                  <a:pt x="357187" y="17860"/>
                </a:moveTo>
                <a:lnTo>
                  <a:pt x="357187" y="17860"/>
                </a:lnTo>
                <a:lnTo>
                  <a:pt x="366117" y="26789"/>
                </a:lnTo>
                <a:lnTo>
                  <a:pt x="366117" y="26789"/>
                </a:lnTo>
                <a:lnTo>
                  <a:pt x="366117" y="26789"/>
                </a:lnTo>
                <a:lnTo>
                  <a:pt x="366117" y="26789"/>
                </a:lnTo>
                <a:lnTo>
                  <a:pt x="366117" y="26789"/>
                </a:lnTo>
                <a:lnTo>
                  <a:pt x="357187" y="26789"/>
                </a:lnTo>
                <a:lnTo>
                  <a:pt x="357187" y="26789"/>
                </a:lnTo>
                <a:lnTo>
                  <a:pt x="348258" y="26789"/>
                </a:lnTo>
                <a:lnTo>
                  <a:pt x="348258" y="17860"/>
                </a:lnTo>
                <a:lnTo>
                  <a:pt x="348258" y="17860"/>
                </a:lnTo>
                <a:lnTo>
                  <a:pt x="348258" y="17860"/>
                </a:lnTo>
                <a:lnTo>
                  <a:pt x="348258" y="8930"/>
                </a:lnTo>
                <a:lnTo>
                  <a:pt x="348258" y="8930"/>
                </a:lnTo>
                <a:lnTo>
                  <a:pt x="348258" y="8930"/>
                </a:lnTo>
                <a:lnTo>
                  <a:pt x="357187" y="0"/>
                </a:lnTo>
                <a:lnTo>
                  <a:pt x="357187" y="0"/>
                </a:lnTo>
                <a:lnTo>
                  <a:pt x="366117" y="0"/>
                </a:lnTo>
                <a:lnTo>
                  <a:pt x="366117" y="8930"/>
                </a:lnTo>
                <a:lnTo>
                  <a:pt x="366117" y="8930"/>
                </a:lnTo>
                <a:lnTo>
                  <a:pt x="366117" y="17860"/>
                </a:lnTo>
                <a:lnTo>
                  <a:pt x="366117" y="17860"/>
                </a:lnTo>
                <a:lnTo>
                  <a:pt x="366117" y="26789"/>
                </a:lnTo>
                <a:lnTo>
                  <a:pt x="357187" y="35719"/>
                </a:lnTo>
                <a:lnTo>
                  <a:pt x="348258" y="35719"/>
                </a:lnTo>
                <a:lnTo>
                  <a:pt x="348258" y="44649"/>
                </a:lnTo>
                <a:lnTo>
                  <a:pt x="339328" y="44649"/>
                </a:lnTo>
                <a:lnTo>
                  <a:pt x="330398" y="35719"/>
                </a:lnTo>
                <a:lnTo>
                  <a:pt x="330398" y="35719"/>
                </a:lnTo>
                <a:lnTo>
                  <a:pt x="321469" y="35719"/>
                </a:lnTo>
                <a:lnTo>
                  <a:pt x="321469" y="26789"/>
                </a:lnTo>
                <a:lnTo>
                  <a:pt x="321469" y="17860"/>
                </a:lnTo>
                <a:lnTo>
                  <a:pt x="321469" y="17860"/>
                </a:lnTo>
                <a:lnTo>
                  <a:pt x="321469" y="8930"/>
                </a:lnTo>
                <a:lnTo>
                  <a:pt x="330398" y="0"/>
                </a:lnTo>
                <a:lnTo>
                  <a:pt x="330398" y="0"/>
                </a:lnTo>
                <a:lnTo>
                  <a:pt x="339328" y="0"/>
                </a:lnTo>
                <a:lnTo>
                  <a:pt x="339328" y="0"/>
                </a:lnTo>
                <a:lnTo>
                  <a:pt x="339328" y="0"/>
                </a:lnTo>
                <a:lnTo>
                  <a:pt x="339328" y="0"/>
                </a:lnTo>
                <a:lnTo>
                  <a:pt x="339328" y="0"/>
                </a:lnTo>
                <a:lnTo>
                  <a:pt x="33932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8930"/>
                </a:lnTo>
                <a:lnTo>
                  <a:pt x="348258" y="8930"/>
                </a:lnTo>
                <a:lnTo>
                  <a:pt x="348258" y="8930"/>
                </a:lnTo>
                <a:lnTo>
                  <a:pt x="339328" y="17860"/>
                </a:lnTo>
                <a:lnTo>
                  <a:pt x="339328" y="26789"/>
                </a:lnTo>
                <a:lnTo>
                  <a:pt x="330398" y="35719"/>
                </a:lnTo>
                <a:lnTo>
                  <a:pt x="330398" y="44649"/>
                </a:lnTo>
                <a:lnTo>
                  <a:pt x="321469" y="62508"/>
                </a:lnTo>
                <a:lnTo>
                  <a:pt x="303609" y="80367"/>
                </a:lnTo>
                <a:lnTo>
                  <a:pt x="294679" y="98227"/>
                </a:lnTo>
                <a:lnTo>
                  <a:pt x="285750" y="116086"/>
                </a:lnTo>
                <a:lnTo>
                  <a:pt x="276820" y="133946"/>
                </a:lnTo>
                <a:lnTo>
                  <a:pt x="258961" y="151805"/>
                </a:lnTo>
                <a:lnTo>
                  <a:pt x="250031" y="160735"/>
                </a:lnTo>
                <a:lnTo>
                  <a:pt x="241101" y="187524"/>
                </a:lnTo>
                <a:lnTo>
                  <a:pt x="223242" y="205383"/>
                </a:lnTo>
                <a:lnTo>
                  <a:pt x="205383" y="223243"/>
                </a:lnTo>
                <a:lnTo>
                  <a:pt x="196453" y="250032"/>
                </a:lnTo>
                <a:lnTo>
                  <a:pt x="178594" y="267891"/>
                </a:lnTo>
                <a:lnTo>
                  <a:pt x="160734" y="285751"/>
                </a:lnTo>
                <a:lnTo>
                  <a:pt x="151804" y="303610"/>
                </a:lnTo>
                <a:lnTo>
                  <a:pt x="133945" y="321469"/>
                </a:lnTo>
                <a:lnTo>
                  <a:pt x="116086" y="348258"/>
                </a:lnTo>
                <a:lnTo>
                  <a:pt x="107156" y="366118"/>
                </a:lnTo>
                <a:lnTo>
                  <a:pt x="89297" y="383977"/>
                </a:lnTo>
                <a:lnTo>
                  <a:pt x="80367" y="401836"/>
                </a:lnTo>
                <a:lnTo>
                  <a:pt x="71437" y="410766"/>
                </a:lnTo>
                <a:lnTo>
                  <a:pt x="53578" y="428626"/>
                </a:lnTo>
                <a:lnTo>
                  <a:pt x="44648" y="437555"/>
                </a:lnTo>
                <a:lnTo>
                  <a:pt x="35719" y="446484"/>
                </a:lnTo>
                <a:lnTo>
                  <a:pt x="26789" y="455414"/>
                </a:lnTo>
                <a:lnTo>
                  <a:pt x="17859" y="455414"/>
                </a:lnTo>
                <a:lnTo>
                  <a:pt x="8929" y="464344"/>
                </a:lnTo>
                <a:lnTo>
                  <a:pt x="8929" y="464344"/>
                </a:lnTo>
                <a:lnTo>
                  <a:pt x="8929" y="473274"/>
                </a:lnTo>
                <a:lnTo>
                  <a:pt x="0" y="473274"/>
                </a:lnTo>
                <a:lnTo>
                  <a:pt x="0" y="473274"/>
                </a:lnTo>
                <a:lnTo>
                  <a:pt x="8929" y="464344"/>
                </a:lnTo>
                <a:lnTo>
                  <a:pt x="8929" y="464344"/>
                </a:lnTo>
                <a:lnTo>
                  <a:pt x="17859" y="464344"/>
                </a:lnTo>
                <a:lnTo>
                  <a:pt x="35719" y="464344"/>
                </a:lnTo>
                <a:lnTo>
                  <a:pt x="44648" y="455414"/>
                </a:lnTo>
                <a:lnTo>
                  <a:pt x="62508" y="455414"/>
                </a:lnTo>
                <a:lnTo>
                  <a:pt x="80367" y="446484"/>
                </a:lnTo>
                <a:lnTo>
                  <a:pt x="98226" y="446484"/>
                </a:lnTo>
                <a:lnTo>
                  <a:pt x="116086" y="446484"/>
                </a:lnTo>
                <a:lnTo>
                  <a:pt x="142875" y="446484"/>
                </a:lnTo>
                <a:lnTo>
                  <a:pt x="160734" y="446484"/>
                </a:lnTo>
                <a:lnTo>
                  <a:pt x="178594" y="446484"/>
                </a:lnTo>
                <a:lnTo>
                  <a:pt x="196453" y="446484"/>
                </a:lnTo>
                <a:lnTo>
                  <a:pt x="223242" y="446484"/>
                </a:lnTo>
                <a:lnTo>
                  <a:pt x="232172" y="446484"/>
                </a:lnTo>
                <a:lnTo>
                  <a:pt x="258961" y="446484"/>
                </a:lnTo>
                <a:lnTo>
                  <a:pt x="267890" y="446484"/>
                </a:lnTo>
                <a:lnTo>
                  <a:pt x="285750" y="437555"/>
                </a:lnTo>
                <a:lnTo>
                  <a:pt x="294679" y="437555"/>
                </a:lnTo>
                <a:lnTo>
                  <a:pt x="312539" y="437555"/>
                </a:lnTo>
                <a:lnTo>
                  <a:pt x="321469" y="437555"/>
                </a:lnTo>
                <a:lnTo>
                  <a:pt x="330398" y="437555"/>
                </a:lnTo>
                <a:lnTo>
                  <a:pt x="339328" y="437555"/>
                </a:lnTo>
                <a:lnTo>
                  <a:pt x="339328" y="428626"/>
                </a:lnTo>
                <a:lnTo>
                  <a:pt x="348258" y="428626"/>
                </a:lnTo>
                <a:lnTo>
                  <a:pt x="348258" y="428626"/>
                </a:lnTo>
                <a:lnTo>
                  <a:pt x="348258" y="428626"/>
                </a:lnTo>
                <a:lnTo>
                  <a:pt x="348258" y="428626"/>
                </a:lnTo>
                <a:lnTo>
                  <a:pt x="357187" y="419696"/>
                </a:lnTo>
                <a:lnTo>
                  <a:pt x="357187" y="410766"/>
                </a:lnTo>
                <a:lnTo>
                  <a:pt x="357187" y="401836"/>
                </a:lnTo>
                <a:lnTo>
                  <a:pt x="348258" y="392907"/>
                </a:lnTo>
                <a:lnTo>
                  <a:pt x="348258" y="375047"/>
                </a:lnTo>
                <a:lnTo>
                  <a:pt x="348258" y="366118"/>
                </a:lnTo>
                <a:lnTo>
                  <a:pt x="348258" y="348258"/>
                </a:lnTo>
                <a:lnTo>
                  <a:pt x="339328" y="330399"/>
                </a:lnTo>
                <a:lnTo>
                  <a:pt x="339328" y="312540"/>
                </a:lnTo>
                <a:lnTo>
                  <a:pt x="339328" y="294680"/>
                </a:lnTo>
                <a:lnTo>
                  <a:pt x="339328" y="276821"/>
                </a:lnTo>
                <a:lnTo>
                  <a:pt x="339328" y="258961"/>
                </a:lnTo>
                <a:lnTo>
                  <a:pt x="330398" y="241102"/>
                </a:lnTo>
                <a:lnTo>
                  <a:pt x="330398" y="214313"/>
                </a:lnTo>
                <a:lnTo>
                  <a:pt x="330398" y="187524"/>
                </a:lnTo>
                <a:lnTo>
                  <a:pt x="321469" y="169665"/>
                </a:lnTo>
                <a:lnTo>
                  <a:pt x="321469" y="151805"/>
                </a:lnTo>
                <a:lnTo>
                  <a:pt x="321469" y="125016"/>
                </a:lnTo>
                <a:lnTo>
                  <a:pt x="312539" y="107157"/>
                </a:lnTo>
                <a:lnTo>
                  <a:pt x="312539" y="89297"/>
                </a:lnTo>
                <a:lnTo>
                  <a:pt x="312539" y="62508"/>
                </a:lnTo>
                <a:lnTo>
                  <a:pt x="312539" y="53578"/>
                </a:lnTo>
                <a:lnTo>
                  <a:pt x="303609" y="35719"/>
                </a:lnTo>
                <a:lnTo>
                  <a:pt x="303609" y="17860"/>
                </a:lnTo>
                <a:lnTo>
                  <a:pt x="303609" y="8930"/>
                </a:lnTo>
                <a:lnTo>
                  <a:pt x="294679" y="0"/>
                </a:lnTo>
                <a:lnTo>
                  <a:pt x="294679" y="0"/>
                </a:lnTo>
                <a:lnTo>
                  <a:pt x="29467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5848945" y="4652367"/>
            <a:ext cx="71439" cy="71438"/>
          </a:xfrm>
          <a:custGeom>
            <a:avLst/>
            <a:gdLst/>
            <a:ahLst/>
            <a:cxnLst/>
            <a:rect l="0" t="0" r="0" b="0"/>
            <a:pathLst>
              <a:path w="71439" h="71438">
                <a:moveTo>
                  <a:pt x="26789" y="44648"/>
                </a:move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3571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17859"/>
                </a:lnTo>
                <a:lnTo>
                  <a:pt x="26789" y="8929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8929"/>
                </a:lnTo>
                <a:lnTo>
                  <a:pt x="62508" y="17859"/>
                </a:lnTo>
                <a:lnTo>
                  <a:pt x="71438" y="26789"/>
                </a:lnTo>
                <a:lnTo>
                  <a:pt x="71438" y="35719"/>
                </a:lnTo>
                <a:lnTo>
                  <a:pt x="71438" y="44648"/>
                </a:lnTo>
                <a:lnTo>
                  <a:pt x="71438" y="53578"/>
                </a:lnTo>
                <a:lnTo>
                  <a:pt x="62508" y="53578"/>
                </a:lnTo>
                <a:lnTo>
                  <a:pt x="53578" y="62508"/>
                </a:lnTo>
                <a:lnTo>
                  <a:pt x="44649" y="71437"/>
                </a:lnTo>
                <a:lnTo>
                  <a:pt x="35719" y="71437"/>
                </a:lnTo>
                <a:lnTo>
                  <a:pt x="26789" y="71437"/>
                </a:lnTo>
                <a:lnTo>
                  <a:pt x="17860" y="62508"/>
                </a:lnTo>
                <a:lnTo>
                  <a:pt x="8930" y="62508"/>
                </a:lnTo>
                <a:lnTo>
                  <a:pt x="0" y="62508"/>
                </a:lnTo>
                <a:lnTo>
                  <a:pt x="0" y="53578"/>
                </a:lnTo>
                <a:lnTo>
                  <a:pt x="0" y="44648"/>
                </a:lnTo>
                <a:lnTo>
                  <a:pt x="0" y="35719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9" y="26789"/>
                </a:lnTo>
                <a:lnTo>
                  <a:pt x="53578" y="26789"/>
                </a:lnTo>
                <a:lnTo>
                  <a:pt x="53578" y="35719"/>
                </a:lnTo>
                <a:lnTo>
                  <a:pt x="62508" y="44648"/>
                </a:lnTo>
                <a:lnTo>
                  <a:pt x="62508" y="53578"/>
                </a:lnTo>
                <a:lnTo>
                  <a:pt x="53578" y="53578"/>
                </a:lnTo>
                <a:lnTo>
                  <a:pt x="44649" y="62508"/>
                </a:lnTo>
                <a:lnTo>
                  <a:pt x="44649" y="62508"/>
                </a:lnTo>
                <a:lnTo>
                  <a:pt x="35719" y="62508"/>
                </a:lnTo>
                <a:lnTo>
                  <a:pt x="35719" y="62508"/>
                </a:lnTo>
                <a:lnTo>
                  <a:pt x="26789" y="62508"/>
                </a:lnTo>
                <a:lnTo>
                  <a:pt x="26789" y="53578"/>
                </a:lnTo>
                <a:lnTo>
                  <a:pt x="17860" y="44648"/>
                </a:lnTo>
                <a:lnTo>
                  <a:pt x="17860" y="35719"/>
                </a:lnTo>
                <a:lnTo>
                  <a:pt x="17860" y="2678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5840016" y="5107781"/>
            <a:ext cx="62508" cy="62509"/>
          </a:xfrm>
          <a:custGeom>
            <a:avLst/>
            <a:gdLst/>
            <a:ahLst/>
            <a:cxnLst/>
            <a:rect l="0" t="0" r="0" b="0"/>
            <a:pathLst>
              <a:path w="62508" h="62509">
                <a:moveTo>
                  <a:pt x="17859" y="35719"/>
                </a:move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35719"/>
                </a:lnTo>
                <a:lnTo>
                  <a:pt x="892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26789" y="17860"/>
                </a:lnTo>
                <a:lnTo>
                  <a:pt x="35718" y="26789"/>
                </a:lnTo>
                <a:lnTo>
                  <a:pt x="44648" y="26789"/>
                </a:lnTo>
                <a:lnTo>
                  <a:pt x="44648" y="35719"/>
                </a:lnTo>
                <a:lnTo>
                  <a:pt x="53578" y="3571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53578"/>
                </a:lnTo>
                <a:lnTo>
                  <a:pt x="53578" y="53578"/>
                </a:lnTo>
                <a:lnTo>
                  <a:pt x="44648" y="62508"/>
                </a:lnTo>
                <a:lnTo>
                  <a:pt x="35718" y="62508"/>
                </a:lnTo>
                <a:lnTo>
                  <a:pt x="26789" y="62508"/>
                </a:lnTo>
                <a:lnTo>
                  <a:pt x="17859" y="53578"/>
                </a:lnTo>
                <a:lnTo>
                  <a:pt x="8929" y="53578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8929" y="17860"/>
                </a:lnTo>
                <a:lnTo>
                  <a:pt x="17859" y="8930"/>
                </a:lnTo>
                <a:lnTo>
                  <a:pt x="26789" y="17860"/>
                </a:lnTo>
                <a:lnTo>
                  <a:pt x="35718" y="17860"/>
                </a:lnTo>
                <a:lnTo>
                  <a:pt x="44648" y="17860"/>
                </a:lnTo>
                <a:lnTo>
                  <a:pt x="53578" y="26789"/>
                </a:lnTo>
                <a:lnTo>
                  <a:pt x="62507" y="26789"/>
                </a:lnTo>
                <a:lnTo>
                  <a:pt x="62507" y="35719"/>
                </a:lnTo>
                <a:lnTo>
                  <a:pt x="62507" y="35719"/>
                </a:lnTo>
                <a:lnTo>
                  <a:pt x="62507" y="35719"/>
                </a:lnTo>
                <a:lnTo>
                  <a:pt x="5357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35718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59" y="1786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5866805" y="4670226"/>
            <a:ext cx="348259" cy="526853"/>
          </a:xfrm>
          <a:custGeom>
            <a:avLst/>
            <a:gdLst/>
            <a:ahLst/>
            <a:cxnLst/>
            <a:rect l="0" t="0" r="0" b="0"/>
            <a:pathLst>
              <a:path w="348259" h="526853">
                <a:moveTo>
                  <a:pt x="303609" y="500063"/>
                </a:moveTo>
                <a:lnTo>
                  <a:pt x="303609" y="500063"/>
                </a:lnTo>
                <a:lnTo>
                  <a:pt x="303609" y="500063"/>
                </a:lnTo>
                <a:lnTo>
                  <a:pt x="312539" y="500063"/>
                </a:lnTo>
                <a:lnTo>
                  <a:pt x="312539" y="500063"/>
                </a:lnTo>
                <a:lnTo>
                  <a:pt x="312539" y="500063"/>
                </a:lnTo>
                <a:lnTo>
                  <a:pt x="303609" y="500063"/>
                </a:lnTo>
                <a:lnTo>
                  <a:pt x="303609" y="500063"/>
                </a:lnTo>
                <a:lnTo>
                  <a:pt x="303609" y="500063"/>
                </a:lnTo>
                <a:lnTo>
                  <a:pt x="303609" y="500063"/>
                </a:lnTo>
                <a:lnTo>
                  <a:pt x="303609" y="500063"/>
                </a:lnTo>
                <a:lnTo>
                  <a:pt x="303609" y="500063"/>
                </a:lnTo>
                <a:lnTo>
                  <a:pt x="294679" y="500063"/>
                </a:lnTo>
                <a:lnTo>
                  <a:pt x="294679" y="491133"/>
                </a:lnTo>
                <a:lnTo>
                  <a:pt x="294679" y="491133"/>
                </a:lnTo>
                <a:lnTo>
                  <a:pt x="294679" y="491133"/>
                </a:lnTo>
                <a:lnTo>
                  <a:pt x="294679" y="491133"/>
                </a:lnTo>
                <a:lnTo>
                  <a:pt x="303609" y="491133"/>
                </a:lnTo>
                <a:lnTo>
                  <a:pt x="312539" y="491133"/>
                </a:lnTo>
                <a:lnTo>
                  <a:pt x="312539" y="491133"/>
                </a:lnTo>
                <a:lnTo>
                  <a:pt x="321468" y="491133"/>
                </a:lnTo>
                <a:lnTo>
                  <a:pt x="330398" y="500063"/>
                </a:lnTo>
                <a:lnTo>
                  <a:pt x="339328" y="508993"/>
                </a:lnTo>
                <a:lnTo>
                  <a:pt x="348258" y="508993"/>
                </a:lnTo>
                <a:lnTo>
                  <a:pt x="348258" y="517922"/>
                </a:lnTo>
                <a:lnTo>
                  <a:pt x="348258" y="517922"/>
                </a:lnTo>
                <a:lnTo>
                  <a:pt x="348258" y="526852"/>
                </a:lnTo>
                <a:lnTo>
                  <a:pt x="339328" y="526852"/>
                </a:lnTo>
                <a:lnTo>
                  <a:pt x="330398" y="526852"/>
                </a:lnTo>
                <a:lnTo>
                  <a:pt x="321468" y="526852"/>
                </a:lnTo>
                <a:lnTo>
                  <a:pt x="312539" y="526852"/>
                </a:lnTo>
                <a:lnTo>
                  <a:pt x="303609" y="526852"/>
                </a:lnTo>
                <a:lnTo>
                  <a:pt x="294679" y="517922"/>
                </a:lnTo>
                <a:lnTo>
                  <a:pt x="294679" y="508993"/>
                </a:lnTo>
                <a:lnTo>
                  <a:pt x="285750" y="508993"/>
                </a:lnTo>
                <a:lnTo>
                  <a:pt x="285750" y="500063"/>
                </a:lnTo>
                <a:lnTo>
                  <a:pt x="285750" y="491133"/>
                </a:lnTo>
                <a:lnTo>
                  <a:pt x="285750" y="491133"/>
                </a:lnTo>
                <a:lnTo>
                  <a:pt x="294679" y="491133"/>
                </a:lnTo>
                <a:lnTo>
                  <a:pt x="303609" y="491133"/>
                </a:lnTo>
                <a:lnTo>
                  <a:pt x="312539" y="491133"/>
                </a:lnTo>
                <a:lnTo>
                  <a:pt x="321468" y="491133"/>
                </a:lnTo>
                <a:lnTo>
                  <a:pt x="330398" y="491133"/>
                </a:lnTo>
                <a:lnTo>
                  <a:pt x="330398" y="500063"/>
                </a:lnTo>
                <a:lnTo>
                  <a:pt x="339328" y="500063"/>
                </a:lnTo>
                <a:lnTo>
                  <a:pt x="339328" y="500063"/>
                </a:lnTo>
                <a:lnTo>
                  <a:pt x="348258" y="500063"/>
                </a:lnTo>
                <a:lnTo>
                  <a:pt x="348258" y="500063"/>
                </a:lnTo>
                <a:lnTo>
                  <a:pt x="339328" y="508993"/>
                </a:lnTo>
                <a:lnTo>
                  <a:pt x="339328" y="508993"/>
                </a:lnTo>
                <a:lnTo>
                  <a:pt x="339328" y="508993"/>
                </a:lnTo>
                <a:lnTo>
                  <a:pt x="339328" y="500063"/>
                </a:lnTo>
                <a:lnTo>
                  <a:pt x="330398" y="500063"/>
                </a:lnTo>
                <a:lnTo>
                  <a:pt x="330398" y="500063"/>
                </a:lnTo>
                <a:lnTo>
                  <a:pt x="330398" y="500063"/>
                </a:lnTo>
                <a:lnTo>
                  <a:pt x="330398" y="500063"/>
                </a:lnTo>
                <a:lnTo>
                  <a:pt x="330398" y="500063"/>
                </a:lnTo>
                <a:lnTo>
                  <a:pt x="330398" y="500063"/>
                </a:lnTo>
                <a:lnTo>
                  <a:pt x="330398" y="500063"/>
                </a:lnTo>
                <a:lnTo>
                  <a:pt x="330398" y="500063"/>
                </a:lnTo>
                <a:lnTo>
                  <a:pt x="321468" y="500063"/>
                </a:lnTo>
                <a:lnTo>
                  <a:pt x="321468" y="500063"/>
                </a:lnTo>
                <a:lnTo>
                  <a:pt x="312539" y="500063"/>
                </a:lnTo>
                <a:lnTo>
                  <a:pt x="303609" y="500063"/>
                </a:lnTo>
                <a:lnTo>
                  <a:pt x="294679" y="500063"/>
                </a:lnTo>
                <a:lnTo>
                  <a:pt x="276820" y="500063"/>
                </a:lnTo>
                <a:lnTo>
                  <a:pt x="258961" y="500063"/>
                </a:lnTo>
                <a:lnTo>
                  <a:pt x="241101" y="500063"/>
                </a:lnTo>
                <a:lnTo>
                  <a:pt x="223242" y="500063"/>
                </a:lnTo>
                <a:lnTo>
                  <a:pt x="205383" y="500063"/>
                </a:lnTo>
                <a:lnTo>
                  <a:pt x="178593" y="500063"/>
                </a:lnTo>
                <a:lnTo>
                  <a:pt x="160734" y="500063"/>
                </a:lnTo>
                <a:lnTo>
                  <a:pt x="133945" y="500063"/>
                </a:lnTo>
                <a:lnTo>
                  <a:pt x="116086" y="500063"/>
                </a:lnTo>
                <a:lnTo>
                  <a:pt x="89297" y="500063"/>
                </a:lnTo>
                <a:lnTo>
                  <a:pt x="80367" y="500063"/>
                </a:lnTo>
                <a:lnTo>
                  <a:pt x="62508" y="500063"/>
                </a:lnTo>
                <a:lnTo>
                  <a:pt x="44648" y="500063"/>
                </a:lnTo>
                <a:lnTo>
                  <a:pt x="35718" y="491133"/>
                </a:lnTo>
                <a:lnTo>
                  <a:pt x="26789" y="491133"/>
                </a:lnTo>
                <a:lnTo>
                  <a:pt x="17859" y="491133"/>
                </a:lnTo>
                <a:lnTo>
                  <a:pt x="8929" y="491133"/>
                </a:lnTo>
                <a:lnTo>
                  <a:pt x="8929" y="491133"/>
                </a:lnTo>
                <a:lnTo>
                  <a:pt x="0" y="491133"/>
                </a:lnTo>
                <a:lnTo>
                  <a:pt x="0" y="491133"/>
                </a:lnTo>
                <a:lnTo>
                  <a:pt x="0" y="491133"/>
                </a:lnTo>
                <a:lnTo>
                  <a:pt x="0" y="491133"/>
                </a:lnTo>
                <a:lnTo>
                  <a:pt x="0" y="491133"/>
                </a:lnTo>
                <a:lnTo>
                  <a:pt x="0" y="491133"/>
                </a:lnTo>
                <a:lnTo>
                  <a:pt x="0" y="491133"/>
                </a:lnTo>
                <a:lnTo>
                  <a:pt x="0" y="491133"/>
                </a:lnTo>
                <a:lnTo>
                  <a:pt x="0" y="491133"/>
                </a:lnTo>
                <a:lnTo>
                  <a:pt x="0" y="482204"/>
                </a:lnTo>
                <a:lnTo>
                  <a:pt x="0" y="482204"/>
                </a:lnTo>
                <a:lnTo>
                  <a:pt x="0" y="473274"/>
                </a:lnTo>
                <a:lnTo>
                  <a:pt x="8929" y="464344"/>
                </a:lnTo>
                <a:lnTo>
                  <a:pt x="8929" y="455415"/>
                </a:lnTo>
                <a:lnTo>
                  <a:pt x="8929" y="446485"/>
                </a:lnTo>
                <a:lnTo>
                  <a:pt x="8929" y="437555"/>
                </a:lnTo>
                <a:lnTo>
                  <a:pt x="17859" y="419696"/>
                </a:lnTo>
                <a:lnTo>
                  <a:pt x="17859" y="410766"/>
                </a:lnTo>
                <a:lnTo>
                  <a:pt x="17859" y="392907"/>
                </a:lnTo>
                <a:lnTo>
                  <a:pt x="17859" y="375047"/>
                </a:lnTo>
                <a:lnTo>
                  <a:pt x="17859" y="366118"/>
                </a:lnTo>
                <a:lnTo>
                  <a:pt x="17859" y="348258"/>
                </a:lnTo>
                <a:lnTo>
                  <a:pt x="17859" y="330399"/>
                </a:lnTo>
                <a:lnTo>
                  <a:pt x="17859" y="312540"/>
                </a:lnTo>
                <a:lnTo>
                  <a:pt x="17859" y="294680"/>
                </a:lnTo>
                <a:lnTo>
                  <a:pt x="26789" y="276821"/>
                </a:lnTo>
                <a:lnTo>
                  <a:pt x="26789" y="258962"/>
                </a:lnTo>
                <a:lnTo>
                  <a:pt x="26789" y="241102"/>
                </a:lnTo>
                <a:lnTo>
                  <a:pt x="26789" y="223243"/>
                </a:lnTo>
                <a:lnTo>
                  <a:pt x="26789" y="205383"/>
                </a:lnTo>
                <a:lnTo>
                  <a:pt x="26789" y="187524"/>
                </a:lnTo>
                <a:lnTo>
                  <a:pt x="26789" y="169664"/>
                </a:lnTo>
                <a:lnTo>
                  <a:pt x="26789" y="151805"/>
                </a:lnTo>
                <a:lnTo>
                  <a:pt x="26789" y="142875"/>
                </a:lnTo>
                <a:lnTo>
                  <a:pt x="26789" y="125016"/>
                </a:lnTo>
                <a:lnTo>
                  <a:pt x="26789" y="116086"/>
                </a:lnTo>
                <a:lnTo>
                  <a:pt x="26789" y="98227"/>
                </a:lnTo>
                <a:lnTo>
                  <a:pt x="26789" y="80367"/>
                </a:lnTo>
                <a:lnTo>
                  <a:pt x="26789" y="71438"/>
                </a:lnTo>
                <a:lnTo>
                  <a:pt x="17859" y="53578"/>
                </a:lnTo>
                <a:lnTo>
                  <a:pt x="17859" y="4464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35719"/>
                </a:lnTo>
                <a:lnTo>
                  <a:pt x="35718" y="44649"/>
                </a:lnTo>
                <a:lnTo>
                  <a:pt x="44648" y="53578"/>
                </a:lnTo>
                <a:lnTo>
                  <a:pt x="53578" y="71438"/>
                </a:lnTo>
                <a:lnTo>
                  <a:pt x="62508" y="89297"/>
                </a:lnTo>
                <a:lnTo>
                  <a:pt x="71437" y="107156"/>
                </a:lnTo>
                <a:lnTo>
                  <a:pt x="80367" y="125016"/>
                </a:lnTo>
                <a:lnTo>
                  <a:pt x="89297" y="151805"/>
                </a:lnTo>
                <a:lnTo>
                  <a:pt x="107156" y="169664"/>
                </a:lnTo>
                <a:lnTo>
                  <a:pt x="116086" y="187524"/>
                </a:lnTo>
                <a:lnTo>
                  <a:pt x="133945" y="214313"/>
                </a:lnTo>
                <a:lnTo>
                  <a:pt x="142875" y="232172"/>
                </a:lnTo>
                <a:lnTo>
                  <a:pt x="160734" y="258962"/>
                </a:lnTo>
                <a:lnTo>
                  <a:pt x="169664" y="285751"/>
                </a:lnTo>
                <a:lnTo>
                  <a:pt x="187523" y="312540"/>
                </a:lnTo>
                <a:lnTo>
                  <a:pt x="196453" y="330399"/>
                </a:lnTo>
                <a:lnTo>
                  <a:pt x="214312" y="357188"/>
                </a:lnTo>
                <a:lnTo>
                  <a:pt x="232172" y="375047"/>
                </a:lnTo>
                <a:lnTo>
                  <a:pt x="241101" y="392907"/>
                </a:lnTo>
                <a:lnTo>
                  <a:pt x="258961" y="419696"/>
                </a:lnTo>
                <a:lnTo>
                  <a:pt x="276820" y="437555"/>
                </a:lnTo>
                <a:lnTo>
                  <a:pt x="285750" y="446485"/>
                </a:lnTo>
                <a:lnTo>
                  <a:pt x="303609" y="464344"/>
                </a:lnTo>
                <a:lnTo>
                  <a:pt x="312539" y="473274"/>
                </a:lnTo>
                <a:lnTo>
                  <a:pt x="312539" y="482204"/>
                </a:lnTo>
                <a:lnTo>
                  <a:pt x="321468" y="491133"/>
                </a:lnTo>
                <a:lnTo>
                  <a:pt x="330398" y="500063"/>
                </a:lnTo>
                <a:lnTo>
                  <a:pt x="330398" y="500063"/>
                </a:lnTo>
                <a:lnTo>
                  <a:pt x="330398" y="500063"/>
                </a:lnTo>
                <a:lnTo>
                  <a:pt x="330398" y="5000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482953" y="5607843"/>
            <a:ext cx="53579" cy="125017"/>
          </a:xfrm>
          <a:custGeom>
            <a:avLst/>
            <a:gdLst/>
            <a:ahLst/>
            <a:cxnLst/>
            <a:rect l="0" t="0" r="0" b="0"/>
            <a:pathLst>
              <a:path w="53579" h="125017">
                <a:moveTo>
                  <a:pt x="17860" y="35719"/>
                </a:move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53578"/>
                </a:lnTo>
                <a:lnTo>
                  <a:pt x="44649" y="62508"/>
                </a:lnTo>
                <a:lnTo>
                  <a:pt x="44649" y="62508"/>
                </a:lnTo>
                <a:lnTo>
                  <a:pt x="35719" y="71437"/>
                </a:lnTo>
                <a:lnTo>
                  <a:pt x="26789" y="71437"/>
                </a:lnTo>
                <a:lnTo>
                  <a:pt x="1786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35719" y="26789"/>
                </a:lnTo>
                <a:lnTo>
                  <a:pt x="35719" y="35719"/>
                </a:lnTo>
                <a:lnTo>
                  <a:pt x="35719" y="44648"/>
                </a:lnTo>
                <a:lnTo>
                  <a:pt x="35719" y="53578"/>
                </a:lnTo>
                <a:lnTo>
                  <a:pt x="26789" y="53578"/>
                </a:lnTo>
                <a:lnTo>
                  <a:pt x="26789" y="62508"/>
                </a:lnTo>
                <a:lnTo>
                  <a:pt x="17860" y="62508"/>
                </a:lnTo>
                <a:lnTo>
                  <a:pt x="1786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53578"/>
                </a:ln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98227"/>
                </a:lnTo>
                <a:lnTo>
                  <a:pt x="17860" y="116086"/>
                </a:lnTo>
                <a:lnTo>
                  <a:pt x="17860" y="125016"/>
                </a:lnTo>
                <a:lnTo>
                  <a:pt x="17860" y="125016"/>
                </a:lnTo>
                <a:lnTo>
                  <a:pt x="17860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6482953" y="6134695"/>
            <a:ext cx="62509" cy="53579"/>
          </a:xfrm>
          <a:custGeom>
            <a:avLst/>
            <a:gdLst/>
            <a:ahLst/>
            <a:cxnLst/>
            <a:rect l="0" t="0" r="0" b="0"/>
            <a:pathLst>
              <a:path w="62509" h="53579">
                <a:moveTo>
                  <a:pt x="44649" y="26789"/>
                </a:moveTo>
                <a:lnTo>
                  <a:pt x="4464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  <a:lnTo>
                  <a:pt x="53578" y="8929"/>
                </a:lnTo>
                <a:lnTo>
                  <a:pt x="53578" y="1785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35718"/>
                </a:lnTo>
                <a:lnTo>
                  <a:pt x="62508" y="44648"/>
                </a:lnTo>
                <a:lnTo>
                  <a:pt x="53578" y="44648"/>
                </a:lnTo>
                <a:lnTo>
                  <a:pt x="44649" y="53578"/>
                </a:lnTo>
                <a:lnTo>
                  <a:pt x="44649" y="53578"/>
                </a:lnTo>
                <a:lnTo>
                  <a:pt x="35719" y="53578"/>
                </a:lnTo>
                <a:lnTo>
                  <a:pt x="17860" y="53578"/>
                </a:lnTo>
                <a:lnTo>
                  <a:pt x="17860" y="44648"/>
                </a:lnTo>
                <a:lnTo>
                  <a:pt x="8930" y="4464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44649" y="17859"/>
                </a:lnTo>
                <a:lnTo>
                  <a:pt x="44649" y="26789"/>
                </a:lnTo>
                <a:lnTo>
                  <a:pt x="53578" y="35718"/>
                </a:lnTo>
                <a:lnTo>
                  <a:pt x="53578" y="44648"/>
                </a:lnTo>
                <a:lnTo>
                  <a:pt x="53578" y="44648"/>
                </a:lnTo>
                <a:lnTo>
                  <a:pt x="44649" y="53578"/>
                </a:lnTo>
                <a:lnTo>
                  <a:pt x="44649" y="53578"/>
                </a:lnTo>
                <a:lnTo>
                  <a:pt x="35719" y="53578"/>
                </a:lnTo>
                <a:lnTo>
                  <a:pt x="26789" y="53578"/>
                </a:lnTo>
                <a:lnTo>
                  <a:pt x="17860" y="44648"/>
                </a:lnTo>
                <a:lnTo>
                  <a:pt x="17860" y="44648"/>
                </a:lnTo>
                <a:lnTo>
                  <a:pt x="8930" y="35718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6491883" y="5598913"/>
            <a:ext cx="392907" cy="678658"/>
          </a:xfrm>
          <a:custGeom>
            <a:avLst/>
            <a:gdLst/>
            <a:ahLst/>
            <a:cxnLst/>
            <a:rect l="0" t="0" r="0" b="0"/>
            <a:pathLst>
              <a:path w="392907" h="678658">
                <a:moveTo>
                  <a:pt x="366117" y="562571"/>
                </a:moveTo>
                <a:lnTo>
                  <a:pt x="357187" y="562571"/>
                </a:lnTo>
                <a:lnTo>
                  <a:pt x="357187" y="562571"/>
                </a:lnTo>
                <a:lnTo>
                  <a:pt x="357187" y="562571"/>
                </a:lnTo>
                <a:lnTo>
                  <a:pt x="357187" y="571500"/>
                </a:lnTo>
                <a:lnTo>
                  <a:pt x="348258" y="571500"/>
                </a:lnTo>
                <a:lnTo>
                  <a:pt x="348258" y="571500"/>
                </a:lnTo>
                <a:lnTo>
                  <a:pt x="339328" y="571500"/>
                </a:lnTo>
                <a:lnTo>
                  <a:pt x="339328" y="571500"/>
                </a:lnTo>
                <a:lnTo>
                  <a:pt x="339328" y="571500"/>
                </a:lnTo>
                <a:lnTo>
                  <a:pt x="339328" y="562571"/>
                </a:lnTo>
                <a:lnTo>
                  <a:pt x="339328" y="562571"/>
                </a:lnTo>
                <a:lnTo>
                  <a:pt x="339328" y="562571"/>
                </a:lnTo>
                <a:lnTo>
                  <a:pt x="330398" y="562571"/>
                </a:lnTo>
                <a:lnTo>
                  <a:pt x="330398" y="562571"/>
                </a:lnTo>
                <a:lnTo>
                  <a:pt x="339328" y="562571"/>
                </a:lnTo>
                <a:lnTo>
                  <a:pt x="339328" y="562571"/>
                </a:lnTo>
                <a:lnTo>
                  <a:pt x="339328" y="562571"/>
                </a:lnTo>
                <a:lnTo>
                  <a:pt x="339328" y="562571"/>
                </a:lnTo>
                <a:lnTo>
                  <a:pt x="348258" y="562571"/>
                </a:lnTo>
                <a:lnTo>
                  <a:pt x="348258" y="562571"/>
                </a:lnTo>
                <a:lnTo>
                  <a:pt x="357187" y="562571"/>
                </a:lnTo>
                <a:lnTo>
                  <a:pt x="357187" y="571500"/>
                </a:lnTo>
                <a:lnTo>
                  <a:pt x="366117" y="571500"/>
                </a:lnTo>
                <a:lnTo>
                  <a:pt x="357187" y="580430"/>
                </a:lnTo>
                <a:lnTo>
                  <a:pt x="357187" y="589360"/>
                </a:lnTo>
                <a:lnTo>
                  <a:pt x="348258" y="589360"/>
                </a:lnTo>
                <a:lnTo>
                  <a:pt x="348258" y="589360"/>
                </a:lnTo>
                <a:lnTo>
                  <a:pt x="339328" y="598289"/>
                </a:lnTo>
                <a:lnTo>
                  <a:pt x="330398" y="589360"/>
                </a:lnTo>
                <a:lnTo>
                  <a:pt x="321469" y="589360"/>
                </a:lnTo>
                <a:lnTo>
                  <a:pt x="312539" y="589360"/>
                </a:lnTo>
                <a:lnTo>
                  <a:pt x="312539" y="580430"/>
                </a:lnTo>
                <a:lnTo>
                  <a:pt x="312539" y="571500"/>
                </a:lnTo>
                <a:lnTo>
                  <a:pt x="312539" y="562571"/>
                </a:lnTo>
                <a:lnTo>
                  <a:pt x="312539" y="562571"/>
                </a:lnTo>
                <a:lnTo>
                  <a:pt x="312539" y="553641"/>
                </a:lnTo>
                <a:lnTo>
                  <a:pt x="312539" y="553641"/>
                </a:lnTo>
                <a:lnTo>
                  <a:pt x="321469" y="553641"/>
                </a:lnTo>
                <a:lnTo>
                  <a:pt x="330398" y="544711"/>
                </a:lnTo>
                <a:lnTo>
                  <a:pt x="339328" y="553641"/>
                </a:lnTo>
                <a:lnTo>
                  <a:pt x="348258" y="553641"/>
                </a:lnTo>
                <a:lnTo>
                  <a:pt x="348258" y="562571"/>
                </a:lnTo>
                <a:lnTo>
                  <a:pt x="357187" y="562571"/>
                </a:lnTo>
                <a:lnTo>
                  <a:pt x="357187" y="562571"/>
                </a:lnTo>
                <a:lnTo>
                  <a:pt x="357187" y="571500"/>
                </a:lnTo>
                <a:lnTo>
                  <a:pt x="357187" y="571500"/>
                </a:lnTo>
                <a:lnTo>
                  <a:pt x="357187" y="571500"/>
                </a:lnTo>
                <a:lnTo>
                  <a:pt x="357187" y="571500"/>
                </a:lnTo>
                <a:lnTo>
                  <a:pt x="357187" y="571500"/>
                </a:lnTo>
                <a:lnTo>
                  <a:pt x="357187" y="571500"/>
                </a:lnTo>
                <a:lnTo>
                  <a:pt x="348258" y="571500"/>
                </a:lnTo>
                <a:lnTo>
                  <a:pt x="348258" y="571500"/>
                </a:lnTo>
                <a:lnTo>
                  <a:pt x="348258" y="571500"/>
                </a:lnTo>
                <a:lnTo>
                  <a:pt x="339328" y="571500"/>
                </a:lnTo>
                <a:lnTo>
                  <a:pt x="339328" y="571500"/>
                </a:lnTo>
                <a:lnTo>
                  <a:pt x="339328" y="571500"/>
                </a:lnTo>
                <a:lnTo>
                  <a:pt x="330398" y="571500"/>
                </a:lnTo>
                <a:lnTo>
                  <a:pt x="330398" y="571500"/>
                </a:lnTo>
                <a:lnTo>
                  <a:pt x="321469" y="571500"/>
                </a:lnTo>
                <a:lnTo>
                  <a:pt x="321469" y="562571"/>
                </a:lnTo>
                <a:lnTo>
                  <a:pt x="312539" y="562571"/>
                </a:lnTo>
                <a:lnTo>
                  <a:pt x="303609" y="562571"/>
                </a:lnTo>
                <a:lnTo>
                  <a:pt x="303609" y="562571"/>
                </a:lnTo>
                <a:lnTo>
                  <a:pt x="294680" y="562571"/>
                </a:lnTo>
                <a:lnTo>
                  <a:pt x="285750" y="562571"/>
                </a:lnTo>
                <a:lnTo>
                  <a:pt x="276820" y="562571"/>
                </a:lnTo>
                <a:lnTo>
                  <a:pt x="267890" y="562571"/>
                </a:lnTo>
                <a:lnTo>
                  <a:pt x="258961" y="562571"/>
                </a:lnTo>
                <a:lnTo>
                  <a:pt x="241101" y="562571"/>
                </a:lnTo>
                <a:lnTo>
                  <a:pt x="232172" y="562571"/>
                </a:lnTo>
                <a:lnTo>
                  <a:pt x="214312" y="562571"/>
                </a:lnTo>
                <a:lnTo>
                  <a:pt x="196453" y="553641"/>
                </a:lnTo>
                <a:lnTo>
                  <a:pt x="178594" y="553641"/>
                </a:lnTo>
                <a:lnTo>
                  <a:pt x="160734" y="553641"/>
                </a:lnTo>
                <a:lnTo>
                  <a:pt x="151805" y="544711"/>
                </a:lnTo>
                <a:lnTo>
                  <a:pt x="133945" y="544711"/>
                </a:lnTo>
                <a:lnTo>
                  <a:pt x="116086" y="544711"/>
                </a:lnTo>
                <a:lnTo>
                  <a:pt x="107156" y="544711"/>
                </a:lnTo>
                <a:lnTo>
                  <a:pt x="89297" y="544711"/>
                </a:lnTo>
                <a:lnTo>
                  <a:pt x="80367" y="544711"/>
                </a:lnTo>
                <a:lnTo>
                  <a:pt x="71437" y="544711"/>
                </a:lnTo>
                <a:lnTo>
                  <a:pt x="62508" y="544711"/>
                </a:lnTo>
                <a:lnTo>
                  <a:pt x="53578" y="544711"/>
                </a:lnTo>
                <a:lnTo>
                  <a:pt x="44648" y="544711"/>
                </a:lnTo>
                <a:lnTo>
                  <a:pt x="35719" y="544711"/>
                </a:lnTo>
                <a:lnTo>
                  <a:pt x="26789" y="544711"/>
                </a:lnTo>
                <a:lnTo>
                  <a:pt x="17859" y="544711"/>
                </a:lnTo>
                <a:lnTo>
                  <a:pt x="17859" y="544711"/>
                </a:lnTo>
                <a:lnTo>
                  <a:pt x="8930" y="553641"/>
                </a:lnTo>
                <a:lnTo>
                  <a:pt x="8930" y="544711"/>
                </a:lnTo>
                <a:lnTo>
                  <a:pt x="8930" y="544711"/>
                </a:lnTo>
                <a:lnTo>
                  <a:pt x="8930" y="544711"/>
                </a:lnTo>
                <a:lnTo>
                  <a:pt x="8930" y="544711"/>
                </a:lnTo>
                <a:lnTo>
                  <a:pt x="8930" y="544711"/>
                </a:lnTo>
                <a:lnTo>
                  <a:pt x="8930" y="544711"/>
                </a:lnTo>
                <a:lnTo>
                  <a:pt x="8930" y="535782"/>
                </a:lnTo>
                <a:lnTo>
                  <a:pt x="8930" y="535782"/>
                </a:lnTo>
                <a:lnTo>
                  <a:pt x="17859" y="526852"/>
                </a:lnTo>
                <a:lnTo>
                  <a:pt x="17859" y="517922"/>
                </a:lnTo>
                <a:lnTo>
                  <a:pt x="26789" y="508992"/>
                </a:lnTo>
                <a:lnTo>
                  <a:pt x="26789" y="500063"/>
                </a:lnTo>
                <a:lnTo>
                  <a:pt x="26789" y="491133"/>
                </a:lnTo>
                <a:lnTo>
                  <a:pt x="26789" y="473274"/>
                </a:lnTo>
                <a:lnTo>
                  <a:pt x="26789" y="455414"/>
                </a:lnTo>
                <a:lnTo>
                  <a:pt x="26789" y="437555"/>
                </a:lnTo>
                <a:lnTo>
                  <a:pt x="26789" y="419696"/>
                </a:lnTo>
                <a:lnTo>
                  <a:pt x="26789" y="401836"/>
                </a:lnTo>
                <a:lnTo>
                  <a:pt x="26789" y="383977"/>
                </a:lnTo>
                <a:lnTo>
                  <a:pt x="26789" y="366117"/>
                </a:lnTo>
                <a:lnTo>
                  <a:pt x="26789" y="348258"/>
                </a:lnTo>
                <a:lnTo>
                  <a:pt x="26789" y="321469"/>
                </a:lnTo>
                <a:lnTo>
                  <a:pt x="26789" y="303610"/>
                </a:lnTo>
                <a:lnTo>
                  <a:pt x="26789" y="276821"/>
                </a:lnTo>
                <a:lnTo>
                  <a:pt x="26789" y="258961"/>
                </a:lnTo>
                <a:lnTo>
                  <a:pt x="26789" y="241102"/>
                </a:lnTo>
                <a:lnTo>
                  <a:pt x="26789" y="214313"/>
                </a:lnTo>
                <a:lnTo>
                  <a:pt x="26789" y="196453"/>
                </a:lnTo>
                <a:lnTo>
                  <a:pt x="26789" y="178594"/>
                </a:lnTo>
                <a:lnTo>
                  <a:pt x="26789" y="160735"/>
                </a:lnTo>
                <a:lnTo>
                  <a:pt x="17859" y="142875"/>
                </a:lnTo>
                <a:lnTo>
                  <a:pt x="17859" y="125016"/>
                </a:lnTo>
                <a:lnTo>
                  <a:pt x="17859" y="107157"/>
                </a:lnTo>
                <a:lnTo>
                  <a:pt x="17859" y="89297"/>
                </a:lnTo>
                <a:lnTo>
                  <a:pt x="8930" y="71438"/>
                </a:lnTo>
                <a:lnTo>
                  <a:pt x="8930" y="62508"/>
                </a:lnTo>
                <a:lnTo>
                  <a:pt x="8930" y="44649"/>
                </a:lnTo>
                <a:lnTo>
                  <a:pt x="893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9" y="53578"/>
                </a:lnTo>
                <a:lnTo>
                  <a:pt x="44648" y="80367"/>
                </a:lnTo>
                <a:lnTo>
                  <a:pt x="62508" y="98227"/>
                </a:lnTo>
                <a:lnTo>
                  <a:pt x="80367" y="125016"/>
                </a:lnTo>
                <a:lnTo>
                  <a:pt x="89297" y="142875"/>
                </a:lnTo>
                <a:lnTo>
                  <a:pt x="107156" y="178594"/>
                </a:lnTo>
                <a:lnTo>
                  <a:pt x="125015" y="205383"/>
                </a:lnTo>
                <a:lnTo>
                  <a:pt x="142875" y="232172"/>
                </a:lnTo>
                <a:lnTo>
                  <a:pt x="160734" y="258961"/>
                </a:lnTo>
                <a:lnTo>
                  <a:pt x="178594" y="294680"/>
                </a:lnTo>
                <a:lnTo>
                  <a:pt x="196453" y="321469"/>
                </a:lnTo>
                <a:lnTo>
                  <a:pt x="214312" y="348258"/>
                </a:lnTo>
                <a:lnTo>
                  <a:pt x="232172" y="375047"/>
                </a:lnTo>
                <a:lnTo>
                  <a:pt x="250031" y="410766"/>
                </a:lnTo>
                <a:lnTo>
                  <a:pt x="258961" y="437555"/>
                </a:lnTo>
                <a:lnTo>
                  <a:pt x="276820" y="464344"/>
                </a:lnTo>
                <a:lnTo>
                  <a:pt x="294680" y="491133"/>
                </a:lnTo>
                <a:lnTo>
                  <a:pt x="303609" y="517922"/>
                </a:lnTo>
                <a:lnTo>
                  <a:pt x="321469" y="544711"/>
                </a:lnTo>
                <a:lnTo>
                  <a:pt x="330398" y="571500"/>
                </a:lnTo>
                <a:lnTo>
                  <a:pt x="348258" y="589360"/>
                </a:lnTo>
                <a:lnTo>
                  <a:pt x="357187" y="616149"/>
                </a:lnTo>
                <a:lnTo>
                  <a:pt x="366117" y="634008"/>
                </a:lnTo>
                <a:lnTo>
                  <a:pt x="375047" y="651867"/>
                </a:lnTo>
                <a:lnTo>
                  <a:pt x="383976" y="669727"/>
                </a:lnTo>
                <a:lnTo>
                  <a:pt x="392906" y="678657"/>
                </a:lnTo>
                <a:lnTo>
                  <a:pt x="392906" y="678657"/>
                </a:lnTo>
                <a:lnTo>
                  <a:pt x="392906" y="6786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0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Tell me if the graph is a translation/reflection/dilation or rotation.</a:t>
            </a:r>
            <a:endParaRPr lang="en-US" sz="2800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2057400" cy="215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343400"/>
            <a:ext cx="2057400" cy="215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419600"/>
            <a:ext cx="2057400" cy="215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81200"/>
            <a:ext cx="2057400" cy="215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Freeform 46"/>
          <p:cNvSpPr/>
          <p:nvPr/>
        </p:nvSpPr>
        <p:spPr>
          <a:xfrm>
            <a:off x="2286000" y="2812851"/>
            <a:ext cx="53579" cy="71439"/>
          </a:xfrm>
          <a:custGeom>
            <a:avLst/>
            <a:gdLst/>
            <a:ahLst/>
            <a:cxnLst/>
            <a:rect l="0" t="0" r="0" b="0"/>
            <a:pathLst>
              <a:path w="53579" h="71439">
                <a:moveTo>
                  <a:pt x="35719" y="35719"/>
                </a:moveTo>
                <a:lnTo>
                  <a:pt x="35719" y="35719"/>
                </a:lnTo>
                <a:lnTo>
                  <a:pt x="3571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17860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44649"/>
                </a:lnTo>
                <a:lnTo>
                  <a:pt x="53578" y="53578"/>
                </a:lnTo>
                <a:lnTo>
                  <a:pt x="44648" y="62508"/>
                </a:lnTo>
                <a:lnTo>
                  <a:pt x="44648" y="71438"/>
                </a:lnTo>
                <a:lnTo>
                  <a:pt x="35719" y="71438"/>
                </a:lnTo>
                <a:lnTo>
                  <a:pt x="35719" y="71438"/>
                </a:lnTo>
                <a:lnTo>
                  <a:pt x="26789" y="71438"/>
                </a:lnTo>
                <a:lnTo>
                  <a:pt x="17859" y="62508"/>
                </a:lnTo>
                <a:lnTo>
                  <a:pt x="8930" y="62508"/>
                </a:lnTo>
                <a:lnTo>
                  <a:pt x="8930" y="53578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8" y="26789"/>
                </a:lnTo>
                <a:lnTo>
                  <a:pt x="4464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44649"/>
                </a:lnTo>
                <a:lnTo>
                  <a:pt x="44648" y="44649"/>
                </a:lnTo>
                <a:lnTo>
                  <a:pt x="44648" y="44649"/>
                </a:lnTo>
                <a:lnTo>
                  <a:pt x="35719" y="44649"/>
                </a:lnTo>
                <a:lnTo>
                  <a:pt x="3571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616398" y="2821781"/>
            <a:ext cx="62509" cy="44649"/>
          </a:xfrm>
          <a:custGeom>
            <a:avLst/>
            <a:gdLst/>
            <a:ahLst/>
            <a:cxnLst/>
            <a:rect l="0" t="0" r="0" b="0"/>
            <a:pathLst>
              <a:path w="62509" h="44649">
                <a:moveTo>
                  <a:pt x="17860" y="44648"/>
                </a:move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26789"/>
                </a:lnTo>
                <a:lnTo>
                  <a:pt x="17860" y="26789"/>
                </a:lnTo>
                <a:lnTo>
                  <a:pt x="26790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9" y="8930"/>
                </a:lnTo>
                <a:lnTo>
                  <a:pt x="53579" y="8930"/>
                </a:lnTo>
                <a:lnTo>
                  <a:pt x="53579" y="1785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26789"/>
                </a:lnTo>
                <a:lnTo>
                  <a:pt x="62508" y="35719"/>
                </a:lnTo>
                <a:lnTo>
                  <a:pt x="53579" y="35719"/>
                </a:lnTo>
                <a:lnTo>
                  <a:pt x="44649" y="35719"/>
                </a:lnTo>
                <a:lnTo>
                  <a:pt x="44649" y="44648"/>
                </a:lnTo>
                <a:lnTo>
                  <a:pt x="35719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30" y="0"/>
                </a:lnTo>
                <a:lnTo>
                  <a:pt x="17860" y="0"/>
                </a:lnTo>
                <a:lnTo>
                  <a:pt x="26790" y="0"/>
                </a:lnTo>
                <a:lnTo>
                  <a:pt x="35719" y="0"/>
                </a:lnTo>
                <a:lnTo>
                  <a:pt x="44649" y="0"/>
                </a:lnTo>
                <a:lnTo>
                  <a:pt x="53579" y="8930"/>
                </a:lnTo>
                <a:lnTo>
                  <a:pt x="53579" y="8930"/>
                </a:lnTo>
                <a:lnTo>
                  <a:pt x="53579" y="17859"/>
                </a:lnTo>
                <a:lnTo>
                  <a:pt x="53579" y="17859"/>
                </a:lnTo>
                <a:lnTo>
                  <a:pt x="53579" y="17859"/>
                </a:lnTo>
                <a:lnTo>
                  <a:pt x="44649" y="17859"/>
                </a:lnTo>
                <a:lnTo>
                  <a:pt x="44649" y="26789"/>
                </a:lnTo>
                <a:lnTo>
                  <a:pt x="35719" y="26789"/>
                </a:lnTo>
                <a:lnTo>
                  <a:pt x="26790" y="26789"/>
                </a:lnTo>
                <a:lnTo>
                  <a:pt x="17860" y="2678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616398" y="2321719"/>
            <a:ext cx="53580" cy="53579"/>
          </a:xfrm>
          <a:custGeom>
            <a:avLst/>
            <a:gdLst/>
            <a:ahLst/>
            <a:cxnLst/>
            <a:rect l="0" t="0" r="0" b="0"/>
            <a:pathLst>
              <a:path w="53580" h="53579">
                <a:moveTo>
                  <a:pt x="44649" y="17859"/>
                </a:moveTo>
                <a:lnTo>
                  <a:pt x="44649" y="17859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35718"/>
                </a:lnTo>
                <a:lnTo>
                  <a:pt x="17860" y="35718"/>
                </a:lnTo>
                <a:lnTo>
                  <a:pt x="17860" y="35718"/>
                </a:lnTo>
                <a:lnTo>
                  <a:pt x="17860" y="35718"/>
                </a:lnTo>
                <a:lnTo>
                  <a:pt x="17860" y="35718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17860" y="0"/>
                </a:lnTo>
                <a:lnTo>
                  <a:pt x="26790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8929"/>
                </a:lnTo>
                <a:lnTo>
                  <a:pt x="44649" y="8929"/>
                </a:lnTo>
                <a:lnTo>
                  <a:pt x="53579" y="17859"/>
                </a:lnTo>
                <a:lnTo>
                  <a:pt x="53579" y="26789"/>
                </a:lnTo>
                <a:lnTo>
                  <a:pt x="44649" y="35718"/>
                </a:lnTo>
                <a:lnTo>
                  <a:pt x="44649" y="44648"/>
                </a:lnTo>
                <a:lnTo>
                  <a:pt x="35719" y="53578"/>
                </a:lnTo>
                <a:lnTo>
                  <a:pt x="26790" y="53578"/>
                </a:lnTo>
                <a:lnTo>
                  <a:pt x="26790" y="53578"/>
                </a:lnTo>
                <a:lnTo>
                  <a:pt x="1786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8930" y="35718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26790" y="8929"/>
                </a:lnTo>
                <a:lnTo>
                  <a:pt x="26790" y="8929"/>
                </a:lnTo>
                <a:lnTo>
                  <a:pt x="26790" y="8929"/>
                </a:lnTo>
                <a:lnTo>
                  <a:pt x="26790" y="17859"/>
                </a:lnTo>
                <a:lnTo>
                  <a:pt x="26790" y="17859"/>
                </a:lnTo>
                <a:lnTo>
                  <a:pt x="2679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294930" y="2330648"/>
            <a:ext cx="401837" cy="526853"/>
          </a:xfrm>
          <a:custGeom>
            <a:avLst/>
            <a:gdLst/>
            <a:ahLst/>
            <a:cxnLst/>
            <a:rect l="0" t="0" r="0" b="0"/>
            <a:pathLst>
              <a:path w="401837" h="526853">
                <a:moveTo>
                  <a:pt x="357187" y="0"/>
                </a:moveTo>
                <a:lnTo>
                  <a:pt x="357187" y="0"/>
                </a:lnTo>
                <a:lnTo>
                  <a:pt x="357187" y="0"/>
                </a:lnTo>
                <a:lnTo>
                  <a:pt x="357187" y="0"/>
                </a:lnTo>
                <a:lnTo>
                  <a:pt x="357187" y="0"/>
                </a:lnTo>
                <a:lnTo>
                  <a:pt x="357187" y="8930"/>
                </a:lnTo>
                <a:lnTo>
                  <a:pt x="357187" y="17860"/>
                </a:lnTo>
                <a:lnTo>
                  <a:pt x="357187" y="17860"/>
                </a:lnTo>
                <a:lnTo>
                  <a:pt x="357187" y="26789"/>
                </a:lnTo>
                <a:lnTo>
                  <a:pt x="357187" y="44649"/>
                </a:lnTo>
                <a:lnTo>
                  <a:pt x="357187" y="53578"/>
                </a:lnTo>
                <a:lnTo>
                  <a:pt x="357187" y="71438"/>
                </a:lnTo>
                <a:lnTo>
                  <a:pt x="366117" y="89297"/>
                </a:lnTo>
                <a:lnTo>
                  <a:pt x="366117" y="107156"/>
                </a:lnTo>
                <a:lnTo>
                  <a:pt x="375047" y="133946"/>
                </a:lnTo>
                <a:lnTo>
                  <a:pt x="375047" y="151805"/>
                </a:lnTo>
                <a:lnTo>
                  <a:pt x="375047" y="178594"/>
                </a:lnTo>
                <a:lnTo>
                  <a:pt x="383976" y="205383"/>
                </a:lnTo>
                <a:lnTo>
                  <a:pt x="383976" y="223243"/>
                </a:lnTo>
                <a:lnTo>
                  <a:pt x="383976" y="250032"/>
                </a:lnTo>
                <a:lnTo>
                  <a:pt x="383976" y="276821"/>
                </a:lnTo>
                <a:lnTo>
                  <a:pt x="383976" y="303610"/>
                </a:lnTo>
                <a:lnTo>
                  <a:pt x="392906" y="330399"/>
                </a:lnTo>
                <a:lnTo>
                  <a:pt x="392906" y="357188"/>
                </a:lnTo>
                <a:lnTo>
                  <a:pt x="392906" y="375047"/>
                </a:lnTo>
                <a:lnTo>
                  <a:pt x="392906" y="401836"/>
                </a:lnTo>
                <a:lnTo>
                  <a:pt x="401836" y="419696"/>
                </a:lnTo>
                <a:lnTo>
                  <a:pt x="401836" y="437555"/>
                </a:lnTo>
                <a:lnTo>
                  <a:pt x="401836" y="455415"/>
                </a:lnTo>
                <a:lnTo>
                  <a:pt x="401836" y="473273"/>
                </a:lnTo>
                <a:lnTo>
                  <a:pt x="401836" y="482203"/>
                </a:lnTo>
                <a:lnTo>
                  <a:pt x="401836" y="491133"/>
                </a:lnTo>
                <a:lnTo>
                  <a:pt x="401836" y="500063"/>
                </a:lnTo>
                <a:lnTo>
                  <a:pt x="401836" y="508992"/>
                </a:lnTo>
                <a:lnTo>
                  <a:pt x="401836" y="508992"/>
                </a:lnTo>
                <a:lnTo>
                  <a:pt x="401836" y="508992"/>
                </a:lnTo>
                <a:lnTo>
                  <a:pt x="392906" y="517922"/>
                </a:lnTo>
                <a:lnTo>
                  <a:pt x="392906" y="517922"/>
                </a:lnTo>
                <a:lnTo>
                  <a:pt x="392906" y="517922"/>
                </a:lnTo>
                <a:lnTo>
                  <a:pt x="392906" y="517922"/>
                </a:lnTo>
                <a:lnTo>
                  <a:pt x="392906" y="517922"/>
                </a:lnTo>
                <a:lnTo>
                  <a:pt x="392906" y="526852"/>
                </a:lnTo>
                <a:lnTo>
                  <a:pt x="392906" y="526852"/>
                </a:lnTo>
                <a:lnTo>
                  <a:pt x="392906" y="526852"/>
                </a:lnTo>
                <a:lnTo>
                  <a:pt x="392906" y="526852"/>
                </a:lnTo>
                <a:lnTo>
                  <a:pt x="392906" y="526852"/>
                </a:lnTo>
                <a:lnTo>
                  <a:pt x="392906" y="526852"/>
                </a:lnTo>
                <a:lnTo>
                  <a:pt x="392906" y="526852"/>
                </a:lnTo>
                <a:lnTo>
                  <a:pt x="392906" y="526852"/>
                </a:lnTo>
                <a:lnTo>
                  <a:pt x="383976" y="526852"/>
                </a:lnTo>
                <a:lnTo>
                  <a:pt x="375047" y="526852"/>
                </a:lnTo>
                <a:lnTo>
                  <a:pt x="366117" y="526852"/>
                </a:lnTo>
                <a:lnTo>
                  <a:pt x="348258" y="526852"/>
                </a:lnTo>
                <a:lnTo>
                  <a:pt x="321468" y="526852"/>
                </a:lnTo>
                <a:lnTo>
                  <a:pt x="303609" y="526852"/>
                </a:lnTo>
                <a:lnTo>
                  <a:pt x="276820" y="526852"/>
                </a:lnTo>
                <a:lnTo>
                  <a:pt x="241101" y="526852"/>
                </a:lnTo>
                <a:lnTo>
                  <a:pt x="214312" y="526852"/>
                </a:lnTo>
                <a:lnTo>
                  <a:pt x="187523" y="526852"/>
                </a:lnTo>
                <a:lnTo>
                  <a:pt x="151804" y="526852"/>
                </a:lnTo>
                <a:lnTo>
                  <a:pt x="125015" y="526852"/>
                </a:lnTo>
                <a:lnTo>
                  <a:pt x="98226" y="526852"/>
                </a:lnTo>
                <a:lnTo>
                  <a:pt x="80367" y="526852"/>
                </a:lnTo>
                <a:lnTo>
                  <a:pt x="53578" y="526852"/>
                </a:lnTo>
                <a:lnTo>
                  <a:pt x="35718" y="526852"/>
                </a:lnTo>
                <a:lnTo>
                  <a:pt x="26789" y="526852"/>
                </a:lnTo>
                <a:lnTo>
                  <a:pt x="8929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0" y="517922"/>
                </a:lnTo>
                <a:lnTo>
                  <a:pt x="0" y="517922"/>
                </a:lnTo>
                <a:lnTo>
                  <a:pt x="0" y="517922"/>
                </a:lnTo>
                <a:lnTo>
                  <a:pt x="8929" y="517922"/>
                </a:lnTo>
                <a:lnTo>
                  <a:pt x="8929" y="517922"/>
                </a:lnTo>
                <a:lnTo>
                  <a:pt x="17859" y="517922"/>
                </a:lnTo>
                <a:lnTo>
                  <a:pt x="17859" y="508992"/>
                </a:lnTo>
                <a:lnTo>
                  <a:pt x="26789" y="508992"/>
                </a:lnTo>
                <a:lnTo>
                  <a:pt x="26789" y="500063"/>
                </a:lnTo>
                <a:lnTo>
                  <a:pt x="35718" y="491133"/>
                </a:lnTo>
                <a:lnTo>
                  <a:pt x="35718" y="482203"/>
                </a:lnTo>
                <a:lnTo>
                  <a:pt x="44648" y="464344"/>
                </a:lnTo>
                <a:lnTo>
                  <a:pt x="53578" y="455415"/>
                </a:lnTo>
                <a:lnTo>
                  <a:pt x="62508" y="437555"/>
                </a:lnTo>
                <a:lnTo>
                  <a:pt x="80367" y="419696"/>
                </a:lnTo>
                <a:lnTo>
                  <a:pt x="89297" y="392907"/>
                </a:lnTo>
                <a:lnTo>
                  <a:pt x="98226" y="375047"/>
                </a:lnTo>
                <a:lnTo>
                  <a:pt x="116086" y="348258"/>
                </a:lnTo>
                <a:lnTo>
                  <a:pt x="133945" y="330399"/>
                </a:lnTo>
                <a:lnTo>
                  <a:pt x="142875" y="303610"/>
                </a:lnTo>
                <a:lnTo>
                  <a:pt x="160734" y="276821"/>
                </a:lnTo>
                <a:lnTo>
                  <a:pt x="178593" y="250032"/>
                </a:lnTo>
                <a:lnTo>
                  <a:pt x="196453" y="232172"/>
                </a:lnTo>
                <a:lnTo>
                  <a:pt x="214312" y="205383"/>
                </a:lnTo>
                <a:lnTo>
                  <a:pt x="232172" y="178594"/>
                </a:lnTo>
                <a:lnTo>
                  <a:pt x="250031" y="160735"/>
                </a:lnTo>
                <a:lnTo>
                  <a:pt x="276820" y="133946"/>
                </a:lnTo>
                <a:lnTo>
                  <a:pt x="294679" y="116086"/>
                </a:lnTo>
                <a:lnTo>
                  <a:pt x="312539" y="89297"/>
                </a:lnTo>
                <a:lnTo>
                  <a:pt x="321468" y="71438"/>
                </a:lnTo>
                <a:lnTo>
                  <a:pt x="339328" y="53578"/>
                </a:lnTo>
                <a:lnTo>
                  <a:pt x="357187" y="35719"/>
                </a:lnTo>
                <a:lnTo>
                  <a:pt x="366117" y="26789"/>
                </a:lnTo>
                <a:lnTo>
                  <a:pt x="375047" y="8930"/>
                </a:lnTo>
                <a:lnTo>
                  <a:pt x="375047" y="0"/>
                </a:lnTo>
                <a:lnTo>
                  <a:pt x="375047" y="0"/>
                </a:lnTo>
                <a:lnTo>
                  <a:pt x="37504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1955602" y="3152179"/>
            <a:ext cx="98227" cy="62509"/>
          </a:xfrm>
          <a:custGeom>
            <a:avLst/>
            <a:gdLst/>
            <a:ahLst/>
            <a:cxnLst/>
            <a:rect l="0" t="0" r="0" b="0"/>
            <a:pathLst>
              <a:path w="98227" h="62509">
                <a:moveTo>
                  <a:pt x="44648" y="35719"/>
                </a:moveTo>
                <a:lnTo>
                  <a:pt x="44648" y="35719"/>
                </a:lnTo>
                <a:lnTo>
                  <a:pt x="44648" y="35719"/>
                </a:lnTo>
                <a:lnTo>
                  <a:pt x="35718" y="35719"/>
                </a:lnTo>
                <a:lnTo>
                  <a:pt x="35718" y="35719"/>
                </a:lnTo>
                <a:lnTo>
                  <a:pt x="35718" y="35719"/>
                </a:lnTo>
                <a:lnTo>
                  <a:pt x="35718" y="26789"/>
                </a:lnTo>
                <a:lnTo>
                  <a:pt x="44648" y="26789"/>
                </a:lnTo>
                <a:lnTo>
                  <a:pt x="44648" y="17860"/>
                </a:lnTo>
                <a:lnTo>
                  <a:pt x="44648" y="8930"/>
                </a:lnTo>
                <a:lnTo>
                  <a:pt x="44648" y="8930"/>
                </a:lnTo>
                <a:lnTo>
                  <a:pt x="53578" y="0"/>
                </a:lnTo>
                <a:lnTo>
                  <a:pt x="62507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9296" y="8930"/>
                </a:lnTo>
                <a:lnTo>
                  <a:pt x="98226" y="8930"/>
                </a:lnTo>
                <a:lnTo>
                  <a:pt x="98226" y="17860"/>
                </a:lnTo>
                <a:lnTo>
                  <a:pt x="98226" y="35719"/>
                </a:lnTo>
                <a:lnTo>
                  <a:pt x="98226" y="44649"/>
                </a:lnTo>
                <a:lnTo>
                  <a:pt x="98226" y="53578"/>
                </a:lnTo>
                <a:lnTo>
                  <a:pt x="89296" y="62508"/>
                </a:lnTo>
                <a:lnTo>
                  <a:pt x="80367" y="62508"/>
                </a:lnTo>
                <a:lnTo>
                  <a:pt x="62507" y="62508"/>
                </a:lnTo>
                <a:lnTo>
                  <a:pt x="53578" y="62508"/>
                </a:lnTo>
                <a:lnTo>
                  <a:pt x="35718" y="62508"/>
                </a:lnTo>
                <a:lnTo>
                  <a:pt x="26789" y="62508"/>
                </a:lnTo>
                <a:lnTo>
                  <a:pt x="17859" y="53578"/>
                </a:lnTo>
                <a:lnTo>
                  <a:pt x="8929" y="53578"/>
                </a:lnTo>
                <a:lnTo>
                  <a:pt x="8929" y="44649"/>
                </a:lnTo>
                <a:lnTo>
                  <a:pt x="0" y="35719"/>
                </a:lnTo>
                <a:lnTo>
                  <a:pt x="0" y="26789"/>
                </a:lnTo>
                <a:lnTo>
                  <a:pt x="8929" y="1786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7" y="17860"/>
                </a:lnTo>
                <a:lnTo>
                  <a:pt x="62507" y="26789"/>
                </a:lnTo>
                <a:lnTo>
                  <a:pt x="62507" y="26789"/>
                </a:lnTo>
                <a:lnTo>
                  <a:pt x="62507" y="35719"/>
                </a:lnTo>
                <a:lnTo>
                  <a:pt x="62507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8" y="35719"/>
                </a:lnTo>
                <a:lnTo>
                  <a:pt x="35718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651992" y="3116461"/>
            <a:ext cx="80368" cy="71438"/>
          </a:xfrm>
          <a:custGeom>
            <a:avLst/>
            <a:gdLst/>
            <a:ahLst/>
            <a:cxnLst/>
            <a:rect l="0" t="0" r="0" b="0"/>
            <a:pathLst>
              <a:path w="80368" h="71438">
                <a:moveTo>
                  <a:pt x="35719" y="53578"/>
                </a:move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35718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9" y="8929"/>
                </a:lnTo>
                <a:lnTo>
                  <a:pt x="53578" y="0"/>
                </a:lnTo>
                <a:lnTo>
                  <a:pt x="62508" y="0"/>
                </a:lnTo>
                <a:lnTo>
                  <a:pt x="62508" y="8929"/>
                </a:lnTo>
                <a:lnTo>
                  <a:pt x="71438" y="8929"/>
                </a:lnTo>
                <a:lnTo>
                  <a:pt x="80367" y="17859"/>
                </a:lnTo>
                <a:lnTo>
                  <a:pt x="80367" y="26789"/>
                </a:lnTo>
                <a:lnTo>
                  <a:pt x="80367" y="35718"/>
                </a:lnTo>
                <a:lnTo>
                  <a:pt x="80367" y="44648"/>
                </a:lnTo>
                <a:lnTo>
                  <a:pt x="80367" y="53578"/>
                </a:lnTo>
                <a:lnTo>
                  <a:pt x="71438" y="62507"/>
                </a:lnTo>
                <a:lnTo>
                  <a:pt x="62508" y="71437"/>
                </a:lnTo>
                <a:lnTo>
                  <a:pt x="44649" y="71437"/>
                </a:lnTo>
                <a:lnTo>
                  <a:pt x="26789" y="71437"/>
                </a:lnTo>
                <a:lnTo>
                  <a:pt x="17860" y="71437"/>
                </a:lnTo>
                <a:lnTo>
                  <a:pt x="8930" y="62507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26789"/>
                </a:lnTo>
                <a:lnTo>
                  <a:pt x="0" y="17859"/>
                </a:ln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44649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44649" y="35718"/>
                </a:lnTo>
                <a:lnTo>
                  <a:pt x="44649" y="35718"/>
                </a:lnTo>
                <a:lnTo>
                  <a:pt x="35719" y="3571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669852" y="3107531"/>
            <a:ext cx="339329" cy="553641"/>
          </a:xfrm>
          <a:custGeom>
            <a:avLst/>
            <a:gdLst/>
            <a:ahLst/>
            <a:cxnLst/>
            <a:rect l="0" t="0" r="0" b="0"/>
            <a:pathLst>
              <a:path w="339329" h="553641">
                <a:moveTo>
                  <a:pt x="17859" y="544711"/>
                </a:moveTo>
                <a:lnTo>
                  <a:pt x="17859" y="544711"/>
                </a:lnTo>
                <a:lnTo>
                  <a:pt x="17859" y="544711"/>
                </a:lnTo>
                <a:lnTo>
                  <a:pt x="17859" y="544711"/>
                </a:lnTo>
                <a:lnTo>
                  <a:pt x="17859" y="544711"/>
                </a:lnTo>
                <a:lnTo>
                  <a:pt x="17859" y="544711"/>
                </a:lnTo>
                <a:lnTo>
                  <a:pt x="17859" y="544711"/>
                </a:lnTo>
                <a:lnTo>
                  <a:pt x="17859" y="544711"/>
                </a:lnTo>
                <a:lnTo>
                  <a:pt x="17859" y="544711"/>
                </a:lnTo>
                <a:lnTo>
                  <a:pt x="17859" y="544711"/>
                </a:lnTo>
                <a:lnTo>
                  <a:pt x="8929" y="535781"/>
                </a:lnTo>
                <a:lnTo>
                  <a:pt x="8929" y="535781"/>
                </a:lnTo>
                <a:lnTo>
                  <a:pt x="8929" y="535781"/>
                </a:lnTo>
                <a:lnTo>
                  <a:pt x="8929" y="526851"/>
                </a:lnTo>
                <a:lnTo>
                  <a:pt x="8929" y="517922"/>
                </a:lnTo>
                <a:lnTo>
                  <a:pt x="8929" y="508992"/>
                </a:lnTo>
                <a:lnTo>
                  <a:pt x="17859" y="508992"/>
                </a:lnTo>
                <a:lnTo>
                  <a:pt x="26789" y="508992"/>
                </a:lnTo>
                <a:lnTo>
                  <a:pt x="26789" y="508992"/>
                </a:lnTo>
                <a:lnTo>
                  <a:pt x="35718" y="508992"/>
                </a:lnTo>
                <a:lnTo>
                  <a:pt x="44648" y="508992"/>
                </a:lnTo>
                <a:lnTo>
                  <a:pt x="44648" y="517922"/>
                </a:lnTo>
                <a:lnTo>
                  <a:pt x="53578" y="517922"/>
                </a:lnTo>
                <a:lnTo>
                  <a:pt x="53578" y="526851"/>
                </a:lnTo>
                <a:lnTo>
                  <a:pt x="53578" y="535781"/>
                </a:lnTo>
                <a:lnTo>
                  <a:pt x="53578" y="535781"/>
                </a:lnTo>
                <a:lnTo>
                  <a:pt x="44648" y="544711"/>
                </a:lnTo>
                <a:lnTo>
                  <a:pt x="35718" y="553640"/>
                </a:lnTo>
                <a:lnTo>
                  <a:pt x="35718" y="553640"/>
                </a:lnTo>
                <a:lnTo>
                  <a:pt x="26789" y="553640"/>
                </a:lnTo>
                <a:lnTo>
                  <a:pt x="17859" y="553640"/>
                </a:lnTo>
                <a:lnTo>
                  <a:pt x="17859" y="553640"/>
                </a:lnTo>
                <a:lnTo>
                  <a:pt x="8929" y="544711"/>
                </a:lnTo>
                <a:lnTo>
                  <a:pt x="0" y="535781"/>
                </a:lnTo>
                <a:lnTo>
                  <a:pt x="0" y="535781"/>
                </a:lnTo>
                <a:lnTo>
                  <a:pt x="0" y="526851"/>
                </a:lnTo>
                <a:lnTo>
                  <a:pt x="0" y="517922"/>
                </a:lnTo>
                <a:lnTo>
                  <a:pt x="0" y="508992"/>
                </a:lnTo>
                <a:lnTo>
                  <a:pt x="0" y="500062"/>
                </a:lnTo>
                <a:lnTo>
                  <a:pt x="8929" y="500062"/>
                </a:lnTo>
                <a:lnTo>
                  <a:pt x="17859" y="500062"/>
                </a:lnTo>
                <a:lnTo>
                  <a:pt x="17859" y="500062"/>
                </a:lnTo>
                <a:lnTo>
                  <a:pt x="26789" y="508992"/>
                </a:lnTo>
                <a:lnTo>
                  <a:pt x="26789" y="508992"/>
                </a:lnTo>
                <a:lnTo>
                  <a:pt x="35718" y="508992"/>
                </a:lnTo>
                <a:lnTo>
                  <a:pt x="35718" y="517922"/>
                </a:lnTo>
                <a:lnTo>
                  <a:pt x="35718" y="526851"/>
                </a:lnTo>
                <a:lnTo>
                  <a:pt x="35718" y="535781"/>
                </a:lnTo>
                <a:lnTo>
                  <a:pt x="35718" y="535781"/>
                </a:lnTo>
                <a:lnTo>
                  <a:pt x="35718" y="544711"/>
                </a:lnTo>
                <a:lnTo>
                  <a:pt x="26789" y="553640"/>
                </a:lnTo>
                <a:lnTo>
                  <a:pt x="26789" y="553640"/>
                </a:lnTo>
                <a:lnTo>
                  <a:pt x="26789" y="553640"/>
                </a:lnTo>
                <a:lnTo>
                  <a:pt x="17859" y="553640"/>
                </a:lnTo>
                <a:lnTo>
                  <a:pt x="17859" y="553640"/>
                </a:lnTo>
                <a:lnTo>
                  <a:pt x="17859" y="553640"/>
                </a:lnTo>
                <a:lnTo>
                  <a:pt x="17859" y="553640"/>
                </a:lnTo>
                <a:lnTo>
                  <a:pt x="17859" y="544711"/>
                </a:lnTo>
                <a:lnTo>
                  <a:pt x="17859" y="544711"/>
                </a:lnTo>
                <a:lnTo>
                  <a:pt x="17859" y="535781"/>
                </a:lnTo>
                <a:lnTo>
                  <a:pt x="17859" y="535781"/>
                </a:lnTo>
                <a:lnTo>
                  <a:pt x="17859" y="526851"/>
                </a:lnTo>
                <a:lnTo>
                  <a:pt x="17859" y="526851"/>
                </a:lnTo>
                <a:lnTo>
                  <a:pt x="26789" y="517922"/>
                </a:lnTo>
                <a:lnTo>
                  <a:pt x="26789" y="517922"/>
                </a:lnTo>
                <a:lnTo>
                  <a:pt x="26789" y="517922"/>
                </a:lnTo>
                <a:lnTo>
                  <a:pt x="26789" y="508992"/>
                </a:lnTo>
                <a:lnTo>
                  <a:pt x="26789" y="508992"/>
                </a:lnTo>
                <a:lnTo>
                  <a:pt x="26789" y="500062"/>
                </a:lnTo>
                <a:lnTo>
                  <a:pt x="26789" y="491133"/>
                </a:lnTo>
                <a:lnTo>
                  <a:pt x="26789" y="482203"/>
                </a:lnTo>
                <a:lnTo>
                  <a:pt x="26789" y="473273"/>
                </a:lnTo>
                <a:lnTo>
                  <a:pt x="26789" y="464344"/>
                </a:lnTo>
                <a:lnTo>
                  <a:pt x="26789" y="446484"/>
                </a:lnTo>
                <a:lnTo>
                  <a:pt x="26789" y="428625"/>
                </a:lnTo>
                <a:lnTo>
                  <a:pt x="26789" y="419695"/>
                </a:lnTo>
                <a:lnTo>
                  <a:pt x="26789" y="401836"/>
                </a:lnTo>
                <a:lnTo>
                  <a:pt x="26789" y="383976"/>
                </a:lnTo>
                <a:lnTo>
                  <a:pt x="26789" y="366117"/>
                </a:lnTo>
                <a:lnTo>
                  <a:pt x="26789" y="348258"/>
                </a:lnTo>
                <a:lnTo>
                  <a:pt x="26789" y="321469"/>
                </a:lnTo>
                <a:lnTo>
                  <a:pt x="35718" y="303609"/>
                </a:lnTo>
                <a:lnTo>
                  <a:pt x="35718" y="285750"/>
                </a:lnTo>
                <a:lnTo>
                  <a:pt x="35718" y="267890"/>
                </a:lnTo>
                <a:lnTo>
                  <a:pt x="35718" y="250031"/>
                </a:lnTo>
                <a:lnTo>
                  <a:pt x="35718" y="232172"/>
                </a:lnTo>
                <a:lnTo>
                  <a:pt x="44648" y="214312"/>
                </a:lnTo>
                <a:lnTo>
                  <a:pt x="44648" y="196453"/>
                </a:lnTo>
                <a:lnTo>
                  <a:pt x="44648" y="178594"/>
                </a:lnTo>
                <a:lnTo>
                  <a:pt x="44648" y="160734"/>
                </a:lnTo>
                <a:lnTo>
                  <a:pt x="35718" y="142875"/>
                </a:lnTo>
                <a:lnTo>
                  <a:pt x="35718" y="133945"/>
                </a:lnTo>
                <a:lnTo>
                  <a:pt x="35718" y="116086"/>
                </a:lnTo>
                <a:lnTo>
                  <a:pt x="35718" y="98226"/>
                </a:lnTo>
                <a:lnTo>
                  <a:pt x="44648" y="89297"/>
                </a:lnTo>
                <a:lnTo>
                  <a:pt x="35718" y="80367"/>
                </a:lnTo>
                <a:lnTo>
                  <a:pt x="35718" y="62508"/>
                </a:lnTo>
                <a:lnTo>
                  <a:pt x="35718" y="53578"/>
                </a:lnTo>
                <a:lnTo>
                  <a:pt x="35718" y="44648"/>
                </a:lnTo>
                <a:lnTo>
                  <a:pt x="35718" y="35719"/>
                </a:lnTo>
                <a:lnTo>
                  <a:pt x="35718" y="35719"/>
                </a:lnTo>
                <a:lnTo>
                  <a:pt x="35718" y="26789"/>
                </a:lnTo>
                <a:lnTo>
                  <a:pt x="35718" y="26789"/>
                </a:lnTo>
                <a:lnTo>
                  <a:pt x="44648" y="26789"/>
                </a:lnTo>
                <a:lnTo>
                  <a:pt x="44648" y="17859"/>
                </a:lnTo>
                <a:lnTo>
                  <a:pt x="53578" y="17859"/>
                </a:lnTo>
                <a:lnTo>
                  <a:pt x="62507" y="17859"/>
                </a:lnTo>
                <a:lnTo>
                  <a:pt x="71437" y="17859"/>
                </a:lnTo>
                <a:lnTo>
                  <a:pt x="89296" y="26789"/>
                </a:lnTo>
                <a:lnTo>
                  <a:pt x="107156" y="26789"/>
                </a:lnTo>
                <a:lnTo>
                  <a:pt x="125015" y="17859"/>
                </a:lnTo>
                <a:lnTo>
                  <a:pt x="151804" y="17859"/>
                </a:lnTo>
                <a:lnTo>
                  <a:pt x="169664" y="17859"/>
                </a:lnTo>
                <a:lnTo>
                  <a:pt x="196453" y="17859"/>
                </a:lnTo>
                <a:lnTo>
                  <a:pt x="214312" y="17859"/>
                </a:lnTo>
                <a:lnTo>
                  <a:pt x="241101" y="17859"/>
                </a:lnTo>
                <a:lnTo>
                  <a:pt x="250031" y="17859"/>
                </a:lnTo>
                <a:lnTo>
                  <a:pt x="267890" y="17859"/>
                </a:lnTo>
                <a:lnTo>
                  <a:pt x="276820" y="17859"/>
                </a:lnTo>
                <a:lnTo>
                  <a:pt x="294679" y="17859"/>
                </a:lnTo>
                <a:lnTo>
                  <a:pt x="294679" y="17859"/>
                </a:lnTo>
                <a:lnTo>
                  <a:pt x="303609" y="8930"/>
                </a:lnTo>
                <a:lnTo>
                  <a:pt x="312539" y="8930"/>
                </a:lnTo>
                <a:lnTo>
                  <a:pt x="312539" y="8930"/>
                </a:lnTo>
                <a:lnTo>
                  <a:pt x="321468" y="8930"/>
                </a:lnTo>
                <a:lnTo>
                  <a:pt x="321468" y="0"/>
                </a:lnTo>
                <a:lnTo>
                  <a:pt x="330398" y="0"/>
                </a:lnTo>
                <a:lnTo>
                  <a:pt x="330398" y="0"/>
                </a:lnTo>
                <a:lnTo>
                  <a:pt x="330398" y="0"/>
                </a:lnTo>
                <a:lnTo>
                  <a:pt x="330398" y="0"/>
                </a:lnTo>
                <a:lnTo>
                  <a:pt x="330398" y="0"/>
                </a:lnTo>
                <a:lnTo>
                  <a:pt x="339328" y="0"/>
                </a:lnTo>
                <a:lnTo>
                  <a:pt x="339328" y="0"/>
                </a:lnTo>
                <a:lnTo>
                  <a:pt x="339328" y="0"/>
                </a:lnTo>
                <a:lnTo>
                  <a:pt x="339328" y="8930"/>
                </a:lnTo>
                <a:lnTo>
                  <a:pt x="339328" y="8930"/>
                </a:lnTo>
                <a:lnTo>
                  <a:pt x="339328" y="17859"/>
                </a:lnTo>
                <a:lnTo>
                  <a:pt x="339328" y="17859"/>
                </a:lnTo>
                <a:lnTo>
                  <a:pt x="339328" y="26789"/>
                </a:lnTo>
                <a:lnTo>
                  <a:pt x="339328" y="26789"/>
                </a:lnTo>
                <a:lnTo>
                  <a:pt x="339328" y="35719"/>
                </a:lnTo>
                <a:lnTo>
                  <a:pt x="339328" y="44648"/>
                </a:lnTo>
                <a:lnTo>
                  <a:pt x="339328" y="53578"/>
                </a:lnTo>
                <a:lnTo>
                  <a:pt x="330398" y="71437"/>
                </a:lnTo>
                <a:lnTo>
                  <a:pt x="330398" y="80367"/>
                </a:lnTo>
                <a:lnTo>
                  <a:pt x="321468" y="98226"/>
                </a:lnTo>
                <a:lnTo>
                  <a:pt x="321468" y="107156"/>
                </a:lnTo>
                <a:lnTo>
                  <a:pt x="312539" y="125015"/>
                </a:lnTo>
                <a:lnTo>
                  <a:pt x="303609" y="142875"/>
                </a:lnTo>
                <a:lnTo>
                  <a:pt x="294679" y="160734"/>
                </a:lnTo>
                <a:lnTo>
                  <a:pt x="285750" y="178594"/>
                </a:lnTo>
                <a:lnTo>
                  <a:pt x="276820" y="196453"/>
                </a:lnTo>
                <a:lnTo>
                  <a:pt x="267890" y="214312"/>
                </a:lnTo>
                <a:lnTo>
                  <a:pt x="258961" y="241101"/>
                </a:lnTo>
                <a:lnTo>
                  <a:pt x="250031" y="258961"/>
                </a:lnTo>
                <a:lnTo>
                  <a:pt x="232171" y="285750"/>
                </a:lnTo>
                <a:lnTo>
                  <a:pt x="223242" y="303609"/>
                </a:lnTo>
                <a:lnTo>
                  <a:pt x="214312" y="321469"/>
                </a:lnTo>
                <a:lnTo>
                  <a:pt x="196453" y="339328"/>
                </a:lnTo>
                <a:lnTo>
                  <a:pt x="187523" y="357187"/>
                </a:lnTo>
                <a:lnTo>
                  <a:pt x="178593" y="375047"/>
                </a:lnTo>
                <a:lnTo>
                  <a:pt x="160734" y="401836"/>
                </a:lnTo>
                <a:lnTo>
                  <a:pt x="151804" y="419695"/>
                </a:lnTo>
                <a:lnTo>
                  <a:pt x="142875" y="428625"/>
                </a:lnTo>
                <a:lnTo>
                  <a:pt x="133945" y="446484"/>
                </a:lnTo>
                <a:lnTo>
                  <a:pt x="116086" y="455414"/>
                </a:lnTo>
                <a:lnTo>
                  <a:pt x="107156" y="473273"/>
                </a:lnTo>
                <a:lnTo>
                  <a:pt x="107156" y="482203"/>
                </a:lnTo>
                <a:lnTo>
                  <a:pt x="98226" y="491133"/>
                </a:lnTo>
                <a:lnTo>
                  <a:pt x="89296" y="500062"/>
                </a:lnTo>
                <a:lnTo>
                  <a:pt x="89296" y="508992"/>
                </a:lnTo>
                <a:lnTo>
                  <a:pt x="80367" y="517922"/>
                </a:lnTo>
                <a:lnTo>
                  <a:pt x="80367" y="517922"/>
                </a:lnTo>
                <a:lnTo>
                  <a:pt x="80367" y="51792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982391" y="5223867"/>
            <a:ext cx="62508" cy="71439"/>
          </a:xfrm>
          <a:custGeom>
            <a:avLst/>
            <a:gdLst/>
            <a:ahLst/>
            <a:cxnLst/>
            <a:rect l="0" t="0" r="0" b="0"/>
            <a:pathLst>
              <a:path w="62508" h="71439">
                <a:moveTo>
                  <a:pt x="44648" y="26789"/>
                </a:moveTo>
                <a:lnTo>
                  <a:pt x="3571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17860"/>
                </a:lnTo>
                <a:lnTo>
                  <a:pt x="35718" y="17860"/>
                </a:lnTo>
                <a:lnTo>
                  <a:pt x="35718" y="17860"/>
                </a:lnTo>
                <a:lnTo>
                  <a:pt x="35718" y="17860"/>
                </a:lnTo>
                <a:lnTo>
                  <a:pt x="35718" y="17860"/>
                </a:lnTo>
                <a:lnTo>
                  <a:pt x="44648" y="17860"/>
                </a:lnTo>
                <a:lnTo>
                  <a:pt x="53578" y="17860"/>
                </a:lnTo>
                <a:lnTo>
                  <a:pt x="53578" y="26789"/>
                </a:lnTo>
                <a:lnTo>
                  <a:pt x="62507" y="26789"/>
                </a:lnTo>
                <a:lnTo>
                  <a:pt x="62507" y="35719"/>
                </a:lnTo>
                <a:lnTo>
                  <a:pt x="62507" y="35719"/>
                </a:lnTo>
                <a:lnTo>
                  <a:pt x="62507" y="44649"/>
                </a:lnTo>
                <a:lnTo>
                  <a:pt x="62507" y="53578"/>
                </a:lnTo>
                <a:lnTo>
                  <a:pt x="53578" y="53578"/>
                </a:lnTo>
                <a:lnTo>
                  <a:pt x="53578" y="62508"/>
                </a:lnTo>
                <a:lnTo>
                  <a:pt x="44648" y="62508"/>
                </a:lnTo>
                <a:lnTo>
                  <a:pt x="35718" y="71438"/>
                </a:lnTo>
                <a:lnTo>
                  <a:pt x="26789" y="62508"/>
                </a:lnTo>
                <a:lnTo>
                  <a:pt x="17859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0" y="53578"/>
                </a:lnTo>
                <a:lnTo>
                  <a:pt x="8929" y="53578"/>
                </a:lnTo>
                <a:lnTo>
                  <a:pt x="8929" y="44649"/>
                </a:lnTo>
                <a:lnTo>
                  <a:pt x="8929" y="35719"/>
                </a:lnTo>
                <a:lnTo>
                  <a:pt x="17859" y="35719"/>
                </a:lnTo>
                <a:lnTo>
                  <a:pt x="26789" y="35719"/>
                </a:lnTo>
                <a:lnTo>
                  <a:pt x="35718" y="35719"/>
                </a:lnTo>
                <a:lnTo>
                  <a:pt x="44648" y="35719"/>
                </a:lnTo>
                <a:lnTo>
                  <a:pt x="53578" y="35719"/>
                </a:lnTo>
                <a:lnTo>
                  <a:pt x="53578" y="44649"/>
                </a:lnTo>
                <a:lnTo>
                  <a:pt x="62507" y="44649"/>
                </a:lnTo>
                <a:lnTo>
                  <a:pt x="62507" y="53578"/>
                </a:lnTo>
                <a:lnTo>
                  <a:pt x="62507" y="53578"/>
                </a:lnTo>
                <a:lnTo>
                  <a:pt x="53578" y="62508"/>
                </a:lnTo>
                <a:lnTo>
                  <a:pt x="53578" y="62508"/>
                </a:lnTo>
                <a:lnTo>
                  <a:pt x="44648" y="71438"/>
                </a:lnTo>
                <a:lnTo>
                  <a:pt x="35718" y="71438"/>
                </a:lnTo>
                <a:lnTo>
                  <a:pt x="35718" y="71438"/>
                </a:lnTo>
                <a:lnTo>
                  <a:pt x="26789" y="71438"/>
                </a:lnTo>
                <a:lnTo>
                  <a:pt x="26789" y="71438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53578"/>
                </a:lnTo>
                <a:lnTo>
                  <a:pt x="17859" y="44649"/>
                </a:lnTo>
                <a:lnTo>
                  <a:pt x="8929" y="35719"/>
                </a:lnTo>
                <a:lnTo>
                  <a:pt x="8929" y="26789"/>
                </a:lnTo>
                <a:lnTo>
                  <a:pt x="17859" y="26789"/>
                </a:lnTo>
                <a:lnTo>
                  <a:pt x="1785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35718" y="17860"/>
                </a:lnTo>
                <a:lnTo>
                  <a:pt x="35718" y="26789"/>
                </a:lnTo>
                <a:lnTo>
                  <a:pt x="44648" y="26789"/>
                </a:lnTo>
                <a:lnTo>
                  <a:pt x="44648" y="35719"/>
                </a:lnTo>
                <a:lnTo>
                  <a:pt x="44648" y="44649"/>
                </a:lnTo>
                <a:lnTo>
                  <a:pt x="44648" y="53578"/>
                </a:lnTo>
                <a:lnTo>
                  <a:pt x="44648" y="53578"/>
                </a:lnTo>
                <a:lnTo>
                  <a:pt x="44648" y="62508"/>
                </a:lnTo>
                <a:lnTo>
                  <a:pt x="35718" y="62508"/>
                </a:lnTo>
                <a:lnTo>
                  <a:pt x="35718" y="62508"/>
                </a:lnTo>
                <a:lnTo>
                  <a:pt x="26789" y="62508"/>
                </a:lnTo>
                <a:lnTo>
                  <a:pt x="26789" y="62508"/>
                </a:lnTo>
                <a:lnTo>
                  <a:pt x="26789" y="53578"/>
                </a:lnTo>
                <a:lnTo>
                  <a:pt x="17859" y="53578"/>
                </a:lnTo>
                <a:lnTo>
                  <a:pt x="17859" y="4464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8" y="17860"/>
                </a:lnTo>
                <a:lnTo>
                  <a:pt x="35718" y="17860"/>
                </a:lnTo>
                <a:lnTo>
                  <a:pt x="4464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62507" y="17860"/>
                </a:lnTo>
                <a:lnTo>
                  <a:pt x="62507" y="26789"/>
                </a:lnTo>
                <a:lnTo>
                  <a:pt x="62507" y="26789"/>
                </a:lnTo>
                <a:lnTo>
                  <a:pt x="62507" y="35719"/>
                </a:lnTo>
                <a:lnTo>
                  <a:pt x="53578" y="35719"/>
                </a:lnTo>
                <a:lnTo>
                  <a:pt x="44648" y="44649"/>
                </a:lnTo>
                <a:lnTo>
                  <a:pt x="44648" y="44649"/>
                </a:lnTo>
                <a:lnTo>
                  <a:pt x="35718" y="44649"/>
                </a:lnTo>
                <a:lnTo>
                  <a:pt x="26789" y="44649"/>
                </a:lnTo>
                <a:lnTo>
                  <a:pt x="17859" y="44649"/>
                </a:lnTo>
                <a:lnTo>
                  <a:pt x="17859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321719" y="5223867"/>
            <a:ext cx="62509" cy="71439"/>
          </a:xfrm>
          <a:custGeom>
            <a:avLst/>
            <a:gdLst/>
            <a:ahLst/>
            <a:cxnLst/>
            <a:rect l="0" t="0" r="0" b="0"/>
            <a:pathLst>
              <a:path w="62509" h="71439">
                <a:moveTo>
                  <a:pt x="8929" y="26789"/>
                </a:move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53578" y="26789"/>
                </a:lnTo>
                <a:lnTo>
                  <a:pt x="53578" y="26789"/>
                </a:lnTo>
                <a:lnTo>
                  <a:pt x="62508" y="35719"/>
                </a:lnTo>
                <a:lnTo>
                  <a:pt x="62508" y="44649"/>
                </a:lnTo>
                <a:lnTo>
                  <a:pt x="53578" y="53578"/>
                </a:lnTo>
                <a:lnTo>
                  <a:pt x="53578" y="53578"/>
                </a:lnTo>
                <a:lnTo>
                  <a:pt x="44648" y="62508"/>
                </a:lnTo>
                <a:lnTo>
                  <a:pt x="35719" y="62508"/>
                </a:lnTo>
                <a:lnTo>
                  <a:pt x="26789" y="71438"/>
                </a:lnTo>
                <a:lnTo>
                  <a:pt x="26789" y="62508"/>
                </a:lnTo>
                <a:lnTo>
                  <a:pt x="17859" y="62508"/>
                </a:lnTo>
                <a:lnTo>
                  <a:pt x="8929" y="62508"/>
                </a:lnTo>
                <a:lnTo>
                  <a:pt x="8929" y="53578"/>
                </a:lnTo>
                <a:lnTo>
                  <a:pt x="8929" y="53578"/>
                </a:lnTo>
                <a:lnTo>
                  <a:pt x="8929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44648" y="17860"/>
                </a:lnTo>
                <a:lnTo>
                  <a:pt x="44648" y="2678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8" y="44649"/>
                </a:lnTo>
                <a:lnTo>
                  <a:pt x="44648" y="44649"/>
                </a:lnTo>
                <a:lnTo>
                  <a:pt x="35719" y="53578"/>
                </a:lnTo>
                <a:lnTo>
                  <a:pt x="35719" y="53578"/>
                </a:lnTo>
                <a:lnTo>
                  <a:pt x="35719" y="53578"/>
                </a:lnTo>
                <a:lnTo>
                  <a:pt x="26789" y="53578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44649"/>
                </a:lnTo>
                <a:lnTo>
                  <a:pt x="44648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26789" y="44649"/>
                </a:lnTo>
                <a:lnTo>
                  <a:pt x="26789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134195" y="4902398"/>
            <a:ext cx="98228" cy="80369"/>
          </a:xfrm>
          <a:custGeom>
            <a:avLst/>
            <a:gdLst/>
            <a:ahLst/>
            <a:cxnLst/>
            <a:rect l="0" t="0" r="0" b="0"/>
            <a:pathLst>
              <a:path w="98228" h="80369">
                <a:moveTo>
                  <a:pt x="35719" y="35719"/>
                </a:move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26790"/>
                </a:lnTo>
                <a:lnTo>
                  <a:pt x="35719" y="26790"/>
                </a:lnTo>
                <a:lnTo>
                  <a:pt x="35719" y="26790"/>
                </a:lnTo>
                <a:lnTo>
                  <a:pt x="35719" y="26790"/>
                </a:lnTo>
                <a:lnTo>
                  <a:pt x="35719" y="2679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71438" y="17860"/>
                </a:lnTo>
                <a:lnTo>
                  <a:pt x="71438" y="26790"/>
                </a:lnTo>
                <a:lnTo>
                  <a:pt x="80368" y="35719"/>
                </a:lnTo>
                <a:lnTo>
                  <a:pt x="80368" y="44649"/>
                </a:lnTo>
                <a:lnTo>
                  <a:pt x="80368" y="53579"/>
                </a:lnTo>
                <a:lnTo>
                  <a:pt x="80368" y="62508"/>
                </a:lnTo>
                <a:lnTo>
                  <a:pt x="80368" y="71438"/>
                </a:lnTo>
                <a:lnTo>
                  <a:pt x="71438" y="71438"/>
                </a:lnTo>
                <a:lnTo>
                  <a:pt x="71438" y="80368"/>
                </a:lnTo>
                <a:lnTo>
                  <a:pt x="62508" y="80368"/>
                </a:lnTo>
                <a:lnTo>
                  <a:pt x="62508" y="80368"/>
                </a:lnTo>
                <a:lnTo>
                  <a:pt x="62508" y="71438"/>
                </a:lnTo>
                <a:lnTo>
                  <a:pt x="53578" y="71438"/>
                </a:lnTo>
                <a:lnTo>
                  <a:pt x="53578" y="62508"/>
                </a:lnTo>
                <a:lnTo>
                  <a:pt x="53578" y="53579"/>
                </a:lnTo>
                <a:lnTo>
                  <a:pt x="53578" y="44649"/>
                </a:lnTo>
                <a:lnTo>
                  <a:pt x="53578" y="35719"/>
                </a:lnTo>
                <a:lnTo>
                  <a:pt x="53578" y="26790"/>
                </a:lnTo>
                <a:lnTo>
                  <a:pt x="53578" y="26790"/>
                </a:lnTo>
                <a:lnTo>
                  <a:pt x="53578" y="26790"/>
                </a:lnTo>
                <a:lnTo>
                  <a:pt x="53578" y="17860"/>
                </a:lnTo>
                <a:lnTo>
                  <a:pt x="62508" y="26790"/>
                </a:lnTo>
                <a:lnTo>
                  <a:pt x="62508" y="26790"/>
                </a:lnTo>
                <a:lnTo>
                  <a:pt x="71438" y="26790"/>
                </a:lnTo>
                <a:lnTo>
                  <a:pt x="80368" y="35719"/>
                </a:lnTo>
                <a:lnTo>
                  <a:pt x="80368" y="44649"/>
                </a:lnTo>
                <a:lnTo>
                  <a:pt x="89297" y="44649"/>
                </a:lnTo>
                <a:lnTo>
                  <a:pt x="98227" y="53579"/>
                </a:lnTo>
                <a:lnTo>
                  <a:pt x="98227" y="53579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80368" y="62508"/>
                </a:lnTo>
                <a:lnTo>
                  <a:pt x="80368" y="62508"/>
                </a:lnTo>
                <a:lnTo>
                  <a:pt x="71438" y="62508"/>
                </a:lnTo>
                <a:lnTo>
                  <a:pt x="62508" y="53579"/>
                </a:lnTo>
                <a:lnTo>
                  <a:pt x="62508" y="5357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35719"/>
                </a:lnTo>
                <a:lnTo>
                  <a:pt x="44649" y="26790"/>
                </a:lnTo>
                <a:lnTo>
                  <a:pt x="44649" y="26790"/>
                </a:lnTo>
                <a:lnTo>
                  <a:pt x="44649" y="26790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53578" y="26790"/>
                </a:lnTo>
                <a:lnTo>
                  <a:pt x="53578" y="26790"/>
                </a:lnTo>
                <a:lnTo>
                  <a:pt x="62508" y="26790"/>
                </a:lnTo>
                <a:lnTo>
                  <a:pt x="71438" y="35719"/>
                </a:lnTo>
                <a:lnTo>
                  <a:pt x="71438" y="35719"/>
                </a:lnTo>
                <a:lnTo>
                  <a:pt x="71438" y="44649"/>
                </a:lnTo>
                <a:lnTo>
                  <a:pt x="71438" y="44649"/>
                </a:lnTo>
                <a:lnTo>
                  <a:pt x="71438" y="44649"/>
                </a:lnTo>
                <a:lnTo>
                  <a:pt x="71438" y="44649"/>
                </a:lnTo>
                <a:lnTo>
                  <a:pt x="62508" y="44649"/>
                </a:lnTo>
                <a:lnTo>
                  <a:pt x="62508" y="35719"/>
                </a:lnTo>
                <a:lnTo>
                  <a:pt x="53578" y="35719"/>
                </a:lnTo>
                <a:lnTo>
                  <a:pt x="44649" y="35719"/>
                </a:lnTo>
                <a:lnTo>
                  <a:pt x="44649" y="26790"/>
                </a:lnTo>
                <a:lnTo>
                  <a:pt x="35719" y="26790"/>
                </a:lnTo>
                <a:lnTo>
                  <a:pt x="35719" y="26790"/>
                </a:lnTo>
                <a:lnTo>
                  <a:pt x="35719" y="26790"/>
                </a:lnTo>
                <a:lnTo>
                  <a:pt x="26789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62508" y="17860"/>
                </a:lnTo>
                <a:lnTo>
                  <a:pt x="62508" y="17860"/>
                </a:lnTo>
                <a:lnTo>
                  <a:pt x="62508" y="26790"/>
                </a:lnTo>
                <a:lnTo>
                  <a:pt x="62508" y="26790"/>
                </a:lnTo>
                <a:lnTo>
                  <a:pt x="62508" y="35719"/>
                </a:lnTo>
                <a:lnTo>
                  <a:pt x="53578" y="35719"/>
                </a:lnTo>
                <a:lnTo>
                  <a:pt x="53578" y="44649"/>
                </a:lnTo>
                <a:lnTo>
                  <a:pt x="44649" y="44649"/>
                </a:lnTo>
                <a:lnTo>
                  <a:pt x="35719" y="44649"/>
                </a:lnTo>
                <a:lnTo>
                  <a:pt x="26789" y="53579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35719"/>
                </a:lnTo>
                <a:lnTo>
                  <a:pt x="8930" y="26790"/>
                </a:lnTo>
                <a:lnTo>
                  <a:pt x="8930" y="26790"/>
                </a:lnTo>
                <a:lnTo>
                  <a:pt x="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60"/>
                </a:lnTo>
                <a:lnTo>
                  <a:pt x="53578" y="26790"/>
                </a:lnTo>
                <a:lnTo>
                  <a:pt x="53578" y="26790"/>
                </a:lnTo>
                <a:lnTo>
                  <a:pt x="53578" y="26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982391" y="4857750"/>
            <a:ext cx="392907" cy="392907"/>
          </a:xfrm>
          <a:custGeom>
            <a:avLst/>
            <a:gdLst/>
            <a:ahLst/>
            <a:cxnLst/>
            <a:rect l="0" t="0" r="0" b="0"/>
            <a:pathLst>
              <a:path w="392907" h="392907">
                <a:moveTo>
                  <a:pt x="214312" y="0"/>
                </a:moveTo>
                <a:lnTo>
                  <a:pt x="214312" y="0"/>
                </a:lnTo>
                <a:lnTo>
                  <a:pt x="214312" y="0"/>
                </a:lnTo>
                <a:lnTo>
                  <a:pt x="205382" y="8929"/>
                </a:lnTo>
                <a:lnTo>
                  <a:pt x="205382" y="17859"/>
                </a:lnTo>
                <a:lnTo>
                  <a:pt x="205382" y="17859"/>
                </a:lnTo>
                <a:lnTo>
                  <a:pt x="196453" y="26789"/>
                </a:lnTo>
                <a:lnTo>
                  <a:pt x="196453" y="35719"/>
                </a:lnTo>
                <a:lnTo>
                  <a:pt x="187523" y="44648"/>
                </a:lnTo>
                <a:lnTo>
                  <a:pt x="187523" y="62508"/>
                </a:lnTo>
                <a:lnTo>
                  <a:pt x="178593" y="71438"/>
                </a:lnTo>
                <a:lnTo>
                  <a:pt x="169664" y="89297"/>
                </a:lnTo>
                <a:lnTo>
                  <a:pt x="160734" y="98227"/>
                </a:lnTo>
                <a:lnTo>
                  <a:pt x="151804" y="116086"/>
                </a:lnTo>
                <a:lnTo>
                  <a:pt x="142875" y="133945"/>
                </a:lnTo>
                <a:lnTo>
                  <a:pt x="142875" y="151805"/>
                </a:lnTo>
                <a:lnTo>
                  <a:pt x="133945" y="169664"/>
                </a:lnTo>
                <a:lnTo>
                  <a:pt x="125015" y="187523"/>
                </a:lnTo>
                <a:lnTo>
                  <a:pt x="107156" y="205383"/>
                </a:lnTo>
                <a:lnTo>
                  <a:pt x="98226" y="223242"/>
                </a:lnTo>
                <a:lnTo>
                  <a:pt x="89297" y="232172"/>
                </a:lnTo>
                <a:lnTo>
                  <a:pt x="80367" y="250031"/>
                </a:lnTo>
                <a:lnTo>
                  <a:pt x="71437" y="258961"/>
                </a:lnTo>
                <a:lnTo>
                  <a:pt x="62507" y="276820"/>
                </a:lnTo>
                <a:lnTo>
                  <a:pt x="53578" y="285750"/>
                </a:lnTo>
                <a:lnTo>
                  <a:pt x="53578" y="303609"/>
                </a:lnTo>
                <a:lnTo>
                  <a:pt x="44648" y="312539"/>
                </a:lnTo>
                <a:lnTo>
                  <a:pt x="35718" y="321469"/>
                </a:lnTo>
                <a:lnTo>
                  <a:pt x="35718" y="330398"/>
                </a:lnTo>
                <a:lnTo>
                  <a:pt x="26789" y="339328"/>
                </a:lnTo>
                <a:lnTo>
                  <a:pt x="26789" y="348258"/>
                </a:lnTo>
                <a:lnTo>
                  <a:pt x="17859" y="357188"/>
                </a:lnTo>
                <a:lnTo>
                  <a:pt x="17859" y="357188"/>
                </a:lnTo>
                <a:lnTo>
                  <a:pt x="8929" y="366117"/>
                </a:lnTo>
                <a:lnTo>
                  <a:pt x="8929" y="366117"/>
                </a:lnTo>
                <a:lnTo>
                  <a:pt x="0" y="366117"/>
                </a:lnTo>
                <a:lnTo>
                  <a:pt x="8929" y="36611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8929" y="375047"/>
                </a:lnTo>
                <a:lnTo>
                  <a:pt x="8929" y="375047"/>
                </a:lnTo>
                <a:lnTo>
                  <a:pt x="17859" y="375047"/>
                </a:lnTo>
                <a:lnTo>
                  <a:pt x="26789" y="375047"/>
                </a:lnTo>
                <a:lnTo>
                  <a:pt x="35718" y="375047"/>
                </a:lnTo>
                <a:lnTo>
                  <a:pt x="44648" y="375047"/>
                </a:lnTo>
                <a:lnTo>
                  <a:pt x="53578" y="383977"/>
                </a:lnTo>
                <a:lnTo>
                  <a:pt x="71437" y="375047"/>
                </a:lnTo>
                <a:lnTo>
                  <a:pt x="89297" y="383977"/>
                </a:lnTo>
                <a:lnTo>
                  <a:pt x="98226" y="383977"/>
                </a:lnTo>
                <a:lnTo>
                  <a:pt x="116086" y="383977"/>
                </a:lnTo>
                <a:lnTo>
                  <a:pt x="133945" y="383977"/>
                </a:lnTo>
                <a:lnTo>
                  <a:pt x="151804" y="383977"/>
                </a:lnTo>
                <a:lnTo>
                  <a:pt x="160734" y="383977"/>
                </a:lnTo>
                <a:lnTo>
                  <a:pt x="178593" y="383977"/>
                </a:lnTo>
                <a:lnTo>
                  <a:pt x="187523" y="383977"/>
                </a:lnTo>
                <a:lnTo>
                  <a:pt x="205382" y="383977"/>
                </a:lnTo>
                <a:lnTo>
                  <a:pt x="223242" y="392906"/>
                </a:lnTo>
                <a:lnTo>
                  <a:pt x="241101" y="392906"/>
                </a:lnTo>
                <a:lnTo>
                  <a:pt x="250031" y="392906"/>
                </a:lnTo>
                <a:lnTo>
                  <a:pt x="267890" y="392906"/>
                </a:lnTo>
                <a:lnTo>
                  <a:pt x="285750" y="392906"/>
                </a:lnTo>
                <a:lnTo>
                  <a:pt x="294679" y="392906"/>
                </a:lnTo>
                <a:lnTo>
                  <a:pt x="312539" y="392906"/>
                </a:lnTo>
                <a:lnTo>
                  <a:pt x="321468" y="392906"/>
                </a:lnTo>
                <a:lnTo>
                  <a:pt x="339328" y="392906"/>
                </a:lnTo>
                <a:lnTo>
                  <a:pt x="348257" y="392906"/>
                </a:lnTo>
                <a:lnTo>
                  <a:pt x="357187" y="392906"/>
                </a:lnTo>
                <a:lnTo>
                  <a:pt x="366117" y="392906"/>
                </a:lnTo>
                <a:lnTo>
                  <a:pt x="375047" y="383977"/>
                </a:lnTo>
                <a:lnTo>
                  <a:pt x="383976" y="383977"/>
                </a:lnTo>
                <a:lnTo>
                  <a:pt x="383976" y="383977"/>
                </a:lnTo>
                <a:lnTo>
                  <a:pt x="38397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83977"/>
                </a:lnTo>
                <a:lnTo>
                  <a:pt x="392906" y="375047"/>
                </a:lnTo>
                <a:lnTo>
                  <a:pt x="392906" y="366117"/>
                </a:lnTo>
                <a:lnTo>
                  <a:pt x="392906" y="366117"/>
                </a:lnTo>
                <a:lnTo>
                  <a:pt x="383976" y="357188"/>
                </a:lnTo>
                <a:lnTo>
                  <a:pt x="383976" y="348258"/>
                </a:lnTo>
                <a:lnTo>
                  <a:pt x="383976" y="339328"/>
                </a:lnTo>
                <a:lnTo>
                  <a:pt x="375047" y="330398"/>
                </a:lnTo>
                <a:lnTo>
                  <a:pt x="366117" y="321469"/>
                </a:lnTo>
                <a:lnTo>
                  <a:pt x="366117" y="312539"/>
                </a:lnTo>
                <a:lnTo>
                  <a:pt x="357187" y="294680"/>
                </a:lnTo>
                <a:lnTo>
                  <a:pt x="348257" y="276820"/>
                </a:lnTo>
                <a:lnTo>
                  <a:pt x="339328" y="267891"/>
                </a:lnTo>
                <a:lnTo>
                  <a:pt x="330398" y="250031"/>
                </a:lnTo>
                <a:lnTo>
                  <a:pt x="321468" y="241102"/>
                </a:lnTo>
                <a:lnTo>
                  <a:pt x="303609" y="223242"/>
                </a:lnTo>
                <a:lnTo>
                  <a:pt x="294679" y="214313"/>
                </a:lnTo>
                <a:lnTo>
                  <a:pt x="285750" y="196453"/>
                </a:lnTo>
                <a:lnTo>
                  <a:pt x="276820" y="178594"/>
                </a:lnTo>
                <a:lnTo>
                  <a:pt x="267890" y="169664"/>
                </a:lnTo>
                <a:lnTo>
                  <a:pt x="258961" y="160734"/>
                </a:lnTo>
                <a:lnTo>
                  <a:pt x="250031" y="142875"/>
                </a:lnTo>
                <a:lnTo>
                  <a:pt x="241101" y="133945"/>
                </a:lnTo>
                <a:lnTo>
                  <a:pt x="241101" y="125016"/>
                </a:lnTo>
                <a:lnTo>
                  <a:pt x="232172" y="116086"/>
                </a:lnTo>
                <a:lnTo>
                  <a:pt x="223242" y="107156"/>
                </a:lnTo>
                <a:lnTo>
                  <a:pt x="223242" y="98227"/>
                </a:lnTo>
                <a:lnTo>
                  <a:pt x="214312" y="89297"/>
                </a:lnTo>
                <a:lnTo>
                  <a:pt x="214312" y="80367"/>
                </a:lnTo>
                <a:lnTo>
                  <a:pt x="205382" y="71438"/>
                </a:lnTo>
                <a:lnTo>
                  <a:pt x="205382" y="62508"/>
                </a:lnTo>
                <a:lnTo>
                  <a:pt x="205382" y="62508"/>
                </a:lnTo>
                <a:lnTo>
                  <a:pt x="196453" y="53578"/>
                </a:lnTo>
                <a:lnTo>
                  <a:pt x="196453" y="53578"/>
                </a:lnTo>
                <a:lnTo>
                  <a:pt x="196453" y="53578"/>
                </a:lnTo>
                <a:lnTo>
                  <a:pt x="196453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839516" y="5545336"/>
            <a:ext cx="62508" cy="71438"/>
          </a:xfrm>
          <a:custGeom>
            <a:avLst/>
            <a:gdLst/>
            <a:ahLst/>
            <a:cxnLst/>
            <a:rect l="0" t="0" r="0" b="0"/>
            <a:pathLst>
              <a:path w="62508" h="71438">
                <a:moveTo>
                  <a:pt x="8929" y="62507"/>
                </a:moveTo>
                <a:lnTo>
                  <a:pt x="8929" y="62507"/>
                </a:lnTo>
                <a:lnTo>
                  <a:pt x="8929" y="53577"/>
                </a:lnTo>
                <a:lnTo>
                  <a:pt x="8929" y="53577"/>
                </a:lnTo>
                <a:lnTo>
                  <a:pt x="8929" y="53577"/>
                </a:lnTo>
                <a:lnTo>
                  <a:pt x="8929" y="53577"/>
                </a:lnTo>
                <a:lnTo>
                  <a:pt x="8929" y="44648"/>
                </a:lnTo>
                <a:lnTo>
                  <a:pt x="8929" y="4464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62507" y="17859"/>
                </a:lnTo>
                <a:lnTo>
                  <a:pt x="53578" y="26789"/>
                </a:lnTo>
                <a:lnTo>
                  <a:pt x="53578" y="26789"/>
                </a:lnTo>
                <a:lnTo>
                  <a:pt x="44648" y="35718"/>
                </a:lnTo>
                <a:lnTo>
                  <a:pt x="35718" y="35718"/>
                </a:lnTo>
                <a:lnTo>
                  <a:pt x="26789" y="35718"/>
                </a:lnTo>
                <a:lnTo>
                  <a:pt x="26789" y="44648"/>
                </a:lnTo>
                <a:lnTo>
                  <a:pt x="17859" y="44648"/>
                </a:lnTo>
                <a:lnTo>
                  <a:pt x="8929" y="44648"/>
                </a:lnTo>
                <a:lnTo>
                  <a:pt x="8929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8930"/>
                </a:lnTo>
                <a:lnTo>
                  <a:pt x="44648" y="17859"/>
                </a:lnTo>
                <a:lnTo>
                  <a:pt x="44648" y="26789"/>
                </a:lnTo>
                <a:lnTo>
                  <a:pt x="44648" y="35718"/>
                </a:lnTo>
                <a:lnTo>
                  <a:pt x="35718" y="44648"/>
                </a:lnTo>
                <a:lnTo>
                  <a:pt x="35718" y="53577"/>
                </a:lnTo>
                <a:lnTo>
                  <a:pt x="26789" y="62507"/>
                </a:lnTo>
                <a:lnTo>
                  <a:pt x="26789" y="71437"/>
                </a:lnTo>
                <a:lnTo>
                  <a:pt x="17859" y="71437"/>
                </a:lnTo>
                <a:lnTo>
                  <a:pt x="17859" y="71437"/>
                </a:lnTo>
                <a:lnTo>
                  <a:pt x="17859" y="71437"/>
                </a:lnTo>
                <a:lnTo>
                  <a:pt x="17859" y="71437"/>
                </a:lnTo>
                <a:lnTo>
                  <a:pt x="17859" y="71437"/>
                </a:lnTo>
                <a:lnTo>
                  <a:pt x="8929" y="62507"/>
                </a:lnTo>
                <a:lnTo>
                  <a:pt x="8929" y="53577"/>
                </a:lnTo>
                <a:lnTo>
                  <a:pt x="8929" y="44648"/>
                </a:lnTo>
                <a:lnTo>
                  <a:pt x="8929" y="35718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26789" y="26789"/>
                </a:lnTo>
                <a:lnTo>
                  <a:pt x="35718" y="26789"/>
                </a:lnTo>
                <a:lnTo>
                  <a:pt x="35718" y="35718"/>
                </a:lnTo>
                <a:lnTo>
                  <a:pt x="4464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35718" y="44648"/>
                </a:lnTo>
                <a:lnTo>
                  <a:pt x="35718" y="35718"/>
                </a:lnTo>
                <a:lnTo>
                  <a:pt x="26789" y="35718"/>
                </a:lnTo>
                <a:lnTo>
                  <a:pt x="26789" y="26789"/>
                </a:lnTo>
                <a:lnTo>
                  <a:pt x="17859" y="17859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643188" y="5563195"/>
            <a:ext cx="44649" cy="35719"/>
          </a:xfrm>
          <a:custGeom>
            <a:avLst/>
            <a:gdLst/>
            <a:ahLst/>
            <a:cxnLst/>
            <a:rect l="0" t="0" r="0" b="0"/>
            <a:pathLst>
              <a:path w="44649" h="35719">
                <a:moveTo>
                  <a:pt x="0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8930"/>
                </a:lnTo>
                <a:lnTo>
                  <a:pt x="35718" y="8930"/>
                </a:lnTo>
                <a:lnTo>
                  <a:pt x="35718" y="17859"/>
                </a:lnTo>
                <a:lnTo>
                  <a:pt x="44648" y="26789"/>
                </a:lnTo>
                <a:lnTo>
                  <a:pt x="44648" y="26789"/>
                </a:lnTo>
                <a:lnTo>
                  <a:pt x="35718" y="35718"/>
                </a:lnTo>
                <a:lnTo>
                  <a:pt x="35718" y="35718"/>
                </a:lnTo>
                <a:lnTo>
                  <a:pt x="35718" y="35718"/>
                </a:lnTo>
                <a:lnTo>
                  <a:pt x="26789" y="35718"/>
                </a:lnTo>
                <a:lnTo>
                  <a:pt x="17859" y="35718"/>
                </a:lnTo>
                <a:lnTo>
                  <a:pt x="8929" y="35718"/>
                </a:lnTo>
                <a:lnTo>
                  <a:pt x="8929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29" y="893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17859" y="35718"/>
                </a:lnTo>
                <a:lnTo>
                  <a:pt x="8929" y="35718"/>
                </a:lnTo>
                <a:lnTo>
                  <a:pt x="8929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178844" y="4607718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2152055" y="4572000"/>
            <a:ext cx="53579" cy="53579"/>
          </a:xfrm>
          <a:custGeom>
            <a:avLst/>
            <a:gdLst/>
            <a:ahLst/>
            <a:cxnLst/>
            <a:rect l="0" t="0" r="0" b="0"/>
            <a:pathLst>
              <a:path w="53579" h="53579">
                <a:moveTo>
                  <a:pt x="26789" y="35718"/>
                </a:move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17859" y="26789"/>
                </a:lnTo>
                <a:lnTo>
                  <a:pt x="26789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  <a:lnTo>
                  <a:pt x="44648" y="8929"/>
                </a:lnTo>
                <a:lnTo>
                  <a:pt x="44648" y="8929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35718"/>
                </a:lnTo>
                <a:lnTo>
                  <a:pt x="44648" y="35718"/>
                </a:lnTo>
                <a:lnTo>
                  <a:pt x="44648" y="44648"/>
                </a:lnTo>
                <a:lnTo>
                  <a:pt x="35718" y="44648"/>
                </a:lnTo>
                <a:lnTo>
                  <a:pt x="35718" y="53578"/>
                </a:lnTo>
                <a:lnTo>
                  <a:pt x="26789" y="5357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8929"/>
                </a:lnTo>
                <a:lnTo>
                  <a:pt x="35718" y="17859"/>
                </a:lnTo>
                <a:lnTo>
                  <a:pt x="35718" y="26789"/>
                </a:lnTo>
                <a:lnTo>
                  <a:pt x="35718" y="35718"/>
                </a:lnTo>
                <a:lnTo>
                  <a:pt x="35718" y="35718"/>
                </a:lnTo>
                <a:lnTo>
                  <a:pt x="35718" y="44648"/>
                </a:lnTo>
                <a:lnTo>
                  <a:pt x="35718" y="44648"/>
                </a:lnTo>
                <a:lnTo>
                  <a:pt x="2678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35718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848445" y="4518421"/>
            <a:ext cx="830462" cy="1089423"/>
          </a:xfrm>
          <a:custGeom>
            <a:avLst/>
            <a:gdLst/>
            <a:ahLst/>
            <a:cxnLst/>
            <a:rect l="0" t="0" r="0" b="0"/>
            <a:pathLst>
              <a:path w="830462" h="1089423">
                <a:moveTo>
                  <a:pt x="44649" y="991196"/>
                </a:moveTo>
                <a:lnTo>
                  <a:pt x="44649" y="991196"/>
                </a:lnTo>
                <a:lnTo>
                  <a:pt x="44649" y="991196"/>
                </a:lnTo>
                <a:lnTo>
                  <a:pt x="44649" y="991196"/>
                </a:lnTo>
                <a:lnTo>
                  <a:pt x="44649" y="991196"/>
                </a:lnTo>
                <a:lnTo>
                  <a:pt x="44649" y="991196"/>
                </a:lnTo>
                <a:lnTo>
                  <a:pt x="44649" y="991196"/>
                </a:lnTo>
                <a:lnTo>
                  <a:pt x="44649" y="991196"/>
                </a:lnTo>
                <a:lnTo>
                  <a:pt x="44649" y="991196"/>
                </a:lnTo>
                <a:lnTo>
                  <a:pt x="44649" y="991196"/>
                </a:lnTo>
                <a:lnTo>
                  <a:pt x="44649" y="991196"/>
                </a:lnTo>
                <a:lnTo>
                  <a:pt x="44649" y="991196"/>
                </a:lnTo>
                <a:lnTo>
                  <a:pt x="53578" y="991196"/>
                </a:lnTo>
                <a:lnTo>
                  <a:pt x="62508" y="991196"/>
                </a:lnTo>
                <a:lnTo>
                  <a:pt x="80368" y="991196"/>
                </a:lnTo>
                <a:lnTo>
                  <a:pt x="98227" y="991196"/>
                </a:lnTo>
                <a:lnTo>
                  <a:pt x="125016" y="991196"/>
                </a:lnTo>
                <a:lnTo>
                  <a:pt x="142875" y="991196"/>
                </a:lnTo>
                <a:lnTo>
                  <a:pt x="169664" y="991196"/>
                </a:lnTo>
                <a:lnTo>
                  <a:pt x="196453" y="1000126"/>
                </a:lnTo>
                <a:lnTo>
                  <a:pt x="223243" y="1000126"/>
                </a:lnTo>
                <a:lnTo>
                  <a:pt x="250032" y="1000126"/>
                </a:lnTo>
                <a:lnTo>
                  <a:pt x="285750" y="1000126"/>
                </a:lnTo>
                <a:lnTo>
                  <a:pt x="312539" y="1009056"/>
                </a:lnTo>
                <a:lnTo>
                  <a:pt x="339328" y="1009056"/>
                </a:lnTo>
                <a:lnTo>
                  <a:pt x="366118" y="1017985"/>
                </a:lnTo>
                <a:lnTo>
                  <a:pt x="392907" y="1017985"/>
                </a:lnTo>
                <a:lnTo>
                  <a:pt x="419696" y="1026915"/>
                </a:lnTo>
                <a:lnTo>
                  <a:pt x="446485" y="1026915"/>
                </a:lnTo>
                <a:lnTo>
                  <a:pt x="473274" y="1026915"/>
                </a:lnTo>
                <a:lnTo>
                  <a:pt x="500063" y="1035845"/>
                </a:lnTo>
                <a:lnTo>
                  <a:pt x="526852" y="1035845"/>
                </a:lnTo>
                <a:lnTo>
                  <a:pt x="544711" y="1035845"/>
                </a:lnTo>
                <a:lnTo>
                  <a:pt x="571500" y="1035845"/>
                </a:lnTo>
                <a:lnTo>
                  <a:pt x="589360" y="1035845"/>
                </a:lnTo>
                <a:lnTo>
                  <a:pt x="607219" y="1035845"/>
                </a:lnTo>
                <a:lnTo>
                  <a:pt x="634008" y="1035845"/>
                </a:lnTo>
                <a:lnTo>
                  <a:pt x="651868" y="1044774"/>
                </a:lnTo>
                <a:lnTo>
                  <a:pt x="669727" y="1044774"/>
                </a:lnTo>
                <a:lnTo>
                  <a:pt x="678657" y="1044774"/>
                </a:lnTo>
                <a:lnTo>
                  <a:pt x="696516" y="1044774"/>
                </a:lnTo>
                <a:lnTo>
                  <a:pt x="705446" y="1044774"/>
                </a:lnTo>
                <a:lnTo>
                  <a:pt x="723305" y="1044774"/>
                </a:lnTo>
                <a:lnTo>
                  <a:pt x="732235" y="1044774"/>
                </a:lnTo>
                <a:lnTo>
                  <a:pt x="750094" y="1044774"/>
                </a:lnTo>
                <a:lnTo>
                  <a:pt x="759024" y="1044774"/>
                </a:lnTo>
                <a:lnTo>
                  <a:pt x="767953" y="1044774"/>
                </a:lnTo>
                <a:lnTo>
                  <a:pt x="785813" y="1044774"/>
                </a:lnTo>
                <a:lnTo>
                  <a:pt x="794743" y="1044774"/>
                </a:lnTo>
                <a:lnTo>
                  <a:pt x="803672" y="1044774"/>
                </a:lnTo>
                <a:lnTo>
                  <a:pt x="803672" y="1044774"/>
                </a:lnTo>
                <a:lnTo>
                  <a:pt x="812602" y="1044774"/>
                </a:lnTo>
                <a:lnTo>
                  <a:pt x="821532" y="1044774"/>
                </a:lnTo>
                <a:lnTo>
                  <a:pt x="821532" y="1044774"/>
                </a:lnTo>
                <a:lnTo>
                  <a:pt x="821532" y="1044774"/>
                </a:lnTo>
                <a:lnTo>
                  <a:pt x="821532" y="1035845"/>
                </a:lnTo>
                <a:lnTo>
                  <a:pt x="830461" y="1035845"/>
                </a:lnTo>
                <a:lnTo>
                  <a:pt x="830461" y="1035845"/>
                </a:lnTo>
                <a:lnTo>
                  <a:pt x="830461" y="1035845"/>
                </a:lnTo>
                <a:lnTo>
                  <a:pt x="830461" y="1035845"/>
                </a:lnTo>
                <a:lnTo>
                  <a:pt x="830461" y="1035845"/>
                </a:lnTo>
                <a:lnTo>
                  <a:pt x="830461" y="1026915"/>
                </a:lnTo>
                <a:lnTo>
                  <a:pt x="830461" y="1026915"/>
                </a:lnTo>
                <a:lnTo>
                  <a:pt x="830461" y="1017985"/>
                </a:lnTo>
                <a:lnTo>
                  <a:pt x="830461" y="1009056"/>
                </a:lnTo>
                <a:lnTo>
                  <a:pt x="830461" y="1000126"/>
                </a:lnTo>
                <a:lnTo>
                  <a:pt x="821532" y="991196"/>
                </a:lnTo>
                <a:lnTo>
                  <a:pt x="821532" y="982267"/>
                </a:lnTo>
                <a:lnTo>
                  <a:pt x="812602" y="973337"/>
                </a:lnTo>
                <a:lnTo>
                  <a:pt x="812602" y="955477"/>
                </a:lnTo>
                <a:lnTo>
                  <a:pt x="803672" y="937618"/>
                </a:lnTo>
                <a:lnTo>
                  <a:pt x="794743" y="919759"/>
                </a:lnTo>
                <a:lnTo>
                  <a:pt x="785813" y="892970"/>
                </a:lnTo>
                <a:lnTo>
                  <a:pt x="776883" y="875110"/>
                </a:lnTo>
                <a:lnTo>
                  <a:pt x="767953" y="848321"/>
                </a:lnTo>
                <a:lnTo>
                  <a:pt x="759024" y="830462"/>
                </a:lnTo>
                <a:lnTo>
                  <a:pt x="750094" y="803673"/>
                </a:lnTo>
                <a:lnTo>
                  <a:pt x="741164" y="785813"/>
                </a:lnTo>
                <a:lnTo>
                  <a:pt x="732235" y="759024"/>
                </a:lnTo>
                <a:lnTo>
                  <a:pt x="723305" y="732235"/>
                </a:lnTo>
                <a:lnTo>
                  <a:pt x="714375" y="705446"/>
                </a:lnTo>
                <a:lnTo>
                  <a:pt x="705446" y="678657"/>
                </a:lnTo>
                <a:lnTo>
                  <a:pt x="687586" y="651868"/>
                </a:lnTo>
                <a:lnTo>
                  <a:pt x="678657" y="625079"/>
                </a:lnTo>
                <a:lnTo>
                  <a:pt x="660797" y="598290"/>
                </a:lnTo>
                <a:lnTo>
                  <a:pt x="651868" y="571501"/>
                </a:lnTo>
                <a:lnTo>
                  <a:pt x="634008" y="544712"/>
                </a:lnTo>
                <a:lnTo>
                  <a:pt x="625078" y="517923"/>
                </a:lnTo>
                <a:lnTo>
                  <a:pt x="607219" y="491134"/>
                </a:lnTo>
                <a:lnTo>
                  <a:pt x="589360" y="455415"/>
                </a:lnTo>
                <a:lnTo>
                  <a:pt x="580430" y="428626"/>
                </a:lnTo>
                <a:lnTo>
                  <a:pt x="562571" y="401837"/>
                </a:lnTo>
                <a:lnTo>
                  <a:pt x="544711" y="383977"/>
                </a:lnTo>
                <a:lnTo>
                  <a:pt x="535782" y="357188"/>
                </a:lnTo>
                <a:lnTo>
                  <a:pt x="517922" y="330399"/>
                </a:lnTo>
                <a:lnTo>
                  <a:pt x="500063" y="303610"/>
                </a:lnTo>
                <a:lnTo>
                  <a:pt x="482203" y="276821"/>
                </a:lnTo>
                <a:lnTo>
                  <a:pt x="473274" y="258961"/>
                </a:lnTo>
                <a:lnTo>
                  <a:pt x="455414" y="232172"/>
                </a:lnTo>
                <a:lnTo>
                  <a:pt x="446485" y="214313"/>
                </a:lnTo>
                <a:lnTo>
                  <a:pt x="428625" y="196454"/>
                </a:lnTo>
                <a:lnTo>
                  <a:pt x="419696" y="169665"/>
                </a:lnTo>
                <a:lnTo>
                  <a:pt x="410766" y="151805"/>
                </a:lnTo>
                <a:lnTo>
                  <a:pt x="401836" y="133946"/>
                </a:lnTo>
                <a:lnTo>
                  <a:pt x="392907" y="116086"/>
                </a:lnTo>
                <a:lnTo>
                  <a:pt x="383977" y="107157"/>
                </a:lnTo>
                <a:lnTo>
                  <a:pt x="375047" y="89297"/>
                </a:lnTo>
                <a:lnTo>
                  <a:pt x="366118" y="80368"/>
                </a:lnTo>
                <a:lnTo>
                  <a:pt x="357188" y="62508"/>
                </a:lnTo>
                <a:lnTo>
                  <a:pt x="348258" y="53579"/>
                </a:lnTo>
                <a:lnTo>
                  <a:pt x="348258" y="35719"/>
                </a:lnTo>
                <a:lnTo>
                  <a:pt x="339328" y="26790"/>
                </a:lnTo>
                <a:lnTo>
                  <a:pt x="330399" y="17860"/>
                </a:lnTo>
                <a:lnTo>
                  <a:pt x="330399" y="8930"/>
                </a:lnTo>
                <a:lnTo>
                  <a:pt x="330399" y="8930"/>
                </a:lnTo>
                <a:lnTo>
                  <a:pt x="321469" y="0"/>
                </a:lnTo>
                <a:lnTo>
                  <a:pt x="321469" y="0"/>
                </a:lnTo>
                <a:lnTo>
                  <a:pt x="321469" y="0"/>
                </a:lnTo>
                <a:lnTo>
                  <a:pt x="312539" y="0"/>
                </a:lnTo>
                <a:lnTo>
                  <a:pt x="312539" y="0"/>
                </a:lnTo>
                <a:lnTo>
                  <a:pt x="312539" y="0"/>
                </a:lnTo>
                <a:lnTo>
                  <a:pt x="303610" y="8930"/>
                </a:lnTo>
                <a:lnTo>
                  <a:pt x="303610" y="17860"/>
                </a:lnTo>
                <a:lnTo>
                  <a:pt x="294680" y="17860"/>
                </a:lnTo>
                <a:lnTo>
                  <a:pt x="294680" y="35719"/>
                </a:lnTo>
                <a:lnTo>
                  <a:pt x="285750" y="44649"/>
                </a:lnTo>
                <a:lnTo>
                  <a:pt x="276821" y="62508"/>
                </a:lnTo>
                <a:lnTo>
                  <a:pt x="276821" y="71438"/>
                </a:lnTo>
                <a:lnTo>
                  <a:pt x="267891" y="89297"/>
                </a:lnTo>
                <a:lnTo>
                  <a:pt x="250032" y="107157"/>
                </a:lnTo>
                <a:lnTo>
                  <a:pt x="241102" y="133946"/>
                </a:lnTo>
                <a:lnTo>
                  <a:pt x="232172" y="151805"/>
                </a:lnTo>
                <a:lnTo>
                  <a:pt x="223243" y="178594"/>
                </a:lnTo>
                <a:lnTo>
                  <a:pt x="214313" y="205383"/>
                </a:lnTo>
                <a:lnTo>
                  <a:pt x="205383" y="232172"/>
                </a:lnTo>
                <a:lnTo>
                  <a:pt x="196453" y="258961"/>
                </a:lnTo>
                <a:lnTo>
                  <a:pt x="187524" y="285750"/>
                </a:lnTo>
                <a:lnTo>
                  <a:pt x="178594" y="321469"/>
                </a:lnTo>
                <a:lnTo>
                  <a:pt x="160735" y="348258"/>
                </a:lnTo>
                <a:lnTo>
                  <a:pt x="151805" y="383977"/>
                </a:lnTo>
                <a:lnTo>
                  <a:pt x="151805" y="410767"/>
                </a:lnTo>
                <a:lnTo>
                  <a:pt x="142875" y="446485"/>
                </a:lnTo>
                <a:lnTo>
                  <a:pt x="133946" y="482204"/>
                </a:lnTo>
                <a:lnTo>
                  <a:pt x="125016" y="517923"/>
                </a:lnTo>
                <a:lnTo>
                  <a:pt x="116086" y="544712"/>
                </a:lnTo>
                <a:lnTo>
                  <a:pt x="107157" y="580431"/>
                </a:lnTo>
                <a:lnTo>
                  <a:pt x="107157" y="616149"/>
                </a:lnTo>
                <a:lnTo>
                  <a:pt x="98227" y="651868"/>
                </a:lnTo>
                <a:lnTo>
                  <a:pt x="89297" y="678657"/>
                </a:lnTo>
                <a:lnTo>
                  <a:pt x="89297" y="714376"/>
                </a:lnTo>
                <a:lnTo>
                  <a:pt x="80368" y="741165"/>
                </a:lnTo>
                <a:lnTo>
                  <a:pt x="71438" y="767954"/>
                </a:lnTo>
                <a:lnTo>
                  <a:pt x="71438" y="803673"/>
                </a:lnTo>
                <a:lnTo>
                  <a:pt x="62508" y="830462"/>
                </a:lnTo>
                <a:lnTo>
                  <a:pt x="53578" y="857251"/>
                </a:lnTo>
                <a:lnTo>
                  <a:pt x="44649" y="884040"/>
                </a:lnTo>
                <a:lnTo>
                  <a:pt x="44649" y="910829"/>
                </a:lnTo>
                <a:lnTo>
                  <a:pt x="44649" y="928688"/>
                </a:lnTo>
                <a:lnTo>
                  <a:pt x="35719" y="955477"/>
                </a:lnTo>
                <a:lnTo>
                  <a:pt x="35719" y="973337"/>
                </a:lnTo>
                <a:lnTo>
                  <a:pt x="26789" y="991196"/>
                </a:lnTo>
                <a:lnTo>
                  <a:pt x="26789" y="1009056"/>
                </a:lnTo>
                <a:lnTo>
                  <a:pt x="17860" y="1026915"/>
                </a:lnTo>
                <a:lnTo>
                  <a:pt x="17860" y="1035845"/>
                </a:lnTo>
                <a:lnTo>
                  <a:pt x="8930" y="1053704"/>
                </a:lnTo>
                <a:lnTo>
                  <a:pt x="8930" y="1062633"/>
                </a:lnTo>
                <a:lnTo>
                  <a:pt x="8930" y="1071563"/>
                </a:lnTo>
                <a:lnTo>
                  <a:pt x="8930" y="1071563"/>
                </a:lnTo>
                <a:lnTo>
                  <a:pt x="8930" y="1080492"/>
                </a:lnTo>
                <a:lnTo>
                  <a:pt x="0" y="1080492"/>
                </a:lnTo>
                <a:lnTo>
                  <a:pt x="0" y="1089422"/>
                </a:lnTo>
                <a:lnTo>
                  <a:pt x="0" y="1089422"/>
                </a:lnTo>
                <a:lnTo>
                  <a:pt x="0" y="108942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134695" y="2821781"/>
            <a:ext cx="98228" cy="62509"/>
          </a:xfrm>
          <a:custGeom>
            <a:avLst/>
            <a:gdLst/>
            <a:ahLst/>
            <a:cxnLst/>
            <a:rect l="0" t="0" r="0" b="0"/>
            <a:pathLst>
              <a:path w="98228" h="62509">
                <a:moveTo>
                  <a:pt x="26789" y="35719"/>
                </a:move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35719"/>
                </a:lnTo>
                <a:lnTo>
                  <a:pt x="35719" y="26789"/>
                </a:lnTo>
                <a:lnTo>
                  <a:pt x="35719" y="17859"/>
                </a:lnTo>
                <a:lnTo>
                  <a:pt x="44649" y="8930"/>
                </a:lnTo>
                <a:lnTo>
                  <a:pt x="53578" y="0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89297" y="8930"/>
                </a:lnTo>
                <a:lnTo>
                  <a:pt x="89297" y="8930"/>
                </a:lnTo>
                <a:lnTo>
                  <a:pt x="98227" y="17859"/>
                </a:lnTo>
                <a:lnTo>
                  <a:pt x="89297" y="26789"/>
                </a:lnTo>
                <a:lnTo>
                  <a:pt x="89297" y="35719"/>
                </a:lnTo>
                <a:lnTo>
                  <a:pt x="80368" y="44648"/>
                </a:lnTo>
                <a:lnTo>
                  <a:pt x="62508" y="53578"/>
                </a:lnTo>
                <a:lnTo>
                  <a:pt x="53578" y="62508"/>
                </a:lnTo>
                <a:lnTo>
                  <a:pt x="44649" y="62508"/>
                </a:lnTo>
                <a:lnTo>
                  <a:pt x="35719" y="62508"/>
                </a:lnTo>
                <a:lnTo>
                  <a:pt x="26789" y="62508"/>
                </a:lnTo>
                <a:lnTo>
                  <a:pt x="1786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59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53578" y="8930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35719"/>
                </a:lnTo>
                <a:lnTo>
                  <a:pt x="62508" y="44648"/>
                </a:lnTo>
                <a:lnTo>
                  <a:pt x="53578" y="44648"/>
                </a:lnTo>
                <a:lnTo>
                  <a:pt x="44649" y="53578"/>
                </a:lnTo>
                <a:lnTo>
                  <a:pt x="44649" y="53578"/>
                </a:lnTo>
                <a:lnTo>
                  <a:pt x="35719" y="53578"/>
                </a:lnTo>
                <a:lnTo>
                  <a:pt x="26789" y="53578"/>
                </a:lnTo>
                <a:lnTo>
                  <a:pt x="26789" y="44648"/>
                </a:lnTo>
                <a:lnTo>
                  <a:pt x="17860" y="44648"/>
                </a:lnTo>
                <a:lnTo>
                  <a:pt x="17860" y="35719"/>
                </a:lnTo>
                <a:lnTo>
                  <a:pt x="17860" y="35719"/>
                </a:lnTo>
                <a:lnTo>
                  <a:pt x="26789" y="26789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5822156" y="2821781"/>
            <a:ext cx="62509" cy="53579"/>
          </a:xfrm>
          <a:custGeom>
            <a:avLst/>
            <a:gdLst/>
            <a:ahLst/>
            <a:cxnLst/>
            <a:rect l="0" t="0" r="0" b="0"/>
            <a:pathLst>
              <a:path w="62509" h="53579">
                <a:moveTo>
                  <a:pt x="62508" y="35719"/>
                </a:moveTo>
                <a:lnTo>
                  <a:pt x="62508" y="35719"/>
                </a:lnTo>
                <a:lnTo>
                  <a:pt x="62508" y="35719"/>
                </a:lnTo>
                <a:lnTo>
                  <a:pt x="53578" y="35719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44649" y="44648"/>
                </a:lnTo>
                <a:lnTo>
                  <a:pt x="35719" y="53578"/>
                </a:lnTo>
                <a:lnTo>
                  <a:pt x="35719" y="53578"/>
                </a:lnTo>
                <a:lnTo>
                  <a:pt x="26789" y="44648"/>
                </a:lnTo>
                <a:lnTo>
                  <a:pt x="26789" y="44648"/>
                </a:lnTo>
                <a:lnTo>
                  <a:pt x="17860" y="44648"/>
                </a:lnTo>
                <a:lnTo>
                  <a:pt x="17860" y="35719"/>
                </a:lnTo>
                <a:lnTo>
                  <a:pt x="17860" y="2678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35719"/>
                </a:lnTo>
                <a:lnTo>
                  <a:pt x="44649" y="44648"/>
                </a:lnTo>
                <a:lnTo>
                  <a:pt x="44649" y="44648"/>
                </a:lnTo>
                <a:lnTo>
                  <a:pt x="35719" y="53578"/>
                </a:lnTo>
                <a:lnTo>
                  <a:pt x="26789" y="53578"/>
                </a:lnTo>
                <a:lnTo>
                  <a:pt x="17860" y="53578"/>
                </a:lnTo>
                <a:lnTo>
                  <a:pt x="1786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59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5822156" y="2348508"/>
            <a:ext cx="366118" cy="526852"/>
          </a:xfrm>
          <a:custGeom>
            <a:avLst/>
            <a:gdLst/>
            <a:ahLst/>
            <a:cxnLst/>
            <a:rect l="0" t="0" r="0" b="0"/>
            <a:pathLst>
              <a:path w="366118" h="526852">
                <a:moveTo>
                  <a:pt x="26789" y="44648"/>
                </a:move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17860" y="35718"/>
                </a:lnTo>
                <a:lnTo>
                  <a:pt x="17860" y="35718"/>
                </a:lnTo>
                <a:lnTo>
                  <a:pt x="17860" y="26789"/>
                </a:lnTo>
                <a:lnTo>
                  <a:pt x="17860" y="17859"/>
                </a:lnTo>
                <a:lnTo>
                  <a:pt x="26789" y="17859"/>
                </a:lnTo>
                <a:lnTo>
                  <a:pt x="2678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17859"/>
                </a:lnTo>
                <a:lnTo>
                  <a:pt x="44649" y="26789"/>
                </a:lnTo>
                <a:lnTo>
                  <a:pt x="35719" y="35718"/>
                </a:lnTo>
                <a:lnTo>
                  <a:pt x="26789" y="35718"/>
                </a:lnTo>
                <a:lnTo>
                  <a:pt x="26789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35718"/>
                </a:lnTo>
                <a:lnTo>
                  <a:pt x="17860" y="35718"/>
                </a:lnTo>
                <a:lnTo>
                  <a:pt x="17860" y="26789"/>
                </a:lnTo>
                <a:lnTo>
                  <a:pt x="17860" y="17859"/>
                </a:lnTo>
                <a:lnTo>
                  <a:pt x="17860" y="8929"/>
                </a:lnTo>
                <a:lnTo>
                  <a:pt x="17860" y="8929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9" y="26789"/>
                </a:lnTo>
                <a:lnTo>
                  <a:pt x="35719" y="35718"/>
                </a:lnTo>
                <a:lnTo>
                  <a:pt x="35719" y="35718"/>
                </a:lnTo>
                <a:lnTo>
                  <a:pt x="35719" y="35718"/>
                </a:lnTo>
                <a:lnTo>
                  <a:pt x="35719" y="35718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53578"/>
                </a:lnTo>
                <a:lnTo>
                  <a:pt x="35719" y="62507"/>
                </a:lnTo>
                <a:lnTo>
                  <a:pt x="35719" y="62507"/>
                </a:lnTo>
                <a:lnTo>
                  <a:pt x="35719" y="71437"/>
                </a:lnTo>
                <a:lnTo>
                  <a:pt x="35719" y="80367"/>
                </a:lnTo>
                <a:lnTo>
                  <a:pt x="35719" y="98226"/>
                </a:lnTo>
                <a:lnTo>
                  <a:pt x="35719" y="107156"/>
                </a:lnTo>
                <a:lnTo>
                  <a:pt x="35719" y="125015"/>
                </a:lnTo>
                <a:lnTo>
                  <a:pt x="35719" y="133945"/>
                </a:lnTo>
                <a:lnTo>
                  <a:pt x="35719" y="151805"/>
                </a:lnTo>
                <a:lnTo>
                  <a:pt x="35719" y="169664"/>
                </a:lnTo>
                <a:lnTo>
                  <a:pt x="35719" y="187523"/>
                </a:lnTo>
                <a:lnTo>
                  <a:pt x="35719" y="205383"/>
                </a:lnTo>
                <a:lnTo>
                  <a:pt x="35719" y="223242"/>
                </a:lnTo>
                <a:lnTo>
                  <a:pt x="35719" y="241101"/>
                </a:lnTo>
                <a:lnTo>
                  <a:pt x="35719" y="258961"/>
                </a:lnTo>
                <a:lnTo>
                  <a:pt x="35719" y="276820"/>
                </a:lnTo>
                <a:lnTo>
                  <a:pt x="35719" y="294680"/>
                </a:lnTo>
                <a:lnTo>
                  <a:pt x="35719" y="312539"/>
                </a:lnTo>
                <a:lnTo>
                  <a:pt x="35719" y="330398"/>
                </a:lnTo>
                <a:lnTo>
                  <a:pt x="35719" y="348258"/>
                </a:lnTo>
                <a:lnTo>
                  <a:pt x="26789" y="366117"/>
                </a:lnTo>
                <a:lnTo>
                  <a:pt x="26789" y="383976"/>
                </a:lnTo>
                <a:lnTo>
                  <a:pt x="26789" y="401836"/>
                </a:lnTo>
                <a:lnTo>
                  <a:pt x="26789" y="419695"/>
                </a:lnTo>
                <a:lnTo>
                  <a:pt x="26789" y="428625"/>
                </a:lnTo>
                <a:lnTo>
                  <a:pt x="26789" y="446484"/>
                </a:lnTo>
                <a:lnTo>
                  <a:pt x="35719" y="455413"/>
                </a:lnTo>
                <a:lnTo>
                  <a:pt x="35719" y="464343"/>
                </a:lnTo>
                <a:lnTo>
                  <a:pt x="35719" y="482203"/>
                </a:lnTo>
                <a:lnTo>
                  <a:pt x="35719" y="491132"/>
                </a:lnTo>
                <a:lnTo>
                  <a:pt x="35719" y="500062"/>
                </a:lnTo>
                <a:lnTo>
                  <a:pt x="35719" y="500062"/>
                </a:lnTo>
                <a:lnTo>
                  <a:pt x="35719" y="508992"/>
                </a:lnTo>
                <a:lnTo>
                  <a:pt x="35719" y="517921"/>
                </a:lnTo>
                <a:lnTo>
                  <a:pt x="35719" y="517921"/>
                </a:lnTo>
                <a:lnTo>
                  <a:pt x="35719" y="517921"/>
                </a:lnTo>
                <a:lnTo>
                  <a:pt x="35719" y="517921"/>
                </a:lnTo>
                <a:lnTo>
                  <a:pt x="35719" y="526851"/>
                </a:lnTo>
                <a:lnTo>
                  <a:pt x="35719" y="526851"/>
                </a:lnTo>
                <a:lnTo>
                  <a:pt x="35719" y="526851"/>
                </a:lnTo>
                <a:lnTo>
                  <a:pt x="35719" y="526851"/>
                </a:lnTo>
                <a:lnTo>
                  <a:pt x="35719" y="526851"/>
                </a:lnTo>
                <a:lnTo>
                  <a:pt x="35719" y="526851"/>
                </a:lnTo>
                <a:lnTo>
                  <a:pt x="35719" y="517921"/>
                </a:lnTo>
                <a:lnTo>
                  <a:pt x="44649" y="517921"/>
                </a:lnTo>
                <a:lnTo>
                  <a:pt x="53578" y="517921"/>
                </a:lnTo>
                <a:lnTo>
                  <a:pt x="62508" y="517921"/>
                </a:lnTo>
                <a:lnTo>
                  <a:pt x="80367" y="508992"/>
                </a:lnTo>
                <a:lnTo>
                  <a:pt x="98227" y="508992"/>
                </a:lnTo>
                <a:lnTo>
                  <a:pt x="107157" y="508992"/>
                </a:lnTo>
                <a:lnTo>
                  <a:pt x="125016" y="508992"/>
                </a:lnTo>
                <a:lnTo>
                  <a:pt x="142875" y="500062"/>
                </a:lnTo>
                <a:lnTo>
                  <a:pt x="160735" y="500062"/>
                </a:lnTo>
                <a:lnTo>
                  <a:pt x="178594" y="500062"/>
                </a:lnTo>
                <a:lnTo>
                  <a:pt x="205383" y="500062"/>
                </a:lnTo>
                <a:lnTo>
                  <a:pt x="214313" y="500062"/>
                </a:lnTo>
                <a:lnTo>
                  <a:pt x="232172" y="500062"/>
                </a:lnTo>
                <a:lnTo>
                  <a:pt x="250032" y="500062"/>
                </a:lnTo>
                <a:lnTo>
                  <a:pt x="267891" y="500062"/>
                </a:lnTo>
                <a:lnTo>
                  <a:pt x="276821" y="500062"/>
                </a:lnTo>
                <a:lnTo>
                  <a:pt x="285750" y="500062"/>
                </a:lnTo>
                <a:lnTo>
                  <a:pt x="303610" y="500062"/>
                </a:lnTo>
                <a:lnTo>
                  <a:pt x="312539" y="500062"/>
                </a:lnTo>
                <a:lnTo>
                  <a:pt x="321469" y="500062"/>
                </a:lnTo>
                <a:lnTo>
                  <a:pt x="330399" y="500062"/>
                </a:lnTo>
                <a:lnTo>
                  <a:pt x="339328" y="500062"/>
                </a:lnTo>
                <a:lnTo>
                  <a:pt x="348258" y="500062"/>
                </a:lnTo>
                <a:lnTo>
                  <a:pt x="357188" y="500062"/>
                </a:lnTo>
                <a:lnTo>
                  <a:pt x="357188" y="500062"/>
                </a:lnTo>
                <a:lnTo>
                  <a:pt x="366117" y="500062"/>
                </a:lnTo>
                <a:lnTo>
                  <a:pt x="366117" y="500062"/>
                </a:lnTo>
                <a:lnTo>
                  <a:pt x="366117" y="500062"/>
                </a:lnTo>
                <a:lnTo>
                  <a:pt x="366117" y="500062"/>
                </a:lnTo>
                <a:lnTo>
                  <a:pt x="366117" y="491132"/>
                </a:lnTo>
                <a:lnTo>
                  <a:pt x="366117" y="491132"/>
                </a:lnTo>
                <a:lnTo>
                  <a:pt x="366117" y="491132"/>
                </a:lnTo>
                <a:lnTo>
                  <a:pt x="366117" y="482203"/>
                </a:lnTo>
                <a:lnTo>
                  <a:pt x="366117" y="473273"/>
                </a:lnTo>
                <a:lnTo>
                  <a:pt x="357188" y="464343"/>
                </a:lnTo>
                <a:lnTo>
                  <a:pt x="357188" y="455413"/>
                </a:lnTo>
                <a:lnTo>
                  <a:pt x="348258" y="446484"/>
                </a:lnTo>
                <a:lnTo>
                  <a:pt x="339328" y="437555"/>
                </a:lnTo>
                <a:lnTo>
                  <a:pt x="330399" y="428625"/>
                </a:lnTo>
                <a:lnTo>
                  <a:pt x="321469" y="410765"/>
                </a:lnTo>
                <a:lnTo>
                  <a:pt x="312539" y="401836"/>
                </a:lnTo>
                <a:lnTo>
                  <a:pt x="303610" y="383976"/>
                </a:lnTo>
                <a:lnTo>
                  <a:pt x="285750" y="375047"/>
                </a:lnTo>
                <a:lnTo>
                  <a:pt x="276821" y="357187"/>
                </a:lnTo>
                <a:lnTo>
                  <a:pt x="258961" y="348258"/>
                </a:lnTo>
                <a:lnTo>
                  <a:pt x="250032" y="330398"/>
                </a:lnTo>
                <a:lnTo>
                  <a:pt x="241102" y="321469"/>
                </a:lnTo>
                <a:lnTo>
                  <a:pt x="223242" y="303609"/>
                </a:lnTo>
                <a:lnTo>
                  <a:pt x="214313" y="285750"/>
                </a:lnTo>
                <a:lnTo>
                  <a:pt x="196453" y="267890"/>
                </a:lnTo>
                <a:lnTo>
                  <a:pt x="178594" y="250031"/>
                </a:lnTo>
                <a:lnTo>
                  <a:pt x="169664" y="232172"/>
                </a:lnTo>
                <a:lnTo>
                  <a:pt x="160735" y="223242"/>
                </a:lnTo>
                <a:lnTo>
                  <a:pt x="142875" y="205383"/>
                </a:lnTo>
                <a:lnTo>
                  <a:pt x="133946" y="187523"/>
                </a:lnTo>
                <a:lnTo>
                  <a:pt x="125016" y="169664"/>
                </a:lnTo>
                <a:lnTo>
                  <a:pt x="107157" y="151805"/>
                </a:lnTo>
                <a:lnTo>
                  <a:pt x="98227" y="133945"/>
                </a:lnTo>
                <a:lnTo>
                  <a:pt x="80367" y="116086"/>
                </a:lnTo>
                <a:lnTo>
                  <a:pt x="71438" y="107156"/>
                </a:lnTo>
                <a:lnTo>
                  <a:pt x="62508" y="89296"/>
                </a:lnTo>
                <a:lnTo>
                  <a:pt x="44649" y="80367"/>
                </a:lnTo>
                <a:lnTo>
                  <a:pt x="35719" y="62507"/>
                </a:lnTo>
                <a:lnTo>
                  <a:pt x="26789" y="53578"/>
                </a:lnTo>
                <a:lnTo>
                  <a:pt x="8930" y="4464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6474023" y="2830711"/>
            <a:ext cx="71439" cy="53579"/>
          </a:xfrm>
          <a:custGeom>
            <a:avLst/>
            <a:gdLst/>
            <a:ahLst/>
            <a:cxnLst/>
            <a:rect l="0" t="0" r="0" b="0"/>
            <a:pathLst>
              <a:path w="71439" h="53579">
                <a:moveTo>
                  <a:pt x="44649" y="26789"/>
                </a:moveTo>
                <a:lnTo>
                  <a:pt x="4464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35719" y="26789"/>
                </a:lnTo>
                <a:lnTo>
                  <a:pt x="35719" y="35718"/>
                </a:lnTo>
                <a:lnTo>
                  <a:pt x="26790" y="35718"/>
                </a:lnTo>
                <a:lnTo>
                  <a:pt x="17860" y="35718"/>
                </a:lnTo>
                <a:lnTo>
                  <a:pt x="17860" y="35718"/>
                </a:lnTo>
                <a:lnTo>
                  <a:pt x="1786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17859"/>
                </a:lnTo>
                <a:lnTo>
                  <a:pt x="17860" y="8929"/>
                </a:lnTo>
                <a:lnTo>
                  <a:pt x="26790" y="8929"/>
                </a:lnTo>
                <a:lnTo>
                  <a:pt x="35719" y="0"/>
                </a:lnTo>
                <a:lnTo>
                  <a:pt x="44649" y="0"/>
                </a:lnTo>
                <a:lnTo>
                  <a:pt x="53579" y="0"/>
                </a:lnTo>
                <a:lnTo>
                  <a:pt x="62508" y="0"/>
                </a:lnTo>
                <a:lnTo>
                  <a:pt x="62508" y="8929"/>
                </a:lnTo>
                <a:lnTo>
                  <a:pt x="71438" y="17859"/>
                </a:lnTo>
                <a:lnTo>
                  <a:pt x="71438" y="26789"/>
                </a:lnTo>
                <a:lnTo>
                  <a:pt x="71438" y="35718"/>
                </a:lnTo>
                <a:lnTo>
                  <a:pt x="71438" y="44648"/>
                </a:lnTo>
                <a:lnTo>
                  <a:pt x="62508" y="44648"/>
                </a:lnTo>
                <a:lnTo>
                  <a:pt x="53579" y="53578"/>
                </a:lnTo>
                <a:lnTo>
                  <a:pt x="53579" y="53578"/>
                </a:lnTo>
                <a:lnTo>
                  <a:pt x="35719" y="53578"/>
                </a:lnTo>
                <a:lnTo>
                  <a:pt x="35719" y="53578"/>
                </a:lnTo>
                <a:lnTo>
                  <a:pt x="26790" y="53578"/>
                </a:lnTo>
                <a:lnTo>
                  <a:pt x="26790" y="44648"/>
                </a:lnTo>
                <a:lnTo>
                  <a:pt x="26790" y="44648"/>
                </a:lnTo>
                <a:lnTo>
                  <a:pt x="17860" y="35718"/>
                </a:lnTo>
                <a:lnTo>
                  <a:pt x="17860" y="26789"/>
                </a:lnTo>
                <a:lnTo>
                  <a:pt x="26790" y="17859"/>
                </a:lnTo>
                <a:lnTo>
                  <a:pt x="26790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44649" y="0"/>
                </a:lnTo>
                <a:lnTo>
                  <a:pt x="53579" y="8929"/>
                </a:lnTo>
                <a:lnTo>
                  <a:pt x="53579" y="8929"/>
                </a:lnTo>
                <a:lnTo>
                  <a:pt x="62508" y="8929"/>
                </a:lnTo>
                <a:lnTo>
                  <a:pt x="71438" y="26789"/>
                </a:lnTo>
                <a:lnTo>
                  <a:pt x="71438" y="35718"/>
                </a:lnTo>
                <a:lnTo>
                  <a:pt x="71438" y="35718"/>
                </a:lnTo>
                <a:lnTo>
                  <a:pt x="71438" y="44648"/>
                </a:lnTo>
                <a:lnTo>
                  <a:pt x="71438" y="44648"/>
                </a:lnTo>
                <a:lnTo>
                  <a:pt x="62508" y="53578"/>
                </a:lnTo>
                <a:lnTo>
                  <a:pt x="62508" y="53578"/>
                </a:lnTo>
                <a:lnTo>
                  <a:pt x="53579" y="53578"/>
                </a:lnTo>
                <a:lnTo>
                  <a:pt x="44649" y="44648"/>
                </a:lnTo>
                <a:lnTo>
                  <a:pt x="35719" y="44648"/>
                </a:lnTo>
                <a:lnTo>
                  <a:pt x="26790" y="35718"/>
                </a:lnTo>
                <a:lnTo>
                  <a:pt x="17860" y="35718"/>
                </a:lnTo>
                <a:lnTo>
                  <a:pt x="8930" y="35718"/>
                </a:lnTo>
                <a:lnTo>
                  <a:pt x="893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26790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44649" y="17859"/>
                </a:lnTo>
                <a:lnTo>
                  <a:pt x="44649" y="17859"/>
                </a:lnTo>
                <a:lnTo>
                  <a:pt x="53579" y="17859"/>
                </a:lnTo>
                <a:lnTo>
                  <a:pt x="53579" y="17859"/>
                </a:lnTo>
                <a:lnTo>
                  <a:pt x="53579" y="17859"/>
                </a:lnTo>
                <a:lnTo>
                  <a:pt x="53579" y="17859"/>
                </a:lnTo>
                <a:lnTo>
                  <a:pt x="53579" y="17859"/>
                </a:lnTo>
                <a:lnTo>
                  <a:pt x="53579" y="17859"/>
                </a:lnTo>
                <a:lnTo>
                  <a:pt x="53579" y="17859"/>
                </a:lnTo>
                <a:lnTo>
                  <a:pt x="5357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6813352" y="2821781"/>
            <a:ext cx="62508" cy="35720"/>
          </a:xfrm>
          <a:custGeom>
            <a:avLst/>
            <a:gdLst/>
            <a:ahLst/>
            <a:cxnLst/>
            <a:rect l="0" t="0" r="0" b="0"/>
            <a:pathLst>
              <a:path w="62508" h="35720">
                <a:moveTo>
                  <a:pt x="17859" y="35719"/>
                </a:move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62507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35718" y="26789"/>
                </a:lnTo>
                <a:lnTo>
                  <a:pt x="35718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44648" y="26789"/>
                </a:lnTo>
                <a:lnTo>
                  <a:pt x="44648" y="35719"/>
                </a:lnTo>
                <a:lnTo>
                  <a:pt x="35718" y="35719"/>
                </a:lnTo>
                <a:lnTo>
                  <a:pt x="35718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6465094" y="2357437"/>
            <a:ext cx="366118" cy="473275"/>
          </a:xfrm>
          <a:custGeom>
            <a:avLst/>
            <a:gdLst/>
            <a:ahLst/>
            <a:cxnLst/>
            <a:rect l="0" t="0" r="0" b="0"/>
            <a:pathLst>
              <a:path w="366118" h="473275">
                <a:moveTo>
                  <a:pt x="357187" y="17860"/>
                </a:moveTo>
                <a:lnTo>
                  <a:pt x="357187" y="17860"/>
                </a:lnTo>
                <a:lnTo>
                  <a:pt x="366117" y="26789"/>
                </a:lnTo>
                <a:lnTo>
                  <a:pt x="366117" y="26789"/>
                </a:lnTo>
                <a:lnTo>
                  <a:pt x="366117" y="26789"/>
                </a:lnTo>
                <a:lnTo>
                  <a:pt x="366117" y="26789"/>
                </a:lnTo>
                <a:lnTo>
                  <a:pt x="366117" y="26789"/>
                </a:lnTo>
                <a:lnTo>
                  <a:pt x="357187" y="26789"/>
                </a:lnTo>
                <a:lnTo>
                  <a:pt x="357187" y="26789"/>
                </a:lnTo>
                <a:lnTo>
                  <a:pt x="348258" y="26789"/>
                </a:lnTo>
                <a:lnTo>
                  <a:pt x="348258" y="17860"/>
                </a:lnTo>
                <a:lnTo>
                  <a:pt x="348258" y="17860"/>
                </a:lnTo>
                <a:lnTo>
                  <a:pt x="348258" y="17860"/>
                </a:lnTo>
                <a:lnTo>
                  <a:pt x="348258" y="8930"/>
                </a:lnTo>
                <a:lnTo>
                  <a:pt x="348258" y="8930"/>
                </a:lnTo>
                <a:lnTo>
                  <a:pt x="348258" y="8930"/>
                </a:lnTo>
                <a:lnTo>
                  <a:pt x="357187" y="0"/>
                </a:lnTo>
                <a:lnTo>
                  <a:pt x="357187" y="0"/>
                </a:lnTo>
                <a:lnTo>
                  <a:pt x="366117" y="0"/>
                </a:lnTo>
                <a:lnTo>
                  <a:pt x="366117" y="8930"/>
                </a:lnTo>
                <a:lnTo>
                  <a:pt x="366117" y="8930"/>
                </a:lnTo>
                <a:lnTo>
                  <a:pt x="366117" y="17860"/>
                </a:lnTo>
                <a:lnTo>
                  <a:pt x="366117" y="17860"/>
                </a:lnTo>
                <a:lnTo>
                  <a:pt x="366117" y="26789"/>
                </a:lnTo>
                <a:lnTo>
                  <a:pt x="357187" y="35719"/>
                </a:lnTo>
                <a:lnTo>
                  <a:pt x="348258" y="35719"/>
                </a:lnTo>
                <a:lnTo>
                  <a:pt x="348258" y="44649"/>
                </a:lnTo>
                <a:lnTo>
                  <a:pt x="339328" y="44649"/>
                </a:lnTo>
                <a:lnTo>
                  <a:pt x="330398" y="35719"/>
                </a:lnTo>
                <a:lnTo>
                  <a:pt x="330398" y="35719"/>
                </a:lnTo>
                <a:lnTo>
                  <a:pt x="321469" y="35719"/>
                </a:lnTo>
                <a:lnTo>
                  <a:pt x="321469" y="26789"/>
                </a:lnTo>
                <a:lnTo>
                  <a:pt x="321469" y="17860"/>
                </a:lnTo>
                <a:lnTo>
                  <a:pt x="321469" y="17860"/>
                </a:lnTo>
                <a:lnTo>
                  <a:pt x="321469" y="8930"/>
                </a:lnTo>
                <a:lnTo>
                  <a:pt x="330398" y="0"/>
                </a:lnTo>
                <a:lnTo>
                  <a:pt x="330398" y="0"/>
                </a:lnTo>
                <a:lnTo>
                  <a:pt x="339328" y="0"/>
                </a:lnTo>
                <a:lnTo>
                  <a:pt x="339328" y="0"/>
                </a:lnTo>
                <a:lnTo>
                  <a:pt x="339328" y="0"/>
                </a:lnTo>
                <a:lnTo>
                  <a:pt x="339328" y="0"/>
                </a:lnTo>
                <a:lnTo>
                  <a:pt x="339328" y="0"/>
                </a:lnTo>
                <a:lnTo>
                  <a:pt x="33932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8930"/>
                </a:lnTo>
                <a:lnTo>
                  <a:pt x="348258" y="8930"/>
                </a:lnTo>
                <a:lnTo>
                  <a:pt x="348258" y="8930"/>
                </a:lnTo>
                <a:lnTo>
                  <a:pt x="339328" y="17860"/>
                </a:lnTo>
                <a:lnTo>
                  <a:pt x="339328" y="26789"/>
                </a:lnTo>
                <a:lnTo>
                  <a:pt x="330398" y="35719"/>
                </a:lnTo>
                <a:lnTo>
                  <a:pt x="330398" y="44649"/>
                </a:lnTo>
                <a:lnTo>
                  <a:pt x="321469" y="62508"/>
                </a:lnTo>
                <a:lnTo>
                  <a:pt x="303609" y="80367"/>
                </a:lnTo>
                <a:lnTo>
                  <a:pt x="294679" y="98227"/>
                </a:lnTo>
                <a:lnTo>
                  <a:pt x="285750" y="116086"/>
                </a:lnTo>
                <a:lnTo>
                  <a:pt x="276820" y="133946"/>
                </a:lnTo>
                <a:lnTo>
                  <a:pt x="258961" y="151805"/>
                </a:lnTo>
                <a:lnTo>
                  <a:pt x="250031" y="160735"/>
                </a:lnTo>
                <a:lnTo>
                  <a:pt x="241101" y="187524"/>
                </a:lnTo>
                <a:lnTo>
                  <a:pt x="223242" y="205383"/>
                </a:lnTo>
                <a:lnTo>
                  <a:pt x="205383" y="223243"/>
                </a:lnTo>
                <a:lnTo>
                  <a:pt x="196453" y="250032"/>
                </a:lnTo>
                <a:lnTo>
                  <a:pt x="178594" y="267891"/>
                </a:lnTo>
                <a:lnTo>
                  <a:pt x="160734" y="285751"/>
                </a:lnTo>
                <a:lnTo>
                  <a:pt x="151804" y="303610"/>
                </a:lnTo>
                <a:lnTo>
                  <a:pt x="133945" y="321469"/>
                </a:lnTo>
                <a:lnTo>
                  <a:pt x="116086" y="348258"/>
                </a:lnTo>
                <a:lnTo>
                  <a:pt x="107156" y="366118"/>
                </a:lnTo>
                <a:lnTo>
                  <a:pt x="89297" y="383977"/>
                </a:lnTo>
                <a:lnTo>
                  <a:pt x="80367" y="401836"/>
                </a:lnTo>
                <a:lnTo>
                  <a:pt x="71437" y="410766"/>
                </a:lnTo>
                <a:lnTo>
                  <a:pt x="53578" y="428626"/>
                </a:lnTo>
                <a:lnTo>
                  <a:pt x="44648" y="437555"/>
                </a:lnTo>
                <a:lnTo>
                  <a:pt x="35719" y="446484"/>
                </a:lnTo>
                <a:lnTo>
                  <a:pt x="26789" y="455414"/>
                </a:lnTo>
                <a:lnTo>
                  <a:pt x="17859" y="455414"/>
                </a:lnTo>
                <a:lnTo>
                  <a:pt x="8929" y="464344"/>
                </a:lnTo>
                <a:lnTo>
                  <a:pt x="8929" y="464344"/>
                </a:lnTo>
                <a:lnTo>
                  <a:pt x="8929" y="473274"/>
                </a:lnTo>
                <a:lnTo>
                  <a:pt x="0" y="473274"/>
                </a:lnTo>
                <a:lnTo>
                  <a:pt x="0" y="473274"/>
                </a:lnTo>
                <a:lnTo>
                  <a:pt x="8929" y="464344"/>
                </a:lnTo>
                <a:lnTo>
                  <a:pt x="8929" y="464344"/>
                </a:lnTo>
                <a:lnTo>
                  <a:pt x="17859" y="464344"/>
                </a:lnTo>
                <a:lnTo>
                  <a:pt x="35719" y="464344"/>
                </a:lnTo>
                <a:lnTo>
                  <a:pt x="44648" y="455414"/>
                </a:lnTo>
                <a:lnTo>
                  <a:pt x="62508" y="455414"/>
                </a:lnTo>
                <a:lnTo>
                  <a:pt x="80367" y="446484"/>
                </a:lnTo>
                <a:lnTo>
                  <a:pt x="98226" y="446484"/>
                </a:lnTo>
                <a:lnTo>
                  <a:pt x="116086" y="446484"/>
                </a:lnTo>
                <a:lnTo>
                  <a:pt x="142875" y="446484"/>
                </a:lnTo>
                <a:lnTo>
                  <a:pt x="160734" y="446484"/>
                </a:lnTo>
                <a:lnTo>
                  <a:pt x="178594" y="446484"/>
                </a:lnTo>
                <a:lnTo>
                  <a:pt x="196453" y="446484"/>
                </a:lnTo>
                <a:lnTo>
                  <a:pt x="223242" y="446484"/>
                </a:lnTo>
                <a:lnTo>
                  <a:pt x="232172" y="446484"/>
                </a:lnTo>
                <a:lnTo>
                  <a:pt x="258961" y="446484"/>
                </a:lnTo>
                <a:lnTo>
                  <a:pt x="267890" y="446484"/>
                </a:lnTo>
                <a:lnTo>
                  <a:pt x="285750" y="437555"/>
                </a:lnTo>
                <a:lnTo>
                  <a:pt x="294679" y="437555"/>
                </a:lnTo>
                <a:lnTo>
                  <a:pt x="312539" y="437555"/>
                </a:lnTo>
                <a:lnTo>
                  <a:pt x="321469" y="437555"/>
                </a:lnTo>
                <a:lnTo>
                  <a:pt x="330398" y="437555"/>
                </a:lnTo>
                <a:lnTo>
                  <a:pt x="339328" y="437555"/>
                </a:lnTo>
                <a:lnTo>
                  <a:pt x="339328" y="428626"/>
                </a:lnTo>
                <a:lnTo>
                  <a:pt x="348258" y="428626"/>
                </a:lnTo>
                <a:lnTo>
                  <a:pt x="348258" y="428626"/>
                </a:lnTo>
                <a:lnTo>
                  <a:pt x="348258" y="428626"/>
                </a:lnTo>
                <a:lnTo>
                  <a:pt x="348258" y="428626"/>
                </a:lnTo>
                <a:lnTo>
                  <a:pt x="357187" y="419696"/>
                </a:lnTo>
                <a:lnTo>
                  <a:pt x="357187" y="410766"/>
                </a:lnTo>
                <a:lnTo>
                  <a:pt x="357187" y="401836"/>
                </a:lnTo>
                <a:lnTo>
                  <a:pt x="348258" y="392907"/>
                </a:lnTo>
                <a:lnTo>
                  <a:pt x="348258" y="375047"/>
                </a:lnTo>
                <a:lnTo>
                  <a:pt x="348258" y="366118"/>
                </a:lnTo>
                <a:lnTo>
                  <a:pt x="348258" y="348258"/>
                </a:lnTo>
                <a:lnTo>
                  <a:pt x="339328" y="330399"/>
                </a:lnTo>
                <a:lnTo>
                  <a:pt x="339328" y="312540"/>
                </a:lnTo>
                <a:lnTo>
                  <a:pt x="339328" y="294680"/>
                </a:lnTo>
                <a:lnTo>
                  <a:pt x="339328" y="276821"/>
                </a:lnTo>
                <a:lnTo>
                  <a:pt x="339328" y="258961"/>
                </a:lnTo>
                <a:lnTo>
                  <a:pt x="330398" y="241102"/>
                </a:lnTo>
                <a:lnTo>
                  <a:pt x="330398" y="214313"/>
                </a:lnTo>
                <a:lnTo>
                  <a:pt x="330398" y="187524"/>
                </a:lnTo>
                <a:lnTo>
                  <a:pt x="321469" y="169665"/>
                </a:lnTo>
                <a:lnTo>
                  <a:pt x="321469" y="151805"/>
                </a:lnTo>
                <a:lnTo>
                  <a:pt x="321469" y="125016"/>
                </a:lnTo>
                <a:lnTo>
                  <a:pt x="312539" y="107157"/>
                </a:lnTo>
                <a:lnTo>
                  <a:pt x="312539" y="89297"/>
                </a:lnTo>
                <a:lnTo>
                  <a:pt x="312539" y="62508"/>
                </a:lnTo>
                <a:lnTo>
                  <a:pt x="312539" y="53578"/>
                </a:lnTo>
                <a:lnTo>
                  <a:pt x="303609" y="35719"/>
                </a:lnTo>
                <a:lnTo>
                  <a:pt x="303609" y="17860"/>
                </a:lnTo>
                <a:lnTo>
                  <a:pt x="303609" y="8930"/>
                </a:lnTo>
                <a:lnTo>
                  <a:pt x="294679" y="0"/>
                </a:lnTo>
                <a:lnTo>
                  <a:pt x="294679" y="0"/>
                </a:lnTo>
                <a:lnTo>
                  <a:pt x="29467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5848945" y="4652367"/>
            <a:ext cx="71439" cy="71438"/>
          </a:xfrm>
          <a:custGeom>
            <a:avLst/>
            <a:gdLst/>
            <a:ahLst/>
            <a:cxnLst/>
            <a:rect l="0" t="0" r="0" b="0"/>
            <a:pathLst>
              <a:path w="71439" h="71438">
                <a:moveTo>
                  <a:pt x="26789" y="44648"/>
                </a:move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3571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17859"/>
                </a:lnTo>
                <a:lnTo>
                  <a:pt x="26789" y="8929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8929"/>
                </a:lnTo>
                <a:lnTo>
                  <a:pt x="62508" y="17859"/>
                </a:lnTo>
                <a:lnTo>
                  <a:pt x="71438" y="26789"/>
                </a:lnTo>
                <a:lnTo>
                  <a:pt x="71438" y="35719"/>
                </a:lnTo>
                <a:lnTo>
                  <a:pt x="71438" y="44648"/>
                </a:lnTo>
                <a:lnTo>
                  <a:pt x="71438" y="53578"/>
                </a:lnTo>
                <a:lnTo>
                  <a:pt x="62508" y="53578"/>
                </a:lnTo>
                <a:lnTo>
                  <a:pt x="53578" y="62508"/>
                </a:lnTo>
                <a:lnTo>
                  <a:pt x="44649" y="71437"/>
                </a:lnTo>
                <a:lnTo>
                  <a:pt x="35719" y="71437"/>
                </a:lnTo>
                <a:lnTo>
                  <a:pt x="26789" y="71437"/>
                </a:lnTo>
                <a:lnTo>
                  <a:pt x="17860" y="62508"/>
                </a:lnTo>
                <a:lnTo>
                  <a:pt x="8930" y="62508"/>
                </a:lnTo>
                <a:lnTo>
                  <a:pt x="0" y="62508"/>
                </a:lnTo>
                <a:lnTo>
                  <a:pt x="0" y="53578"/>
                </a:lnTo>
                <a:lnTo>
                  <a:pt x="0" y="44648"/>
                </a:lnTo>
                <a:lnTo>
                  <a:pt x="0" y="35719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9" y="26789"/>
                </a:lnTo>
                <a:lnTo>
                  <a:pt x="53578" y="26789"/>
                </a:lnTo>
                <a:lnTo>
                  <a:pt x="53578" y="35719"/>
                </a:lnTo>
                <a:lnTo>
                  <a:pt x="62508" y="44648"/>
                </a:lnTo>
                <a:lnTo>
                  <a:pt x="62508" y="53578"/>
                </a:lnTo>
                <a:lnTo>
                  <a:pt x="53578" y="53578"/>
                </a:lnTo>
                <a:lnTo>
                  <a:pt x="44649" y="62508"/>
                </a:lnTo>
                <a:lnTo>
                  <a:pt x="44649" y="62508"/>
                </a:lnTo>
                <a:lnTo>
                  <a:pt x="35719" y="62508"/>
                </a:lnTo>
                <a:lnTo>
                  <a:pt x="35719" y="62508"/>
                </a:lnTo>
                <a:lnTo>
                  <a:pt x="26789" y="62508"/>
                </a:lnTo>
                <a:lnTo>
                  <a:pt x="26789" y="53578"/>
                </a:lnTo>
                <a:lnTo>
                  <a:pt x="17860" y="44648"/>
                </a:lnTo>
                <a:lnTo>
                  <a:pt x="17860" y="35719"/>
                </a:lnTo>
                <a:lnTo>
                  <a:pt x="17860" y="2678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5840016" y="5107781"/>
            <a:ext cx="62508" cy="62509"/>
          </a:xfrm>
          <a:custGeom>
            <a:avLst/>
            <a:gdLst/>
            <a:ahLst/>
            <a:cxnLst/>
            <a:rect l="0" t="0" r="0" b="0"/>
            <a:pathLst>
              <a:path w="62508" h="62509">
                <a:moveTo>
                  <a:pt x="17859" y="35719"/>
                </a:move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35719"/>
                </a:lnTo>
                <a:lnTo>
                  <a:pt x="892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26789" y="17860"/>
                </a:lnTo>
                <a:lnTo>
                  <a:pt x="35718" y="26789"/>
                </a:lnTo>
                <a:lnTo>
                  <a:pt x="44648" y="26789"/>
                </a:lnTo>
                <a:lnTo>
                  <a:pt x="44648" y="35719"/>
                </a:lnTo>
                <a:lnTo>
                  <a:pt x="53578" y="3571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53578"/>
                </a:lnTo>
                <a:lnTo>
                  <a:pt x="53578" y="53578"/>
                </a:lnTo>
                <a:lnTo>
                  <a:pt x="44648" y="62508"/>
                </a:lnTo>
                <a:lnTo>
                  <a:pt x="35718" y="62508"/>
                </a:lnTo>
                <a:lnTo>
                  <a:pt x="26789" y="62508"/>
                </a:lnTo>
                <a:lnTo>
                  <a:pt x="17859" y="53578"/>
                </a:lnTo>
                <a:lnTo>
                  <a:pt x="8929" y="53578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8929" y="17860"/>
                </a:lnTo>
                <a:lnTo>
                  <a:pt x="17859" y="8930"/>
                </a:lnTo>
                <a:lnTo>
                  <a:pt x="26789" y="17860"/>
                </a:lnTo>
                <a:lnTo>
                  <a:pt x="35718" y="17860"/>
                </a:lnTo>
                <a:lnTo>
                  <a:pt x="44648" y="17860"/>
                </a:lnTo>
                <a:lnTo>
                  <a:pt x="53578" y="26789"/>
                </a:lnTo>
                <a:lnTo>
                  <a:pt x="62507" y="26789"/>
                </a:lnTo>
                <a:lnTo>
                  <a:pt x="62507" y="35719"/>
                </a:lnTo>
                <a:lnTo>
                  <a:pt x="62507" y="35719"/>
                </a:lnTo>
                <a:lnTo>
                  <a:pt x="62507" y="35719"/>
                </a:lnTo>
                <a:lnTo>
                  <a:pt x="5357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35718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59" y="1786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5866805" y="4670226"/>
            <a:ext cx="348259" cy="526853"/>
          </a:xfrm>
          <a:custGeom>
            <a:avLst/>
            <a:gdLst/>
            <a:ahLst/>
            <a:cxnLst/>
            <a:rect l="0" t="0" r="0" b="0"/>
            <a:pathLst>
              <a:path w="348259" h="526853">
                <a:moveTo>
                  <a:pt x="303609" y="500063"/>
                </a:moveTo>
                <a:lnTo>
                  <a:pt x="303609" y="500063"/>
                </a:lnTo>
                <a:lnTo>
                  <a:pt x="303609" y="500063"/>
                </a:lnTo>
                <a:lnTo>
                  <a:pt x="312539" y="500063"/>
                </a:lnTo>
                <a:lnTo>
                  <a:pt x="312539" y="500063"/>
                </a:lnTo>
                <a:lnTo>
                  <a:pt x="312539" y="500063"/>
                </a:lnTo>
                <a:lnTo>
                  <a:pt x="303609" y="500063"/>
                </a:lnTo>
                <a:lnTo>
                  <a:pt x="303609" y="500063"/>
                </a:lnTo>
                <a:lnTo>
                  <a:pt x="303609" y="500063"/>
                </a:lnTo>
                <a:lnTo>
                  <a:pt x="303609" y="500063"/>
                </a:lnTo>
                <a:lnTo>
                  <a:pt x="303609" y="500063"/>
                </a:lnTo>
                <a:lnTo>
                  <a:pt x="303609" y="500063"/>
                </a:lnTo>
                <a:lnTo>
                  <a:pt x="294679" y="500063"/>
                </a:lnTo>
                <a:lnTo>
                  <a:pt x="294679" y="491133"/>
                </a:lnTo>
                <a:lnTo>
                  <a:pt x="294679" y="491133"/>
                </a:lnTo>
                <a:lnTo>
                  <a:pt x="294679" y="491133"/>
                </a:lnTo>
                <a:lnTo>
                  <a:pt x="294679" y="491133"/>
                </a:lnTo>
                <a:lnTo>
                  <a:pt x="303609" y="491133"/>
                </a:lnTo>
                <a:lnTo>
                  <a:pt x="312539" y="491133"/>
                </a:lnTo>
                <a:lnTo>
                  <a:pt x="312539" y="491133"/>
                </a:lnTo>
                <a:lnTo>
                  <a:pt x="321468" y="491133"/>
                </a:lnTo>
                <a:lnTo>
                  <a:pt x="330398" y="500063"/>
                </a:lnTo>
                <a:lnTo>
                  <a:pt x="339328" y="508993"/>
                </a:lnTo>
                <a:lnTo>
                  <a:pt x="348258" y="508993"/>
                </a:lnTo>
                <a:lnTo>
                  <a:pt x="348258" y="517922"/>
                </a:lnTo>
                <a:lnTo>
                  <a:pt x="348258" y="517922"/>
                </a:lnTo>
                <a:lnTo>
                  <a:pt x="348258" y="526852"/>
                </a:lnTo>
                <a:lnTo>
                  <a:pt x="339328" y="526852"/>
                </a:lnTo>
                <a:lnTo>
                  <a:pt x="330398" y="526852"/>
                </a:lnTo>
                <a:lnTo>
                  <a:pt x="321468" y="526852"/>
                </a:lnTo>
                <a:lnTo>
                  <a:pt x="312539" y="526852"/>
                </a:lnTo>
                <a:lnTo>
                  <a:pt x="303609" y="526852"/>
                </a:lnTo>
                <a:lnTo>
                  <a:pt x="294679" y="517922"/>
                </a:lnTo>
                <a:lnTo>
                  <a:pt x="294679" y="508993"/>
                </a:lnTo>
                <a:lnTo>
                  <a:pt x="285750" y="508993"/>
                </a:lnTo>
                <a:lnTo>
                  <a:pt x="285750" y="500063"/>
                </a:lnTo>
                <a:lnTo>
                  <a:pt x="285750" y="491133"/>
                </a:lnTo>
                <a:lnTo>
                  <a:pt x="285750" y="491133"/>
                </a:lnTo>
                <a:lnTo>
                  <a:pt x="294679" y="491133"/>
                </a:lnTo>
                <a:lnTo>
                  <a:pt x="303609" y="491133"/>
                </a:lnTo>
                <a:lnTo>
                  <a:pt x="312539" y="491133"/>
                </a:lnTo>
                <a:lnTo>
                  <a:pt x="321468" y="491133"/>
                </a:lnTo>
                <a:lnTo>
                  <a:pt x="330398" y="491133"/>
                </a:lnTo>
                <a:lnTo>
                  <a:pt x="330398" y="500063"/>
                </a:lnTo>
                <a:lnTo>
                  <a:pt x="339328" y="500063"/>
                </a:lnTo>
                <a:lnTo>
                  <a:pt x="339328" y="500063"/>
                </a:lnTo>
                <a:lnTo>
                  <a:pt x="348258" y="500063"/>
                </a:lnTo>
                <a:lnTo>
                  <a:pt x="348258" y="500063"/>
                </a:lnTo>
                <a:lnTo>
                  <a:pt x="339328" y="508993"/>
                </a:lnTo>
                <a:lnTo>
                  <a:pt x="339328" y="508993"/>
                </a:lnTo>
                <a:lnTo>
                  <a:pt x="339328" y="508993"/>
                </a:lnTo>
                <a:lnTo>
                  <a:pt x="339328" y="500063"/>
                </a:lnTo>
                <a:lnTo>
                  <a:pt x="330398" y="500063"/>
                </a:lnTo>
                <a:lnTo>
                  <a:pt x="330398" y="500063"/>
                </a:lnTo>
                <a:lnTo>
                  <a:pt x="330398" y="500063"/>
                </a:lnTo>
                <a:lnTo>
                  <a:pt x="330398" y="500063"/>
                </a:lnTo>
                <a:lnTo>
                  <a:pt x="330398" y="500063"/>
                </a:lnTo>
                <a:lnTo>
                  <a:pt x="330398" y="500063"/>
                </a:lnTo>
                <a:lnTo>
                  <a:pt x="330398" y="500063"/>
                </a:lnTo>
                <a:lnTo>
                  <a:pt x="330398" y="500063"/>
                </a:lnTo>
                <a:lnTo>
                  <a:pt x="321468" y="500063"/>
                </a:lnTo>
                <a:lnTo>
                  <a:pt x="321468" y="500063"/>
                </a:lnTo>
                <a:lnTo>
                  <a:pt x="312539" y="500063"/>
                </a:lnTo>
                <a:lnTo>
                  <a:pt x="303609" y="500063"/>
                </a:lnTo>
                <a:lnTo>
                  <a:pt x="294679" y="500063"/>
                </a:lnTo>
                <a:lnTo>
                  <a:pt x="276820" y="500063"/>
                </a:lnTo>
                <a:lnTo>
                  <a:pt x="258961" y="500063"/>
                </a:lnTo>
                <a:lnTo>
                  <a:pt x="241101" y="500063"/>
                </a:lnTo>
                <a:lnTo>
                  <a:pt x="223242" y="500063"/>
                </a:lnTo>
                <a:lnTo>
                  <a:pt x="205383" y="500063"/>
                </a:lnTo>
                <a:lnTo>
                  <a:pt x="178593" y="500063"/>
                </a:lnTo>
                <a:lnTo>
                  <a:pt x="160734" y="500063"/>
                </a:lnTo>
                <a:lnTo>
                  <a:pt x="133945" y="500063"/>
                </a:lnTo>
                <a:lnTo>
                  <a:pt x="116086" y="500063"/>
                </a:lnTo>
                <a:lnTo>
                  <a:pt x="89297" y="500063"/>
                </a:lnTo>
                <a:lnTo>
                  <a:pt x="80367" y="500063"/>
                </a:lnTo>
                <a:lnTo>
                  <a:pt x="62508" y="500063"/>
                </a:lnTo>
                <a:lnTo>
                  <a:pt x="44648" y="500063"/>
                </a:lnTo>
                <a:lnTo>
                  <a:pt x="35718" y="491133"/>
                </a:lnTo>
                <a:lnTo>
                  <a:pt x="26789" y="491133"/>
                </a:lnTo>
                <a:lnTo>
                  <a:pt x="17859" y="491133"/>
                </a:lnTo>
                <a:lnTo>
                  <a:pt x="8929" y="491133"/>
                </a:lnTo>
                <a:lnTo>
                  <a:pt x="8929" y="491133"/>
                </a:lnTo>
                <a:lnTo>
                  <a:pt x="0" y="491133"/>
                </a:lnTo>
                <a:lnTo>
                  <a:pt x="0" y="491133"/>
                </a:lnTo>
                <a:lnTo>
                  <a:pt x="0" y="491133"/>
                </a:lnTo>
                <a:lnTo>
                  <a:pt x="0" y="491133"/>
                </a:lnTo>
                <a:lnTo>
                  <a:pt x="0" y="491133"/>
                </a:lnTo>
                <a:lnTo>
                  <a:pt x="0" y="491133"/>
                </a:lnTo>
                <a:lnTo>
                  <a:pt x="0" y="491133"/>
                </a:lnTo>
                <a:lnTo>
                  <a:pt x="0" y="491133"/>
                </a:lnTo>
                <a:lnTo>
                  <a:pt x="0" y="491133"/>
                </a:lnTo>
                <a:lnTo>
                  <a:pt x="0" y="482204"/>
                </a:lnTo>
                <a:lnTo>
                  <a:pt x="0" y="482204"/>
                </a:lnTo>
                <a:lnTo>
                  <a:pt x="0" y="473274"/>
                </a:lnTo>
                <a:lnTo>
                  <a:pt x="8929" y="464344"/>
                </a:lnTo>
                <a:lnTo>
                  <a:pt x="8929" y="455415"/>
                </a:lnTo>
                <a:lnTo>
                  <a:pt x="8929" y="446485"/>
                </a:lnTo>
                <a:lnTo>
                  <a:pt x="8929" y="437555"/>
                </a:lnTo>
                <a:lnTo>
                  <a:pt x="17859" y="419696"/>
                </a:lnTo>
                <a:lnTo>
                  <a:pt x="17859" y="410766"/>
                </a:lnTo>
                <a:lnTo>
                  <a:pt x="17859" y="392907"/>
                </a:lnTo>
                <a:lnTo>
                  <a:pt x="17859" y="375047"/>
                </a:lnTo>
                <a:lnTo>
                  <a:pt x="17859" y="366118"/>
                </a:lnTo>
                <a:lnTo>
                  <a:pt x="17859" y="348258"/>
                </a:lnTo>
                <a:lnTo>
                  <a:pt x="17859" y="330399"/>
                </a:lnTo>
                <a:lnTo>
                  <a:pt x="17859" y="312540"/>
                </a:lnTo>
                <a:lnTo>
                  <a:pt x="17859" y="294680"/>
                </a:lnTo>
                <a:lnTo>
                  <a:pt x="26789" y="276821"/>
                </a:lnTo>
                <a:lnTo>
                  <a:pt x="26789" y="258962"/>
                </a:lnTo>
                <a:lnTo>
                  <a:pt x="26789" y="241102"/>
                </a:lnTo>
                <a:lnTo>
                  <a:pt x="26789" y="223243"/>
                </a:lnTo>
                <a:lnTo>
                  <a:pt x="26789" y="205383"/>
                </a:lnTo>
                <a:lnTo>
                  <a:pt x="26789" y="187524"/>
                </a:lnTo>
                <a:lnTo>
                  <a:pt x="26789" y="169664"/>
                </a:lnTo>
                <a:lnTo>
                  <a:pt x="26789" y="151805"/>
                </a:lnTo>
                <a:lnTo>
                  <a:pt x="26789" y="142875"/>
                </a:lnTo>
                <a:lnTo>
                  <a:pt x="26789" y="125016"/>
                </a:lnTo>
                <a:lnTo>
                  <a:pt x="26789" y="116086"/>
                </a:lnTo>
                <a:lnTo>
                  <a:pt x="26789" y="98227"/>
                </a:lnTo>
                <a:lnTo>
                  <a:pt x="26789" y="80367"/>
                </a:lnTo>
                <a:lnTo>
                  <a:pt x="26789" y="71438"/>
                </a:lnTo>
                <a:lnTo>
                  <a:pt x="17859" y="53578"/>
                </a:lnTo>
                <a:lnTo>
                  <a:pt x="17859" y="4464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35719"/>
                </a:lnTo>
                <a:lnTo>
                  <a:pt x="35718" y="44649"/>
                </a:lnTo>
                <a:lnTo>
                  <a:pt x="44648" y="53578"/>
                </a:lnTo>
                <a:lnTo>
                  <a:pt x="53578" y="71438"/>
                </a:lnTo>
                <a:lnTo>
                  <a:pt x="62508" y="89297"/>
                </a:lnTo>
                <a:lnTo>
                  <a:pt x="71437" y="107156"/>
                </a:lnTo>
                <a:lnTo>
                  <a:pt x="80367" y="125016"/>
                </a:lnTo>
                <a:lnTo>
                  <a:pt x="89297" y="151805"/>
                </a:lnTo>
                <a:lnTo>
                  <a:pt x="107156" y="169664"/>
                </a:lnTo>
                <a:lnTo>
                  <a:pt x="116086" y="187524"/>
                </a:lnTo>
                <a:lnTo>
                  <a:pt x="133945" y="214313"/>
                </a:lnTo>
                <a:lnTo>
                  <a:pt x="142875" y="232172"/>
                </a:lnTo>
                <a:lnTo>
                  <a:pt x="160734" y="258962"/>
                </a:lnTo>
                <a:lnTo>
                  <a:pt x="169664" y="285751"/>
                </a:lnTo>
                <a:lnTo>
                  <a:pt x="187523" y="312540"/>
                </a:lnTo>
                <a:lnTo>
                  <a:pt x="196453" y="330399"/>
                </a:lnTo>
                <a:lnTo>
                  <a:pt x="214312" y="357188"/>
                </a:lnTo>
                <a:lnTo>
                  <a:pt x="232172" y="375047"/>
                </a:lnTo>
                <a:lnTo>
                  <a:pt x="241101" y="392907"/>
                </a:lnTo>
                <a:lnTo>
                  <a:pt x="258961" y="419696"/>
                </a:lnTo>
                <a:lnTo>
                  <a:pt x="276820" y="437555"/>
                </a:lnTo>
                <a:lnTo>
                  <a:pt x="285750" y="446485"/>
                </a:lnTo>
                <a:lnTo>
                  <a:pt x="303609" y="464344"/>
                </a:lnTo>
                <a:lnTo>
                  <a:pt x="312539" y="473274"/>
                </a:lnTo>
                <a:lnTo>
                  <a:pt x="312539" y="482204"/>
                </a:lnTo>
                <a:lnTo>
                  <a:pt x="321468" y="491133"/>
                </a:lnTo>
                <a:lnTo>
                  <a:pt x="330398" y="500063"/>
                </a:lnTo>
                <a:lnTo>
                  <a:pt x="330398" y="500063"/>
                </a:lnTo>
                <a:lnTo>
                  <a:pt x="330398" y="500063"/>
                </a:lnTo>
                <a:lnTo>
                  <a:pt x="330398" y="5000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482953" y="5607843"/>
            <a:ext cx="53579" cy="125017"/>
          </a:xfrm>
          <a:custGeom>
            <a:avLst/>
            <a:gdLst/>
            <a:ahLst/>
            <a:cxnLst/>
            <a:rect l="0" t="0" r="0" b="0"/>
            <a:pathLst>
              <a:path w="53579" h="125017">
                <a:moveTo>
                  <a:pt x="17860" y="35719"/>
                </a:move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53578"/>
                </a:lnTo>
                <a:lnTo>
                  <a:pt x="44649" y="62508"/>
                </a:lnTo>
                <a:lnTo>
                  <a:pt x="44649" y="62508"/>
                </a:lnTo>
                <a:lnTo>
                  <a:pt x="35719" y="71437"/>
                </a:lnTo>
                <a:lnTo>
                  <a:pt x="26789" y="71437"/>
                </a:lnTo>
                <a:lnTo>
                  <a:pt x="1786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35719" y="26789"/>
                </a:lnTo>
                <a:lnTo>
                  <a:pt x="35719" y="35719"/>
                </a:lnTo>
                <a:lnTo>
                  <a:pt x="35719" y="44648"/>
                </a:lnTo>
                <a:lnTo>
                  <a:pt x="35719" y="53578"/>
                </a:lnTo>
                <a:lnTo>
                  <a:pt x="26789" y="53578"/>
                </a:lnTo>
                <a:lnTo>
                  <a:pt x="26789" y="62508"/>
                </a:lnTo>
                <a:lnTo>
                  <a:pt x="17860" y="62508"/>
                </a:lnTo>
                <a:lnTo>
                  <a:pt x="1786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53578"/>
                </a:ln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98227"/>
                </a:lnTo>
                <a:lnTo>
                  <a:pt x="17860" y="116086"/>
                </a:lnTo>
                <a:lnTo>
                  <a:pt x="17860" y="125016"/>
                </a:lnTo>
                <a:lnTo>
                  <a:pt x="17860" y="125016"/>
                </a:lnTo>
                <a:lnTo>
                  <a:pt x="17860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6482953" y="6134695"/>
            <a:ext cx="62509" cy="53579"/>
          </a:xfrm>
          <a:custGeom>
            <a:avLst/>
            <a:gdLst/>
            <a:ahLst/>
            <a:cxnLst/>
            <a:rect l="0" t="0" r="0" b="0"/>
            <a:pathLst>
              <a:path w="62509" h="53579">
                <a:moveTo>
                  <a:pt x="44649" y="26789"/>
                </a:moveTo>
                <a:lnTo>
                  <a:pt x="4464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  <a:lnTo>
                  <a:pt x="53578" y="8929"/>
                </a:lnTo>
                <a:lnTo>
                  <a:pt x="53578" y="1785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35718"/>
                </a:lnTo>
                <a:lnTo>
                  <a:pt x="62508" y="44648"/>
                </a:lnTo>
                <a:lnTo>
                  <a:pt x="53578" y="44648"/>
                </a:lnTo>
                <a:lnTo>
                  <a:pt x="44649" y="53578"/>
                </a:lnTo>
                <a:lnTo>
                  <a:pt x="44649" y="53578"/>
                </a:lnTo>
                <a:lnTo>
                  <a:pt x="35719" y="53578"/>
                </a:lnTo>
                <a:lnTo>
                  <a:pt x="17860" y="53578"/>
                </a:lnTo>
                <a:lnTo>
                  <a:pt x="17860" y="44648"/>
                </a:lnTo>
                <a:lnTo>
                  <a:pt x="8930" y="4464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44649" y="17859"/>
                </a:lnTo>
                <a:lnTo>
                  <a:pt x="44649" y="26789"/>
                </a:lnTo>
                <a:lnTo>
                  <a:pt x="53578" y="35718"/>
                </a:lnTo>
                <a:lnTo>
                  <a:pt x="53578" y="44648"/>
                </a:lnTo>
                <a:lnTo>
                  <a:pt x="53578" y="44648"/>
                </a:lnTo>
                <a:lnTo>
                  <a:pt x="44649" y="53578"/>
                </a:lnTo>
                <a:lnTo>
                  <a:pt x="44649" y="53578"/>
                </a:lnTo>
                <a:lnTo>
                  <a:pt x="35719" y="53578"/>
                </a:lnTo>
                <a:lnTo>
                  <a:pt x="26789" y="53578"/>
                </a:lnTo>
                <a:lnTo>
                  <a:pt x="17860" y="44648"/>
                </a:lnTo>
                <a:lnTo>
                  <a:pt x="17860" y="44648"/>
                </a:lnTo>
                <a:lnTo>
                  <a:pt x="8930" y="35718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6491883" y="5598913"/>
            <a:ext cx="392907" cy="678658"/>
          </a:xfrm>
          <a:custGeom>
            <a:avLst/>
            <a:gdLst/>
            <a:ahLst/>
            <a:cxnLst/>
            <a:rect l="0" t="0" r="0" b="0"/>
            <a:pathLst>
              <a:path w="392907" h="678658">
                <a:moveTo>
                  <a:pt x="366117" y="562571"/>
                </a:moveTo>
                <a:lnTo>
                  <a:pt x="357187" y="562571"/>
                </a:lnTo>
                <a:lnTo>
                  <a:pt x="357187" y="562571"/>
                </a:lnTo>
                <a:lnTo>
                  <a:pt x="357187" y="562571"/>
                </a:lnTo>
                <a:lnTo>
                  <a:pt x="357187" y="571500"/>
                </a:lnTo>
                <a:lnTo>
                  <a:pt x="348258" y="571500"/>
                </a:lnTo>
                <a:lnTo>
                  <a:pt x="348258" y="571500"/>
                </a:lnTo>
                <a:lnTo>
                  <a:pt x="339328" y="571500"/>
                </a:lnTo>
                <a:lnTo>
                  <a:pt x="339328" y="571500"/>
                </a:lnTo>
                <a:lnTo>
                  <a:pt x="339328" y="571500"/>
                </a:lnTo>
                <a:lnTo>
                  <a:pt x="339328" y="562571"/>
                </a:lnTo>
                <a:lnTo>
                  <a:pt x="339328" y="562571"/>
                </a:lnTo>
                <a:lnTo>
                  <a:pt x="339328" y="562571"/>
                </a:lnTo>
                <a:lnTo>
                  <a:pt x="330398" y="562571"/>
                </a:lnTo>
                <a:lnTo>
                  <a:pt x="330398" y="562571"/>
                </a:lnTo>
                <a:lnTo>
                  <a:pt x="339328" y="562571"/>
                </a:lnTo>
                <a:lnTo>
                  <a:pt x="339328" y="562571"/>
                </a:lnTo>
                <a:lnTo>
                  <a:pt x="339328" y="562571"/>
                </a:lnTo>
                <a:lnTo>
                  <a:pt x="339328" y="562571"/>
                </a:lnTo>
                <a:lnTo>
                  <a:pt x="348258" y="562571"/>
                </a:lnTo>
                <a:lnTo>
                  <a:pt x="348258" y="562571"/>
                </a:lnTo>
                <a:lnTo>
                  <a:pt x="357187" y="562571"/>
                </a:lnTo>
                <a:lnTo>
                  <a:pt x="357187" y="571500"/>
                </a:lnTo>
                <a:lnTo>
                  <a:pt x="366117" y="571500"/>
                </a:lnTo>
                <a:lnTo>
                  <a:pt x="357187" y="580430"/>
                </a:lnTo>
                <a:lnTo>
                  <a:pt x="357187" y="589360"/>
                </a:lnTo>
                <a:lnTo>
                  <a:pt x="348258" y="589360"/>
                </a:lnTo>
                <a:lnTo>
                  <a:pt x="348258" y="589360"/>
                </a:lnTo>
                <a:lnTo>
                  <a:pt x="339328" y="598289"/>
                </a:lnTo>
                <a:lnTo>
                  <a:pt x="330398" y="589360"/>
                </a:lnTo>
                <a:lnTo>
                  <a:pt x="321469" y="589360"/>
                </a:lnTo>
                <a:lnTo>
                  <a:pt x="312539" y="589360"/>
                </a:lnTo>
                <a:lnTo>
                  <a:pt x="312539" y="580430"/>
                </a:lnTo>
                <a:lnTo>
                  <a:pt x="312539" y="571500"/>
                </a:lnTo>
                <a:lnTo>
                  <a:pt x="312539" y="562571"/>
                </a:lnTo>
                <a:lnTo>
                  <a:pt x="312539" y="562571"/>
                </a:lnTo>
                <a:lnTo>
                  <a:pt x="312539" y="553641"/>
                </a:lnTo>
                <a:lnTo>
                  <a:pt x="312539" y="553641"/>
                </a:lnTo>
                <a:lnTo>
                  <a:pt x="321469" y="553641"/>
                </a:lnTo>
                <a:lnTo>
                  <a:pt x="330398" y="544711"/>
                </a:lnTo>
                <a:lnTo>
                  <a:pt x="339328" y="553641"/>
                </a:lnTo>
                <a:lnTo>
                  <a:pt x="348258" y="553641"/>
                </a:lnTo>
                <a:lnTo>
                  <a:pt x="348258" y="562571"/>
                </a:lnTo>
                <a:lnTo>
                  <a:pt x="357187" y="562571"/>
                </a:lnTo>
                <a:lnTo>
                  <a:pt x="357187" y="562571"/>
                </a:lnTo>
                <a:lnTo>
                  <a:pt x="357187" y="571500"/>
                </a:lnTo>
                <a:lnTo>
                  <a:pt x="357187" y="571500"/>
                </a:lnTo>
                <a:lnTo>
                  <a:pt x="357187" y="571500"/>
                </a:lnTo>
                <a:lnTo>
                  <a:pt x="357187" y="571500"/>
                </a:lnTo>
                <a:lnTo>
                  <a:pt x="357187" y="571500"/>
                </a:lnTo>
                <a:lnTo>
                  <a:pt x="357187" y="571500"/>
                </a:lnTo>
                <a:lnTo>
                  <a:pt x="348258" y="571500"/>
                </a:lnTo>
                <a:lnTo>
                  <a:pt x="348258" y="571500"/>
                </a:lnTo>
                <a:lnTo>
                  <a:pt x="348258" y="571500"/>
                </a:lnTo>
                <a:lnTo>
                  <a:pt x="339328" y="571500"/>
                </a:lnTo>
                <a:lnTo>
                  <a:pt x="339328" y="571500"/>
                </a:lnTo>
                <a:lnTo>
                  <a:pt x="339328" y="571500"/>
                </a:lnTo>
                <a:lnTo>
                  <a:pt x="330398" y="571500"/>
                </a:lnTo>
                <a:lnTo>
                  <a:pt x="330398" y="571500"/>
                </a:lnTo>
                <a:lnTo>
                  <a:pt x="321469" y="571500"/>
                </a:lnTo>
                <a:lnTo>
                  <a:pt x="321469" y="562571"/>
                </a:lnTo>
                <a:lnTo>
                  <a:pt x="312539" y="562571"/>
                </a:lnTo>
                <a:lnTo>
                  <a:pt x="303609" y="562571"/>
                </a:lnTo>
                <a:lnTo>
                  <a:pt x="303609" y="562571"/>
                </a:lnTo>
                <a:lnTo>
                  <a:pt x="294680" y="562571"/>
                </a:lnTo>
                <a:lnTo>
                  <a:pt x="285750" y="562571"/>
                </a:lnTo>
                <a:lnTo>
                  <a:pt x="276820" y="562571"/>
                </a:lnTo>
                <a:lnTo>
                  <a:pt x="267890" y="562571"/>
                </a:lnTo>
                <a:lnTo>
                  <a:pt x="258961" y="562571"/>
                </a:lnTo>
                <a:lnTo>
                  <a:pt x="241101" y="562571"/>
                </a:lnTo>
                <a:lnTo>
                  <a:pt x="232172" y="562571"/>
                </a:lnTo>
                <a:lnTo>
                  <a:pt x="214312" y="562571"/>
                </a:lnTo>
                <a:lnTo>
                  <a:pt x="196453" y="553641"/>
                </a:lnTo>
                <a:lnTo>
                  <a:pt x="178594" y="553641"/>
                </a:lnTo>
                <a:lnTo>
                  <a:pt x="160734" y="553641"/>
                </a:lnTo>
                <a:lnTo>
                  <a:pt x="151805" y="544711"/>
                </a:lnTo>
                <a:lnTo>
                  <a:pt x="133945" y="544711"/>
                </a:lnTo>
                <a:lnTo>
                  <a:pt x="116086" y="544711"/>
                </a:lnTo>
                <a:lnTo>
                  <a:pt x="107156" y="544711"/>
                </a:lnTo>
                <a:lnTo>
                  <a:pt x="89297" y="544711"/>
                </a:lnTo>
                <a:lnTo>
                  <a:pt x="80367" y="544711"/>
                </a:lnTo>
                <a:lnTo>
                  <a:pt x="71437" y="544711"/>
                </a:lnTo>
                <a:lnTo>
                  <a:pt x="62508" y="544711"/>
                </a:lnTo>
                <a:lnTo>
                  <a:pt x="53578" y="544711"/>
                </a:lnTo>
                <a:lnTo>
                  <a:pt x="44648" y="544711"/>
                </a:lnTo>
                <a:lnTo>
                  <a:pt x="35719" y="544711"/>
                </a:lnTo>
                <a:lnTo>
                  <a:pt x="26789" y="544711"/>
                </a:lnTo>
                <a:lnTo>
                  <a:pt x="17859" y="544711"/>
                </a:lnTo>
                <a:lnTo>
                  <a:pt x="17859" y="544711"/>
                </a:lnTo>
                <a:lnTo>
                  <a:pt x="8930" y="553641"/>
                </a:lnTo>
                <a:lnTo>
                  <a:pt x="8930" y="544711"/>
                </a:lnTo>
                <a:lnTo>
                  <a:pt x="8930" y="544711"/>
                </a:lnTo>
                <a:lnTo>
                  <a:pt x="8930" y="544711"/>
                </a:lnTo>
                <a:lnTo>
                  <a:pt x="8930" y="544711"/>
                </a:lnTo>
                <a:lnTo>
                  <a:pt x="8930" y="544711"/>
                </a:lnTo>
                <a:lnTo>
                  <a:pt x="8930" y="544711"/>
                </a:lnTo>
                <a:lnTo>
                  <a:pt x="8930" y="535782"/>
                </a:lnTo>
                <a:lnTo>
                  <a:pt x="8930" y="535782"/>
                </a:lnTo>
                <a:lnTo>
                  <a:pt x="17859" y="526852"/>
                </a:lnTo>
                <a:lnTo>
                  <a:pt x="17859" y="517922"/>
                </a:lnTo>
                <a:lnTo>
                  <a:pt x="26789" y="508992"/>
                </a:lnTo>
                <a:lnTo>
                  <a:pt x="26789" y="500063"/>
                </a:lnTo>
                <a:lnTo>
                  <a:pt x="26789" y="491133"/>
                </a:lnTo>
                <a:lnTo>
                  <a:pt x="26789" y="473274"/>
                </a:lnTo>
                <a:lnTo>
                  <a:pt x="26789" y="455414"/>
                </a:lnTo>
                <a:lnTo>
                  <a:pt x="26789" y="437555"/>
                </a:lnTo>
                <a:lnTo>
                  <a:pt x="26789" y="419696"/>
                </a:lnTo>
                <a:lnTo>
                  <a:pt x="26789" y="401836"/>
                </a:lnTo>
                <a:lnTo>
                  <a:pt x="26789" y="383977"/>
                </a:lnTo>
                <a:lnTo>
                  <a:pt x="26789" y="366117"/>
                </a:lnTo>
                <a:lnTo>
                  <a:pt x="26789" y="348258"/>
                </a:lnTo>
                <a:lnTo>
                  <a:pt x="26789" y="321469"/>
                </a:lnTo>
                <a:lnTo>
                  <a:pt x="26789" y="303610"/>
                </a:lnTo>
                <a:lnTo>
                  <a:pt x="26789" y="276821"/>
                </a:lnTo>
                <a:lnTo>
                  <a:pt x="26789" y="258961"/>
                </a:lnTo>
                <a:lnTo>
                  <a:pt x="26789" y="241102"/>
                </a:lnTo>
                <a:lnTo>
                  <a:pt x="26789" y="214313"/>
                </a:lnTo>
                <a:lnTo>
                  <a:pt x="26789" y="196453"/>
                </a:lnTo>
                <a:lnTo>
                  <a:pt x="26789" y="178594"/>
                </a:lnTo>
                <a:lnTo>
                  <a:pt x="26789" y="160735"/>
                </a:lnTo>
                <a:lnTo>
                  <a:pt x="17859" y="142875"/>
                </a:lnTo>
                <a:lnTo>
                  <a:pt x="17859" y="125016"/>
                </a:lnTo>
                <a:lnTo>
                  <a:pt x="17859" y="107157"/>
                </a:lnTo>
                <a:lnTo>
                  <a:pt x="17859" y="89297"/>
                </a:lnTo>
                <a:lnTo>
                  <a:pt x="8930" y="71438"/>
                </a:lnTo>
                <a:lnTo>
                  <a:pt x="8930" y="62508"/>
                </a:lnTo>
                <a:lnTo>
                  <a:pt x="8930" y="44649"/>
                </a:lnTo>
                <a:lnTo>
                  <a:pt x="893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9" y="53578"/>
                </a:lnTo>
                <a:lnTo>
                  <a:pt x="44648" y="80367"/>
                </a:lnTo>
                <a:lnTo>
                  <a:pt x="62508" y="98227"/>
                </a:lnTo>
                <a:lnTo>
                  <a:pt x="80367" y="125016"/>
                </a:lnTo>
                <a:lnTo>
                  <a:pt x="89297" y="142875"/>
                </a:lnTo>
                <a:lnTo>
                  <a:pt x="107156" y="178594"/>
                </a:lnTo>
                <a:lnTo>
                  <a:pt x="125015" y="205383"/>
                </a:lnTo>
                <a:lnTo>
                  <a:pt x="142875" y="232172"/>
                </a:lnTo>
                <a:lnTo>
                  <a:pt x="160734" y="258961"/>
                </a:lnTo>
                <a:lnTo>
                  <a:pt x="178594" y="294680"/>
                </a:lnTo>
                <a:lnTo>
                  <a:pt x="196453" y="321469"/>
                </a:lnTo>
                <a:lnTo>
                  <a:pt x="214312" y="348258"/>
                </a:lnTo>
                <a:lnTo>
                  <a:pt x="232172" y="375047"/>
                </a:lnTo>
                <a:lnTo>
                  <a:pt x="250031" y="410766"/>
                </a:lnTo>
                <a:lnTo>
                  <a:pt x="258961" y="437555"/>
                </a:lnTo>
                <a:lnTo>
                  <a:pt x="276820" y="464344"/>
                </a:lnTo>
                <a:lnTo>
                  <a:pt x="294680" y="491133"/>
                </a:lnTo>
                <a:lnTo>
                  <a:pt x="303609" y="517922"/>
                </a:lnTo>
                <a:lnTo>
                  <a:pt x="321469" y="544711"/>
                </a:lnTo>
                <a:lnTo>
                  <a:pt x="330398" y="571500"/>
                </a:lnTo>
                <a:lnTo>
                  <a:pt x="348258" y="589360"/>
                </a:lnTo>
                <a:lnTo>
                  <a:pt x="357187" y="616149"/>
                </a:lnTo>
                <a:lnTo>
                  <a:pt x="366117" y="634008"/>
                </a:lnTo>
                <a:lnTo>
                  <a:pt x="375047" y="651867"/>
                </a:lnTo>
                <a:lnTo>
                  <a:pt x="383976" y="669727"/>
                </a:lnTo>
                <a:lnTo>
                  <a:pt x="392906" y="678657"/>
                </a:lnTo>
                <a:lnTo>
                  <a:pt x="392906" y="678657"/>
                </a:lnTo>
                <a:lnTo>
                  <a:pt x="392906" y="6786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136360"/>
          </a:xfrm>
        </p:spPr>
        <p:txBody>
          <a:bodyPr/>
          <a:lstStyle/>
          <a:p>
            <a:r>
              <a:rPr lang="en-US" dirty="0" smtClean="0"/>
              <a:t>1.  </a:t>
            </a:r>
            <a:r>
              <a:rPr lang="en-US" sz="2800" dirty="0" smtClean="0"/>
              <a:t>Graph points and label.  2.  Use scale and write new coordinates after dilation.  3.  Create new graph and label new points.  4.  Tell me if </a:t>
            </a:r>
            <a:r>
              <a:rPr lang="en-US" sz="2800" smtClean="0"/>
              <a:t>it’s an </a:t>
            </a:r>
            <a:r>
              <a:rPr lang="en-US" sz="2800" dirty="0" smtClean="0"/>
              <a:t>enlargement or reduction.</a:t>
            </a:r>
          </a:p>
          <a:p>
            <a:pPr lvl="1"/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43896"/>
            <a:ext cx="769620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46" y="4001148"/>
            <a:ext cx="773365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076825"/>
            <a:ext cx="769620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29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r>
              <a:rPr lang="en-US" dirty="0" err="1" smtClean="0"/>
              <a:t>Ic</a:t>
            </a:r>
            <a:r>
              <a:rPr lang="en-US" dirty="0" smtClean="0"/>
              <a:t>: activity</a:t>
            </a:r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finish</a:t>
            </a:r>
          </a:p>
          <a:p>
            <a:endParaRPr lang="en-US" dirty="0"/>
          </a:p>
          <a:p>
            <a:r>
              <a:rPr lang="en-US" dirty="0"/>
              <a:t>Objective:  Students will be able to explain if a figure’s dilation will be an increase or decrease based on the scale factor.  They will also be able to use the scale factor to draw a dilation given a scale factor.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19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the transformations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46564"/>
            <a:ext cx="3657600" cy="383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81200"/>
            <a:ext cx="3657600" cy="383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reeform 5"/>
          <p:cNvSpPr/>
          <p:nvPr/>
        </p:nvSpPr>
        <p:spPr>
          <a:xfrm>
            <a:off x="1955602" y="2866429"/>
            <a:ext cx="98227" cy="80368"/>
          </a:xfrm>
          <a:custGeom>
            <a:avLst/>
            <a:gdLst/>
            <a:ahLst/>
            <a:cxnLst/>
            <a:rect l="0" t="0" r="0" b="0"/>
            <a:pathLst>
              <a:path w="98227" h="80368">
                <a:moveTo>
                  <a:pt x="80367" y="62508"/>
                </a:moveTo>
                <a:lnTo>
                  <a:pt x="71437" y="62508"/>
                </a:lnTo>
                <a:lnTo>
                  <a:pt x="71437" y="62508"/>
                </a:lnTo>
                <a:lnTo>
                  <a:pt x="71437" y="71438"/>
                </a:lnTo>
                <a:lnTo>
                  <a:pt x="71437" y="71438"/>
                </a:lnTo>
                <a:lnTo>
                  <a:pt x="71437" y="71438"/>
                </a:lnTo>
                <a:lnTo>
                  <a:pt x="71437" y="71438"/>
                </a:lnTo>
                <a:lnTo>
                  <a:pt x="71437" y="62508"/>
                </a:lnTo>
                <a:lnTo>
                  <a:pt x="71437" y="62508"/>
                </a:lnTo>
                <a:lnTo>
                  <a:pt x="71437" y="53578"/>
                </a:lnTo>
                <a:lnTo>
                  <a:pt x="71437" y="53578"/>
                </a:lnTo>
                <a:lnTo>
                  <a:pt x="71437" y="44649"/>
                </a:lnTo>
                <a:lnTo>
                  <a:pt x="71437" y="35719"/>
                </a:lnTo>
                <a:lnTo>
                  <a:pt x="71437" y="26789"/>
                </a:lnTo>
                <a:lnTo>
                  <a:pt x="71437" y="26789"/>
                </a:lnTo>
                <a:lnTo>
                  <a:pt x="71437" y="26789"/>
                </a:lnTo>
                <a:lnTo>
                  <a:pt x="80367" y="26789"/>
                </a:lnTo>
                <a:lnTo>
                  <a:pt x="80367" y="26789"/>
                </a:lnTo>
                <a:lnTo>
                  <a:pt x="80367" y="26789"/>
                </a:lnTo>
                <a:lnTo>
                  <a:pt x="80367" y="35719"/>
                </a:lnTo>
                <a:lnTo>
                  <a:pt x="80367" y="44649"/>
                </a:lnTo>
                <a:lnTo>
                  <a:pt x="89296" y="53578"/>
                </a:lnTo>
                <a:lnTo>
                  <a:pt x="80367" y="62508"/>
                </a:lnTo>
                <a:lnTo>
                  <a:pt x="80367" y="71438"/>
                </a:lnTo>
                <a:lnTo>
                  <a:pt x="80367" y="80367"/>
                </a:lnTo>
                <a:lnTo>
                  <a:pt x="71437" y="80367"/>
                </a:lnTo>
                <a:lnTo>
                  <a:pt x="71437" y="80367"/>
                </a:lnTo>
                <a:lnTo>
                  <a:pt x="62507" y="80367"/>
                </a:lnTo>
                <a:lnTo>
                  <a:pt x="62507" y="80367"/>
                </a:lnTo>
                <a:lnTo>
                  <a:pt x="62507" y="80367"/>
                </a:lnTo>
                <a:lnTo>
                  <a:pt x="62507" y="80367"/>
                </a:lnTo>
                <a:lnTo>
                  <a:pt x="53578" y="71438"/>
                </a:lnTo>
                <a:lnTo>
                  <a:pt x="53578" y="62508"/>
                </a:lnTo>
                <a:lnTo>
                  <a:pt x="53578" y="53578"/>
                </a:lnTo>
                <a:lnTo>
                  <a:pt x="53578" y="53578"/>
                </a:lnTo>
                <a:lnTo>
                  <a:pt x="53578" y="44649"/>
                </a:lnTo>
                <a:lnTo>
                  <a:pt x="53578" y="35719"/>
                </a:lnTo>
                <a:lnTo>
                  <a:pt x="53578" y="26789"/>
                </a:lnTo>
                <a:lnTo>
                  <a:pt x="53578" y="26789"/>
                </a:lnTo>
                <a:lnTo>
                  <a:pt x="62507" y="26789"/>
                </a:lnTo>
                <a:lnTo>
                  <a:pt x="62507" y="26789"/>
                </a:lnTo>
                <a:lnTo>
                  <a:pt x="62507" y="35719"/>
                </a:lnTo>
                <a:lnTo>
                  <a:pt x="71437" y="35719"/>
                </a:lnTo>
                <a:lnTo>
                  <a:pt x="71437" y="44649"/>
                </a:lnTo>
                <a:lnTo>
                  <a:pt x="71437" y="53578"/>
                </a:lnTo>
                <a:lnTo>
                  <a:pt x="71437" y="62508"/>
                </a:lnTo>
                <a:lnTo>
                  <a:pt x="71437" y="71438"/>
                </a:lnTo>
                <a:lnTo>
                  <a:pt x="71437" y="71438"/>
                </a:lnTo>
                <a:lnTo>
                  <a:pt x="62507" y="80367"/>
                </a:lnTo>
                <a:lnTo>
                  <a:pt x="62507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44648" y="71438"/>
                </a:lnTo>
                <a:lnTo>
                  <a:pt x="44648" y="71438"/>
                </a:lnTo>
                <a:lnTo>
                  <a:pt x="35718" y="62508"/>
                </a:lnTo>
                <a:lnTo>
                  <a:pt x="26789" y="53578"/>
                </a:lnTo>
                <a:lnTo>
                  <a:pt x="26789" y="4464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17860"/>
                </a:lnTo>
                <a:lnTo>
                  <a:pt x="2678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7" y="17860"/>
                </a:lnTo>
                <a:lnTo>
                  <a:pt x="71437" y="17860"/>
                </a:lnTo>
                <a:lnTo>
                  <a:pt x="80367" y="26789"/>
                </a:lnTo>
                <a:lnTo>
                  <a:pt x="89296" y="26789"/>
                </a:lnTo>
                <a:lnTo>
                  <a:pt x="89296" y="35719"/>
                </a:lnTo>
                <a:lnTo>
                  <a:pt x="98226" y="44649"/>
                </a:lnTo>
                <a:lnTo>
                  <a:pt x="98226" y="53578"/>
                </a:lnTo>
                <a:lnTo>
                  <a:pt x="89296" y="53578"/>
                </a:lnTo>
                <a:lnTo>
                  <a:pt x="89296" y="53578"/>
                </a:lnTo>
                <a:lnTo>
                  <a:pt x="80367" y="53578"/>
                </a:lnTo>
                <a:lnTo>
                  <a:pt x="71437" y="53578"/>
                </a:lnTo>
                <a:lnTo>
                  <a:pt x="62507" y="53578"/>
                </a:lnTo>
                <a:lnTo>
                  <a:pt x="44648" y="53578"/>
                </a:lnTo>
                <a:lnTo>
                  <a:pt x="35718" y="44649"/>
                </a:lnTo>
                <a:lnTo>
                  <a:pt x="17859" y="35719"/>
                </a:lnTo>
                <a:lnTo>
                  <a:pt x="8929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8929" y="0"/>
                </a:lnTo>
                <a:lnTo>
                  <a:pt x="892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8930"/>
                </a:lnTo>
                <a:lnTo>
                  <a:pt x="62507" y="8930"/>
                </a:lnTo>
                <a:lnTo>
                  <a:pt x="71437" y="17860"/>
                </a:lnTo>
                <a:lnTo>
                  <a:pt x="71437" y="26789"/>
                </a:lnTo>
                <a:lnTo>
                  <a:pt x="80367" y="35719"/>
                </a:lnTo>
                <a:lnTo>
                  <a:pt x="80367" y="44649"/>
                </a:lnTo>
                <a:lnTo>
                  <a:pt x="80367" y="53578"/>
                </a:lnTo>
                <a:lnTo>
                  <a:pt x="80367" y="53578"/>
                </a:lnTo>
                <a:lnTo>
                  <a:pt x="80367" y="53578"/>
                </a:lnTo>
                <a:lnTo>
                  <a:pt x="80367" y="62508"/>
                </a:lnTo>
                <a:lnTo>
                  <a:pt x="71437" y="62508"/>
                </a:lnTo>
                <a:lnTo>
                  <a:pt x="62507" y="53578"/>
                </a:lnTo>
                <a:lnTo>
                  <a:pt x="53578" y="53578"/>
                </a:lnTo>
                <a:lnTo>
                  <a:pt x="44648" y="53578"/>
                </a:lnTo>
                <a:lnTo>
                  <a:pt x="44648" y="44649"/>
                </a:lnTo>
                <a:lnTo>
                  <a:pt x="35718" y="44649"/>
                </a:lnTo>
                <a:lnTo>
                  <a:pt x="35718" y="3571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17860"/>
                </a:lnTo>
                <a:lnTo>
                  <a:pt x="35718" y="17860"/>
                </a:lnTo>
                <a:lnTo>
                  <a:pt x="35718" y="17860"/>
                </a:lnTo>
                <a:lnTo>
                  <a:pt x="44648" y="17860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973461" y="3732609"/>
            <a:ext cx="89298" cy="71438"/>
          </a:xfrm>
          <a:custGeom>
            <a:avLst/>
            <a:gdLst/>
            <a:ahLst/>
            <a:cxnLst/>
            <a:rect l="0" t="0" r="0" b="0"/>
            <a:pathLst>
              <a:path w="89298" h="71438">
                <a:moveTo>
                  <a:pt x="80367" y="53578"/>
                </a:moveTo>
                <a:lnTo>
                  <a:pt x="80367" y="53578"/>
                </a:lnTo>
                <a:lnTo>
                  <a:pt x="80367" y="53578"/>
                </a:lnTo>
                <a:lnTo>
                  <a:pt x="80367" y="53578"/>
                </a:lnTo>
                <a:lnTo>
                  <a:pt x="71437" y="44648"/>
                </a:lnTo>
                <a:lnTo>
                  <a:pt x="71437" y="44648"/>
                </a:lnTo>
                <a:lnTo>
                  <a:pt x="62508" y="35719"/>
                </a:lnTo>
                <a:lnTo>
                  <a:pt x="62508" y="35719"/>
                </a:lnTo>
                <a:lnTo>
                  <a:pt x="62508" y="2678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8930"/>
                </a:lnTo>
                <a:lnTo>
                  <a:pt x="80367" y="17859"/>
                </a:lnTo>
                <a:lnTo>
                  <a:pt x="89297" y="17859"/>
                </a:lnTo>
                <a:lnTo>
                  <a:pt x="89297" y="26789"/>
                </a:lnTo>
                <a:lnTo>
                  <a:pt x="80367" y="35719"/>
                </a:lnTo>
                <a:lnTo>
                  <a:pt x="80367" y="44648"/>
                </a:lnTo>
                <a:lnTo>
                  <a:pt x="71437" y="53578"/>
                </a:lnTo>
                <a:lnTo>
                  <a:pt x="62508" y="62508"/>
                </a:lnTo>
                <a:lnTo>
                  <a:pt x="53578" y="71437"/>
                </a:lnTo>
                <a:lnTo>
                  <a:pt x="44648" y="71437"/>
                </a:lnTo>
                <a:lnTo>
                  <a:pt x="35719" y="71437"/>
                </a:lnTo>
                <a:lnTo>
                  <a:pt x="26789" y="71437"/>
                </a:lnTo>
                <a:lnTo>
                  <a:pt x="17859" y="62508"/>
                </a:lnTo>
                <a:lnTo>
                  <a:pt x="8930" y="62508"/>
                </a:lnTo>
                <a:lnTo>
                  <a:pt x="8930" y="53578"/>
                </a:lnTo>
                <a:lnTo>
                  <a:pt x="8930" y="44648"/>
                </a:lnTo>
                <a:lnTo>
                  <a:pt x="0" y="35719"/>
                </a:lnTo>
                <a:lnTo>
                  <a:pt x="8930" y="2678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8" y="17859"/>
                </a:lnTo>
                <a:lnTo>
                  <a:pt x="71437" y="17859"/>
                </a:lnTo>
                <a:lnTo>
                  <a:pt x="71437" y="26789"/>
                </a:lnTo>
                <a:lnTo>
                  <a:pt x="80367" y="35719"/>
                </a:lnTo>
                <a:lnTo>
                  <a:pt x="71437" y="44648"/>
                </a:lnTo>
                <a:lnTo>
                  <a:pt x="71437" y="44648"/>
                </a:lnTo>
                <a:lnTo>
                  <a:pt x="62508" y="53578"/>
                </a:lnTo>
                <a:lnTo>
                  <a:pt x="53578" y="62508"/>
                </a:lnTo>
                <a:lnTo>
                  <a:pt x="44648" y="62508"/>
                </a:lnTo>
                <a:lnTo>
                  <a:pt x="44648" y="62508"/>
                </a:lnTo>
                <a:lnTo>
                  <a:pt x="35719" y="53578"/>
                </a:lnTo>
                <a:lnTo>
                  <a:pt x="35719" y="53578"/>
                </a:lnTo>
                <a:lnTo>
                  <a:pt x="35719" y="44648"/>
                </a:lnTo>
                <a:lnTo>
                  <a:pt x="26789" y="35719"/>
                </a:lnTo>
                <a:lnTo>
                  <a:pt x="35719" y="35719"/>
                </a:lnTo>
                <a:lnTo>
                  <a:pt x="35719" y="26789"/>
                </a:lnTo>
                <a:lnTo>
                  <a:pt x="44648" y="17859"/>
                </a:lnTo>
                <a:lnTo>
                  <a:pt x="44648" y="17859"/>
                </a:lnTo>
                <a:lnTo>
                  <a:pt x="62508" y="17859"/>
                </a:lnTo>
                <a:lnTo>
                  <a:pt x="71437" y="17859"/>
                </a:lnTo>
                <a:lnTo>
                  <a:pt x="71437" y="17859"/>
                </a:lnTo>
                <a:lnTo>
                  <a:pt x="80367" y="17859"/>
                </a:lnTo>
                <a:lnTo>
                  <a:pt x="80367" y="26789"/>
                </a:lnTo>
                <a:lnTo>
                  <a:pt x="80367" y="35719"/>
                </a:lnTo>
                <a:lnTo>
                  <a:pt x="80367" y="35719"/>
                </a:lnTo>
                <a:lnTo>
                  <a:pt x="80367" y="44648"/>
                </a:lnTo>
                <a:lnTo>
                  <a:pt x="71437" y="53578"/>
                </a:lnTo>
                <a:lnTo>
                  <a:pt x="62508" y="53578"/>
                </a:lnTo>
                <a:lnTo>
                  <a:pt x="62508" y="62508"/>
                </a:lnTo>
                <a:lnTo>
                  <a:pt x="53578" y="62508"/>
                </a:lnTo>
                <a:lnTo>
                  <a:pt x="53578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393031" y="2884289"/>
            <a:ext cx="678658" cy="919758"/>
          </a:xfrm>
          <a:custGeom>
            <a:avLst/>
            <a:gdLst/>
            <a:ahLst/>
            <a:cxnLst/>
            <a:rect l="0" t="0" r="0" b="0"/>
            <a:pathLst>
              <a:path w="678658" h="919758">
                <a:moveTo>
                  <a:pt x="71438" y="892968"/>
                </a:moveTo>
                <a:lnTo>
                  <a:pt x="71438" y="892968"/>
                </a:lnTo>
                <a:lnTo>
                  <a:pt x="71438" y="892968"/>
                </a:lnTo>
                <a:lnTo>
                  <a:pt x="71438" y="892968"/>
                </a:lnTo>
                <a:lnTo>
                  <a:pt x="71438" y="884039"/>
                </a:lnTo>
                <a:lnTo>
                  <a:pt x="71438" y="884039"/>
                </a:lnTo>
                <a:lnTo>
                  <a:pt x="71438" y="884039"/>
                </a:lnTo>
                <a:lnTo>
                  <a:pt x="71438" y="884039"/>
                </a:lnTo>
                <a:lnTo>
                  <a:pt x="71438" y="884039"/>
                </a:lnTo>
                <a:lnTo>
                  <a:pt x="71438" y="884039"/>
                </a:lnTo>
                <a:lnTo>
                  <a:pt x="71438" y="884039"/>
                </a:lnTo>
                <a:lnTo>
                  <a:pt x="71438" y="884039"/>
                </a:lnTo>
                <a:lnTo>
                  <a:pt x="71438" y="884039"/>
                </a:lnTo>
                <a:lnTo>
                  <a:pt x="71438" y="875109"/>
                </a:lnTo>
                <a:lnTo>
                  <a:pt x="71438" y="866179"/>
                </a:lnTo>
                <a:lnTo>
                  <a:pt x="80367" y="857250"/>
                </a:lnTo>
                <a:lnTo>
                  <a:pt x="80367" y="848320"/>
                </a:lnTo>
                <a:lnTo>
                  <a:pt x="89297" y="839390"/>
                </a:lnTo>
                <a:lnTo>
                  <a:pt x="98227" y="839390"/>
                </a:lnTo>
                <a:lnTo>
                  <a:pt x="107157" y="839390"/>
                </a:lnTo>
                <a:lnTo>
                  <a:pt x="116086" y="839390"/>
                </a:lnTo>
                <a:lnTo>
                  <a:pt x="116086" y="839390"/>
                </a:lnTo>
                <a:lnTo>
                  <a:pt x="116086" y="848320"/>
                </a:lnTo>
                <a:lnTo>
                  <a:pt x="125016" y="857250"/>
                </a:lnTo>
                <a:lnTo>
                  <a:pt x="116086" y="875109"/>
                </a:lnTo>
                <a:lnTo>
                  <a:pt x="116086" y="884039"/>
                </a:lnTo>
                <a:lnTo>
                  <a:pt x="98227" y="901898"/>
                </a:lnTo>
                <a:lnTo>
                  <a:pt x="89297" y="910828"/>
                </a:lnTo>
                <a:lnTo>
                  <a:pt x="80367" y="919757"/>
                </a:lnTo>
                <a:lnTo>
                  <a:pt x="71438" y="919757"/>
                </a:lnTo>
                <a:lnTo>
                  <a:pt x="53578" y="919757"/>
                </a:lnTo>
                <a:lnTo>
                  <a:pt x="44649" y="919757"/>
                </a:lnTo>
                <a:lnTo>
                  <a:pt x="35719" y="919757"/>
                </a:lnTo>
                <a:lnTo>
                  <a:pt x="26789" y="910828"/>
                </a:lnTo>
                <a:lnTo>
                  <a:pt x="17860" y="901898"/>
                </a:lnTo>
                <a:lnTo>
                  <a:pt x="8930" y="892968"/>
                </a:lnTo>
                <a:lnTo>
                  <a:pt x="0" y="884039"/>
                </a:lnTo>
                <a:lnTo>
                  <a:pt x="0" y="866179"/>
                </a:lnTo>
                <a:lnTo>
                  <a:pt x="0" y="857250"/>
                </a:lnTo>
                <a:lnTo>
                  <a:pt x="0" y="848320"/>
                </a:lnTo>
                <a:lnTo>
                  <a:pt x="8930" y="839390"/>
                </a:lnTo>
                <a:lnTo>
                  <a:pt x="17860" y="839390"/>
                </a:lnTo>
                <a:lnTo>
                  <a:pt x="26789" y="839390"/>
                </a:lnTo>
                <a:lnTo>
                  <a:pt x="35719" y="839390"/>
                </a:lnTo>
                <a:lnTo>
                  <a:pt x="44649" y="839390"/>
                </a:lnTo>
                <a:lnTo>
                  <a:pt x="53578" y="839390"/>
                </a:lnTo>
                <a:lnTo>
                  <a:pt x="53578" y="848320"/>
                </a:lnTo>
                <a:lnTo>
                  <a:pt x="62508" y="857250"/>
                </a:lnTo>
                <a:lnTo>
                  <a:pt x="62508" y="866179"/>
                </a:lnTo>
                <a:lnTo>
                  <a:pt x="62508" y="866179"/>
                </a:lnTo>
                <a:lnTo>
                  <a:pt x="62508" y="875109"/>
                </a:lnTo>
                <a:lnTo>
                  <a:pt x="62508" y="875109"/>
                </a:lnTo>
                <a:lnTo>
                  <a:pt x="53578" y="884039"/>
                </a:lnTo>
                <a:lnTo>
                  <a:pt x="53578" y="884039"/>
                </a:lnTo>
                <a:lnTo>
                  <a:pt x="44649" y="884039"/>
                </a:lnTo>
                <a:lnTo>
                  <a:pt x="44649" y="884039"/>
                </a:lnTo>
                <a:lnTo>
                  <a:pt x="35719" y="884039"/>
                </a:lnTo>
                <a:lnTo>
                  <a:pt x="26789" y="884039"/>
                </a:lnTo>
                <a:lnTo>
                  <a:pt x="26789" y="875109"/>
                </a:lnTo>
                <a:lnTo>
                  <a:pt x="17860" y="866179"/>
                </a:lnTo>
                <a:lnTo>
                  <a:pt x="17860" y="866179"/>
                </a:lnTo>
                <a:lnTo>
                  <a:pt x="26789" y="857250"/>
                </a:lnTo>
                <a:lnTo>
                  <a:pt x="26789" y="857250"/>
                </a:lnTo>
                <a:lnTo>
                  <a:pt x="35719" y="857250"/>
                </a:lnTo>
                <a:lnTo>
                  <a:pt x="44649" y="857250"/>
                </a:lnTo>
                <a:lnTo>
                  <a:pt x="53578" y="857250"/>
                </a:lnTo>
                <a:lnTo>
                  <a:pt x="62508" y="857250"/>
                </a:lnTo>
                <a:lnTo>
                  <a:pt x="71438" y="866179"/>
                </a:lnTo>
                <a:lnTo>
                  <a:pt x="80367" y="866179"/>
                </a:lnTo>
                <a:lnTo>
                  <a:pt x="89297" y="866179"/>
                </a:lnTo>
                <a:lnTo>
                  <a:pt x="89297" y="875109"/>
                </a:lnTo>
                <a:lnTo>
                  <a:pt x="89297" y="884039"/>
                </a:lnTo>
                <a:lnTo>
                  <a:pt x="89297" y="892968"/>
                </a:lnTo>
                <a:lnTo>
                  <a:pt x="89297" y="892968"/>
                </a:lnTo>
                <a:lnTo>
                  <a:pt x="89297" y="892968"/>
                </a:lnTo>
                <a:lnTo>
                  <a:pt x="80367" y="901898"/>
                </a:lnTo>
                <a:lnTo>
                  <a:pt x="80367" y="901898"/>
                </a:lnTo>
                <a:lnTo>
                  <a:pt x="71438" y="901898"/>
                </a:lnTo>
                <a:lnTo>
                  <a:pt x="53578" y="892968"/>
                </a:lnTo>
                <a:lnTo>
                  <a:pt x="44649" y="892968"/>
                </a:lnTo>
                <a:lnTo>
                  <a:pt x="35719" y="884039"/>
                </a:lnTo>
                <a:lnTo>
                  <a:pt x="26789" y="884039"/>
                </a:lnTo>
                <a:lnTo>
                  <a:pt x="17860" y="866179"/>
                </a:lnTo>
                <a:lnTo>
                  <a:pt x="17860" y="866179"/>
                </a:lnTo>
                <a:lnTo>
                  <a:pt x="8930" y="857250"/>
                </a:lnTo>
                <a:lnTo>
                  <a:pt x="8930" y="857250"/>
                </a:lnTo>
                <a:lnTo>
                  <a:pt x="8930" y="857250"/>
                </a:lnTo>
                <a:lnTo>
                  <a:pt x="8930" y="857250"/>
                </a:lnTo>
                <a:lnTo>
                  <a:pt x="8930" y="857250"/>
                </a:lnTo>
                <a:lnTo>
                  <a:pt x="17860" y="857250"/>
                </a:lnTo>
                <a:lnTo>
                  <a:pt x="17860" y="866179"/>
                </a:lnTo>
                <a:lnTo>
                  <a:pt x="26789" y="866179"/>
                </a:lnTo>
                <a:lnTo>
                  <a:pt x="26789" y="875109"/>
                </a:lnTo>
                <a:lnTo>
                  <a:pt x="26789" y="884039"/>
                </a:lnTo>
                <a:lnTo>
                  <a:pt x="26789" y="884039"/>
                </a:lnTo>
                <a:lnTo>
                  <a:pt x="26789" y="884039"/>
                </a:lnTo>
                <a:lnTo>
                  <a:pt x="35719" y="884039"/>
                </a:lnTo>
                <a:lnTo>
                  <a:pt x="35719" y="884039"/>
                </a:lnTo>
                <a:lnTo>
                  <a:pt x="44649" y="884039"/>
                </a:lnTo>
                <a:lnTo>
                  <a:pt x="53578" y="884039"/>
                </a:lnTo>
                <a:lnTo>
                  <a:pt x="62508" y="884039"/>
                </a:lnTo>
                <a:lnTo>
                  <a:pt x="71438" y="884039"/>
                </a:lnTo>
                <a:lnTo>
                  <a:pt x="89297" y="875109"/>
                </a:lnTo>
                <a:lnTo>
                  <a:pt x="116086" y="875109"/>
                </a:lnTo>
                <a:lnTo>
                  <a:pt x="133946" y="875109"/>
                </a:lnTo>
                <a:lnTo>
                  <a:pt x="160735" y="875109"/>
                </a:lnTo>
                <a:lnTo>
                  <a:pt x="187524" y="875109"/>
                </a:lnTo>
                <a:lnTo>
                  <a:pt x="214313" y="875109"/>
                </a:lnTo>
                <a:lnTo>
                  <a:pt x="250032" y="875109"/>
                </a:lnTo>
                <a:lnTo>
                  <a:pt x="276821" y="875109"/>
                </a:lnTo>
                <a:lnTo>
                  <a:pt x="303610" y="875109"/>
                </a:lnTo>
                <a:lnTo>
                  <a:pt x="330399" y="875109"/>
                </a:lnTo>
                <a:lnTo>
                  <a:pt x="357188" y="884039"/>
                </a:lnTo>
                <a:lnTo>
                  <a:pt x="383977" y="884039"/>
                </a:lnTo>
                <a:lnTo>
                  <a:pt x="401836" y="884039"/>
                </a:lnTo>
                <a:lnTo>
                  <a:pt x="428625" y="884039"/>
                </a:lnTo>
                <a:lnTo>
                  <a:pt x="446485" y="884039"/>
                </a:lnTo>
                <a:lnTo>
                  <a:pt x="464344" y="884039"/>
                </a:lnTo>
                <a:lnTo>
                  <a:pt x="482203" y="884039"/>
                </a:lnTo>
                <a:lnTo>
                  <a:pt x="500063" y="884039"/>
                </a:lnTo>
                <a:lnTo>
                  <a:pt x="517922" y="884039"/>
                </a:lnTo>
                <a:lnTo>
                  <a:pt x="535782" y="884039"/>
                </a:lnTo>
                <a:lnTo>
                  <a:pt x="553641" y="884039"/>
                </a:lnTo>
                <a:lnTo>
                  <a:pt x="562571" y="884039"/>
                </a:lnTo>
                <a:lnTo>
                  <a:pt x="580430" y="884039"/>
                </a:lnTo>
                <a:lnTo>
                  <a:pt x="589360" y="884039"/>
                </a:lnTo>
                <a:lnTo>
                  <a:pt x="607219" y="884039"/>
                </a:lnTo>
                <a:lnTo>
                  <a:pt x="616149" y="884039"/>
                </a:lnTo>
                <a:lnTo>
                  <a:pt x="625078" y="884039"/>
                </a:lnTo>
                <a:lnTo>
                  <a:pt x="634008" y="892968"/>
                </a:lnTo>
                <a:lnTo>
                  <a:pt x="642938" y="892968"/>
                </a:lnTo>
                <a:lnTo>
                  <a:pt x="642938" y="892968"/>
                </a:lnTo>
                <a:lnTo>
                  <a:pt x="651867" y="892968"/>
                </a:lnTo>
                <a:lnTo>
                  <a:pt x="660797" y="892968"/>
                </a:lnTo>
                <a:lnTo>
                  <a:pt x="660797" y="892968"/>
                </a:lnTo>
                <a:lnTo>
                  <a:pt x="660797" y="892968"/>
                </a:lnTo>
                <a:lnTo>
                  <a:pt x="669727" y="892968"/>
                </a:lnTo>
                <a:lnTo>
                  <a:pt x="669727" y="892968"/>
                </a:lnTo>
                <a:lnTo>
                  <a:pt x="669727" y="892968"/>
                </a:lnTo>
                <a:lnTo>
                  <a:pt x="669727" y="892968"/>
                </a:lnTo>
                <a:lnTo>
                  <a:pt x="678657" y="892968"/>
                </a:lnTo>
                <a:lnTo>
                  <a:pt x="678657" y="892968"/>
                </a:lnTo>
                <a:lnTo>
                  <a:pt x="678657" y="892968"/>
                </a:lnTo>
                <a:lnTo>
                  <a:pt x="678657" y="892968"/>
                </a:lnTo>
                <a:lnTo>
                  <a:pt x="678657" y="892968"/>
                </a:lnTo>
                <a:lnTo>
                  <a:pt x="678657" y="884039"/>
                </a:lnTo>
                <a:lnTo>
                  <a:pt x="678657" y="884039"/>
                </a:lnTo>
                <a:lnTo>
                  <a:pt x="678657" y="875109"/>
                </a:lnTo>
                <a:lnTo>
                  <a:pt x="678657" y="866179"/>
                </a:lnTo>
                <a:lnTo>
                  <a:pt x="669727" y="857250"/>
                </a:lnTo>
                <a:lnTo>
                  <a:pt x="669727" y="848320"/>
                </a:lnTo>
                <a:lnTo>
                  <a:pt x="669727" y="830461"/>
                </a:lnTo>
                <a:lnTo>
                  <a:pt x="669727" y="821531"/>
                </a:lnTo>
                <a:lnTo>
                  <a:pt x="669727" y="803672"/>
                </a:lnTo>
                <a:lnTo>
                  <a:pt x="669727" y="785812"/>
                </a:lnTo>
                <a:lnTo>
                  <a:pt x="669727" y="767953"/>
                </a:lnTo>
                <a:lnTo>
                  <a:pt x="669727" y="750093"/>
                </a:lnTo>
                <a:lnTo>
                  <a:pt x="660797" y="732234"/>
                </a:lnTo>
                <a:lnTo>
                  <a:pt x="660797" y="705445"/>
                </a:lnTo>
                <a:lnTo>
                  <a:pt x="660797" y="678656"/>
                </a:lnTo>
                <a:lnTo>
                  <a:pt x="660797" y="660797"/>
                </a:lnTo>
                <a:lnTo>
                  <a:pt x="660797" y="634007"/>
                </a:lnTo>
                <a:lnTo>
                  <a:pt x="660797" y="607218"/>
                </a:lnTo>
                <a:lnTo>
                  <a:pt x="660797" y="580429"/>
                </a:lnTo>
                <a:lnTo>
                  <a:pt x="660797" y="553640"/>
                </a:lnTo>
                <a:lnTo>
                  <a:pt x="669727" y="526851"/>
                </a:lnTo>
                <a:lnTo>
                  <a:pt x="669727" y="500062"/>
                </a:lnTo>
                <a:lnTo>
                  <a:pt x="669727" y="473273"/>
                </a:lnTo>
                <a:lnTo>
                  <a:pt x="669727" y="446484"/>
                </a:lnTo>
                <a:lnTo>
                  <a:pt x="669727" y="419695"/>
                </a:lnTo>
                <a:lnTo>
                  <a:pt x="669727" y="392906"/>
                </a:lnTo>
                <a:lnTo>
                  <a:pt x="669727" y="366117"/>
                </a:lnTo>
                <a:lnTo>
                  <a:pt x="669727" y="339328"/>
                </a:lnTo>
                <a:lnTo>
                  <a:pt x="669727" y="312539"/>
                </a:lnTo>
                <a:lnTo>
                  <a:pt x="669727" y="285750"/>
                </a:lnTo>
                <a:lnTo>
                  <a:pt x="669727" y="267890"/>
                </a:lnTo>
                <a:lnTo>
                  <a:pt x="669727" y="241101"/>
                </a:lnTo>
                <a:lnTo>
                  <a:pt x="669727" y="223242"/>
                </a:lnTo>
                <a:lnTo>
                  <a:pt x="669727" y="196453"/>
                </a:lnTo>
                <a:lnTo>
                  <a:pt x="669727" y="178593"/>
                </a:lnTo>
                <a:lnTo>
                  <a:pt x="660797" y="160734"/>
                </a:lnTo>
                <a:lnTo>
                  <a:pt x="660797" y="142875"/>
                </a:lnTo>
                <a:lnTo>
                  <a:pt x="660797" y="116086"/>
                </a:lnTo>
                <a:lnTo>
                  <a:pt x="660797" y="107156"/>
                </a:lnTo>
                <a:lnTo>
                  <a:pt x="651867" y="89297"/>
                </a:lnTo>
                <a:lnTo>
                  <a:pt x="651867" y="71437"/>
                </a:lnTo>
                <a:lnTo>
                  <a:pt x="651867" y="62507"/>
                </a:lnTo>
                <a:lnTo>
                  <a:pt x="651867" y="44648"/>
                </a:lnTo>
                <a:lnTo>
                  <a:pt x="651867" y="35718"/>
                </a:lnTo>
                <a:lnTo>
                  <a:pt x="651867" y="26789"/>
                </a:lnTo>
                <a:lnTo>
                  <a:pt x="651867" y="17859"/>
                </a:lnTo>
                <a:lnTo>
                  <a:pt x="651867" y="8929"/>
                </a:lnTo>
                <a:lnTo>
                  <a:pt x="651867" y="8929"/>
                </a:lnTo>
                <a:lnTo>
                  <a:pt x="651867" y="8929"/>
                </a:lnTo>
                <a:lnTo>
                  <a:pt x="651867" y="0"/>
                </a:lnTo>
                <a:lnTo>
                  <a:pt x="651867" y="0"/>
                </a:lnTo>
                <a:lnTo>
                  <a:pt x="651867" y="0"/>
                </a:lnTo>
                <a:lnTo>
                  <a:pt x="651867" y="0"/>
                </a:lnTo>
                <a:lnTo>
                  <a:pt x="642938" y="8929"/>
                </a:lnTo>
                <a:lnTo>
                  <a:pt x="642938" y="8929"/>
                </a:lnTo>
                <a:lnTo>
                  <a:pt x="642938" y="17859"/>
                </a:lnTo>
                <a:lnTo>
                  <a:pt x="634008" y="26789"/>
                </a:lnTo>
                <a:lnTo>
                  <a:pt x="634008" y="35718"/>
                </a:lnTo>
                <a:lnTo>
                  <a:pt x="625078" y="44648"/>
                </a:lnTo>
                <a:lnTo>
                  <a:pt x="616149" y="53578"/>
                </a:lnTo>
                <a:lnTo>
                  <a:pt x="607219" y="71437"/>
                </a:lnTo>
                <a:lnTo>
                  <a:pt x="589360" y="89297"/>
                </a:lnTo>
                <a:lnTo>
                  <a:pt x="580430" y="98226"/>
                </a:lnTo>
                <a:lnTo>
                  <a:pt x="562571" y="116086"/>
                </a:lnTo>
                <a:lnTo>
                  <a:pt x="544711" y="133945"/>
                </a:lnTo>
                <a:lnTo>
                  <a:pt x="526852" y="160734"/>
                </a:lnTo>
                <a:lnTo>
                  <a:pt x="517922" y="178593"/>
                </a:lnTo>
                <a:lnTo>
                  <a:pt x="491133" y="205382"/>
                </a:lnTo>
                <a:lnTo>
                  <a:pt x="473274" y="223242"/>
                </a:lnTo>
                <a:lnTo>
                  <a:pt x="455414" y="250031"/>
                </a:lnTo>
                <a:lnTo>
                  <a:pt x="437555" y="276820"/>
                </a:lnTo>
                <a:lnTo>
                  <a:pt x="419696" y="303609"/>
                </a:lnTo>
                <a:lnTo>
                  <a:pt x="401836" y="321468"/>
                </a:lnTo>
                <a:lnTo>
                  <a:pt x="383977" y="348257"/>
                </a:lnTo>
                <a:lnTo>
                  <a:pt x="366117" y="375047"/>
                </a:lnTo>
                <a:lnTo>
                  <a:pt x="348258" y="401836"/>
                </a:lnTo>
                <a:lnTo>
                  <a:pt x="330399" y="419695"/>
                </a:lnTo>
                <a:lnTo>
                  <a:pt x="312539" y="446484"/>
                </a:lnTo>
                <a:lnTo>
                  <a:pt x="294680" y="473273"/>
                </a:lnTo>
                <a:lnTo>
                  <a:pt x="285750" y="500062"/>
                </a:lnTo>
                <a:lnTo>
                  <a:pt x="267891" y="517922"/>
                </a:lnTo>
                <a:lnTo>
                  <a:pt x="250032" y="544711"/>
                </a:lnTo>
                <a:lnTo>
                  <a:pt x="241102" y="562570"/>
                </a:lnTo>
                <a:lnTo>
                  <a:pt x="223242" y="589359"/>
                </a:lnTo>
                <a:lnTo>
                  <a:pt x="214313" y="607218"/>
                </a:lnTo>
                <a:lnTo>
                  <a:pt x="196453" y="625078"/>
                </a:lnTo>
                <a:lnTo>
                  <a:pt x="187524" y="642937"/>
                </a:lnTo>
                <a:lnTo>
                  <a:pt x="169664" y="660797"/>
                </a:lnTo>
                <a:lnTo>
                  <a:pt x="160735" y="678656"/>
                </a:lnTo>
                <a:lnTo>
                  <a:pt x="151805" y="696515"/>
                </a:lnTo>
                <a:lnTo>
                  <a:pt x="142875" y="714375"/>
                </a:lnTo>
                <a:lnTo>
                  <a:pt x="133946" y="723304"/>
                </a:lnTo>
                <a:lnTo>
                  <a:pt x="133946" y="741164"/>
                </a:lnTo>
                <a:lnTo>
                  <a:pt x="125016" y="750093"/>
                </a:lnTo>
                <a:lnTo>
                  <a:pt x="116086" y="767953"/>
                </a:lnTo>
                <a:lnTo>
                  <a:pt x="107157" y="776882"/>
                </a:lnTo>
                <a:lnTo>
                  <a:pt x="107157" y="785812"/>
                </a:lnTo>
                <a:lnTo>
                  <a:pt x="98227" y="794742"/>
                </a:lnTo>
                <a:lnTo>
                  <a:pt x="89297" y="803672"/>
                </a:lnTo>
                <a:lnTo>
                  <a:pt x="80367" y="812601"/>
                </a:lnTo>
                <a:lnTo>
                  <a:pt x="80367" y="812601"/>
                </a:lnTo>
                <a:lnTo>
                  <a:pt x="71438" y="821531"/>
                </a:lnTo>
                <a:lnTo>
                  <a:pt x="71438" y="830461"/>
                </a:lnTo>
                <a:lnTo>
                  <a:pt x="71438" y="830461"/>
                </a:lnTo>
                <a:lnTo>
                  <a:pt x="62508" y="839390"/>
                </a:lnTo>
                <a:lnTo>
                  <a:pt x="62508" y="839390"/>
                </a:lnTo>
                <a:lnTo>
                  <a:pt x="62508" y="848320"/>
                </a:lnTo>
                <a:lnTo>
                  <a:pt x="53578" y="848320"/>
                </a:lnTo>
                <a:lnTo>
                  <a:pt x="53578" y="848320"/>
                </a:lnTo>
                <a:lnTo>
                  <a:pt x="53578" y="848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107531" y="1982390"/>
            <a:ext cx="98228" cy="125017"/>
          </a:xfrm>
          <a:custGeom>
            <a:avLst/>
            <a:gdLst/>
            <a:ahLst/>
            <a:cxnLst/>
            <a:rect l="0" t="0" r="0" b="0"/>
            <a:pathLst>
              <a:path w="98228" h="125017">
                <a:moveTo>
                  <a:pt x="44649" y="125016"/>
                </a:moveTo>
                <a:lnTo>
                  <a:pt x="44649" y="116086"/>
                </a:lnTo>
                <a:lnTo>
                  <a:pt x="44649" y="116086"/>
                </a:lnTo>
                <a:lnTo>
                  <a:pt x="35719" y="116086"/>
                </a:lnTo>
                <a:lnTo>
                  <a:pt x="35719" y="116086"/>
                </a:lnTo>
                <a:lnTo>
                  <a:pt x="26789" y="107157"/>
                </a:lnTo>
                <a:lnTo>
                  <a:pt x="26789" y="98227"/>
                </a:lnTo>
                <a:lnTo>
                  <a:pt x="17860" y="89297"/>
                </a:lnTo>
                <a:lnTo>
                  <a:pt x="8930" y="80368"/>
                </a:lnTo>
                <a:lnTo>
                  <a:pt x="8930" y="71438"/>
                </a:lnTo>
                <a:lnTo>
                  <a:pt x="8930" y="53579"/>
                </a:lnTo>
                <a:lnTo>
                  <a:pt x="8930" y="44649"/>
                </a:lnTo>
                <a:lnTo>
                  <a:pt x="17860" y="26789"/>
                </a:lnTo>
                <a:lnTo>
                  <a:pt x="2678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8930"/>
                </a:lnTo>
                <a:lnTo>
                  <a:pt x="80367" y="8930"/>
                </a:lnTo>
                <a:lnTo>
                  <a:pt x="80367" y="26789"/>
                </a:lnTo>
                <a:lnTo>
                  <a:pt x="89297" y="35719"/>
                </a:lnTo>
                <a:lnTo>
                  <a:pt x="89297" y="44649"/>
                </a:lnTo>
                <a:lnTo>
                  <a:pt x="98227" y="62508"/>
                </a:lnTo>
                <a:lnTo>
                  <a:pt x="98227" y="71438"/>
                </a:lnTo>
                <a:lnTo>
                  <a:pt x="89297" y="80368"/>
                </a:lnTo>
                <a:lnTo>
                  <a:pt x="89297" y="89297"/>
                </a:lnTo>
                <a:lnTo>
                  <a:pt x="89297" y="98227"/>
                </a:lnTo>
                <a:lnTo>
                  <a:pt x="80367" y="98227"/>
                </a:lnTo>
                <a:lnTo>
                  <a:pt x="71438" y="107157"/>
                </a:lnTo>
                <a:lnTo>
                  <a:pt x="62508" y="107157"/>
                </a:lnTo>
                <a:lnTo>
                  <a:pt x="44649" y="98227"/>
                </a:lnTo>
                <a:lnTo>
                  <a:pt x="35719" y="98227"/>
                </a:lnTo>
                <a:lnTo>
                  <a:pt x="26789" y="89297"/>
                </a:lnTo>
                <a:lnTo>
                  <a:pt x="8930" y="80368"/>
                </a:lnTo>
                <a:lnTo>
                  <a:pt x="0" y="71438"/>
                </a:lnTo>
                <a:lnTo>
                  <a:pt x="0" y="62508"/>
                </a:ln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53578" y="17860"/>
                </a:lnTo>
                <a:lnTo>
                  <a:pt x="71438" y="17860"/>
                </a:lnTo>
                <a:lnTo>
                  <a:pt x="80367" y="17860"/>
                </a:lnTo>
                <a:lnTo>
                  <a:pt x="89297" y="17860"/>
                </a:lnTo>
                <a:lnTo>
                  <a:pt x="98227" y="26789"/>
                </a:lnTo>
                <a:lnTo>
                  <a:pt x="98227" y="35719"/>
                </a:lnTo>
                <a:lnTo>
                  <a:pt x="98227" y="44649"/>
                </a:lnTo>
                <a:lnTo>
                  <a:pt x="98227" y="53579"/>
                </a:lnTo>
                <a:lnTo>
                  <a:pt x="89297" y="53579"/>
                </a:lnTo>
                <a:lnTo>
                  <a:pt x="80367" y="62508"/>
                </a:lnTo>
                <a:lnTo>
                  <a:pt x="71438" y="62508"/>
                </a:lnTo>
                <a:lnTo>
                  <a:pt x="62508" y="71438"/>
                </a:lnTo>
                <a:lnTo>
                  <a:pt x="44649" y="71438"/>
                </a:lnTo>
                <a:lnTo>
                  <a:pt x="35719" y="71438"/>
                </a:lnTo>
                <a:lnTo>
                  <a:pt x="17860" y="62508"/>
                </a:lnTo>
                <a:lnTo>
                  <a:pt x="8930" y="53579"/>
                </a:lnTo>
                <a:lnTo>
                  <a:pt x="0" y="53579"/>
                </a:ln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17860"/>
                </a:lnTo>
                <a:lnTo>
                  <a:pt x="26789" y="17860"/>
                </a:lnTo>
                <a:lnTo>
                  <a:pt x="44649" y="26789"/>
                </a:lnTo>
                <a:lnTo>
                  <a:pt x="53578" y="26789"/>
                </a:lnTo>
                <a:lnTo>
                  <a:pt x="62508" y="26789"/>
                </a:lnTo>
                <a:lnTo>
                  <a:pt x="71438" y="35719"/>
                </a:lnTo>
                <a:lnTo>
                  <a:pt x="80367" y="35719"/>
                </a:lnTo>
                <a:lnTo>
                  <a:pt x="80367" y="44649"/>
                </a:lnTo>
                <a:lnTo>
                  <a:pt x="71438" y="53579"/>
                </a:lnTo>
                <a:lnTo>
                  <a:pt x="71438" y="53579"/>
                </a:lnTo>
                <a:lnTo>
                  <a:pt x="62508" y="62508"/>
                </a:lnTo>
                <a:lnTo>
                  <a:pt x="53578" y="62508"/>
                </a:lnTo>
                <a:lnTo>
                  <a:pt x="44649" y="62508"/>
                </a:lnTo>
                <a:lnTo>
                  <a:pt x="26789" y="62508"/>
                </a:lnTo>
                <a:lnTo>
                  <a:pt x="17860" y="62508"/>
                </a:lnTo>
                <a:lnTo>
                  <a:pt x="17860" y="62508"/>
                </a:lnTo>
                <a:lnTo>
                  <a:pt x="17860" y="53579"/>
                </a:lnTo>
                <a:lnTo>
                  <a:pt x="17860" y="53579"/>
                </a:lnTo>
                <a:lnTo>
                  <a:pt x="17860" y="44649"/>
                </a:lnTo>
                <a:lnTo>
                  <a:pt x="26789" y="35719"/>
                </a:lnTo>
                <a:lnTo>
                  <a:pt x="35719" y="35719"/>
                </a:lnTo>
                <a:lnTo>
                  <a:pt x="44649" y="35719"/>
                </a:lnTo>
                <a:lnTo>
                  <a:pt x="44649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62508" y="35719"/>
                </a:lnTo>
                <a:lnTo>
                  <a:pt x="62508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53579"/>
                </a:lnTo>
                <a:lnTo>
                  <a:pt x="44649" y="53579"/>
                </a:lnTo>
                <a:lnTo>
                  <a:pt x="35719" y="53579"/>
                </a:lnTo>
                <a:lnTo>
                  <a:pt x="35719" y="53579"/>
                </a:lnTo>
                <a:lnTo>
                  <a:pt x="35719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143250" y="3750468"/>
            <a:ext cx="80368" cy="71439"/>
          </a:xfrm>
          <a:custGeom>
            <a:avLst/>
            <a:gdLst/>
            <a:ahLst/>
            <a:cxnLst/>
            <a:rect l="0" t="0" r="0" b="0"/>
            <a:pathLst>
              <a:path w="80368" h="71439">
                <a:moveTo>
                  <a:pt x="26789" y="53578"/>
                </a:moveTo>
                <a:lnTo>
                  <a:pt x="26789" y="53578"/>
                </a:lnTo>
                <a:lnTo>
                  <a:pt x="2678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2678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71438" y="35719"/>
                </a:lnTo>
                <a:lnTo>
                  <a:pt x="71438" y="44649"/>
                </a:lnTo>
                <a:lnTo>
                  <a:pt x="62508" y="44649"/>
                </a:lnTo>
                <a:lnTo>
                  <a:pt x="62508" y="53578"/>
                </a:lnTo>
                <a:lnTo>
                  <a:pt x="62508" y="53578"/>
                </a:lnTo>
                <a:lnTo>
                  <a:pt x="53578" y="62508"/>
                </a:lnTo>
                <a:lnTo>
                  <a:pt x="53578" y="62508"/>
                </a:lnTo>
                <a:lnTo>
                  <a:pt x="44648" y="62508"/>
                </a:lnTo>
                <a:lnTo>
                  <a:pt x="35719" y="71438"/>
                </a:lnTo>
                <a:lnTo>
                  <a:pt x="35719" y="71438"/>
                </a:lnTo>
                <a:lnTo>
                  <a:pt x="35719" y="62508"/>
                </a:lnTo>
                <a:lnTo>
                  <a:pt x="26789" y="62508"/>
                </a:lnTo>
                <a:lnTo>
                  <a:pt x="26789" y="53578"/>
                </a:lnTo>
                <a:lnTo>
                  <a:pt x="26789" y="53578"/>
                </a:lnTo>
                <a:lnTo>
                  <a:pt x="17859" y="44649"/>
                </a:lnTo>
                <a:lnTo>
                  <a:pt x="17859" y="26789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8930"/>
                </a:lnTo>
                <a:lnTo>
                  <a:pt x="71438" y="17860"/>
                </a:lnTo>
                <a:lnTo>
                  <a:pt x="71438" y="17860"/>
                </a:lnTo>
                <a:lnTo>
                  <a:pt x="80367" y="26789"/>
                </a:lnTo>
                <a:lnTo>
                  <a:pt x="80367" y="35719"/>
                </a:lnTo>
                <a:lnTo>
                  <a:pt x="80367" y="44649"/>
                </a:lnTo>
                <a:lnTo>
                  <a:pt x="80367" y="53578"/>
                </a:lnTo>
                <a:lnTo>
                  <a:pt x="71438" y="53578"/>
                </a:lnTo>
                <a:lnTo>
                  <a:pt x="62508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44648" y="62508"/>
                </a:lnTo>
                <a:lnTo>
                  <a:pt x="35719" y="53578"/>
                </a:lnTo>
                <a:lnTo>
                  <a:pt x="26789" y="53578"/>
                </a:lnTo>
                <a:lnTo>
                  <a:pt x="17859" y="44649"/>
                </a:lnTo>
                <a:lnTo>
                  <a:pt x="8930" y="44649"/>
                </a:lnTo>
                <a:lnTo>
                  <a:pt x="8930" y="35719"/>
                </a:lnTo>
                <a:lnTo>
                  <a:pt x="0" y="26789"/>
                </a:lnTo>
                <a:lnTo>
                  <a:pt x="0" y="17860"/>
                </a:lnTo>
                <a:lnTo>
                  <a:pt x="8930" y="893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17860"/>
                </a:lnTo>
                <a:lnTo>
                  <a:pt x="62508" y="26789"/>
                </a:lnTo>
                <a:lnTo>
                  <a:pt x="62508" y="26789"/>
                </a:lnTo>
                <a:lnTo>
                  <a:pt x="53578" y="26789"/>
                </a:lnTo>
                <a:lnTo>
                  <a:pt x="44648" y="35719"/>
                </a:lnTo>
                <a:lnTo>
                  <a:pt x="44648" y="35719"/>
                </a:lnTo>
                <a:lnTo>
                  <a:pt x="3571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277320" y="3732609"/>
            <a:ext cx="80369" cy="98228"/>
          </a:xfrm>
          <a:custGeom>
            <a:avLst/>
            <a:gdLst/>
            <a:ahLst/>
            <a:cxnLst/>
            <a:rect l="0" t="0" r="0" b="0"/>
            <a:pathLst>
              <a:path w="80369" h="98228">
                <a:moveTo>
                  <a:pt x="62508" y="98227"/>
                </a:moveTo>
                <a:lnTo>
                  <a:pt x="53578" y="98227"/>
                </a:lnTo>
                <a:lnTo>
                  <a:pt x="53578" y="89297"/>
                </a:lnTo>
                <a:lnTo>
                  <a:pt x="44649" y="89297"/>
                </a:lnTo>
                <a:lnTo>
                  <a:pt x="35719" y="89297"/>
                </a:lnTo>
                <a:lnTo>
                  <a:pt x="26789" y="89297"/>
                </a:lnTo>
                <a:lnTo>
                  <a:pt x="17860" y="80367"/>
                </a:lnTo>
                <a:lnTo>
                  <a:pt x="8930" y="80367"/>
                </a:lnTo>
                <a:lnTo>
                  <a:pt x="8930" y="71437"/>
                </a:lnTo>
                <a:lnTo>
                  <a:pt x="8930" y="62508"/>
                </a:lnTo>
                <a:lnTo>
                  <a:pt x="0" y="53578"/>
                </a:lnTo>
                <a:lnTo>
                  <a:pt x="0" y="35719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8930"/>
                </a:lnTo>
                <a:lnTo>
                  <a:pt x="71438" y="17859"/>
                </a:lnTo>
                <a:lnTo>
                  <a:pt x="80368" y="26789"/>
                </a:lnTo>
                <a:lnTo>
                  <a:pt x="80368" y="35719"/>
                </a:lnTo>
                <a:lnTo>
                  <a:pt x="80368" y="53578"/>
                </a:lnTo>
                <a:lnTo>
                  <a:pt x="80368" y="62508"/>
                </a:lnTo>
                <a:lnTo>
                  <a:pt x="80368" y="71437"/>
                </a:lnTo>
                <a:lnTo>
                  <a:pt x="71438" y="71437"/>
                </a:lnTo>
                <a:lnTo>
                  <a:pt x="62508" y="80367"/>
                </a:lnTo>
                <a:lnTo>
                  <a:pt x="53578" y="80367"/>
                </a:lnTo>
                <a:lnTo>
                  <a:pt x="44649" y="80367"/>
                </a:lnTo>
                <a:lnTo>
                  <a:pt x="35719" y="71437"/>
                </a:lnTo>
                <a:lnTo>
                  <a:pt x="26789" y="71437"/>
                </a:lnTo>
                <a:lnTo>
                  <a:pt x="17860" y="62508"/>
                </a:lnTo>
                <a:lnTo>
                  <a:pt x="8930" y="53578"/>
                </a:lnTo>
                <a:lnTo>
                  <a:pt x="8930" y="44648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17859"/>
                </a:lnTo>
                <a:lnTo>
                  <a:pt x="71438" y="17859"/>
                </a:lnTo>
                <a:lnTo>
                  <a:pt x="80368" y="35719"/>
                </a:lnTo>
                <a:lnTo>
                  <a:pt x="80368" y="44648"/>
                </a:lnTo>
                <a:lnTo>
                  <a:pt x="80368" y="53578"/>
                </a:lnTo>
                <a:lnTo>
                  <a:pt x="80368" y="62508"/>
                </a:lnTo>
                <a:lnTo>
                  <a:pt x="71438" y="62508"/>
                </a:lnTo>
                <a:lnTo>
                  <a:pt x="71438" y="62508"/>
                </a:lnTo>
                <a:lnTo>
                  <a:pt x="62508" y="62508"/>
                </a:lnTo>
                <a:lnTo>
                  <a:pt x="53578" y="62508"/>
                </a:lnTo>
                <a:lnTo>
                  <a:pt x="44649" y="53578"/>
                </a:lnTo>
                <a:lnTo>
                  <a:pt x="26789" y="53578"/>
                </a:lnTo>
                <a:lnTo>
                  <a:pt x="17860" y="44648"/>
                </a:lnTo>
                <a:lnTo>
                  <a:pt x="893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8930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9" y="35719"/>
                </a:lnTo>
                <a:lnTo>
                  <a:pt x="44649" y="35719"/>
                </a:lnTo>
                <a:lnTo>
                  <a:pt x="35719" y="35719"/>
                </a:lnTo>
                <a:lnTo>
                  <a:pt x="26789" y="3571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134320" y="2035969"/>
            <a:ext cx="1214439" cy="1848446"/>
          </a:xfrm>
          <a:custGeom>
            <a:avLst/>
            <a:gdLst/>
            <a:ahLst/>
            <a:cxnLst/>
            <a:rect l="0" t="0" r="0" b="0"/>
            <a:pathLst>
              <a:path w="1214439" h="1848446">
                <a:moveTo>
                  <a:pt x="35719" y="1741288"/>
                </a:moveTo>
                <a:lnTo>
                  <a:pt x="35719" y="1741288"/>
                </a:lnTo>
                <a:lnTo>
                  <a:pt x="35719" y="1741288"/>
                </a:lnTo>
                <a:lnTo>
                  <a:pt x="35719" y="1741288"/>
                </a:lnTo>
                <a:lnTo>
                  <a:pt x="35719" y="1741288"/>
                </a:lnTo>
                <a:lnTo>
                  <a:pt x="35719" y="1741288"/>
                </a:lnTo>
                <a:lnTo>
                  <a:pt x="35719" y="1741288"/>
                </a:lnTo>
                <a:lnTo>
                  <a:pt x="44649" y="1741288"/>
                </a:lnTo>
                <a:lnTo>
                  <a:pt x="44649" y="1741288"/>
                </a:lnTo>
                <a:lnTo>
                  <a:pt x="53578" y="1741288"/>
                </a:lnTo>
                <a:lnTo>
                  <a:pt x="71438" y="1750218"/>
                </a:lnTo>
                <a:lnTo>
                  <a:pt x="80368" y="1750218"/>
                </a:lnTo>
                <a:lnTo>
                  <a:pt x="98227" y="1750218"/>
                </a:lnTo>
                <a:lnTo>
                  <a:pt x="116086" y="1750218"/>
                </a:lnTo>
                <a:lnTo>
                  <a:pt x="133946" y="1759148"/>
                </a:lnTo>
                <a:lnTo>
                  <a:pt x="160735" y="1759148"/>
                </a:lnTo>
                <a:lnTo>
                  <a:pt x="178594" y="1759148"/>
                </a:lnTo>
                <a:lnTo>
                  <a:pt x="205383" y="1759148"/>
                </a:lnTo>
                <a:lnTo>
                  <a:pt x="232172" y="1759148"/>
                </a:lnTo>
                <a:lnTo>
                  <a:pt x="267891" y="1768077"/>
                </a:lnTo>
                <a:lnTo>
                  <a:pt x="294680" y="1768077"/>
                </a:lnTo>
                <a:lnTo>
                  <a:pt x="330399" y="1768077"/>
                </a:lnTo>
                <a:lnTo>
                  <a:pt x="357188" y="1768077"/>
                </a:lnTo>
                <a:lnTo>
                  <a:pt x="383977" y="1768077"/>
                </a:lnTo>
                <a:lnTo>
                  <a:pt x="410766" y="1768077"/>
                </a:lnTo>
                <a:lnTo>
                  <a:pt x="446485" y="1768077"/>
                </a:lnTo>
                <a:lnTo>
                  <a:pt x="473274" y="1768077"/>
                </a:lnTo>
                <a:lnTo>
                  <a:pt x="500063" y="1777007"/>
                </a:lnTo>
                <a:lnTo>
                  <a:pt x="526852" y="1777007"/>
                </a:lnTo>
                <a:lnTo>
                  <a:pt x="553641" y="1777007"/>
                </a:lnTo>
                <a:lnTo>
                  <a:pt x="580430" y="1777007"/>
                </a:lnTo>
                <a:lnTo>
                  <a:pt x="607219" y="1777007"/>
                </a:lnTo>
                <a:lnTo>
                  <a:pt x="634008" y="1777007"/>
                </a:lnTo>
                <a:lnTo>
                  <a:pt x="660797" y="1777007"/>
                </a:lnTo>
                <a:lnTo>
                  <a:pt x="687586" y="1777007"/>
                </a:lnTo>
                <a:lnTo>
                  <a:pt x="714375" y="1777007"/>
                </a:lnTo>
                <a:lnTo>
                  <a:pt x="741164" y="1777007"/>
                </a:lnTo>
                <a:lnTo>
                  <a:pt x="767953" y="1777007"/>
                </a:lnTo>
                <a:lnTo>
                  <a:pt x="794743" y="1777007"/>
                </a:lnTo>
                <a:lnTo>
                  <a:pt x="821532" y="1777007"/>
                </a:lnTo>
                <a:lnTo>
                  <a:pt x="848321" y="1777007"/>
                </a:lnTo>
                <a:lnTo>
                  <a:pt x="866180" y="1777007"/>
                </a:lnTo>
                <a:lnTo>
                  <a:pt x="892969" y="1777007"/>
                </a:lnTo>
                <a:lnTo>
                  <a:pt x="919758" y="1777007"/>
                </a:lnTo>
                <a:lnTo>
                  <a:pt x="937618" y="1777007"/>
                </a:lnTo>
                <a:lnTo>
                  <a:pt x="955477" y="1777007"/>
                </a:lnTo>
                <a:lnTo>
                  <a:pt x="973336" y="1777007"/>
                </a:lnTo>
                <a:lnTo>
                  <a:pt x="1000125" y="1777007"/>
                </a:lnTo>
                <a:lnTo>
                  <a:pt x="1017985" y="1777007"/>
                </a:lnTo>
                <a:lnTo>
                  <a:pt x="1035844" y="1777007"/>
                </a:lnTo>
                <a:lnTo>
                  <a:pt x="1053703" y="1768077"/>
                </a:lnTo>
                <a:lnTo>
                  <a:pt x="1071563" y="1768077"/>
                </a:lnTo>
                <a:lnTo>
                  <a:pt x="1089422" y="1768077"/>
                </a:lnTo>
                <a:lnTo>
                  <a:pt x="1098352" y="1768077"/>
                </a:lnTo>
                <a:lnTo>
                  <a:pt x="1116211" y="1768077"/>
                </a:lnTo>
                <a:lnTo>
                  <a:pt x="1125141" y="1768077"/>
                </a:lnTo>
                <a:lnTo>
                  <a:pt x="1143000" y="1768077"/>
                </a:lnTo>
                <a:lnTo>
                  <a:pt x="1151930" y="1768077"/>
                </a:lnTo>
                <a:lnTo>
                  <a:pt x="1160860" y="1768077"/>
                </a:lnTo>
                <a:lnTo>
                  <a:pt x="1169789" y="1768077"/>
                </a:lnTo>
                <a:lnTo>
                  <a:pt x="1169789" y="1768077"/>
                </a:lnTo>
                <a:lnTo>
                  <a:pt x="1178719" y="1768077"/>
                </a:lnTo>
                <a:lnTo>
                  <a:pt x="1187649" y="1759148"/>
                </a:lnTo>
                <a:lnTo>
                  <a:pt x="1196578" y="1759148"/>
                </a:lnTo>
                <a:lnTo>
                  <a:pt x="1196578" y="1759148"/>
                </a:lnTo>
                <a:lnTo>
                  <a:pt x="1196578" y="1759148"/>
                </a:lnTo>
                <a:lnTo>
                  <a:pt x="1205508" y="1759148"/>
                </a:lnTo>
                <a:lnTo>
                  <a:pt x="1205508" y="1759148"/>
                </a:lnTo>
                <a:lnTo>
                  <a:pt x="1205508" y="1759148"/>
                </a:lnTo>
                <a:lnTo>
                  <a:pt x="1205508" y="1759148"/>
                </a:lnTo>
                <a:lnTo>
                  <a:pt x="1205508" y="1759148"/>
                </a:lnTo>
                <a:lnTo>
                  <a:pt x="1214438" y="1759148"/>
                </a:lnTo>
                <a:lnTo>
                  <a:pt x="1214438" y="1759148"/>
                </a:lnTo>
                <a:lnTo>
                  <a:pt x="1214438" y="1759148"/>
                </a:lnTo>
                <a:lnTo>
                  <a:pt x="1214438" y="1759148"/>
                </a:lnTo>
                <a:lnTo>
                  <a:pt x="1214438" y="1759148"/>
                </a:lnTo>
                <a:lnTo>
                  <a:pt x="1214438" y="1759148"/>
                </a:lnTo>
                <a:lnTo>
                  <a:pt x="1214438" y="1759148"/>
                </a:lnTo>
                <a:lnTo>
                  <a:pt x="1214438" y="1759148"/>
                </a:lnTo>
                <a:lnTo>
                  <a:pt x="1214438" y="1759148"/>
                </a:lnTo>
                <a:lnTo>
                  <a:pt x="1214438" y="1759148"/>
                </a:lnTo>
                <a:lnTo>
                  <a:pt x="1214438" y="1759148"/>
                </a:lnTo>
                <a:lnTo>
                  <a:pt x="1214438" y="1759148"/>
                </a:lnTo>
                <a:lnTo>
                  <a:pt x="1214438" y="1759148"/>
                </a:lnTo>
                <a:lnTo>
                  <a:pt x="1214438" y="1759148"/>
                </a:lnTo>
                <a:lnTo>
                  <a:pt x="1214438" y="1759148"/>
                </a:lnTo>
                <a:lnTo>
                  <a:pt x="1214438" y="1759148"/>
                </a:lnTo>
                <a:lnTo>
                  <a:pt x="1214438" y="1759148"/>
                </a:lnTo>
                <a:lnTo>
                  <a:pt x="1214438" y="1759148"/>
                </a:lnTo>
                <a:lnTo>
                  <a:pt x="1214438" y="1759148"/>
                </a:lnTo>
                <a:lnTo>
                  <a:pt x="1205508" y="1750218"/>
                </a:lnTo>
                <a:lnTo>
                  <a:pt x="1205508" y="1750218"/>
                </a:lnTo>
                <a:lnTo>
                  <a:pt x="1205508" y="1750218"/>
                </a:lnTo>
                <a:lnTo>
                  <a:pt x="1205508" y="1750218"/>
                </a:lnTo>
                <a:lnTo>
                  <a:pt x="1196578" y="1741288"/>
                </a:lnTo>
                <a:lnTo>
                  <a:pt x="1196578" y="1741288"/>
                </a:lnTo>
                <a:lnTo>
                  <a:pt x="1187649" y="1732359"/>
                </a:lnTo>
                <a:lnTo>
                  <a:pt x="1178719" y="1723429"/>
                </a:lnTo>
                <a:lnTo>
                  <a:pt x="1169789" y="1714499"/>
                </a:lnTo>
                <a:lnTo>
                  <a:pt x="1160860" y="1705570"/>
                </a:lnTo>
                <a:lnTo>
                  <a:pt x="1151930" y="1687710"/>
                </a:lnTo>
                <a:lnTo>
                  <a:pt x="1143000" y="1678781"/>
                </a:lnTo>
                <a:lnTo>
                  <a:pt x="1134071" y="1669851"/>
                </a:lnTo>
                <a:lnTo>
                  <a:pt x="1116211" y="1651992"/>
                </a:lnTo>
                <a:lnTo>
                  <a:pt x="1107282" y="1643062"/>
                </a:lnTo>
                <a:lnTo>
                  <a:pt x="1098352" y="1625202"/>
                </a:lnTo>
                <a:lnTo>
                  <a:pt x="1080493" y="1607343"/>
                </a:lnTo>
                <a:lnTo>
                  <a:pt x="1062633" y="1589484"/>
                </a:lnTo>
                <a:lnTo>
                  <a:pt x="1044774" y="1562695"/>
                </a:lnTo>
                <a:lnTo>
                  <a:pt x="1035844" y="1544835"/>
                </a:lnTo>
                <a:lnTo>
                  <a:pt x="1017985" y="1526976"/>
                </a:lnTo>
                <a:lnTo>
                  <a:pt x="991196" y="1500187"/>
                </a:lnTo>
                <a:lnTo>
                  <a:pt x="973336" y="1482327"/>
                </a:lnTo>
                <a:lnTo>
                  <a:pt x="955477" y="1455538"/>
                </a:lnTo>
                <a:lnTo>
                  <a:pt x="937618" y="1437679"/>
                </a:lnTo>
                <a:lnTo>
                  <a:pt x="919758" y="1410890"/>
                </a:lnTo>
                <a:lnTo>
                  <a:pt x="901899" y="1384101"/>
                </a:lnTo>
                <a:lnTo>
                  <a:pt x="884039" y="1357312"/>
                </a:lnTo>
                <a:lnTo>
                  <a:pt x="866180" y="1321593"/>
                </a:lnTo>
                <a:lnTo>
                  <a:pt x="839391" y="1294804"/>
                </a:lnTo>
                <a:lnTo>
                  <a:pt x="821532" y="1268015"/>
                </a:lnTo>
                <a:lnTo>
                  <a:pt x="803672" y="1241226"/>
                </a:lnTo>
                <a:lnTo>
                  <a:pt x="785813" y="1205507"/>
                </a:lnTo>
                <a:lnTo>
                  <a:pt x="759024" y="1178718"/>
                </a:lnTo>
                <a:lnTo>
                  <a:pt x="741164" y="1142999"/>
                </a:lnTo>
                <a:lnTo>
                  <a:pt x="714375" y="1116210"/>
                </a:lnTo>
                <a:lnTo>
                  <a:pt x="696516" y="1080492"/>
                </a:lnTo>
                <a:lnTo>
                  <a:pt x="669727" y="1053702"/>
                </a:lnTo>
                <a:lnTo>
                  <a:pt x="651868" y="1017984"/>
                </a:lnTo>
                <a:lnTo>
                  <a:pt x="625078" y="982265"/>
                </a:lnTo>
                <a:lnTo>
                  <a:pt x="607219" y="955476"/>
                </a:lnTo>
                <a:lnTo>
                  <a:pt x="580430" y="919757"/>
                </a:lnTo>
                <a:lnTo>
                  <a:pt x="562571" y="884038"/>
                </a:lnTo>
                <a:lnTo>
                  <a:pt x="535782" y="857249"/>
                </a:lnTo>
                <a:lnTo>
                  <a:pt x="508993" y="821531"/>
                </a:lnTo>
                <a:lnTo>
                  <a:pt x="491133" y="794742"/>
                </a:lnTo>
                <a:lnTo>
                  <a:pt x="473274" y="759023"/>
                </a:lnTo>
                <a:lnTo>
                  <a:pt x="446485" y="732234"/>
                </a:lnTo>
                <a:lnTo>
                  <a:pt x="419696" y="696515"/>
                </a:lnTo>
                <a:lnTo>
                  <a:pt x="401836" y="669726"/>
                </a:lnTo>
                <a:lnTo>
                  <a:pt x="375047" y="642937"/>
                </a:lnTo>
                <a:lnTo>
                  <a:pt x="357188" y="607219"/>
                </a:lnTo>
                <a:lnTo>
                  <a:pt x="330399" y="580429"/>
                </a:lnTo>
                <a:lnTo>
                  <a:pt x="303610" y="544711"/>
                </a:lnTo>
                <a:lnTo>
                  <a:pt x="285750" y="517922"/>
                </a:lnTo>
                <a:lnTo>
                  <a:pt x="267891" y="491133"/>
                </a:lnTo>
                <a:lnTo>
                  <a:pt x="250032" y="464344"/>
                </a:lnTo>
                <a:lnTo>
                  <a:pt x="223243" y="437554"/>
                </a:lnTo>
                <a:lnTo>
                  <a:pt x="205383" y="410765"/>
                </a:lnTo>
                <a:lnTo>
                  <a:pt x="187524" y="383976"/>
                </a:lnTo>
                <a:lnTo>
                  <a:pt x="169664" y="357187"/>
                </a:lnTo>
                <a:lnTo>
                  <a:pt x="160735" y="330398"/>
                </a:lnTo>
                <a:lnTo>
                  <a:pt x="142875" y="303609"/>
                </a:lnTo>
                <a:lnTo>
                  <a:pt x="133946" y="276820"/>
                </a:lnTo>
                <a:lnTo>
                  <a:pt x="125016" y="258960"/>
                </a:lnTo>
                <a:lnTo>
                  <a:pt x="116086" y="232171"/>
                </a:lnTo>
                <a:lnTo>
                  <a:pt x="98227" y="214312"/>
                </a:lnTo>
                <a:lnTo>
                  <a:pt x="89297" y="187523"/>
                </a:lnTo>
                <a:lnTo>
                  <a:pt x="80368" y="169664"/>
                </a:lnTo>
                <a:lnTo>
                  <a:pt x="71438" y="151804"/>
                </a:lnTo>
                <a:lnTo>
                  <a:pt x="62508" y="133945"/>
                </a:lnTo>
                <a:lnTo>
                  <a:pt x="53578" y="116085"/>
                </a:lnTo>
                <a:lnTo>
                  <a:pt x="44649" y="107156"/>
                </a:lnTo>
                <a:lnTo>
                  <a:pt x="35719" y="89296"/>
                </a:lnTo>
                <a:lnTo>
                  <a:pt x="26789" y="71437"/>
                </a:lnTo>
                <a:lnTo>
                  <a:pt x="26789" y="62507"/>
                </a:lnTo>
                <a:lnTo>
                  <a:pt x="17860" y="44648"/>
                </a:lnTo>
                <a:lnTo>
                  <a:pt x="17860" y="35718"/>
                </a:lnTo>
                <a:lnTo>
                  <a:pt x="8930" y="26789"/>
                </a:lnTo>
                <a:lnTo>
                  <a:pt x="893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8930" y="71437"/>
                </a:lnTo>
                <a:lnTo>
                  <a:pt x="8930" y="89296"/>
                </a:lnTo>
                <a:lnTo>
                  <a:pt x="8930" y="107156"/>
                </a:lnTo>
                <a:lnTo>
                  <a:pt x="8930" y="133945"/>
                </a:lnTo>
                <a:lnTo>
                  <a:pt x="8930" y="160734"/>
                </a:lnTo>
                <a:lnTo>
                  <a:pt x="17860" y="187523"/>
                </a:lnTo>
                <a:lnTo>
                  <a:pt x="17860" y="214312"/>
                </a:lnTo>
                <a:lnTo>
                  <a:pt x="17860" y="241101"/>
                </a:lnTo>
                <a:lnTo>
                  <a:pt x="17860" y="276820"/>
                </a:lnTo>
                <a:lnTo>
                  <a:pt x="17860" y="312539"/>
                </a:lnTo>
                <a:lnTo>
                  <a:pt x="26789" y="348257"/>
                </a:lnTo>
                <a:lnTo>
                  <a:pt x="26789" y="383976"/>
                </a:lnTo>
                <a:lnTo>
                  <a:pt x="26789" y="428625"/>
                </a:lnTo>
                <a:lnTo>
                  <a:pt x="26789" y="464344"/>
                </a:lnTo>
                <a:lnTo>
                  <a:pt x="26789" y="508992"/>
                </a:lnTo>
                <a:lnTo>
                  <a:pt x="26789" y="544711"/>
                </a:lnTo>
                <a:lnTo>
                  <a:pt x="26789" y="589359"/>
                </a:lnTo>
                <a:lnTo>
                  <a:pt x="35719" y="634008"/>
                </a:lnTo>
                <a:lnTo>
                  <a:pt x="35719" y="678656"/>
                </a:lnTo>
                <a:lnTo>
                  <a:pt x="35719" y="723304"/>
                </a:lnTo>
                <a:lnTo>
                  <a:pt x="35719" y="767952"/>
                </a:lnTo>
                <a:lnTo>
                  <a:pt x="44649" y="812601"/>
                </a:lnTo>
                <a:lnTo>
                  <a:pt x="44649" y="866179"/>
                </a:lnTo>
                <a:lnTo>
                  <a:pt x="53578" y="910827"/>
                </a:lnTo>
                <a:lnTo>
                  <a:pt x="53578" y="955476"/>
                </a:lnTo>
                <a:lnTo>
                  <a:pt x="53578" y="1000124"/>
                </a:lnTo>
                <a:lnTo>
                  <a:pt x="62508" y="1044773"/>
                </a:lnTo>
                <a:lnTo>
                  <a:pt x="62508" y="1089421"/>
                </a:lnTo>
                <a:lnTo>
                  <a:pt x="71438" y="1134070"/>
                </a:lnTo>
                <a:lnTo>
                  <a:pt x="71438" y="1178718"/>
                </a:lnTo>
                <a:lnTo>
                  <a:pt x="71438" y="1214437"/>
                </a:lnTo>
                <a:lnTo>
                  <a:pt x="80368" y="1259085"/>
                </a:lnTo>
                <a:lnTo>
                  <a:pt x="80368" y="1303734"/>
                </a:lnTo>
                <a:lnTo>
                  <a:pt x="80368" y="1339452"/>
                </a:lnTo>
                <a:lnTo>
                  <a:pt x="89297" y="1375171"/>
                </a:lnTo>
                <a:lnTo>
                  <a:pt x="89297" y="1419820"/>
                </a:lnTo>
                <a:lnTo>
                  <a:pt x="89297" y="1455538"/>
                </a:lnTo>
                <a:lnTo>
                  <a:pt x="98227" y="1482327"/>
                </a:lnTo>
                <a:lnTo>
                  <a:pt x="98227" y="1518046"/>
                </a:lnTo>
                <a:lnTo>
                  <a:pt x="98227" y="1553765"/>
                </a:lnTo>
                <a:lnTo>
                  <a:pt x="98227" y="1580554"/>
                </a:lnTo>
                <a:lnTo>
                  <a:pt x="98227" y="1607343"/>
                </a:lnTo>
                <a:lnTo>
                  <a:pt x="98227" y="1634132"/>
                </a:lnTo>
                <a:lnTo>
                  <a:pt x="98227" y="1660921"/>
                </a:lnTo>
                <a:lnTo>
                  <a:pt x="98227" y="1678781"/>
                </a:lnTo>
                <a:lnTo>
                  <a:pt x="98227" y="1705570"/>
                </a:lnTo>
                <a:lnTo>
                  <a:pt x="107157" y="1723429"/>
                </a:lnTo>
                <a:lnTo>
                  <a:pt x="107157" y="1741288"/>
                </a:lnTo>
                <a:lnTo>
                  <a:pt x="107157" y="1759148"/>
                </a:lnTo>
                <a:lnTo>
                  <a:pt x="116086" y="1777007"/>
                </a:lnTo>
                <a:lnTo>
                  <a:pt x="116086" y="1785937"/>
                </a:lnTo>
                <a:lnTo>
                  <a:pt x="116086" y="1803796"/>
                </a:lnTo>
                <a:lnTo>
                  <a:pt x="116086" y="1812726"/>
                </a:lnTo>
                <a:lnTo>
                  <a:pt x="116086" y="1821656"/>
                </a:lnTo>
                <a:lnTo>
                  <a:pt x="116086" y="1830585"/>
                </a:lnTo>
                <a:lnTo>
                  <a:pt x="116086" y="1830585"/>
                </a:lnTo>
                <a:lnTo>
                  <a:pt x="116086" y="1839515"/>
                </a:lnTo>
                <a:lnTo>
                  <a:pt x="116086" y="1839515"/>
                </a:lnTo>
                <a:lnTo>
                  <a:pt x="116086" y="1848445"/>
                </a:lnTo>
                <a:lnTo>
                  <a:pt x="116086" y="1848445"/>
                </a:lnTo>
                <a:lnTo>
                  <a:pt x="116086" y="18484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491758" y="2321719"/>
            <a:ext cx="107157" cy="89297"/>
          </a:xfrm>
          <a:custGeom>
            <a:avLst/>
            <a:gdLst/>
            <a:ahLst/>
            <a:cxnLst/>
            <a:rect l="0" t="0" r="0" b="0"/>
            <a:pathLst>
              <a:path w="107157" h="89297">
                <a:moveTo>
                  <a:pt x="26789" y="53578"/>
                </a:moveTo>
                <a:lnTo>
                  <a:pt x="26789" y="53578"/>
                </a:lnTo>
                <a:lnTo>
                  <a:pt x="26789" y="53578"/>
                </a:lnTo>
                <a:lnTo>
                  <a:pt x="26789" y="62507"/>
                </a:lnTo>
                <a:lnTo>
                  <a:pt x="26789" y="62507"/>
                </a:lnTo>
                <a:lnTo>
                  <a:pt x="26789" y="62507"/>
                </a:lnTo>
                <a:lnTo>
                  <a:pt x="26789" y="71437"/>
                </a:lnTo>
                <a:lnTo>
                  <a:pt x="17859" y="7143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0" y="71437"/>
                </a:lnTo>
                <a:lnTo>
                  <a:pt x="0" y="62507"/>
                </a:lnTo>
                <a:lnTo>
                  <a:pt x="8930" y="53578"/>
                </a:lnTo>
                <a:lnTo>
                  <a:pt x="17859" y="44648"/>
                </a:lnTo>
                <a:lnTo>
                  <a:pt x="26789" y="35718"/>
                </a:lnTo>
                <a:lnTo>
                  <a:pt x="35719" y="17859"/>
                </a:lnTo>
                <a:lnTo>
                  <a:pt x="44648" y="8929"/>
                </a:lnTo>
                <a:lnTo>
                  <a:pt x="53578" y="8929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8929"/>
                </a:lnTo>
                <a:lnTo>
                  <a:pt x="107156" y="8929"/>
                </a:lnTo>
                <a:lnTo>
                  <a:pt x="107156" y="26789"/>
                </a:lnTo>
                <a:lnTo>
                  <a:pt x="107156" y="35718"/>
                </a:lnTo>
                <a:lnTo>
                  <a:pt x="107156" y="53578"/>
                </a:lnTo>
                <a:lnTo>
                  <a:pt x="98226" y="62507"/>
                </a:lnTo>
                <a:lnTo>
                  <a:pt x="89297" y="71437"/>
                </a:lnTo>
                <a:lnTo>
                  <a:pt x="80367" y="80367"/>
                </a:lnTo>
                <a:lnTo>
                  <a:pt x="71437" y="80367"/>
                </a:lnTo>
                <a:lnTo>
                  <a:pt x="62508" y="80367"/>
                </a:lnTo>
                <a:lnTo>
                  <a:pt x="53578" y="80367"/>
                </a:lnTo>
                <a:lnTo>
                  <a:pt x="44648" y="71437"/>
                </a:lnTo>
                <a:lnTo>
                  <a:pt x="35719" y="71437"/>
                </a:lnTo>
                <a:lnTo>
                  <a:pt x="26789" y="62507"/>
                </a:lnTo>
                <a:lnTo>
                  <a:pt x="17859" y="53578"/>
                </a:lnTo>
                <a:lnTo>
                  <a:pt x="8930" y="44648"/>
                </a:lnTo>
                <a:lnTo>
                  <a:pt x="8930" y="35718"/>
                </a:lnTo>
                <a:lnTo>
                  <a:pt x="8930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8" y="17859"/>
                </a:lnTo>
                <a:lnTo>
                  <a:pt x="62508" y="17859"/>
                </a:lnTo>
                <a:lnTo>
                  <a:pt x="71437" y="26789"/>
                </a:lnTo>
                <a:lnTo>
                  <a:pt x="80367" y="35718"/>
                </a:lnTo>
                <a:lnTo>
                  <a:pt x="89297" y="53578"/>
                </a:lnTo>
                <a:lnTo>
                  <a:pt x="89297" y="62507"/>
                </a:lnTo>
                <a:lnTo>
                  <a:pt x="89297" y="71437"/>
                </a:lnTo>
                <a:lnTo>
                  <a:pt x="89297" y="80367"/>
                </a:lnTo>
                <a:lnTo>
                  <a:pt x="89297" y="89296"/>
                </a:lnTo>
                <a:lnTo>
                  <a:pt x="80367" y="89296"/>
                </a:lnTo>
                <a:lnTo>
                  <a:pt x="71437" y="89296"/>
                </a:lnTo>
                <a:lnTo>
                  <a:pt x="62508" y="89296"/>
                </a:lnTo>
                <a:lnTo>
                  <a:pt x="44648" y="89296"/>
                </a:lnTo>
                <a:lnTo>
                  <a:pt x="35719" y="80367"/>
                </a:lnTo>
                <a:lnTo>
                  <a:pt x="17859" y="71437"/>
                </a:lnTo>
                <a:lnTo>
                  <a:pt x="17859" y="71437"/>
                </a:lnTo>
                <a:lnTo>
                  <a:pt x="8930" y="62507"/>
                </a:lnTo>
                <a:lnTo>
                  <a:pt x="8930" y="53578"/>
                </a:lnTo>
                <a:lnTo>
                  <a:pt x="17859" y="44648"/>
                </a:lnTo>
                <a:lnTo>
                  <a:pt x="26789" y="35718"/>
                </a:lnTo>
                <a:lnTo>
                  <a:pt x="44648" y="35718"/>
                </a:lnTo>
                <a:lnTo>
                  <a:pt x="53578" y="35718"/>
                </a:lnTo>
                <a:lnTo>
                  <a:pt x="71437" y="35718"/>
                </a:lnTo>
                <a:lnTo>
                  <a:pt x="80367" y="44648"/>
                </a:lnTo>
                <a:lnTo>
                  <a:pt x="89297" y="44648"/>
                </a:lnTo>
                <a:lnTo>
                  <a:pt x="89297" y="53578"/>
                </a:lnTo>
                <a:lnTo>
                  <a:pt x="89297" y="62507"/>
                </a:lnTo>
                <a:lnTo>
                  <a:pt x="89297" y="62507"/>
                </a:lnTo>
                <a:lnTo>
                  <a:pt x="89297" y="62507"/>
                </a:lnTo>
                <a:lnTo>
                  <a:pt x="80367" y="62507"/>
                </a:lnTo>
                <a:lnTo>
                  <a:pt x="71437" y="62507"/>
                </a:lnTo>
                <a:lnTo>
                  <a:pt x="62508" y="62507"/>
                </a:lnTo>
                <a:lnTo>
                  <a:pt x="44648" y="53578"/>
                </a:lnTo>
                <a:lnTo>
                  <a:pt x="35719" y="53578"/>
                </a:lnTo>
                <a:lnTo>
                  <a:pt x="26789" y="44648"/>
                </a:lnTo>
                <a:lnTo>
                  <a:pt x="17859" y="4464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26789"/>
                </a:lnTo>
                <a:lnTo>
                  <a:pt x="8930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518547" y="3178968"/>
            <a:ext cx="89298" cy="71439"/>
          </a:xfrm>
          <a:custGeom>
            <a:avLst/>
            <a:gdLst/>
            <a:ahLst/>
            <a:cxnLst/>
            <a:rect l="0" t="0" r="0" b="0"/>
            <a:pathLst>
              <a:path w="89298" h="71439">
                <a:moveTo>
                  <a:pt x="35719" y="53578"/>
                </a:moveTo>
                <a:lnTo>
                  <a:pt x="3571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17859" y="62508"/>
                </a:lnTo>
                <a:lnTo>
                  <a:pt x="17859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53578"/>
                </a:lnTo>
                <a:lnTo>
                  <a:pt x="0" y="53578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8930" y="26789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44648" y="8930"/>
                </a:lnTo>
                <a:lnTo>
                  <a:pt x="53578" y="8930"/>
                </a:lnTo>
                <a:lnTo>
                  <a:pt x="62508" y="17860"/>
                </a:lnTo>
                <a:lnTo>
                  <a:pt x="71437" y="26789"/>
                </a:lnTo>
                <a:lnTo>
                  <a:pt x="71437" y="35719"/>
                </a:lnTo>
                <a:lnTo>
                  <a:pt x="71437" y="44649"/>
                </a:lnTo>
                <a:lnTo>
                  <a:pt x="62508" y="53578"/>
                </a:lnTo>
                <a:lnTo>
                  <a:pt x="53578" y="62508"/>
                </a:lnTo>
                <a:lnTo>
                  <a:pt x="44648" y="62508"/>
                </a:lnTo>
                <a:lnTo>
                  <a:pt x="44648" y="71438"/>
                </a:lnTo>
                <a:lnTo>
                  <a:pt x="35719" y="62508"/>
                </a:lnTo>
                <a:lnTo>
                  <a:pt x="26789" y="62508"/>
                </a:lnTo>
                <a:lnTo>
                  <a:pt x="17859" y="62508"/>
                </a:lnTo>
                <a:lnTo>
                  <a:pt x="17859" y="53578"/>
                </a:lnTo>
                <a:lnTo>
                  <a:pt x="8930" y="44649"/>
                </a:lnTo>
                <a:lnTo>
                  <a:pt x="8930" y="35719"/>
                </a:lnTo>
                <a:lnTo>
                  <a:pt x="17859" y="26789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71437" y="17860"/>
                </a:lnTo>
                <a:lnTo>
                  <a:pt x="80367" y="17860"/>
                </a:lnTo>
                <a:lnTo>
                  <a:pt x="89297" y="35719"/>
                </a:lnTo>
                <a:lnTo>
                  <a:pt x="89297" y="35719"/>
                </a:lnTo>
                <a:lnTo>
                  <a:pt x="89297" y="44649"/>
                </a:lnTo>
                <a:lnTo>
                  <a:pt x="89297" y="53578"/>
                </a:lnTo>
                <a:lnTo>
                  <a:pt x="80367" y="62508"/>
                </a:lnTo>
                <a:lnTo>
                  <a:pt x="80367" y="62508"/>
                </a:lnTo>
                <a:lnTo>
                  <a:pt x="71437" y="62508"/>
                </a:lnTo>
                <a:lnTo>
                  <a:pt x="53578" y="62508"/>
                </a:lnTo>
                <a:lnTo>
                  <a:pt x="44648" y="53578"/>
                </a:lnTo>
                <a:lnTo>
                  <a:pt x="35719" y="53578"/>
                </a:lnTo>
                <a:lnTo>
                  <a:pt x="26789" y="44649"/>
                </a:lnTo>
                <a:lnTo>
                  <a:pt x="17859" y="44649"/>
                </a:lnTo>
                <a:lnTo>
                  <a:pt x="17859" y="35719"/>
                </a:lnTo>
                <a:lnTo>
                  <a:pt x="17859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090047" y="3196828"/>
            <a:ext cx="80368" cy="53579"/>
          </a:xfrm>
          <a:custGeom>
            <a:avLst/>
            <a:gdLst/>
            <a:ahLst/>
            <a:cxnLst/>
            <a:rect l="0" t="0" r="0" b="0"/>
            <a:pathLst>
              <a:path w="80368" h="53579">
                <a:moveTo>
                  <a:pt x="17859" y="44648"/>
                </a:move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35718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8929"/>
                </a:lnTo>
                <a:lnTo>
                  <a:pt x="35719" y="8929"/>
                </a:lnTo>
                <a:lnTo>
                  <a:pt x="44648" y="8929"/>
                </a:lnTo>
                <a:lnTo>
                  <a:pt x="53578" y="8929"/>
                </a:lnTo>
                <a:lnTo>
                  <a:pt x="62508" y="8929"/>
                </a:lnTo>
                <a:lnTo>
                  <a:pt x="62508" y="17859"/>
                </a:lnTo>
                <a:lnTo>
                  <a:pt x="71437" y="17859"/>
                </a:lnTo>
                <a:lnTo>
                  <a:pt x="71437" y="26789"/>
                </a:lnTo>
                <a:lnTo>
                  <a:pt x="62508" y="35718"/>
                </a:lnTo>
                <a:lnTo>
                  <a:pt x="62508" y="44648"/>
                </a:lnTo>
                <a:lnTo>
                  <a:pt x="53578" y="44648"/>
                </a:lnTo>
                <a:lnTo>
                  <a:pt x="44648" y="53578"/>
                </a:lnTo>
                <a:lnTo>
                  <a:pt x="35719" y="53578"/>
                </a:lnTo>
                <a:lnTo>
                  <a:pt x="26789" y="53578"/>
                </a:lnTo>
                <a:lnTo>
                  <a:pt x="17859" y="44648"/>
                </a:lnTo>
                <a:lnTo>
                  <a:pt x="8930" y="44648"/>
                </a:lnTo>
                <a:lnTo>
                  <a:pt x="8930" y="35718"/>
                </a:lnTo>
                <a:lnTo>
                  <a:pt x="0" y="35718"/>
                </a:lnTo>
                <a:lnTo>
                  <a:pt x="0" y="26789"/>
                </a:lnTo>
                <a:lnTo>
                  <a:pt x="0" y="17859"/>
                </a:lnTo>
                <a:lnTo>
                  <a:pt x="8930" y="8929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8929"/>
                </a:lnTo>
                <a:lnTo>
                  <a:pt x="71437" y="8929"/>
                </a:lnTo>
                <a:lnTo>
                  <a:pt x="71437" y="17859"/>
                </a:lnTo>
                <a:lnTo>
                  <a:pt x="80367" y="17859"/>
                </a:lnTo>
                <a:lnTo>
                  <a:pt x="80367" y="26789"/>
                </a:lnTo>
                <a:lnTo>
                  <a:pt x="80367" y="35718"/>
                </a:lnTo>
                <a:lnTo>
                  <a:pt x="71437" y="44648"/>
                </a:lnTo>
                <a:lnTo>
                  <a:pt x="71437" y="53578"/>
                </a:lnTo>
                <a:lnTo>
                  <a:pt x="62508" y="53578"/>
                </a:lnTo>
                <a:lnTo>
                  <a:pt x="53578" y="53578"/>
                </a:lnTo>
                <a:lnTo>
                  <a:pt x="53578" y="53578"/>
                </a:lnTo>
                <a:lnTo>
                  <a:pt x="44648" y="53578"/>
                </a:lnTo>
                <a:lnTo>
                  <a:pt x="35719" y="44648"/>
                </a:lnTo>
                <a:lnTo>
                  <a:pt x="26789" y="44648"/>
                </a:lnTo>
                <a:lnTo>
                  <a:pt x="17859" y="35718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527477" y="2339578"/>
            <a:ext cx="616149" cy="892969"/>
          </a:xfrm>
          <a:custGeom>
            <a:avLst/>
            <a:gdLst/>
            <a:ahLst/>
            <a:cxnLst/>
            <a:rect l="0" t="0" r="0" b="0"/>
            <a:pathLst>
              <a:path w="616149" h="89296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60735"/>
                </a:lnTo>
                <a:lnTo>
                  <a:pt x="0" y="187524"/>
                </a:lnTo>
                <a:lnTo>
                  <a:pt x="0" y="214313"/>
                </a:lnTo>
                <a:lnTo>
                  <a:pt x="0" y="250031"/>
                </a:lnTo>
                <a:lnTo>
                  <a:pt x="0" y="276820"/>
                </a:lnTo>
                <a:lnTo>
                  <a:pt x="0" y="303610"/>
                </a:lnTo>
                <a:lnTo>
                  <a:pt x="0" y="339328"/>
                </a:lnTo>
                <a:lnTo>
                  <a:pt x="0" y="366117"/>
                </a:lnTo>
                <a:lnTo>
                  <a:pt x="0" y="401836"/>
                </a:lnTo>
                <a:lnTo>
                  <a:pt x="0" y="437555"/>
                </a:lnTo>
                <a:lnTo>
                  <a:pt x="8929" y="464343"/>
                </a:lnTo>
                <a:lnTo>
                  <a:pt x="8929" y="500062"/>
                </a:lnTo>
                <a:lnTo>
                  <a:pt x="8929" y="526851"/>
                </a:lnTo>
                <a:lnTo>
                  <a:pt x="8929" y="553640"/>
                </a:lnTo>
                <a:lnTo>
                  <a:pt x="8929" y="580429"/>
                </a:lnTo>
                <a:lnTo>
                  <a:pt x="8929" y="607218"/>
                </a:lnTo>
                <a:lnTo>
                  <a:pt x="17859" y="642937"/>
                </a:lnTo>
                <a:lnTo>
                  <a:pt x="17859" y="669726"/>
                </a:lnTo>
                <a:lnTo>
                  <a:pt x="17859" y="696515"/>
                </a:lnTo>
                <a:lnTo>
                  <a:pt x="17859" y="714375"/>
                </a:lnTo>
                <a:lnTo>
                  <a:pt x="17859" y="741164"/>
                </a:lnTo>
                <a:lnTo>
                  <a:pt x="17859" y="759023"/>
                </a:lnTo>
                <a:lnTo>
                  <a:pt x="17859" y="776883"/>
                </a:lnTo>
                <a:lnTo>
                  <a:pt x="17859" y="794742"/>
                </a:lnTo>
                <a:lnTo>
                  <a:pt x="17859" y="803672"/>
                </a:lnTo>
                <a:lnTo>
                  <a:pt x="17859" y="812601"/>
                </a:lnTo>
                <a:lnTo>
                  <a:pt x="26789" y="821531"/>
                </a:lnTo>
                <a:lnTo>
                  <a:pt x="26789" y="830461"/>
                </a:lnTo>
                <a:lnTo>
                  <a:pt x="26789" y="839390"/>
                </a:lnTo>
                <a:lnTo>
                  <a:pt x="26789" y="839390"/>
                </a:lnTo>
                <a:lnTo>
                  <a:pt x="35718" y="848320"/>
                </a:lnTo>
                <a:lnTo>
                  <a:pt x="35718" y="848320"/>
                </a:lnTo>
                <a:lnTo>
                  <a:pt x="35718" y="848320"/>
                </a:lnTo>
                <a:lnTo>
                  <a:pt x="35718" y="848320"/>
                </a:lnTo>
                <a:lnTo>
                  <a:pt x="35718" y="848320"/>
                </a:lnTo>
                <a:lnTo>
                  <a:pt x="35718" y="857250"/>
                </a:lnTo>
                <a:lnTo>
                  <a:pt x="35718" y="857250"/>
                </a:lnTo>
                <a:lnTo>
                  <a:pt x="35718" y="857250"/>
                </a:lnTo>
                <a:lnTo>
                  <a:pt x="44648" y="857250"/>
                </a:lnTo>
                <a:lnTo>
                  <a:pt x="44648" y="866179"/>
                </a:lnTo>
                <a:lnTo>
                  <a:pt x="44648" y="866179"/>
                </a:lnTo>
                <a:lnTo>
                  <a:pt x="53578" y="866179"/>
                </a:lnTo>
                <a:lnTo>
                  <a:pt x="53578" y="875109"/>
                </a:lnTo>
                <a:lnTo>
                  <a:pt x="62507" y="875109"/>
                </a:lnTo>
                <a:lnTo>
                  <a:pt x="62507" y="875109"/>
                </a:lnTo>
                <a:lnTo>
                  <a:pt x="62507" y="875109"/>
                </a:lnTo>
                <a:lnTo>
                  <a:pt x="71437" y="875109"/>
                </a:lnTo>
                <a:lnTo>
                  <a:pt x="71437" y="875109"/>
                </a:lnTo>
                <a:lnTo>
                  <a:pt x="80367" y="875109"/>
                </a:lnTo>
                <a:lnTo>
                  <a:pt x="89296" y="875109"/>
                </a:lnTo>
                <a:lnTo>
                  <a:pt x="98226" y="875109"/>
                </a:lnTo>
                <a:lnTo>
                  <a:pt x="116086" y="875109"/>
                </a:lnTo>
                <a:lnTo>
                  <a:pt x="125015" y="875109"/>
                </a:lnTo>
                <a:lnTo>
                  <a:pt x="142875" y="875109"/>
                </a:lnTo>
                <a:lnTo>
                  <a:pt x="160734" y="875109"/>
                </a:lnTo>
                <a:lnTo>
                  <a:pt x="187523" y="875109"/>
                </a:lnTo>
                <a:lnTo>
                  <a:pt x="205382" y="875109"/>
                </a:lnTo>
                <a:lnTo>
                  <a:pt x="223242" y="884039"/>
                </a:lnTo>
                <a:lnTo>
                  <a:pt x="250031" y="884039"/>
                </a:lnTo>
                <a:lnTo>
                  <a:pt x="276820" y="884039"/>
                </a:lnTo>
                <a:lnTo>
                  <a:pt x="294679" y="884039"/>
                </a:lnTo>
                <a:lnTo>
                  <a:pt x="321468" y="884039"/>
                </a:lnTo>
                <a:lnTo>
                  <a:pt x="348257" y="884039"/>
                </a:lnTo>
                <a:lnTo>
                  <a:pt x="375046" y="884039"/>
                </a:lnTo>
                <a:lnTo>
                  <a:pt x="392906" y="884039"/>
                </a:lnTo>
                <a:lnTo>
                  <a:pt x="419695" y="884039"/>
                </a:lnTo>
                <a:lnTo>
                  <a:pt x="437554" y="892968"/>
                </a:lnTo>
                <a:lnTo>
                  <a:pt x="455414" y="892968"/>
                </a:lnTo>
                <a:lnTo>
                  <a:pt x="473273" y="892968"/>
                </a:lnTo>
                <a:lnTo>
                  <a:pt x="491132" y="892968"/>
                </a:lnTo>
                <a:lnTo>
                  <a:pt x="508992" y="892968"/>
                </a:lnTo>
                <a:lnTo>
                  <a:pt x="526851" y="892968"/>
                </a:lnTo>
                <a:lnTo>
                  <a:pt x="544711" y="892968"/>
                </a:lnTo>
                <a:lnTo>
                  <a:pt x="553640" y="892968"/>
                </a:lnTo>
                <a:lnTo>
                  <a:pt x="562570" y="892968"/>
                </a:lnTo>
                <a:lnTo>
                  <a:pt x="571500" y="892968"/>
                </a:lnTo>
                <a:lnTo>
                  <a:pt x="580429" y="892968"/>
                </a:lnTo>
                <a:lnTo>
                  <a:pt x="589359" y="892968"/>
                </a:lnTo>
                <a:lnTo>
                  <a:pt x="598289" y="892968"/>
                </a:lnTo>
                <a:lnTo>
                  <a:pt x="607218" y="892968"/>
                </a:lnTo>
                <a:lnTo>
                  <a:pt x="607218" y="892968"/>
                </a:lnTo>
                <a:lnTo>
                  <a:pt x="616148" y="892968"/>
                </a:lnTo>
                <a:lnTo>
                  <a:pt x="616148" y="892968"/>
                </a:lnTo>
                <a:lnTo>
                  <a:pt x="616148" y="892968"/>
                </a:lnTo>
                <a:lnTo>
                  <a:pt x="616148" y="892968"/>
                </a:lnTo>
                <a:lnTo>
                  <a:pt x="616148" y="892968"/>
                </a:lnTo>
                <a:lnTo>
                  <a:pt x="616148" y="892968"/>
                </a:lnTo>
                <a:lnTo>
                  <a:pt x="616148" y="892968"/>
                </a:lnTo>
                <a:lnTo>
                  <a:pt x="616148" y="884039"/>
                </a:lnTo>
                <a:lnTo>
                  <a:pt x="607218" y="884039"/>
                </a:lnTo>
                <a:lnTo>
                  <a:pt x="607218" y="884039"/>
                </a:lnTo>
                <a:lnTo>
                  <a:pt x="607218" y="875109"/>
                </a:lnTo>
                <a:lnTo>
                  <a:pt x="607218" y="875109"/>
                </a:lnTo>
                <a:lnTo>
                  <a:pt x="607218" y="866179"/>
                </a:lnTo>
                <a:lnTo>
                  <a:pt x="598289" y="857250"/>
                </a:lnTo>
                <a:lnTo>
                  <a:pt x="598289" y="848320"/>
                </a:lnTo>
                <a:lnTo>
                  <a:pt x="598289" y="839390"/>
                </a:lnTo>
                <a:lnTo>
                  <a:pt x="589359" y="830461"/>
                </a:lnTo>
                <a:lnTo>
                  <a:pt x="589359" y="821531"/>
                </a:lnTo>
                <a:lnTo>
                  <a:pt x="580429" y="803672"/>
                </a:lnTo>
                <a:lnTo>
                  <a:pt x="571500" y="794742"/>
                </a:lnTo>
                <a:lnTo>
                  <a:pt x="562570" y="776883"/>
                </a:lnTo>
                <a:lnTo>
                  <a:pt x="553640" y="767953"/>
                </a:lnTo>
                <a:lnTo>
                  <a:pt x="544711" y="750093"/>
                </a:lnTo>
                <a:lnTo>
                  <a:pt x="526851" y="732234"/>
                </a:lnTo>
                <a:lnTo>
                  <a:pt x="517921" y="714375"/>
                </a:lnTo>
                <a:lnTo>
                  <a:pt x="508992" y="696515"/>
                </a:lnTo>
                <a:lnTo>
                  <a:pt x="491132" y="678656"/>
                </a:lnTo>
                <a:lnTo>
                  <a:pt x="473273" y="651867"/>
                </a:lnTo>
                <a:lnTo>
                  <a:pt x="464343" y="634008"/>
                </a:lnTo>
                <a:lnTo>
                  <a:pt x="446484" y="616148"/>
                </a:lnTo>
                <a:lnTo>
                  <a:pt x="428625" y="589359"/>
                </a:lnTo>
                <a:lnTo>
                  <a:pt x="419695" y="571500"/>
                </a:lnTo>
                <a:lnTo>
                  <a:pt x="401836" y="553640"/>
                </a:lnTo>
                <a:lnTo>
                  <a:pt x="383976" y="526851"/>
                </a:lnTo>
                <a:lnTo>
                  <a:pt x="366117" y="508992"/>
                </a:lnTo>
                <a:lnTo>
                  <a:pt x="348257" y="491133"/>
                </a:lnTo>
                <a:lnTo>
                  <a:pt x="330398" y="464343"/>
                </a:lnTo>
                <a:lnTo>
                  <a:pt x="321468" y="437555"/>
                </a:lnTo>
                <a:lnTo>
                  <a:pt x="303609" y="419695"/>
                </a:lnTo>
                <a:lnTo>
                  <a:pt x="285750" y="392906"/>
                </a:lnTo>
                <a:lnTo>
                  <a:pt x="276820" y="375047"/>
                </a:lnTo>
                <a:lnTo>
                  <a:pt x="258961" y="357188"/>
                </a:lnTo>
                <a:lnTo>
                  <a:pt x="250031" y="330399"/>
                </a:lnTo>
                <a:lnTo>
                  <a:pt x="232171" y="312539"/>
                </a:lnTo>
                <a:lnTo>
                  <a:pt x="214312" y="285750"/>
                </a:lnTo>
                <a:lnTo>
                  <a:pt x="205382" y="267891"/>
                </a:lnTo>
                <a:lnTo>
                  <a:pt x="187523" y="250031"/>
                </a:lnTo>
                <a:lnTo>
                  <a:pt x="169664" y="223242"/>
                </a:lnTo>
                <a:lnTo>
                  <a:pt x="160734" y="205383"/>
                </a:lnTo>
                <a:lnTo>
                  <a:pt x="142875" y="187524"/>
                </a:lnTo>
                <a:lnTo>
                  <a:pt x="133945" y="160735"/>
                </a:lnTo>
                <a:lnTo>
                  <a:pt x="116086" y="142875"/>
                </a:lnTo>
                <a:lnTo>
                  <a:pt x="107156" y="125016"/>
                </a:lnTo>
                <a:lnTo>
                  <a:pt x="98226" y="107156"/>
                </a:lnTo>
                <a:lnTo>
                  <a:pt x="89296" y="98226"/>
                </a:lnTo>
                <a:lnTo>
                  <a:pt x="71437" y="80367"/>
                </a:lnTo>
                <a:lnTo>
                  <a:pt x="62507" y="62508"/>
                </a:lnTo>
                <a:lnTo>
                  <a:pt x="53578" y="53578"/>
                </a:lnTo>
                <a:lnTo>
                  <a:pt x="44648" y="44648"/>
                </a:lnTo>
                <a:lnTo>
                  <a:pt x="35718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206258" y="4339828"/>
            <a:ext cx="98227" cy="80368"/>
          </a:xfrm>
          <a:custGeom>
            <a:avLst/>
            <a:gdLst/>
            <a:ahLst/>
            <a:cxnLst/>
            <a:rect l="0" t="0" r="0" b="0"/>
            <a:pathLst>
              <a:path w="98227" h="80368">
                <a:moveTo>
                  <a:pt x="44648" y="35718"/>
                </a:moveTo>
                <a:lnTo>
                  <a:pt x="35719" y="35718"/>
                </a:lnTo>
                <a:lnTo>
                  <a:pt x="35719" y="35718"/>
                </a:lnTo>
                <a:lnTo>
                  <a:pt x="35719" y="35718"/>
                </a:lnTo>
                <a:lnTo>
                  <a:pt x="35719" y="35718"/>
                </a:lnTo>
                <a:lnTo>
                  <a:pt x="35719" y="44648"/>
                </a:lnTo>
                <a:lnTo>
                  <a:pt x="3571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35718"/>
                </a:lnTo>
                <a:lnTo>
                  <a:pt x="35719" y="35718"/>
                </a:lnTo>
                <a:lnTo>
                  <a:pt x="35719" y="26789"/>
                </a:lnTo>
                <a:lnTo>
                  <a:pt x="35719" y="26789"/>
                </a:lnTo>
                <a:lnTo>
                  <a:pt x="44648" y="17859"/>
                </a:lnTo>
                <a:lnTo>
                  <a:pt x="53578" y="17859"/>
                </a:lnTo>
                <a:lnTo>
                  <a:pt x="62508" y="17859"/>
                </a:lnTo>
                <a:lnTo>
                  <a:pt x="71437" y="17859"/>
                </a:lnTo>
                <a:lnTo>
                  <a:pt x="80367" y="17859"/>
                </a:lnTo>
                <a:lnTo>
                  <a:pt x="80367" y="17859"/>
                </a:lnTo>
                <a:lnTo>
                  <a:pt x="89297" y="26789"/>
                </a:lnTo>
                <a:lnTo>
                  <a:pt x="89297" y="35718"/>
                </a:lnTo>
                <a:lnTo>
                  <a:pt x="80367" y="44648"/>
                </a:lnTo>
                <a:lnTo>
                  <a:pt x="80367" y="53578"/>
                </a:lnTo>
                <a:lnTo>
                  <a:pt x="62508" y="62508"/>
                </a:lnTo>
                <a:lnTo>
                  <a:pt x="53578" y="71437"/>
                </a:lnTo>
                <a:lnTo>
                  <a:pt x="35719" y="80367"/>
                </a:lnTo>
                <a:lnTo>
                  <a:pt x="26789" y="80367"/>
                </a:lnTo>
                <a:lnTo>
                  <a:pt x="17859" y="80367"/>
                </a:lnTo>
                <a:lnTo>
                  <a:pt x="893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71437"/>
                </a:lnTo>
                <a:lnTo>
                  <a:pt x="0" y="62508"/>
                </a:lnTo>
                <a:lnTo>
                  <a:pt x="0" y="53578"/>
                </a:lnTo>
                <a:lnTo>
                  <a:pt x="0" y="44648"/>
                </a:lnTo>
                <a:lnTo>
                  <a:pt x="8930" y="26789"/>
                </a:lnTo>
                <a:lnTo>
                  <a:pt x="8930" y="17859"/>
                </a:lnTo>
                <a:lnTo>
                  <a:pt x="17859" y="8929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8929"/>
                </a:lnTo>
                <a:lnTo>
                  <a:pt x="80367" y="17859"/>
                </a:lnTo>
                <a:lnTo>
                  <a:pt x="89297" y="26789"/>
                </a:lnTo>
                <a:lnTo>
                  <a:pt x="98226" y="35718"/>
                </a:lnTo>
                <a:lnTo>
                  <a:pt x="98226" y="53578"/>
                </a:lnTo>
                <a:lnTo>
                  <a:pt x="98226" y="62508"/>
                </a:lnTo>
                <a:lnTo>
                  <a:pt x="89297" y="71437"/>
                </a:lnTo>
                <a:lnTo>
                  <a:pt x="89297" y="71437"/>
                </a:lnTo>
                <a:lnTo>
                  <a:pt x="80367" y="71437"/>
                </a:lnTo>
                <a:lnTo>
                  <a:pt x="80367" y="71437"/>
                </a:lnTo>
                <a:lnTo>
                  <a:pt x="71437" y="71437"/>
                </a:lnTo>
                <a:lnTo>
                  <a:pt x="62508" y="71437"/>
                </a:lnTo>
                <a:lnTo>
                  <a:pt x="62508" y="62508"/>
                </a:lnTo>
                <a:lnTo>
                  <a:pt x="53578" y="53578"/>
                </a:lnTo>
                <a:lnTo>
                  <a:pt x="44648" y="44648"/>
                </a:lnTo>
                <a:lnTo>
                  <a:pt x="44648" y="35718"/>
                </a:lnTo>
                <a:lnTo>
                  <a:pt x="35719" y="26789"/>
                </a:lnTo>
                <a:lnTo>
                  <a:pt x="35719" y="1785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822406" y="4313039"/>
            <a:ext cx="62509" cy="71438"/>
          </a:xfrm>
          <a:custGeom>
            <a:avLst/>
            <a:gdLst/>
            <a:ahLst/>
            <a:cxnLst/>
            <a:rect l="0" t="0" r="0" b="0"/>
            <a:pathLst>
              <a:path w="62509" h="71438">
                <a:moveTo>
                  <a:pt x="44649" y="71437"/>
                </a:moveTo>
                <a:lnTo>
                  <a:pt x="44649" y="71437"/>
                </a:lnTo>
                <a:lnTo>
                  <a:pt x="44649" y="71437"/>
                </a:lnTo>
                <a:lnTo>
                  <a:pt x="44649" y="71437"/>
                </a:lnTo>
                <a:lnTo>
                  <a:pt x="44649" y="62507"/>
                </a:lnTo>
                <a:lnTo>
                  <a:pt x="35719" y="62507"/>
                </a:lnTo>
                <a:lnTo>
                  <a:pt x="35719" y="62507"/>
                </a:lnTo>
                <a:lnTo>
                  <a:pt x="26789" y="62507"/>
                </a:lnTo>
                <a:lnTo>
                  <a:pt x="26789" y="53578"/>
                </a:lnTo>
                <a:lnTo>
                  <a:pt x="17860" y="44648"/>
                </a:lnTo>
                <a:lnTo>
                  <a:pt x="17860" y="35718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8929"/>
                </a:lnTo>
                <a:lnTo>
                  <a:pt x="35719" y="17859"/>
                </a:lnTo>
                <a:lnTo>
                  <a:pt x="53578" y="26789"/>
                </a:lnTo>
                <a:lnTo>
                  <a:pt x="53578" y="35718"/>
                </a:lnTo>
                <a:lnTo>
                  <a:pt x="62508" y="44648"/>
                </a:lnTo>
                <a:lnTo>
                  <a:pt x="62508" y="53578"/>
                </a:lnTo>
                <a:lnTo>
                  <a:pt x="62508" y="53578"/>
                </a:lnTo>
                <a:lnTo>
                  <a:pt x="53578" y="62507"/>
                </a:lnTo>
                <a:lnTo>
                  <a:pt x="53578" y="71437"/>
                </a:lnTo>
                <a:lnTo>
                  <a:pt x="44649" y="71437"/>
                </a:lnTo>
                <a:lnTo>
                  <a:pt x="35719" y="71437"/>
                </a:lnTo>
                <a:lnTo>
                  <a:pt x="26789" y="71437"/>
                </a:lnTo>
                <a:lnTo>
                  <a:pt x="26789" y="62507"/>
                </a:lnTo>
                <a:lnTo>
                  <a:pt x="17860" y="53578"/>
                </a:lnTo>
                <a:lnTo>
                  <a:pt x="8930" y="53578"/>
                </a:lnTo>
                <a:lnTo>
                  <a:pt x="0" y="44648"/>
                </a:lnTo>
                <a:lnTo>
                  <a:pt x="0" y="35718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9" y="26789"/>
                </a:lnTo>
                <a:lnTo>
                  <a:pt x="53578" y="26789"/>
                </a:lnTo>
                <a:lnTo>
                  <a:pt x="53578" y="35718"/>
                </a:lnTo>
                <a:lnTo>
                  <a:pt x="53578" y="35718"/>
                </a:lnTo>
                <a:lnTo>
                  <a:pt x="53578" y="44648"/>
                </a:lnTo>
                <a:lnTo>
                  <a:pt x="53578" y="44648"/>
                </a:lnTo>
                <a:lnTo>
                  <a:pt x="44649" y="44648"/>
                </a:lnTo>
                <a:lnTo>
                  <a:pt x="44649" y="35718"/>
                </a:lnTo>
                <a:lnTo>
                  <a:pt x="35719" y="35718"/>
                </a:lnTo>
                <a:lnTo>
                  <a:pt x="35719" y="26789"/>
                </a:lnTo>
                <a:lnTo>
                  <a:pt x="26789" y="2678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125891" y="4286250"/>
            <a:ext cx="812602" cy="1053704"/>
          </a:xfrm>
          <a:custGeom>
            <a:avLst/>
            <a:gdLst/>
            <a:ahLst/>
            <a:cxnLst/>
            <a:rect l="0" t="0" r="0" b="0"/>
            <a:pathLst>
              <a:path w="812602" h="1053704">
                <a:moveTo>
                  <a:pt x="732234" y="973336"/>
                </a:moveTo>
                <a:lnTo>
                  <a:pt x="732234" y="973336"/>
                </a:lnTo>
                <a:lnTo>
                  <a:pt x="732234" y="973336"/>
                </a:lnTo>
                <a:lnTo>
                  <a:pt x="732234" y="982266"/>
                </a:lnTo>
                <a:lnTo>
                  <a:pt x="732234" y="982266"/>
                </a:lnTo>
                <a:lnTo>
                  <a:pt x="732234" y="982266"/>
                </a:lnTo>
                <a:lnTo>
                  <a:pt x="723304" y="982266"/>
                </a:lnTo>
                <a:lnTo>
                  <a:pt x="723304" y="982266"/>
                </a:lnTo>
                <a:lnTo>
                  <a:pt x="723304" y="982266"/>
                </a:lnTo>
                <a:lnTo>
                  <a:pt x="723304" y="982266"/>
                </a:lnTo>
                <a:lnTo>
                  <a:pt x="723304" y="973336"/>
                </a:lnTo>
                <a:lnTo>
                  <a:pt x="723304" y="964406"/>
                </a:lnTo>
                <a:lnTo>
                  <a:pt x="723304" y="946547"/>
                </a:lnTo>
                <a:lnTo>
                  <a:pt x="723304" y="937617"/>
                </a:lnTo>
                <a:lnTo>
                  <a:pt x="723304" y="928688"/>
                </a:lnTo>
                <a:lnTo>
                  <a:pt x="723304" y="919758"/>
                </a:lnTo>
                <a:lnTo>
                  <a:pt x="732234" y="919758"/>
                </a:lnTo>
                <a:lnTo>
                  <a:pt x="732234" y="910828"/>
                </a:lnTo>
                <a:lnTo>
                  <a:pt x="732234" y="919758"/>
                </a:lnTo>
                <a:lnTo>
                  <a:pt x="741164" y="919758"/>
                </a:lnTo>
                <a:lnTo>
                  <a:pt x="750093" y="928688"/>
                </a:lnTo>
                <a:lnTo>
                  <a:pt x="759023" y="946547"/>
                </a:lnTo>
                <a:lnTo>
                  <a:pt x="767953" y="955477"/>
                </a:lnTo>
                <a:lnTo>
                  <a:pt x="776882" y="973336"/>
                </a:lnTo>
                <a:lnTo>
                  <a:pt x="785812" y="982266"/>
                </a:lnTo>
                <a:lnTo>
                  <a:pt x="785812" y="991195"/>
                </a:lnTo>
                <a:lnTo>
                  <a:pt x="785812" y="991195"/>
                </a:lnTo>
                <a:lnTo>
                  <a:pt x="776882" y="991195"/>
                </a:lnTo>
                <a:lnTo>
                  <a:pt x="776882" y="991195"/>
                </a:lnTo>
                <a:lnTo>
                  <a:pt x="767953" y="991195"/>
                </a:lnTo>
                <a:lnTo>
                  <a:pt x="767953" y="991195"/>
                </a:lnTo>
                <a:lnTo>
                  <a:pt x="759023" y="982266"/>
                </a:lnTo>
                <a:lnTo>
                  <a:pt x="750093" y="973336"/>
                </a:lnTo>
                <a:lnTo>
                  <a:pt x="750093" y="964406"/>
                </a:lnTo>
                <a:lnTo>
                  <a:pt x="741164" y="964406"/>
                </a:lnTo>
                <a:lnTo>
                  <a:pt x="741164" y="955477"/>
                </a:lnTo>
                <a:lnTo>
                  <a:pt x="741164" y="946547"/>
                </a:lnTo>
                <a:lnTo>
                  <a:pt x="741164" y="946547"/>
                </a:lnTo>
                <a:lnTo>
                  <a:pt x="741164" y="937617"/>
                </a:lnTo>
                <a:lnTo>
                  <a:pt x="750093" y="937617"/>
                </a:lnTo>
                <a:lnTo>
                  <a:pt x="750093" y="937617"/>
                </a:lnTo>
                <a:lnTo>
                  <a:pt x="759023" y="937617"/>
                </a:lnTo>
                <a:lnTo>
                  <a:pt x="759023" y="946547"/>
                </a:lnTo>
                <a:lnTo>
                  <a:pt x="767953" y="955477"/>
                </a:lnTo>
                <a:lnTo>
                  <a:pt x="767953" y="964406"/>
                </a:lnTo>
                <a:lnTo>
                  <a:pt x="767953" y="973336"/>
                </a:lnTo>
                <a:lnTo>
                  <a:pt x="767953" y="982266"/>
                </a:lnTo>
                <a:lnTo>
                  <a:pt x="767953" y="991195"/>
                </a:lnTo>
                <a:lnTo>
                  <a:pt x="767953" y="991195"/>
                </a:lnTo>
                <a:lnTo>
                  <a:pt x="759023" y="1000125"/>
                </a:lnTo>
                <a:lnTo>
                  <a:pt x="750093" y="1000125"/>
                </a:lnTo>
                <a:lnTo>
                  <a:pt x="750093" y="991195"/>
                </a:lnTo>
                <a:lnTo>
                  <a:pt x="741164" y="991195"/>
                </a:lnTo>
                <a:lnTo>
                  <a:pt x="741164" y="991195"/>
                </a:lnTo>
                <a:lnTo>
                  <a:pt x="741164" y="991195"/>
                </a:lnTo>
                <a:lnTo>
                  <a:pt x="732234" y="982266"/>
                </a:lnTo>
                <a:lnTo>
                  <a:pt x="732234" y="982266"/>
                </a:lnTo>
                <a:lnTo>
                  <a:pt x="732234" y="973336"/>
                </a:lnTo>
                <a:lnTo>
                  <a:pt x="732234" y="973336"/>
                </a:lnTo>
                <a:lnTo>
                  <a:pt x="732234" y="964406"/>
                </a:lnTo>
                <a:lnTo>
                  <a:pt x="732234" y="955477"/>
                </a:lnTo>
                <a:lnTo>
                  <a:pt x="741164" y="946547"/>
                </a:lnTo>
                <a:lnTo>
                  <a:pt x="741164" y="937617"/>
                </a:lnTo>
                <a:lnTo>
                  <a:pt x="741164" y="928688"/>
                </a:lnTo>
                <a:lnTo>
                  <a:pt x="741164" y="919758"/>
                </a:lnTo>
                <a:lnTo>
                  <a:pt x="741164" y="901898"/>
                </a:lnTo>
                <a:lnTo>
                  <a:pt x="741164" y="884039"/>
                </a:lnTo>
                <a:lnTo>
                  <a:pt x="741164" y="866180"/>
                </a:lnTo>
                <a:lnTo>
                  <a:pt x="741164" y="848320"/>
                </a:lnTo>
                <a:lnTo>
                  <a:pt x="741164" y="830461"/>
                </a:lnTo>
                <a:lnTo>
                  <a:pt x="741164" y="803672"/>
                </a:lnTo>
                <a:lnTo>
                  <a:pt x="741164" y="776883"/>
                </a:lnTo>
                <a:lnTo>
                  <a:pt x="741164" y="750094"/>
                </a:lnTo>
                <a:lnTo>
                  <a:pt x="750093" y="723305"/>
                </a:lnTo>
                <a:lnTo>
                  <a:pt x="750093" y="696516"/>
                </a:lnTo>
                <a:lnTo>
                  <a:pt x="750093" y="669727"/>
                </a:lnTo>
                <a:lnTo>
                  <a:pt x="750093" y="642938"/>
                </a:lnTo>
                <a:lnTo>
                  <a:pt x="750093" y="616148"/>
                </a:lnTo>
                <a:lnTo>
                  <a:pt x="750093" y="580429"/>
                </a:lnTo>
                <a:lnTo>
                  <a:pt x="750093" y="544711"/>
                </a:lnTo>
                <a:lnTo>
                  <a:pt x="750093" y="517921"/>
                </a:lnTo>
                <a:lnTo>
                  <a:pt x="750093" y="482203"/>
                </a:lnTo>
                <a:lnTo>
                  <a:pt x="750093" y="455414"/>
                </a:lnTo>
                <a:lnTo>
                  <a:pt x="750093" y="419695"/>
                </a:lnTo>
                <a:lnTo>
                  <a:pt x="750093" y="392906"/>
                </a:lnTo>
                <a:lnTo>
                  <a:pt x="750093" y="366117"/>
                </a:lnTo>
                <a:lnTo>
                  <a:pt x="741164" y="330398"/>
                </a:lnTo>
                <a:lnTo>
                  <a:pt x="741164" y="303609"/>
                </a:lnTo>
                <a:lnTo>
                  <a:pt x="741164" y="285750"/>
                </a:lnTo>
                <a:lnTo>
                  <a:pt x="750093" y="258961"/>
                </a:lnTo>
                <a:lnTo>
                  <a:pt x="750093" y="232171"/>
                </a:lnTo>
                <a:lnTo>
                  <a:pt x="750093" y="205382"/>
                </a:lnTo>
                <a:lnTo>
                  <a:pt x="750093" y="178593"/>
                </a:lnTo>
                <a:lnTo>
                  <a:pt x="750093" y="160734"/>
                </a:lnTo>
                <a:lnTo>
                  <a:pt x="750093" y="133945"/>
                </a:lnTo>
                <a:lnTo>
                  <a:pt x="750093" y="116086"/>
                </a:lnTo>
                <a:lnTo>
                  <a:pt x="750093" y="107156"/>
                </a:lnTo>
                <a:lnTo>
                  <a:pt x="750093" y="89296"/>
                </a:lnTo>
                <a:lnTo>
                  <a:pt x="750093" y="71437"/>
                </a:lnTo>
                <a:lnTo>
                  <a:pt x="750093" y="62507"/>
                </a:lnTo>
                <a:lnTo>
                  <a:pt x="750093" y="44648"/>
                </a:lnTo>
                <a:lnTo>
                  <a:pt x="750093" y="35718"/>
                </a:lnTo>
                <a:lnTo>
                  <a:pt x="741164" y="26789"/>
                </a:lnTo>
                <a:lnTo>
                  <a:pt x="741164" y="17859"/>
                </a:lnTo>
                <a:lnTo>
                  <a:pt x="741164" y="17859"/>
                </a:lnTo>
                <a:lnTo>
                  <a:pt x="741164" y="8929"/>
                </a:lnTo>
                <a:lnTo>
                  <a:pt x="741164" y="8929"/>
                </a:lnTo>
                <a:lnTo>
                  <a:pt x="741164" y="8929"/>
                </a:lnTo>
                <a:lnTo>
                  <a:pt x="732234" y="0"/>
                </a:lnTo>
                <a:lnTo>
                  <a:pt x="732234" y="0"/>
                </a:lnTo>
                <a:lnTo>
                  <a:pt x="723304" y="0"/>
                </a:lnTo>
                <a:lnTo>
                  <a:pt x="714375" y="0"/>
                </a:lnTo>
                <a:lnTo>
                  <a:pt x="705445" y="8929"/>
                </a:lnTo>
                <a:lnTo>
                  <a:pt x="696515" y="8929"/>
                </a:lnTo>
                <a:lnTo>
                  <a:pt x="678656" y="8929"/>
                </a:lnTo>
                <a:lnTo>
                  <a:pt x="660797" y="17859"/>
                </a:lnTo>
                <a:lnTo>
                  <a:pt x="634007" y="17859"/>
                </a:lnTo>
                <a:lnTo>
                  <a:pt x="616148" y="17859"/>
                </a:lnTo>
                <a:lnTo>
                  <a:pt x="598289" y="17859"/>
                </a:lnTo>
                <a:lnTo>
                  <a:pt x="571500" y="17859"/>
                </a:lnTo>
                <a:lnTo>
                  <a:pt x="544711" y="26789"/>
                </a:lnTo>
                <a:lnTo>
                  <a:pt x="517922" y="26789"/>
                </a:lnTo>
                <a:lnTo>
                  <a:pt x="491132" y="26789"/>
                </a:lnTo>
                <a:lnTo>
                  <a:pt x="473273" y="26789"/>
                </a:lnTo>
                <a:lnTo>
                  <a:pt x="446484" y="35718"/>
                </a:lnTo>
                <a:lnTo>
                  <a:pt x="419695" y="35718"/>
                </a:lnTo>
                <a:lnTo>
                  <a:pt x="392906" y="44648"/>
                </a:lnTo>
                <a:lnTo>
                  <a:pt x="366117" y="44648"/>
                </a:lnTo>
                <a:lnTo>
                  <a:pt x="339328" y="44648"/>
                </a:lnTo>
                <a:lnTo>
                  <a:pt x="312539" y="53578"/>
                </a:lnTo>
                <a:lnTo>
                  <a:pt x="285750" y="53578"/>
                </a:lnTo>
                <a:lnTo>
                  <a:pt x="258961" y="53578"/>
                </a:lnTo>
                <a:lnTo>
                  <a:pt x="232172" y="62507"/>
                </a:lnTo>
                <a:lnTo>
                  <a:pt x="205382" y="62507"/>
                </a:lnTo>
                <a:lnTo>
                  <a:pt x="187523" y="62507"/>
                </a:lnTo>
                <a:lnTo>
                  <a:pt x="160734" y="62507"/>
                </a:lnTo>
                <a:lnTo>
                  <a:pt x="133945" y="62507"/>
                </a:lnTo>
                <a:lnTo>
                  <a:pt x="116086" y="62507"/>
                </a:lnTo>
                <a:lnTo>
                  <a:pt x="98226" y="62507"/>
                </a:lnTo>
                <a:lnTo>
                  <a:pt x="80367" y="62507"/>
                </a:lnTo>
                <a:lnTo>
                  <a:pt x="71437" y="71437"/>
                </a:lnTo>
                <a:lnTo>
                  <a:pt x="62507" y="71437"/>
                </a:lnTo>
                <a:lnTo>
                  <a:pt x="44648" y="71437"/>
                </a:lnTo>
                <a:lnTo>
                  <a:pt x="35718" y="71437"/>
                </a:lnTo>
                <a:lnTo>
                  <a:pt x="26789" y="71437"/>
                </a:lnTo>
                <a:lnTo>
                  <a:pt x="17859" y="71437"/>
                </a:lnTo>
                <a:lnTo>
                  <a:pt x="8929" y="71437"/>
                </a:lnTo>
                <a:lnTo>
                  <a:pt x="8929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29" y="80367"/>
                </a:lnTo>
                <a:lnTo>
                  <a:pt x="8929" y="89296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8" y="107156"/>
                </a:lnTo>
                <a:lnTo>
                  <a:pt x="44648" y="116086"/>
                </a:lnTo>
                <a:lnTo>
                  <a:pt x="62507" y="133945"/>
                </a:lnTo>
                <a:lnTo>
                  <a:pt x="71437" y="142875"/>
                </a:lnTo>
                <a:lnTo>
                  <a:pt x="89297" y="160734"/>
                </a:lnTo>
                <a:lnTo>
                  <a:pt x="98226" y="169664"/>
                </a:lnTo>
                <a:lnTo>
                  <a:pt x="116086" y="187523"/>
                </a:lnTo>
                <a:lnTo>
                  <a:pt x="133945" y="205382"/>
                </a:lnTo>
                <a:lnTo>
                  <a:pt x="151804" y="223242"/>
                </a:lnTo>
                <a:lnTo>
                  <a:pt x="178593" y="241101"/>
                </a:lnTo>
                <a:lnTo>
                  <a:pt x="196453" y="267890"/>
                </a:lnTo>
                <a:lnTo>
                  <a:pt x="223242" y="294679"/>
                </a:lnTo>
                <a:lnTo>
                  <a:pt x="241101" y="312539"/>
                </a:lnTo>
                <a:lnTo>
                  <a:pt x="258961" y="339328"/>
                </a:lnTo>
                <a:lnTo>
                  <a:pt x="285750" y="366117"/>
                </a:lnTo>
                <a:lnTo>
                  <a:pt x="303609" y="392906"/>
                </a:lnTo>
                <a:lnTo>
                  <a:pt x="330398" y="410765"/>
                </a:lnTo>
                <a:lnTo>
                  <a:pt x="357187" y="437554"/>
                </a:lnTo>
                <a:lnTo>
                  <a:pt x="375047" y="464343"/>
                </a:lnTo>
                <a:lnTo>
                  <a:pt x="392906" y="491132"/>
                </a:lnTo>
                <a:lnTo>
                  <a:pt x="419695" y="517921"/>
                </a:lnTo>
                <a:lnTo>
                  <a:pt x="437554" y="544711"/>
                </a:lnTo>
                <a:lnTo>
                  <a:pt x="464343" y="571500"/>
                </a:lnTo>
                <a:lnTo>
                  <a:pt x="491132" y="598289"/>
                </a:lnTo>
                <a:lnTo>
                  <a:pt x="508992" y="625078"/>
                </a:lnTo>
                <a:lnTo>
                  <a:pt x="535781" y="651867"/>
                </a:lnTo>
                <a:lnTo>
                  <a:pt x="553640" y="678656"/>
                </a:lnTo>
                <a:lnTo>
                  <a:pt x="571500" y="705445"/>
                </a:lnTo>
                <a:lnTo>
                  <a:pt x="598289" y="732234"/>
                </a:lnTo>
                <a:lnTo>
                  <a:pt x="616148" y="759023"/>
                </a:lnTo>
                <a:lnTo>
                  <a:pt x="634007" y="785813"/>
                </a:lnTo>
                <a:lnTo>
                  <a:pt x="651867" y="803672"/>
                </a:lnTo>
                <a:lnTo>
                  <a:pt x="669726" y="830461"/>
                </a:lnTo>
                <a:lnTo>
                  <a:pt x="687586" y="848320"/>
                </a:lnTo>
                <a:lnTo>
                  <a:pt x="705445" y="875109"/>
                </a:lnTo>
                <a:lnTo>
                  <a:pt x="723304" y="892969"/>
                </a:lnTo>
                <a:lnTo>
                  <a:pt x="741164" y="910828"/>
                </a:lnTo>
                <a:lnTo>
                  <a:pt x="750093" y="937617"/>
                </a:lnTo>
                <a:lnTo>
                  <a:pt x="767953" y="955477"/>
                </a:lnTo>
                <a:lnTo>
                  <a:pt x="776882" y="973336"/>
                </a:lnTo>
                <a:lnTo>
                  <a:pt x="785812" y="991195"/>
                </a:lnTo>
                <a:lnTo>
                  <a:pt x="794742" y="1000125"/>
                </a:lnTo>
                <a:lnTo>
                  <a:pt x="803672" y="1017984"/>
                </a:lnTo>
                <a:lnTo>
                  <a:pt x="803672" y="1026914"/>
                </a:lnTo>
                <a:lnTo>
                  <a:pt x="812601" y="1035844"/>
                </a:lnTo>
                <a:lnTo>
                  <a:pt x="812601" y="1044773"/>
                </a:lnTo>
                <a:lnTo>
                  <a:pt x="812601" y="1044773"/>
                </a:lnTo>
                <a:lnTo>
                  <a:pt x="812601" y="1053703"/>
                </a:lnTo>
                <a:lnTo>
                  <a:pt x="812601" y="105370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0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Dilation: transformation that enlarges or reduces a figure by a scale factor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FF00"/>
                </a:solidFill>
              </a:rPr>
              <a:t>Scale factor (k): increases / decreases figure.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Size and shape increase/decreases.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Area and perimeter affected</a:t>
            </a:r>
          </a:p>
        </p:txBody>
      </p:sp>
      <p:pic>
        <p:nvPicPr>
          <p:cNvPr id="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146" y="1752600"/>
            <a:ext cx="4142654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ree"/>
          <p:cNvSpPr>
            <a:spLocks noEditPoints="1" noChangeArrowheads="1"/>
          </p:cNvSpPr>
          <p:nvPr/>
        </p:nvSpPr>
        <p:spPr bwMode="auto">
          <a:xfrm>
            <a:off x="4808994" y="2209800"/>
            <a:ext cx="1447800" cy="144780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ree"/>
          <p:cNvSpPr>
            <a:spLocks noEditPoints="1" noChangeArrowheads="1"/>
          </p:cNvSpPr>
          <p:nvPr/>
        </p:nvSpPr>
        <p:spPr bwMode="auto">
          <a:xfrm>
            <a:off x="6256794" y="3522635"/>
            <a:ext cx="2506206" cy="220980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Enlargement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Increase in size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Scale is higher than 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Reduction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Decrease in size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Scale less than 1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5200"/>
            <a:ext cx="2971800" cy="2914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hoto"/>
          <p:cNvSpPr>
            <a:spLocks noEditPoints="1" noChangeArrowheads="1"/>
          </p:cNvSpPr>
          <p:nvPr/>
        </p:nvSpPr>
        <p:spPr bwMode="auto">
          <a:xfrm>
            <a:off x="990600" y="3886199"/>
            <a:ext cx="904875" cy="681038"/>
          </a:xfrm>
          <a:custGeom>
            <a:avLst/>
            <a:gdLst>
              <a:gd name="T0" fmla="*/ 0 w 21600"/>
              <a:gd name="T1" fmla="*/ 3085 h 21600"/>
              <a:gd name="T2" fmla="*/ 10800 w 21600"/>
              <a:gd name="T3" fmla="*/ 0 h 21600"/>
              <a:gd name="T4" fmla="*/ 21600 w 21600"/>
              <a:gd name="T5" fmla="*/ 3085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8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0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21600"/>
                </a:moveTo>
                <a:lnTo>
                  <a:pt x="0" y="3085"/>
                </a:lnTo>
                <a:lnTo>
                  <a:pt x="1542" y="3085"/>
                </a:lnTo>
                <a:lnTo>
                  <a:pt x="1542" y="1028"/>
                </a:lnTo>
                <a:lnTo>
                  <a:pt x="3857" y="1028"/>
                </a:lnTo>
                <a:lnTo>
                  <a:pt x="3857" y="3085"/>
                </a:lnTo>
                <a:lnTo>
                  <a:pt x="5400" y="3085"/>
                </a:lnTo>
                <a:lnTo>
                  <a:pt x="6942" y="0"/>
                </a:lnTo>
                <a:lnTo>
                  <a:pt x="14657" y="0"/>
                </a:lnTo>
                <a:lnTo>
                  <a:pt x="16200" y="3085"/>
                </a:ln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  <a:path w="21600" h="21600" extrusionOk="0">
                <a:moveTo>
                  <a:pt x="0" y="3085"/>
                </a:move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lnTo>
                  <a:pt x="0" y="3085"/>
                </a:lnTo>
                <a:close/>
              </a:path>
              <a:path w="21600" h="21600" extrusionOk="0">
                <a:moveTo>
                  <a:pt x="10800" y="4800"/>
                </a:moveTo>
                <a:lnTo>
                  <a:pt x="11925" y="4971"/>
                </a:lnTo>
                <a:lnTo>
                  <a:pt x="13017" y="5442"/>
                </a:lnTo>
                <a:lnTo>
                  <a:pt x="14046" y="6128"/>
                </a:lnTo>
                <a:lnTo>
                  <a:pt x="14914" y="7071"/>
                </a:lnTo>
                <a:lnTo>
                  <a:pt x="15621" y="8271"/>
                </a:lnTo>
                <a:lnTo>
                  <a:pt x="16167" y="9514"/>
                </a:lnTo>
                <a:lnTo>
                  <a:pt x="16425" y="11014"/>
                </a:lnTo>
                <a:lnTo>
                  <a:pt x="16585" y="12471"/>
                </a:lnTo>
                <a:lnTo>
                  <a:pt x="16489" y="14014"/>
                </a:lnTo>
                <a:lnTo>
                  <a:pt x="16135" y="15471"/>
                </a:lnTo>
                <a:lnTo>
                  <a:pt x="15621" y="16800"/>
                </a:lnTo>
                <a:lnTo>
                  <a:pt x="14914" y="18000"/>
                </a:lnTo>
                <a:lnTo>
                  <a:pt x="14046" y="18942"/>
                </a:lnTo>
                <a:lnTo>
                  <a:pt x="13050" y="19671"/>
                </a:lnTo>
                <a:lnTo>
                  <a:pt x="11925" y="20057"/>
                </a:lnTo>
                <a:lnTo>
                  <a:pt x="10832" y="20185"/>
                </a:lnTo>
                <a:lnTo>
                  <a:pt x="9675" y="20142"/>
                </a:lnTo>
                <a:lnTo>
                  <a:pt x="8582" y="19628"/>
                </a:lnTo>
                <a:lnTo>
                  <a:pt x="7553" y="18942"/>
                </a:lnTo>
                <a:lnTo>
                  <a:pt x="6717" y="17957"/>
                </a:lnTo>
                <a:lnTo>
                  <a:pt x="5946" y="16842"/>
                </a:lnTo>
                <a:lnTo>
                  <a:pt x="5464" y="15514"/>
                </a:lnTo>
                <a:lnTo>
                  <a:pt x="5078" y="14014"/>
                </a:lnTo>
                <a:lnTo>
                  <a:pt x="5014" y="12514"/>
                </a:lnTo>
                <a:lnTo>
                  <a:pt x="5110" y="11014"/>
                </a:lnTo>
                <a:lnTo>
                  <a:pt x="5528" y="9557"/>
                </a:lnTo>
                <a:lnTo>
                  <a:pt x="6010" y="8228"/>
                </a:lnTo>
                <a:lnTo>
                  <a:pt x="6750" y="7114"/>
                </a:lnTo>
                <a:lnTo>
                  <a:pt x="7650" y="6085"/>
                </a:lnTo>
                <a:lnTo>
                  <a:pt x="8614" y="5400"/>
                </a:lnTo>
                <a:lnTo>
                  <a:pt x="9707" y="4971"/>
                </a:lnTo>
                <a:lnTo>
                  <a:pt x="10800" y="4800"/>
                </a:lnTo>
                <a:close/>
              </a:path>
              <a:path w="21600" h="21600" extrusionOk="0">
                <a:moveTo>
                  <a:pt x="8003" y="8057"/>
                </a:moveTo>
                <a:lnTo>
                  <a:pt x="8807" y="7371"/>
                </a:lnTo>
                <a:lnTo>
                  <a:pt x="9546" y="6985"/>
                </a:lnTo>
                <a:lnTo>
                  <a:pt x="10446" y="6771"/>
                </a:lnTo>
                <a:lnTo>
                  <a:pt x="11217" y="6771"/>
                </a:lnTo>
                <a:lnTo>
                  <a:pt x="12053" y="7028"/>
                </a:lnTo>
                <a:lnTo>
                  <a:pt x="12889" y="7457"/>
                </a:lnTo>
                <a:lnTo>
                  <a:pt x="13628" y="8100"/>
                </a:lnTo>
                <a:lnTo>
                  <a:pt x="14175" y="8871"/>
                </a:lnTo>
                <a:lnTo>
                  <a:pt x="14625" y="9814"/>
                </a:lnTo>
                <a:lnTo>
                  <a:pt x="14978" y="10885"/>
                </a:lnTo>
                <a:lnTo>
                  <a:pt x="15171" y="12042"/>
                </a:lnTo>
                <a:lnTo>
                  <a:pt x="15107" y="13114"/>
                </a:lnTo>
                <a:lnTo>
                  <a:pt x="15042" y="14228"/>
                </a:lnTo>
                <a:lnTo>
                  <a:pt x="14689" y="15257"/>
                </a:lnTo>
                <a:lnTo>
                  <a:pt x="14207" y="16285"/>
                </a:lnTo>
                <a:lnTo>
                  <a:pt x="13596" y="17057"/>
                </a:lnTo>
                <a:lnTo>
                  <a:pt x="12889" y="17657"/>
                </a:lnTo>
                <a:lnTo>
                  <a:pt x="12053" y="18085"/>
                </a:lnTo>
                <a:lnTo>
                  <a:pt x="11185" y="18257"/>
                </a:lnTo>
                <a:lnTo>
                  <a:pt x="10414" y="18214"/>
                </a:lnTo>
                <a:lnTo>
                  <a:pt x="9546" y="18042"/>
                </a:lnTo>
                <a:lnTo>
                  <a:pt x="8742" y="17614"/>
                </a:lnTo>
                <a:lnTo>
                  <a:pt x="8003" y="17014"/>
                </a:lnTo>
                <a:lnTo>
                  <a:pt x="7457" y="16242"/>
                </a:lnTo>
                <a:lnTo>
                  <a:pt x="6975" y="15257"/>
                </a:lnTo>
                <a:lnTo>
                  <a:pt x="6653" y="14142"/>
                </a:lnTo>
                <a:lnTo>
                  <a:pt x="6492" y="13114"/>
                </a:lnTo>
                <a:lnTo>
                  <a:pt x="6525" y="11914"/>
                </a:lnTo>
                <a:lnTo>
                  <a:pt x="6621" y="10842"/>
                </a:lnTo>
                <a:lnTo>
                  <a:pt x="6942" y="9771"/>
                </a:lnTo>
                <a:lnTo>
                  <a:pt x="7457" y="8785"/>
                </a:lnTo>
                <a:lnTo>
                  <a:pt x="8003" y="8057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Photo"/>
          <p:cNvSpPr>
            <a:spLocks noEditPoints="1" noChangeArrowheads="1"/>
          </p:cNvSpPr>
          <p:nvPr/>
        </p:nvSpPr>
        <p:spPr bwMode="auto">
          <a:xfrm>
            <a:off x="2047874" y="4681738"/>
            <a:ext cx="1533525" cy="1414262"/>
          </a:xfrm>
          <a:custGeom>
            <a:avLst/>
            <a:gdLst>
              <a:gd name="T0" fmla="*/ 0 w 21600"/>
              <a:gd name="T1" fmla="*/ 3085 h 21600"/>
              <a:gd name="T2" fmla="*/ 10800 w 21600"/>
              <a:gd name="T3" fmla="*/ 0 h 21600"/>
              <a:gd name="T4" fmla="*/ 21600 w 21600"/>
              <a:gd name="T5" fmla="*/ 3085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8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0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21600"/>
                </a:moveTo>
                <a:lnTo>
                  <a:pt x="0" y="3085"/>
                </a:lnTo>
                <a:lnTo>
                  <a:pt x="1542" y="3085"/>
                </a:lnTo>
                <a:lnTo>
                  <a:pt x="1542" y="1028"/>
                </a:lnTo>
                <a:lnTo>
                  <a:pt x="3857" y="1028"/>
                </a:lnTo>
                <a:lnTo>
                  <a:pt x="3857" y="3085"/>
                </a:lnTo>
                <a:lnTo>
                  <a:pt x="5400" y="3085"/>
                </a:lnTo>
                <a:lnTo>
                  <a:pt x="6942" y="0"/>
                </a:lnTo>
                <a:lnTo>
                  <a:pt x="14657" y="0"/>
                </a:lnTo>
                <a:lnTo>
                  <a:pt x="16200" y="3085"/>
                </a:ln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  <a:path w="21600" h="21600" extrusionOk="0">
                <a:moveTo>
                  <a:pt x="0" y="3085"/>
                </a:move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lnTo>
                  <a:pt x="0" y="3085"/>
                </a:lnTo>
                <a:close/>
              </a:path>
              <a:path w="21600" h="21600" extrusionOk="0">
                <a:moveTo>
                  <a:pt x="10800" y="4800"/>
                </a:moveTo>
                <a:lnTo>
                  <a:pt x="11925" y="4971"/>
                </a:lnTo>
                <a:lnTo>
                  <a:pt x="13017" y="5442"/>
                </a:lnTo>
                <a:lnTo>
                  <a:pt x="14046" y="6128"/>
                </a:lnTo>
                <a:lnTo>
                  <a:pt x="14914" y="7071"/>
                </a:lnTo>
                <a:lnTo>
                  <a:pt x="15621" y="8271"/>
                </a:lnTo>
                <a:lnTo>
                  <a:pt x="16167" y="9514"/>
                </a:lnTo>
                <a:lnTo>
                  <a:pt x="16425" y="11014"/>
                </a:lnTo>
                <a:lnTo>
                  <a:pt x="16585" y="12471"/>
                </a:lnTo>
                <a:lnTo>
                  <a:pt x="16489" y="14014"/>
                </a:lnTo>
                <a:lnTo>
                  <a:pt x="16135" y="15471"/>
                </a:lnTo>
                <a:lnTo>
                  <a:pt x="15621" y="16800"/>
                </a:lnTo>
                <a:lnTo>
                  <a:pt x="14914" y="18000"/>
                </a:lnTo>
                <a:lnTo>
                  <a:pt x="14046" y="18942"/>
                </a:lnTo>
                <a:lnTo>
                  <a:pt x="13050" y="19671"/>
                </a:lnTo>
                <a:lnTo>
                  <a:pt x="11925" y="20057"/>
                </a:lnTo>
                <a:lnTo>
                  <a:pt x="10832" y="20185"/>
                </a:lnTo>
                <a:lnTo>
                  <a:pt x="9675" y="20142"/>
                </a:lnTo>
                <a:lnTo>
                  <a:pt x="8582" y="19628"/>
                </a:lnTo>
                <a:lnTo>
                  <a:pt x="7553" y="18942"/>
                </a:lnTo>
                <a:lnTo>
                  <a:pt x="6717" y="17957"/>
                </a:lnTo>
                <a:lnTo>
                  <a:pt x="5946" y="16842"/>
                </a:lnTo>
                <a:lnTo>
                  <a:pt x="5464" y="15514"/>
                </a:lnTo>
                <a:lnTo>
                  <a:pt x="5078" y="14014"/>
                </a:lnTo>
                <a:lnTo>
                  <a:pt x="5014" y="12514"/>
                </a:lnTo>
                <a:lnTo>
                  <a:pt x="5110" y="11014"/>
                </a:lnTo>
                <a:lnTo>
                  <a:pt x="5528" y="9557"/>
                </a:lnTo>
                <a:lnTo>
                  <a:pt x="6010" y="8228"/>
                </a:lnTo>
                <a:lnTo>
                  <a:pt x="6750" y="7114"/>
                </a:lnTo>
                <a:lnTo>
                  <a:pt x="7650" y="6085"/>
                </a:lnTo>
                <a:lnTo>
                  <a:pt x="8614" y="5400"/>
                </a:lnTo>
                <a:lnTo>
                  <a:pt x="9707" y="4971"/>
                </a:lnTo>
                <a:lnTo>
                  <a:pt x="10800" y="4800"/>
                </a:lnTo>
                <a:close/>
              </a:path>
              <a:path w="21600" h="21600" extrusionOk="0">
                <a:moveTo>
                  <a:pt x="8003" y="8057"/>
                </a:moveTo>
                <a:lnTo>
                  <a:pt x="8807" y="7371"/>
                </a:lnTo>
                <a:lnTo>
                  <a:pt x="9546" y="6985"/>
                </a:lnTo>
                <a:lnTo>
                  <a:pt x="10446" y="6771"/>
                </a:lnTo>
                <a:lnTo>
                  <a:pt x="11217" y="6771"/>
                </a:lnTo>
                <a:lnTo>
                  <a:pt x="12053" y="7028"/>
                </a:lnTo>
                <a:lnTo>
                  <a:pt x="12889" y="7457"/>
                </a:lnTo>
                <a:lnTo>
                  <a:pt x="13628" y="8100"/>
                </a:lnTo>
                <a:lnTo>
                  <a:pt x="14175" y="8871"/>
                </a:lnTo>
                <a:lnTo>
                  <a:pt x="14625" y="9814"/>
                </a:lnTo>
                <a:lnTo>
                  <a:pt x="14978" y="10885"/>
                </a:lnTo>
                <a:lnTo>
                  <a:pt x="15171" y="12042"/>
                </a:lnTo>
                <a:lnTo>
                  <a:pt x="15107" y="13114"/>
                </a:lnTo>
                <a:lnTo>
                  <a:pt x="15042" y="14228"/>
                </a:lnTo>
                <a:lnTo>
                  <a:pt x="14689" y="15257"/>
                </a:lnTo>
                <a:lnTo>
                  <a:pt x="14207" y="16285"/>
                </a:lnTo>
                <a:lnTo>
                  <a:pt x="13596" y="17057"/>
                </a:lnTo>
                <a:lnTo>
                  <a:pt x="12889" y="17657"/>
                </a:lnTo>
                <a:lnTo>
                  <a:pt x="12053" y="18085"/>
                </a:lnTo>
                <a:lnTo>
                  <a:pt x="11185" y="18257"/>
                </a:lnTo>
                <a:lnTo>
                  <a:pt x="10414" y="18214"/>
                </a:lnTo>
                <a:lnTo>
                  <a:pt x="9546" y="18042"/>
                </a:lnTo>
                <a:lnTo>
                  <a:pt x="8742" y="17614"/>
                </a:lnTo>
                <a:lnTo>
                  <a:pt x="8003" y="17014"/>
                </a:lnTo>
                <a:lnTo>
                  <a:pt x="7457" y="16242"/>
                </a:lnTo>
                <a:lnTo>
                  <a:pt x="6975" y="15257"/>
                </a:lnTo>
                <a:lnTo>
                  <a:pt x="6653" y="14142"/>
                </a:lnTo>
                <a:lnTo>
                  <a:pt x="6492" y="13114"/>
                </a:lnTo>
                <a:lnTo>
                  <a:pt x="6525" y="11914"/>
                </a:lnTo>
                <a:lnTo>
                  <a:pt x="6621" y="10842"/>
                </a:lnTo>
                <a:lnTo>
                  <a:pt x="6942" y="9771"/>
                </a:lnTo>
                <a:lnTo>
                  <a:pt x="7457" y="8785"/>
                </a:lnTo>
                <a:lnTo>
                  <a:pt x="8003" y="8057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505200"/>
            <a:ext cx="2971800" cy="2914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hoto"/>
          <p:cNvSpPr>
            <a:spLocks noEditPoints="1" noChangeArrowheads="1"/>
          </p:cNvSpPr>
          <p:nvPr/>
        </p:nvSpPr>
        <p:spPr bwMode="auto">
          <a:xfrm>
            <a:off x="7086600" y="5346066"/>
            <a:ext cx="904875" cy="681038"/>
          </a:xfrm>
          <a:custGeom>
            <a:avLst/>
            <a:gdLst>
              <a:gd name="T0" fmla="*/ 0 w 21600"/>
              <a:gd name="T1" fmla="*/ 3085 h 21600"/>
              <a:gd name="T2" fmla="*/ 10800 w 21600"/>
              <a:gd name="T3" fmla="*/ 0 h 21600"/>
              <a:gd name="T4" fmla="*/ 21600 w 21600"/>
              <a:gd name="T5" fmla="*/ 3085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8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0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21600"/>
                </a:moveTo>
                <a:lnTo>
                  <a:pt x="0" y="3085"/>
                </a:lnTo>
                <a:lnTo>
                  <a:pt x="1542" y="3085"/>
                </a:lnTo>
                <a:lnTo>
                  <a:pt x="1542" y="1028"/>
                </a:lnTo>
                <a:lnTo>
                  <a:pt x="3857" y="1028"/>
                </a:lnTo>
                <a:lnTo>
                  <a:pt x="3857" y="3085"/>
                </a:lnTo>
                <a:lnTo>
                  <a:pt x="5400" y="3085"/>
                </a:lnTo>
                <a:lnTo>
                  <a:pt x="6942" y="0"/>
                </a:lnTo>
                <a:lnTo>
                  <a:pt x="14657" y="0"/>
                </a:lnTo>
                <a:lnTo>
                  <a:pt x="16200" y="3085"/>
                </a:ln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  <a:path w="21600" h="21600" extrusionOk="0">
                <a:moveTo>
                  <a:pt x="0" y="3085"/>
                </a:move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lnTo>
                  <a:pt x="0" y="3085"/>
                </a:lnTo>
                <a:close/>
              </a:path>
              <a:path w="21600" h="21600" extrusionOk="0">
                <a:moveTo>
                  <a:pt x="10800" y="4800"/>
                </a:moveTo>
                <a:lnTo>
                  <a:pt x="11925" y="4971"/>
                </a:lnTo>
                <a:lnTo>
                  <a:pt x="13017" y="5442"/>
                </a:lnTo>
                <a:lnTo>
                  <a:pt x="14046" y="6128"/>
                </a:lnTo>
                <a:lnTo>
                  <a:pt x="14914" y="7071"/>
                </a:lnTo>
                <a:lnTo>
                  <a:pt x="15621" y="8271"/>
                </a:lnTo>
                <a:lnTo>
                  <a:pt x="16167" y="9514"/>
                </a:lnTo>
                <a:lnTo>
                  <a:pt x="16425" y="11014"/>
                </a:lnTo>
                <a:lnTo>
                  <a:pt x="16585" y="12471"/>
                </a:lnTo>
                <a:lnTo>
                  <a:pt x="16489" y="14014"/>
                </a:lnTo>
                <a:lnTo>
                  <a:pt x="16135" y="15471"/>
                </a:lnTo>
                <a:lnTo>
                  <a:pt x="15621" y="16800"/>
                </a:lnTo>
                <a:lnTo>
                  <a:pt x="14914" y="18000"/>
                </a:lnTo>
                <a:lnTo>
                  <a:pt x="14046" y="18942"/>
                </a:lnTo>
                <a:lnTo>
                  <a:pt x="13050" y="19671"/>
                </a:lnTo>
                <a:lnTo>
                  <a:pt x="11925" y="20057"/>
                </a:lnTo>
                <a:lnTo>
                  <a:pt x="10832" y="20185"/>
                </a:lnTo>
                <a:lnTo>
                  <a:pt x="9675" y="20142"/>
                </a:lnTo>
                <a:lnTo>
                  <a:pt x="8582" y="19628"/>
                </a:lnTo>
                <a:lnTo>
                  <a:pt x="7553" y="18942"/>
                </a:lnTo>
                <a:lnTo>
                  <a:pt x="6717" y="17957"/>
                </a:lnTo>
                <a:lnTo>
                  <a:pt x="5946" y="16842"/>
                </a:lnTo>
                <a:lnTo>
                  <a:pt x="5464" y="15514"/>
                </a:lnTo>
                <a:lnTo>
                  <a:pt x="5078" y="14014"/>
                </a:lnTo>
                <a:lnTo>
                  <a:pt x="5014" y="12514"/>
                </a:lnTo>
                <a:lnTo>
                  <a:pt x="5110" y="11014"/>
                </a:lnTo>
                <a:lnTo>
                  <a:pt x="5528" y="9557"/>
                </a:lnTo>
                <a:lnTo>
                  <a:pt x="6010" y="8228"/>
                </a:lnTo>
                <a:lnTo>
                  <a:pt x="6750" y="7114"/>
                </a:lnTo>
                <a:lnTo>
                  <a:pt x="7650" y="6085"/>
                </a:lnTo>
                <a:lnTo>
                  <a:pt x="8614" y="5400"/>
                </a:lnTo>
                <a:lnTo>
                  <a:pt x="9707" y="4971"/>
                </a:lnTo>
                <a:lnTo>
                  <a:pt x="10800" y="4800"/>
                </a:lnTo>
                <a:close/>
              </a:path>
              <a:path w="21600" h="21600" extrusionOk="0">
                <a:moveTo>
                  <a:pt x="8003" y="8057"/>
                </a:moveTo>
                <a:lnTo>
                  <a:pt x="8807" y="7371"/>
                </a:lnTo>
                <a:lnTo>
                  <a:pt x="9546" y="6985"/>
                </a:lnTo>
                <a:lnTo>
                  <a:pt x="10446" y="6771"/>
                </a:lnTo>
                <a:lnTo>
                  <a:pt x="11217" y="6771"/>
                </a:lnTo>
                <a:lnTo>
                  <a:pt x="12053" y="7028"/>
                </a:lnTo>
                <a:lnTo>
                  <a:pt x="12889" y="7457"/>
                </a:lnTo>
                <a:lnTo>
                  <a:pt x="13628" y="8100"/>
                </a:lnTo>
                <a:lnTo>
                  <a:pt x="14175" y="8871"/>
                </a:lnTo>
                <a:lnTo>
                  <a:pt x="14625" y="9814"/>
                </a:lnTo>
                <a:lnTo>
                  <a:pt x="14978" y="10885"/>
                </a:lnTo>
                <a:lnTo>
                  <a:pt x="15171" y="12042"/>
                </a:lnTo>
                <a:lnTo>
                  <a:pt x="15107" y="13114"/>
                </a:lnTo>
                <a:lnTo>
                  <a:pt x="15042" y="14228"/>
                </a:lnTo>
                <a:lnTo>
                  <a:pt x="14689" y="15257"/>
                </a:lnTo>
                <a:lnTo>
                  <a:pt x="14207" y="16285"/>
                </a:lnTo>
                <a:lnTo>
                  <a:pt x="13596" y="17057"/>
                </a:lnTo>
                <a:lnTo>
                  <a:pt x="12889" y="17657"/>
                </a:lnTo>
                <a:lnTo>
                  <a:pt x="12053" y="18085"/>
                </a:lnTo>
                <a:lnTo>
                  <a:pt x="11185" y="18257"/>
                </a:lnTo>
                <a:lnTo>
                  <a:pt x="10414" y="18214"/>
                </a:lnTo>
                <a:lnTo>
                  <a:pt x="9546" y="18042"/>
                </a:lnTo>
                <a:lnTo>
                  <a:pt x="8742" y="17614"/>
                </a:lnTo>
                <a:lnTo>
                  <a:pt x="8003" y="17014"/>
                </a:lnTo>
                <a:lnTo>
                  <a:pt x="7457" y="16242"/>
                </a:lnTo>
                <a:lnTo>
                  <a:pt x="6975" y="15257"/>
                </a:lnTo>
                <a:lnTo>
                  <a:pt x="6653" y="14142"/>
                </a:lnTo>
                <a:lnTo>
                  <a:pt x="6492" y="13114"/>
                </a:lnTo>
                <a:lnTo>
                  <a:pt x="6525" y="11914"/>
                </a:lnTo>
                <a:lnTo>
                  <a:pt x="6621" y="10842"/>
                </a:lnTo>
                <a:lnTo>
                  <a:pt x="6942" y="9771"/>
                </a:lnTo>
                <a:lnTo>
                  <a:pt x="7457" y="8785"/>
                </a:lnTo>
                <a:lnTo>
                  <a:pt x="8003" y="8057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Photo"/>
          <p:cNvSpPr>
            <a:spLocks noEditPoints="1" noChangeArrowheads="1"/>
          </p:cNvSpPr>
          <p:nvPr/>
        </p:nvSpPr>
        <p:spPr bwMode="auto">
          <a:xfrm>
            <a:off x="5475499" y="3657600"/>
            <a:ext cx="1533525" cy="1414262"/>
          </a:xfrm>
          <a:custGeom>
            <a:avLst/>
            <a:gdLst>
              <a:gd name="T0" fmla="*/ 0 w 21600"/>
              <a:gd name="T1" fmla="*/ 3085 h 21600"/>
              <a:gd name="T2" fmla="*/ 10800 w 21600"/>
              <a:gd name="T3" fmla="*/ 0 h 21600"/>
              <a:gd name="T4" fmla="*/ 21600 w 21600"/>
              <a:gd name="T5" fmla="*/ 3085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8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0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21600"/>
                </a:moveTo>
                <a:lnTo>
                  <a:pt x="0" y="3085"/>
                </a:lnTo>
                <a:lnTo>
                  <a:pt x="1542" y="3085"/>
                </a:lnTo>
                <a:lnTo>
                  <a:pt x="1542" y="1028"/>
                </a:lnTo>
                <a:lnTo>
                  <a:pt x="3857" y="1028"/>
                </a:lnTo>
                <a:lnTo>
                  <a:pt x="3857" y="3085"/>
                </a:lnTo>
                <a:lnTo>
                  <a:pt x="5400" y="3085"/>
                </a:lnTo>
                <a:lnTo>
                  <a:pt x="6942" y="0"/>
                </a:lnTo>
                <a:lnTo>
                  <a:pt x="14657" y="0"/>
                </a:lnTo>
                <a:lnTo>
                  <a:pt x="16200" y="3085"/>
                </a:ln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  <a:path w="21600" h="21600" extrusionOk="0">
                <a:moveTo>
                  <a:pt x="0" y="3085"/>
                </a:move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lnTo>
                  <a:pt x="0" y="3085"/>
                </a:lnTo>
                <a:close/>
              </a:path>
              <a:path w="21600" h="21600" extrusionOk="0">
                <a:moveTo>
                  <a:pt x="10800" y="4800"/>
                </a:moveTo>
                <a:lnTo>
                  <a:pt x="11925" y="4971"/>
                </a:lnTo>
                <a:lnTo>
                  <a:pt x="13017" y="5442"/>
                </a:lnTo>
                <a:lnTo>
                  <a:pt x="14046" y="6128"/>
                </a:lnTo>
                <a:lnTo>
                  <a:pt x="14914" y="7071"/>
                </a:lnTo>
                <a:lnTo>
                  <a:pt x="15621" y="8271"/>
                </a:lnTo>
                <a:lnTo>
                  <a:pt x="16167" y="9514"/>
                </a:lnTo>
                <a:lnTo>
                  <a:pt x="16425" y="11014"/>
                </a:lnTo>
                <a:lnTo>
                  <a:pt x="16585" y="12471"/>
                </a:lnTo>
                <a:lnTo>
                  <a:pt x="16489" y="14014"/>
                </a:lnTo>
                <a:lnTo>
                  <a:pt x="16135" y="15471"/>
                </a:lnTo>
                <a:lnTo>
                  <a:pt x="15621" y="16800"/>
                </a:lnTo>
                <a:lnTo>
                  <a:pt x="14914" y="18000"/>
                </a:lnTo>
                <a:lnTo>
                  <a:pt x="14046" y="18942"/>
                </a:lnTo>
                <a:lnTo>
                  <a:pt x="13050" y="19671"/>
                </a:lnTo>
                <a:lnTo>
                  <a:pt x="11925" y="20057"/>
                </a:lnTo>
                <a:lnTo>
                  <a:pt x="10832" y="20185"/>
                </a:lnTo>
                <a:lnTo>
                  <a:pt x="9675" y="20142"/>
                </a:lnTo>
                <a:lnTo>
                  <a:pt x="8582" y="19628"/>
                </a:lnTo>
                <a:lnTo>
                  <a:pt x="7553" y="18942"/>
                </a:lnTo>
                <a:lnTo>
                  <a:pt x="6717" y="17957"/>
                </a:lnTo>
                <a:lnTo>
                  <a:pt x="5946" y="16842"/>
                </a:lnTo>
                <a:lnTo>
                  <a:pt x="5464" y="15514"/>
                </a:lnTo>
                <a:lnTo>
                  <a:pt x="5078" y="14014"/>
                </a:lnTo>
                <a:lnTo>
                  <a:pt x="5014" y="12514"/>
                </a:lnTo>
                <a:lnTo>
                  <a:pt x="5110" y="11014"/>
                </a:lnTo>
                <a:lnTo>
                  <a:pt x="5528" y="9557"/>
                </a:lnTo>
                <a:lnTo>
                  <a:pt x="6010" y="8228"/>
                </a:lnTo>
                <a:lnTo>
                  <a:pt x="6750" y="7114"/>
                </a:lnTo>
                <a:lnTo>
                  <a:pt x="7650" y="6085"/>
                </a:lnTo>
                <a:lnTo>
                  <a:pt x="8614" y="5400"/>
                </a:lnTo>
                <a:lnTo>
                  <a:pt x="9707" y="4971"/>
                </a:lnTo>
                <a:lnTo>
                  <a:pt x="10800" y="4800"/>
                </a:lnTo>
                <a:close/>
              </a:path>
              <a:path w="21600" h="21600" extrusionOk="0">
                <a:moveTo>
                  <a:pt x="8003" y="8057"/>
                </a:moveTo>
                <a:lnTo>
                  <a:pt x="8807" y="7371"/>
                </a:lnTo>
                <a:lnTo>
                  <a:pt x="9546" y="6985"/>
                </a:lnTo>
                <a:lnTo>
                  <a:pt x="10446" y="6771"/>
                </a:lnTo>
                <a:lnTo>
                  <a:pt x="11217" y="6771"/>
                </a:lnTo>
                <a:lnTo>
                  <a:pt x="12053" y="7028"/>
                </a:lnTo>
                <a:lnTo>
                  <a:pt x="12889" y="7457"/>
                </a:lnTo>
                <a:lnTo>
                  <a:pt x="13628" y="8100"/>
                </a:lnTo>
                <a:lnTo>
                  <a:pt x="14175" y="8871"/>
                </a:lnTo>
                <a:lnTo>
                  <a:pt x="14625" y="9814"/>
                </a:lnTo>
                <a:lnTo>
                  <a:pt x="14978" y="10885"/>
                </a:lnTo>
                <a:lnTo>
                  <a:pt x="15171" y="12042"/>
                </a:lnTo>
                <a:lnTo>
                  <a:pt x="15107" y="13114"/>
                </a:lnTo>
                <a:lnTo>
                  <a:pt x="15042" y="14228"/>
                </a:lnTo>
                <a:lnTo>
                  <a:pt x="14689" y="15257"/>
                </a:lnTo>
                <a:lnTo>
                  <a:pt x="14207" y="16285"/>
                </a:lnTo>
                <a:lnTo>
                  <a:pt x="13596" y="17057"/>
                </a:lnTo>
                <a:lnTo>
                  <a:pt x="12889" y="17657"/>
                </a:lnTo>
                <a:lnTo>
                  <a:pt x="12053" y="18085"/>
                </a:lnTo>
                <a:lnTo>
                  <a:pt x="11185" y="18257"/>
                </a:lnTo>
                <a:lnTo>
                  <a:pt x="10414" y="18214"/>
                </a:lnTo>
                <a:lnTo>
                  <a:pt x="9546" y="18042"/>
                </a:lnTo>
                <a:lnTo>
                  <a:pt x="8742" y="17614"/>
                </a:lnTo>
                <a:lnTo>
                  <a:pt x="8003" y="17014"/>
                </a:lnTo>
                <a:lnTo>
                  <a:pt x="7457" y="16242"/>
                </a:lnTo>
                <a:lnTo>
                  <a:pt x="6975" y="15257"/>
                </a:lnTo>
                <a:lnTo>
                  <a:pt x="6653" y="14142"/>
                </a:lnTo>
                <a:lnTo>
                  <a:pt x="6492" y="13114"/>
                </a:lnTo>
                <a:lnTo>
                  <a:pt x="6525" y="11914"/>
                </a:lnTo>
                <a:lnTo>
                  <a:pt x="6621" y="10842"/>
                </a:lnTo>
                <a:lnTo>
                  <a:pt x="6942" y="9771"/>
                </a:lnTo>
                <a:lnTo>
                  <a:pt x="7457" y="8785"/>
                </a:lnTo>
                <a:lnTo>
                  <a:pt x="8003" y="8057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Scale the figure and give new vertices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Vertices A(-2,4) B(4,4) C(2,-2).  Scale of ½.</a:t>
            </a:r>
            <a:endParaRPr lang="en-US" dirty="0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709" y="2852469"/>
            <a:ext cx="3716182" cy="389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6172200" y="3505200"/>
            <a:ext cx="1828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391400" y="3505200"/>
            <a:ext cx="609600" cy="1752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172200" y="3505200"/>
            <a:ext cx="1219200" cy="1752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83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Rotation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Rotation: figures rotates around a “center of rotation”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Called a “turn”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Same size and shape.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257815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reeform 3"/>
          <p:cNvSpPr/>
          <p:nvPr/>
        </p:nvSpPr>
        <p:spPr>
          <a:xfrm>
            <a:off x="7036594" y="3446859"/>
            <a:ext cx="80368" cy="89298"/>
          </a:xfrm>
          <a:custGeom>
            <a:avLst/>
            <a:gdLst/>
            <a:ahLst/>
            <a:cxnLst/>
            <a:rect l="0" t="0" r="0" b="0"/>
            <a:pathLst>
              <a:path w="80368" h="89298">
                <a:moveTo>
                  <a:pt x="44648" y="44648"/>
                </a:move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26789"/>
                </a:lnTo>
                <a:lnTo>
                  <a:pt x="44648" y="17859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8930"/>
                </a:lnTo>
                <a:lnTo>
                  <a:pt x="71437" y="17859"/>
                </a:lnTo>
                <a:lnTo>
                  <a:pt x="71437" y="26789"/>
                </a:lnTo>
                <a:lnTo>
                  <a:pt x="71437" y="44648"/>
                </a:lnTo>
                <a:lnTo>
                  <a:pt x="62508" y="53578"/>
                </a:lnTo>
                <a:lnTo>
                  <a:pt x="62508" y="62508"/>
                </a:lnTo>
                <a:lnTo>
                  <a:pt x="53578" y="71437"/>
                </a:lnTo>
                <a:lnTo>
                  <a:pt x="44648" y="80367"/>
                </a:lnTo>
                <a:lnTo>
                  <a:pt x="35719" y="89297"/>
                </a:lnTo>
                <a:lnTo>
                  <a:pt x="26789" y="89297"/>
                </a:lnTo>
                <a:lnTo>
                  <a:pt x="26789" y="89297"/>
                </a:lnTo>
                <a:lnTo>
                  <a:pt x="17859" y="89297"/>
                </a:lnTo>
                <a:lnTo>
                  <a:pt x="8929" y="89297"/>
                </a:lnTo>
                <a:lnTo>
                  <a:pt x="8929" y="80367"/>
                </a:lnTo>
                <a:lnTo>
                  <a:pt x="0" y="71437"/>
                </a:lnTo>
                <a:lnTo>
                  <a:pt x="0" y="53578"/>
                </a:lnTo>
                <a:lnTo>
                  <a:pt x="0" y="44648"/>
                </a:lnTo>
                <a:lnTo>
                  <a:pt x="8929" y="35719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8930"/>
                </a:lnTo>
                <a:lnTo>
                  <a:pt x="44648" y="17859"/>
                </a:lnTo>
                <a:lnTo>
                  <a:pt x="53578" y="17859"/>
                </a:lnTo>
                <a:lnTo>
                  <a:pt x="62508" y="26789"/>
                </a:lnTo>
                <a:lnTo>
                  <a:pt x="71437" y="35719"/>
                </a:lnTo>
                <a:lnTo>
                  <a:pt x="71437" y="35719"/>
                </a:lnTo>
                <a:lnTo>
                  <a:pt x="80367" y="53578"/>
                </a:lnTo>
                <a:lnTo>
                  <a:pt x="80367" y="62508"/>
                </a:lnTo>
                <a:lnTo>
                  <a:pt x="80367" y="62508"/>
                </a:lnTo>
                <a:lnTo>
                  <a:pt x="71437" y="71437"/>
                </a:lnTo>
                <a:lnTo>
                  <a:pt x="71437" y="80367"/>
                </a:lnTo>
                <a:lnTo>
                  <a:pt x="71437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53578" y="80367"/>
                </a:lnTo>
                <a:lnTo>
                  <a:pt x="44648" y="80367"/>
                </a:lnTo>
                <a:lnTo>
                  <a:pt x="44648" y="71437"/>
                </a:lnTo>
                <a:lnTo>
                  <a:pt x="35719" y="62508"/>
                </a:lnTo>
                <a:lnTo>
                  <a:pt x="26789" y="5357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35719"/>
                </a:lnTo>
                <a:lnTo>
                  <a:pt x="35719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62508" y="35719"/>
                </a:lnTo>
                <a:lnTo>
                  <a:pt x="71437" y="44648"/>
                </a:lnTo>
                <a:lnTo>
                  <a:pt x="71437" y="53578"/>
                </a:lnTo>
                <a:lnTo>
                  <a:pt x="80367" y="62508"/>
                </a:lnTo>
                <a:lnTo>
                  <a:pt x="80367" y="62508"/>
                </a:lnTo>
                <a:lnTo>
                  <a:pt x="80367" y="71437"/>
                </a:lnTo>
                <a:lnTo>
                  <a:pt x="80367" y="71437"/>
                </a:lnTo>
                <a:lnTo>
                  <a:pt x="71437" y="80367"/>
                </a:lnTo>
                <a:lnTo>
                  <a:pt x="71437" y="80367"/>
                </a:lnTo>
                <a:lnTo>
                  <a:pt x="62508" y="80367"/>
                </a:lnTo>
                <a:lnTo>
                  <a:pt x="53578" y="80367"/>
                </a:lnTo>
                <a:lnTo>
                  <a:pt x="44648" y="71437"/>
                </a:lnTo>
                <a:lnTo>
                  <a:pt x="35719" y="71437"/>
                </a:lnTo>
                <a:lnTo>
                  <a:pt x="26789" y="62508"/>
                </a:lnTo>
                <a:lnTo>
                  <a:pt x="26789" y="62508"/>
                </a:lnTo>
                <a:lnTo>
                  <a:pt x="17859" y="53578"/>
                </a:lnTo>
                <a:lnTo>
                  <a:pt x="17859" y="44648"/>
                </a:lnTo>
                <a:lnTo>
                  <a:pt x="1785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35719" y="35719"/>
                </a:lnTo>
                <a:lnTo>
                  <a:pt x="44648" y="35719"/>
                </a:lnTo>
                <a:lnTo>
                  <a:pt x="53578" y="35719"/>
                </a:lnTo>
                <a:lnTo>
                  <a:pt x="62508" y="35719"/>
                </a:lnTo>
                <a:lnTo>
                  <a:pt x="62508" y="44648"/>
                </a:lnTo>
                <a:lnTo>
                  <a:pt x="62508" y="53578"/>
                </a:lnTo>
                <a:lnTo>
                  <a:pt x="62508" y="53578"/>
                </a:lnTo>
                <a:lnTo>
                  <a:pt x="62508" y="62508"/>
                </a:lnTo>
                <a:lnTo>
                  <a:pt x="62508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44648" y="62508"/>
                </a:lnTo>
                <a:lnTo>
                  <a:pt x="44648" y="53578"/>
                </a:lnTo>
                <a:lnTo>
                  <a:pt x="35719" y="53578"/>
                </a:lnTo>
                <a:lnTo>
                  <a:pt x="35719" y="44648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44648" y="2678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688461" y="3446859"/>
            <a:ext cx="125017" cy="89298"/>
          </a:xfrm>
          <a:custGeom>
            <a:avLst/>
            <a:gdLst/>
            <a:ahLst/>
            <a:cxnLst/>
            <a:rect l="0" t="0" r="0" b="0"/>
            <a:pathLst>
              <a:path w="125017" h="89298">
                <a:moveTo>
                  <a:pt x="89297" y="62508"/>
                </a:moveTo>
                <a:lnTo>
                  <a:pt x="89297" y="62508"/>
                </a:lnTo>
                <a:lnTo>
                  <a:pt x="89297" y="62508"/>
                </a:lnTo>
                <a:lnTo>
                  <a:pt x="89297" y="71437"/>
                </a:lnTo>
                <a:lnTo>
                  <a:pt x="89297" y="71437"/>
                </a:lnTo>
                <a:lnTo>
                  <a:pt x="89297" y="71437"/>
                </a:lnTo>
                <a:lnTo>
                  <a:pt x="89297" y="71437"/>
                </a:lnTo>
                <a:lnTo>
                  <a:pt x="80367" y="80367"/>
                </a:lnTo>
                <a:lnTo>
                  <a:pt x="80367" y="80367"/>
                </a:lnTo>
                <a:lnTo>
                  <a:pt x="80367" y="80367"/>
                </a:lnTo>
                <a:lnTo>
                  <a:pt x="71437" y="80367"/>
                </a:lnTo>
                <a:lnTo>
                  <a:pt x="71437" y="71437"/>
                </a:lnTo>
                <a:lnTo>
                  <a:pt x="71437" y="71437"/>
                </a:lnTo>
                <a:lnTo>
                  <a:pt x="71437" y="62508"/>
                </a:lnTo>
                <a:lnTo>
                  <a:pt x="71437" y="62508"/>
                </a:lnTo>
                <a:lnTo>
                  <a:pt x="71437" y="53578"/>
                </a:lnTo>
                <a:lnTo>
                  <a:pt x="71437" y="44648"/>
                </a:lnTo>
                <a:lnTo>
                  <a:pt x="71437" y="35719"/>
                </a:lnTo>
                <a:lnTo>
                  <a:pt x="71437" y="26789"/>
                </a:lnTo>
                <a:lnTo>
                  <a:pt x="80367" y="26789"/>
                </a:lnTo>
                <a:lnTo>
                  <a:pt x="80367" y="17859"/>
                </a:lnTo>
                <a:lnTo>
                  <a:pt x="89297" y="26789"/>
                </a:lnTo>
                <a:lnTo>
                  <a:pt x="98227" y="26789"/>
                </a:lnTo>
                <a:lnTo>
                  <a:pt x="107156" y="35719"/>
                </a:lnTo>
                <a:lnTo>
                  <a:pt x="116086" y="35719"/>
                </a:lnTo>
                <a:lnTo>
                  <a:pt x="125016" y="44648"/>
                </a:lnTo>
                <a:lnTo>
                  <a:pt x="125016" y="62508"/>
                </a:lnTo>
                <a:lnTo>
                  <a:pt x="125016" y="71437"/>
                </a:lnTo>
                <a:lnTo>
                  <a:pt x="125016" y="80367"/>
                </a:lnTo>
                <a:lnTo>
                  <a:pt x="116086" y="89297"/>
                </a:lnTo>
                <a:lnTo>
                  <a:pt x="107156" y="89297"/>
                </a:lnTo>
                <a:lnTo>
                  <a:pt x="98227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80367" y="89297"/>
                </a:lnTo>
                <a:lnTo>
                  <a:pt x="62508" y="80367"/>
                </a:lnTo>
                <a:lnTo>
                  <a:pt x="53578" y="71437"/>
                </a:lnTo>
                <a:lnTo>
                  <a:pt x="44648" y="62508"/>
                </a:lnTo>
                <a:lnTo>
                  <a:pt x="35719" y="53578"/>
                </a:lnTo>
                <a:lnTo>
                  <a:pt x="35719" y="44648"/>
                </a:lnTo>
                <a:lnTo>
                  <a:pt x="35719" y="35719"/>
                </a:lnTo>
                <a:lnTo>
                  <a:pt x="35719" y="26789"/>
                </a:lnTo>
                <a:lnTo>
                  <a:pt x="44648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71437" y="17859"/>
                </a:lnTo>
                <a:lnTo>
                  <a:pt x="80367" y="17859"/>
                </a:lnTo>
                <a:lnTo>
                  <a:pt x="89297" y="26789"/>
                </a:lnTo>
                <a:lnTo>
                  <a:pt x="89297" y="35719"/>
                </a:lnTo>
                <a:lnTo>
                  <a:pt x="98227" y="44648"/>
                </a:lnTo>
                <a:lnTo>
                  <a:pt x="98227" y="53578"/>
                </a:lnTo>
                <a:lnTo>
                  <a:pt x="9822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80367" y="62508"/>
                </a:lnTo>
                <a:lnTo>
                  <a:pt x="71437" y="62508"/>
                </a:lnTo>
                <a:lnTo>
                  <a:pt x="62508" y="62508"/>
                </a:lnTo>
                <a:lnTo>
                  <a:pt x="53578" y="53578"/>
                </a:lnTo>
                <a:lnTo>
                  <a:pt x="44648" y="44648"/>
                </a:lnTo>
                <a:lnTo>
                  <a:pt x="26789" y="35719"/>
                </a:lnTo>
                <a:lnTo>
                  <a:pt x="17859" y="26789"/>
                </a:lnTo>
                <a:lnTo>
                  <a:pt x="893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62508" y="1785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045523" y="2411015"/>
            <a:ext cx="759025" cy="1062634"/>
          </a:xfrm>
          <a:custGeom>
            <a:avLst/>
            <a:gdLst/>
            <a:ahLst/>
            <a:cxnLst/>
            <a:rect l="0" t="0" r="0" b="0"/>
            <a:pathLst>
              <a:path w="759025" h="1062634">
                <a:moveTo>
                  <a:pt x="732235" y="62508"/>
                </a:moveTo>
                <a:lnTo>
                  <a:pt x="732235" y="62508"/>
                </a:lnTo>
                <a:lnTo>
                  <a:pt x="732235" y="62508"/>
                </a:lnTo>
                <a:lnTo>
                  <a:pt x="732235" y="62508"/>
                </a:lnTo>
                <a:lnTo>
                  <a:pt x="723305" y="62508"/>
                </a:lnTo>
                <a:lnTo>
                  <a:pt x="723305" y="62508"/>
                </a:lnTo>
                <a:lnTo>
                  <a:pt x="723305" y="62508"/>
                </a:lnTo>
                <a:lnTo>
                  <a:pt x="714375" y="62508"/>
                </a:lnTo>
                <a:lnTo>
                  <a:pt x="723305" y="53579"/>
                </a:lnTo>
                <a:lnTo>
                  <a:pt x="714375" y="44649"/>
                </a:lnTo>
                <a:lnTo>
                  <a:pt x="714375" y="44649"/>
                </a:lnTo>
                <a:lnTo>
                  <a:pt x="714375" y="35719"/>
                </a:lnTo>
                <a:lnTo>
                  <a:pt x="714375" y="26789"/>
                </a:lnTo>
                <a:lnTo>
                  <a:pt x="714375" y="17860"/>
                </a:lnTo>
                <a:lnTo>
                  <a:pt x="723305" y="17860"/>
                </a:lnTo>
                <a:lnTo>
                  <a:pt x="723305" y="8930"/>
                </a:lnTo>
                <a:lnTo>
                  <a:pt x="732235" y="8930"/>
                </a:lnTo>
                <a:lnTo>
                  <a:pt x="741165" y="8930"/>
                </a:lnTo>
                <a:lnTo>
                  <a:pt x="741165" y="8930"/>
                </a:lnTo>
                <a:lnTo>
                  <a:pt x="750094" y="8930"/>
                </a:lnTo>
                <a:lnTo>
                  <a:pt x="750094" y="17860"/>
                </a:lnTo>
                <a:lnTo>
                  <a:pt x="750094" y="26789"/>
                </a:lnTo>
                <a:lnTo>
                  <a:pt x="750094" y="35719"/>
                </a:lnTo>
                <a:lnTo>
                  <a:pt x="741165" y="53579"/>
                </a:lnTo>
                <a:lnTo>
                  <a:pt x="741165" y="62508"/>
                </a:lnTo>
                <a:lnTo>
                  <a:pt x="732235" y="71438"/>
                </a:lnTo>
                <a:lnTo>
                  <a:pt x="723305" y="71438"/>
                </a:lnTo>
                <a:lnTo>
                  <a:pt x="714375" y="80368"/>
                </a:lnTo>
                <a:lnTo>
                  <a:pt x="714375" y="80368"/>
                </a:lnTo>
                <a:lnTo>
                  <a:pt x="705446" y="80368"/>
                </a:lnTo>
                <a:lnTo>
                  <a:pt x="696516" y="80368"/>
                </a:lnTo>
                <a:lnTo>
                  <a:pt x="687586" y="71438"/>
                </a:lnTo>
                <a:lnTo>
                  <a:pt x="687586" y="71438"/>
                </a:lnTo>
                <a:lnTo>
                  <a:pt x="678657" y="53579"/>
                </a:lnTo>
                <a:lnTo>
                  <a:pt x="678657" y="44649"/>
                </a:lnTo>
                <a:lnTo>
                  <a:pt x="678657" y="35719"/>
                </a:lnTo>
                <a:lnTo>
                  <a:pt x="678657" y="26789"/>
                </a:lnTo>
                <a:lnTo>
                  <a:pt x="687586" y="17860"/>
                </a:lnTo>
                <a:lnTo>
                  <a:pt x="696516" y="8930"/>
                </a:lnTo>
                <a:lnTo>
                  <a:pt x="705446" y="0"/>
                </a:lnTo>
                <a:lnTo>
                  <a:pt x="714375" y="0"/>
                </a:lnTo>
                <a:lnTo>
                  <a:pt x="723305" y="0"/>
                </a:lnTo>
                <a:lnTo>
                  <a:pt x="741165" y="8930"/>
                </a:lnTo>
                <a:lnTo>
                  <a:pt x="750094" y="17860"/>
                </a:lnTo>
                <a:lnTo>
                  <a:pt x="759024" y="26789"/>
                </a:lnTo>
                <a:lnTo>
                  <a:pt x="759024" y="35719"/>
                </a:lnTo>
                <a:lnTo>
                  <a:pt x="759024" y="44649"/>
                </a:lnTo>
                <a:lnTo>
                  <a:pt x="759024" y="53579"/>
                </a:lnTo>
                <a:lnTo>
                  <a:pt x="759024" y="53579"/>
                </a:lnTo>
                <a:lnTo>
                  <a:pt x="759024" y="62508"/>
                </a:lnTo>
                <a:lnTo>
                  <a:pt x="750094" y="62508"/>
                </a:lnTo>
                <a:lnTo>
                  <a:pt x="741165" y="62508"/>
                </a:lnTo>
                <a:lnTo>
                  <a:pt x="732235" y="62508"/>
                </a:lnTo>
                <a:lnTo>
                  <a:pt x="723305" y="62508"/>
                </a:lnTo>
                <a:lnTo>
                  <a:pt x="723305" y="53579"/>
                </a:lnTo>
                <a:lnTo>
                  <a:pt x="714375" y="53579"/>
                </a:lnTo>
                <a:lnTo>
                  <a:pt x="705446" y="44649"/>
                </a:lnTo>
                <a:lnTo>
                  <a:pt x="714375" y="35719"/>
                </a:lnTo>
                <a:lnTo>
                  <a:pt x="705446" y="35719"/>
                </a:lnTo>
                <a:lnTo>
                  <a:pt x="714375" y="26789"/>
                </a:lnTo>
                <a:lnTo>
                  <a:pt x="714375" y="26789"/>
                </a:lnTo>
                <a:lnTo>
                  <a:pt x="714375" y="26789"/>
                </a:lnTo>
                <a:lnTo>
                  <a:pt x="723305" y="26789"/>
                </a:lnTo>
                <a:lnTo>
                  <a:pt x="723305" y="26789"/>
                </a:lnTo>
                <a:lnTo>
                  <a:pt x="723305" y="26789"/>
                </a:lnTo>
                <a:lnTo>
                  <a:pt x="732235" y="35719"/>
                </a:lnTo>
                <a:lnTo>
                  <a:pt x="732235" y="44649"/>
                </a:lnTo>
                <a:lnTo>
                  <a:pt x="732235" y="44649"/>
                </a:lnTo>
                <a:lnTo>
                  <a:pt x="732235" y="53579"/>
                </a:lnTo>
                <a:lnTo>
                  <a:pt x="732235" y="53579"/>
                </a:lnTo>
                <a:lnTo>
                  <a:pt x="732235" y="62508"/>
                </a:lnTo>
                <a:lnTo>
                  <a:pt x="732235" y="71438"/>
                </a:lnTo>
                <a:lnTo>
                  <a:pt x="723305" y="80368"/>
                </a:lnTo>
                <a:lnTo>
                  <a:pt x="723305" y="98227"/>
                </a:lnTo>
                <a:lnTo>
                  <a:pt x="723305" y="107157"/>
                </a:lnTo>
                <a:lnTo>
                  <a:pt x="723305" y="116087"/>
                </a:lnTo>
                <a:lnTo>
                  <a:pt x="723305" y="133946"/>
                </a:lnTo>
                <a:lnTo>
                  <a:pt x="723305" y="151805"/>
                </a:lnTo>
                <a:lnTo>
                  <a:pt x="714375" y="169665"/>
                </a:lnTo>
                <a:lnTo>
                  <a:pt x="714375" y="196454"/>
                </a:lnTo>
                <a:lnTo>
                  <a:pt x="714375" y="214313"/>
                </a:lnTo>
                <a:lnTo>
                  <a:pt x="714375" y="241102"/>
                </a:lnTo>
                <a:lnTo>
                  <a:pt x="705446" y="258962"/>
                </a:lnTo>
                <a:lnTo>
                  <a:pt x="705446" y="285751"/>
                </a:lnTo>
                <a:lnTo>
                  <a:pt x="705446" y="312540"/>
                </a:lnTo>
                <a:lnTo>
                  <a:pt x="696516" y="339329"/>
                </a:lnTo>
                <a:lnTo>
                  <a:pt x="696516" y="366118"/>
                </a:lnTo>
                <a:lnTo>
                  <a:pt x="696516" y="392906"/>
                </a:lnTo>
                <a:lnTo>
                  <a:pt x="696516" y="419696"/>
                </a:lnTo>
                <a:lnTo>
                  <a:pt x="696516" y="446485"/>
                </a:lnTo>
                <a:lnTo>
                  <a:pt x="696516" y="473274"/>
                </a:lnTo>
                <a:lnTo>
                  <a:pt x="696516" y="500063"/>
                </a:lnTo>
                <a:lnTo>
                  <a:pt x="696516" y="526852"/>
                </a:lnTo>
                <a:lnTo>
                  <a:pt x="696516" y="553641"/>
                </a:lnTo>
                <a:lnTo>
                  <a:pt x="696516" y="580430"/>
                </a:lnTo>
                <a:lnTo>
                  <a:pt x="696516" y="607219"/>
                </a:lnTo>
                <a:lnTo>
                  <a:pt x="705446" y="634008"/>
                </a:lnTo>
                <a:lnTo>
                  <a:pt x="696516" y="660797"/>
                </a:lnTo>
                <a:lnTo>
                  <a:pt x="696516" y="678656"/>
                </a:lnTo>
                <a:lnTo>
                  <a:pt x="705446" y="705446"/>
                </a:lnTo>
                <a:lnTo>
                  <a:pt x="705446" y="732235"/>
                </a:lnTo>
                <a:lnTo>
                  <a:pt x="705446" y="750094"/>
                </a:lnTo>
                <a:lnTo>
                  <a:pt x="705446" y="767953"/>
                </a:lnTo>
                <a:lnTo>
                  <a:pt x="705446" y="794742"/>
                </a:lnTo>
                <a:lnTo>
                  <a:pt x="705446" y="812602"/>
                </a:lnTo>
                <a:lnTo>
                  <a:pt x="705446" y="830461"/>
                </a:lnTo>
                <a:lnTo>
                  <a:pt x="705446" y="848321"/>
                </a:lnTo>
                <a:lnTo>
                  <a:pt x="705446" y="866180"/>
                </a:lnTo>
                <a:lnTo>
                  <a:pt x="705446" y="884039"/>
                </a:lnTo>
                <a:lnTo>
                  <a:pt x="705446" y="901899"/>
                </a:lnTo>
                <a:lnTo>
                  <a:pt x="705446" y="910828"/>
                </a:lnTo>
                <a:lnTo>
                  <a:pt x="705446" y="928688"/>
                </a:lnTo>
                <a:lnTo>
                  <a:pt x="705446" y="937617"/>
                </a:lnTo>
                <a:lnTo>
                  <a:pt x="705446" y="955477"/>
                </a:lnTo>
                <a:lnTo>
                  <a:pt x="705446" y="964406"/>
                </a:lnTo>
                <a:lnTo>
                  <a:pt x="705446" y="982266"/>
                </a:lnTo>
                <a:lnTo>
                  <a:pt x="705446" y="991196"/>
                </a:lnTo>
                <a:lnTo>
                  <a:pt x="705446" y="1000125"/>
                </a:lnTo>
                <a:lnTo>
                  <a:pt x="705446" y="1009055"/>
                </a:lnTo>
                <a:lnTo>
                  <a:pt x="705446" y="1017985"/>
                </a:lnTo>
                <a:lnTo>
                  <a:pt x="705446" y="1026914"/>
                </a:lnTo>
                <a:lnTo>
                  <a:pt x="705446" y="1035844"/>
                </a:lnTo>
                <a:lnTo>
                  <a:pt x="705446" y="1035844"/>
                </a:lnTo>
                <a:lnTo>
                  <a:pt x="714375" y="1044774"/>
                </a:lnTo>
                <a:lnTo>
                  <a:pt x="714375" y="1044774"/>
                </a:lnTo>
                <a:lnTo>
                  <a:pt x="714375" y="1044774"/>
                </a:lnTo>
                <a:lnTo>
                  <a:pt x="714375" y="1044774"/>
                </a:lnTo>
                <a:lnTo>
                  <a:pt x="714375" y="1053703"/>
                </a:lnTo>
                <a:lnTo>
                  <a:pt x="714375" y="1053703"/>
                </a:lnTo>
                <a:lnTo>
                  <a:pt x="714375" y="1053703"/>
                </a:lnTo>
                <a:lnTo>
                  <a:pt x="714375" y="1053703"/>
                </a:lnTo>
                <a:lnTo>
                  <a:pt x="714375" y="1053703"/>
                </a:lnTo>
                <a:lnTo>
                  <a:pt x="714375" y="1053703"/>
                </a:lnTo>
                <a:lnTo>
                  <a:pt x="714375" y="1053703"/>
                </a:lnTo>
                <a:lnTo>
                  <a:pt x="714375" y="1053703"/>
                </a:lnTo>
                <a:lnTo>
                  <a:pt x="714375" y="1053703"/>
                </a:lnTo>
                <a:lnTo>
                  <a:pt x="714375" y="1053703"/>
                </a:lnTo>
                <a:lnTo>
                  <a:pt x="705446" y="1053703"/>
                </a:lnTo>
                <a:lnTo>
                  <a:pt x="696516" y="1053703"/>
                </a:lnTo>
                <a:lnTo>
                  <a:pt x="696516" y="1053703"/>
                </a:lnTo>
                <a:lnTo>
                  <a:pt x="678657" y="1053703"/>
                </a:lnTo>
                <a:lnTo>
                  <a:pt x="669727" y="1053703"/>
                </a:lnTo>
                <a:lnTo>
                  <a:pt x="651868" y="1044774"/>
                </a:lnTo>
                <a:lnTo>
                  <a:pt x="634008" y="1044774"/>
                </a:lnTo>
                <a:lnTo>
                  <a:pt x="607219" y="1044774"/>
                </a:lnTo>
                <a:lnTo>
                  <a:pt x="589360" y="1044774"/>
                </a:lnTo>
                <a:lnTo>
                  <a:pt x="562571" y="1044774"/>
                </a:lnTo>
                <a:lnTo>
                  <a:pt x="535782" y="1044774"/>
                </a:lnTo>
                <a:lnTo>
                  <a:pt x="508993" y="1044774"/>
                </a:lnTo>
                <a:lnTo>
                  <a:pt x="482204" y="1044774"/>
                </a:lnTo>
                <a:lnTo>
                  <a:pt x="455415" y="1044774"/>
                </a:lnTo>
                <a:lnTo>
                  <a:pt x="428625" y="1044774"/>
                </a:lnTo>
                <a:lnTo>
                  <a:pt x="401836" y="1044774"/>
                </a:lnTo>
                <a:lnTo>
                  <a:pt x="366118" y="1035844"/>
                </a:lnTo>
                <a:lnTo>
                  <a:pt x="339329" y="1035844"/>
                </a:lnTo>
                <a:lnTo>
                  <a:pt x="312540" y="1035844"/>
                </a:lnTo>
                <a:lnTo>
                  <a:pt x="285750" y="1035844"/>
                </a:lnTo>
                <a:lnTo>
                  <a:pt x="258961" y="1044774"/>
                </a:lnTo>
                <a:lnTo>
                  <a:pt x="241102" y="1044774"/>
                </a:lnTo>
                <a:lnTo>
                  <a:pt x="214313" y="1044774"/>
                </a:lnTo>
                <a:lnTo>
                  <a:pt x="187524" y="1044774"/>
                </a:lnTo>
                <a:lnTo>
                  <a:pt x="160735" y="1044774"/>
                </a:lnTo>
                <a:lnTo>
                  <a:pt x="142875" y="1044774"/>
                </a:lnTo>
                <a:lnTo>
                  <a:pt x="125016" y="1044774"/>
                </a:lnTo>
                <a:lnTo>
                  <a:pt x="107157" y="1053703"/>
                </a:lnTo>
                <a:lnTo>
                  <a:pt x="89297" y="1053703"/>
                </a:lnTo>
                <a:lnTo>
                  <a:pt x="71438" y="1053703"/>
                </a:lnTo>
                <a:lnTo>
                  <a:pt x="62508" y="1053703"/>
                </a:lnTo>
                <a:lnTo>
                  <a:pt x="44649" y="1062633"/>
                </a:lnTo>
                <a:lnTo>
                  <a:pt x="35719" y="1062633"/>
                </a:lnTo>
                <a:lnTo>
                  <a:pt x="26790" y="1062633"/>
                </a:lnTo>
                <a:lnTo>
                  <a:pt x="17860" y="1062633"/>
                </a:lnTo>
                <a:lnTo>
                  <a:pt x="17860" y="1062633"/>
                </a:lnTo>
                <a:lnTo>
                  <a:pt x="8930" y="1062633"/>
                </a:lnTo>
                <a:lnTo>
                  <a:pt x="8930" y="1062633"/>
                </a:lnTo>
                <a:lnTo>
                  <a:pt x="8930" y="1062633"/>
                </a:lnTo>
                <a:lnTo>
                  <a:pt x="0" y="1062633"/>
                </a:lnTo>
                <a:lnTo>
                  <a:pt x="0" y="1062633"/>
                </a:lnTo>
                <a:lnTo>
                  <a:pt x="0" y="1062633"/>
                </a:lnTo>
                <a:lnTo>
                  <a:pt x="0" y="1062633"/>
                </a:lnTo>
                <a:lnTo>
                  <a:pt x="0" y="1062633"/>
                </a:lnTo>
                <a:lnTo>
                  <a:pt x="0" y="1062633"/>
                </a:lnTo>
                <a:lnTo>
                  <a:pt x="0" y="1062633"/>
                </a:lnTo>
                <a:lnTo>
                  <a:pt x="0" y="1053703"/>
                </a:lnTo>
                <a:lnTo>
                  <a:pt x="0" y="1053703"/>
                </a:lnTo>
                <a:lnTo>
                  <a:pt x="8930" y="1044774"/>
                </a:lnTo>
                <a:lnTo>
                  <a:pt x="8930" y="1035844"/>
                </a:lnTo>
                <a:lnTo>
                  <a:pt x="17860" y="1026914"/>
                </a:lnTo>
                <a:lnTo>
                  <a:pt x="26790" y="1009055"/>
                </a:lnTo>
                <a:lnTo>
                  <a:pt x="35719" y="1000125"/>
                </a:lnTo>
                <a:lnTo>
                  <a:pt x="44649" y="982266"/>
                </a:lnTo>
                <a:lnTo>
                  <a:pt x="62508" y="964406"/>
                </a:lnTo>
                <a:lnTo>
                  <a:pt x="71438" y="937617"/>
                </a:lnTo>
                <a:lnTo>
                  <a:pt x="89297" y="919758"/>
                </a:lnTo>
                <a:lnTo>
                  <a:pt x="107157" y="901899"/>
                </a:lnTo>
                <a:lnTo>
                  <a:pt x="125016" y="875110"/>
                </a:lnTo>
                <a:lnTo>
                  <a:pt x="142875" y="848321"/>
                </a:lnTo>
                <a:lnTo>
                  <a:pt x="160735" y="821531"/>
                </a:lnTo>
                <a:lnTo>
                  <a:pt x="178594" y="794742"/>
                </a:lnTo>
                <a:lnTo>
                  <a:pt x="196454" y="767953"/>
                </a:lnTo>
                <a:lnTo>
                  <a:pt x="214313" y="741164"/>
                </a:lnTo>
                <a:lnTo>
                  <a:pt x="232172" y="714375"/>
                </a:lnTo>
                <a:lnTo>
                  <a:pt x="250032" y="687586"/>
                </a:lnTo>
                <a:lnTo>
                  <a:pt x="267891" y="660797"/>
                </a:lnTo>
                <a:lnTo>
                  <a:pt x="276821" y="634008"/>
                </a:lnTo>
                <a:lnTo>
                  <a:pt x="303610" y="607219"/>
                </a:lnTo>
                <a:lnTo>
                  <a:pt x="312540" y="580430"/>
                </a:lnTo>
                <a:lnTo>
                  <a:pt x="339329" y="553641"/>
                </a:lnTo>
                <a:lnTo>
                  <a:pt x="348258" y="526852"/>
                </a:lnTo>
                <a:lnTo>
                  <a:pt x="375047" y="500063"/>
                </a:lnTo>
                <a:lnTo>
                  <a:pt x="392907" y="473274"/>
                </a:lnTo>
                <a:lnTo>
                  <a:pt x="410766" y="446485"/>
                </a:lnTo>
                <a:lnTo>
                  <a:pt x="428625" y="419696"/>
                </a:lnTo>
                <a:lnTo>
                  <a:pt x="446485" y="392906"/>
                </a:lnTo>
                <a:lnTo>
                  <a:pt x="464344" y="366118"/>
                </a:lnTo>
                <a:lnTo>
                  <a:pt x="482204" y="348258"/>
                </a:lnTo>
                <a:lnTo>
                  <a:pt x="491133" y="321469"/>
                </a:lnTo>
                <a:lnTo>
                  <a:pt x="508993" y="294680"/>
                </a:lnTo>
                <a:lnTo>
                  <a:pt x="526852" y="276821"/>
                </a:lnTo>
                <a:lnTo>
                  <a:pt x="544711" y="250032"/>
                </a:lnTo>
                <a:lnTo>
                  <a:pt x="553641" y="232173"/>
                </a:lnTo>
                <a:lnTo>
                  <a:pt x="571500" y="214313"/>
                </a:lnTo>
                <a:lnTo>
                  <a:pt x="589360" y="196454"/>
                </a:lnTo>
                <a:lnTo>
                  <a:pt x="598290" y="178594"/>
                </a:lnTo>
                <a:lnTo>
                  <a:pt x="616149" y="160735"/>
                </a:lnTo>
                <a:lnTo>
                  <a:pt x="625079" y="142876"/>
                </a:lnTo>
                <a:lnTo>
                  <a:pt x="642938" y="133946"/>
                </a:lnTo>
                <a:lnTo>
                  <a:pt x="651868" y="116087"/>
                </a:lnTo>
                <a:lnTo>
                  <a:pt x="660797" y="107157"/>
                </a:lnTo>
                <a:lnTo>
                  <a:pt x="669727" y="98227"/>
                </a:lnTo>
                <a:lnTo>
                  <a:pt x="678657" y="89298"/>
                </a:lnTo>
                <a:lnTo>
                  <a:pt x="687586" y="80368"/>
                </a:lnTo>
                <a:lnTo>
                  <a:pt x="687586" y="71438"/>
                </a:lnTo>
                <a:lnTo>
                  <a:pt x="696516" y="62508"/>
                </a:lnTo>
                <a:lnTo>
                  <a:pt x="696516" y="62508"/>
                </a:lnTo>
                <a:lnTo>
                  <a:pt x="696516" y="62508"/>
                </a:lnTo>
                <a:lnTo>
                  <a:pt x="696516" y="62508"/>
                </a:lnTo>
                <a:lnTo>
                  <a:pt x="696516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027664" y="4152304"/>
            <a:ext cx="125017" cy="107158"/>
          </a:xfrm>
          <a:custGeom>
            <a:avLst/>
            <a:gdLst/>
            <a:ahLst/>
            <a:cxnLst/>
            <a:rect l="0" t="0" r="0" b="0"/>
            <a:pathLst>
              <a:path w="125017" h="107158">
                <a:moveTo>
                  <a:pt x="62508" y="53578"/>
                </a:moveTo>
                <a:lnTo>
                  <a:pt x="62508" y="53578"/>
                </a:lnTo>
                <a:lnTo>
                  <a:pt x="62508" y="53578"/>
                </a:lnTo>
                <a:lnTo>
                  <a:pt x="62508" y="53578"/>
                </a:lnTo>
                <a:lnTo>
                  <a:pt x="71438" y="53578"/>
                </a:lnTo>
                <a:lnTo>
                  <a:pt x="62508" y="44649"/>
                </a:lnTo>
                <a:lnTo>
                  <a:pt x="62508" y="35719"/>
                </a:lnTo>
                <a:lnTo>
                  <a:pt x="62508" y="35719"/>
                </a:lnTo>
                <a:lnTo>
                  <a:pt x="71438" y="26789"/>
                </a:lnTo>
                <a:lnTo>
                  <a:pt x="71438" y="17860"/>
                </a:lnTo>
                <a:lnTo>
                  <a:pt x="80367" y="17860"/>
                </a:lnTo>
                <a:lnTo>
                  <a:pt x="80367" y="17860"/>
                </a:lnTo>
                <a:lnTo>
                  <a:pt x="89297" y="17860"/>
                </a:lnTo>
                <a:lnTo>
                  <a:pt x="107156" y="17860"/>
                </a:lnTo>
                <a:lnTo>
                  <a:pt x="116086" y="26789"/>
                </a:lnTo>
                <a:lnTo>
                  <a:pt x="125016" y="35719"/>
                </a:lnTo>
                <a:lnTo>
                  <a:pt x="125016" y="53578"/>
                </a:lnTo>
                <a:lnTo>
                  <a:pt x="125016" y="62508"/>
                </a:lnTo>
                <a:lnTo>
                  <a:pt x="125016" y="80367"/>
                </a:lnTo>
                <a:lnTo>
                  <a:pt x="125016" y="89297"/>
                </a:lnTo>
                <a:lnTo>
                  <a:pt x="116086" y="98227"/>
                </a:lnTo>
                <a:lnTo>
                  <a:pt x="107156" y="107157"/>
                </a:lnTo>
                <a:lnTo>
                  <a:pt x="98227" y="107157"/>
                </a:lnTo>
                <a:lnTo>
                  <a:pt x="89297" y="107157"/>
                </a:lnTo>
                <a:lnTo>
                  <a:pt x="80367" y="107157"/>
                </a:lnTo>
                <a:lnTo>
                  <a:pt x="62508" y="107157"/>
                </a:lnTo>
                <a:lnTo>
                  <a:pt x="44649" y="98227"/>
                </a:lnTo>
                <a:lnTo>
                  <a:pt x="35719" y="89297"/>
                </a:lnTo>
                <a:lnTo>
                  <a:pt x="17859" y="80367"/>
                </a:lnTo>
                <a:lnTo>
                  <a:pt x="8930" y="71438"/>
                </a:lnTo>
                <a:lnTo>
                  <a:pt x="0" y="53578"/>
                </a:lnTo>
                <a:lnTo>
                  <a:pt x="0" y="44649"/>
                </a:lnTo>
                <a:lnTo>
                  <a:pt x="0" y="26789"/>
                </a:lnTo>
                <a:lnTo>
                  <a:pt x="0" y="17860"/>
                </a:lnTo>
                <a:lnTo>
                  <a:pt x="8930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17860"/>
                </a:lnTo>
                <a:lnTo>
                  <a:pt x="89297" y="26789"/>
                </a:lnTo>
                <a:lnTo>
                  <a:pt x="98227" y="35719"/>
                </a:lnTo>
                <a:lnTo>
                  <a:pt x="98227" y="44649"/>
                </a:lnTo>
                <a:lnTo>
                  <a:pt x="98227" y="53578"/>
                </a:lnTo>
                <a:lnTo>
                  <a:pt x="98227" y="53578"/>
                </a:lnTo>
                <a:lnTo>
                  <a:pt x="9822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80367" y="62508"/>
                </a:lnTo>
                <a:lnTo>
                  <a:pt x="71438" y="62508"/>
                </a:lnTo>
                <a:lnTo>
                  <a:pt x="62508" y="53578"/>
                </a:lnTo>
                <a:lnTo>
                  <a:pt x="62508" y="53578"/>
                </a:lnTo>
                <a:lnTo>
                  <a:pt x="62508" y="44649"/>
                </a:lnTo>
                <a:lnTo>
                  <a:pt x="62508" y="35719"/>
                </a:lnTo>
                <a:lnTo>
                  <a:pt x="71438" y="26789"/>
                </a:lnTo>
                <a:lnTo>
                  <a:pt x="80367" y="8930"/>
                </a:lnTo>
                <a:lnTo>
                  <a:pt x="89297" y="8930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17860"/>
                </a:lnTo>
                <a:lnTo>
                  <a:pt x="116086" y="26789"/>
                </a:lnTo>
                <a:lnTo>
                  <a:pt x="116086" y="44649"/>
                </a:lnTo>
                <a:lnTo>
                  <a:pt x="107156" y="53578"/>
                </a:lnTo>
                <a:lnTo>
                  <a:pt x="89297" y="62508"/>
                </a:lnTo>
                <a:lnTo>
                  <a:pt x="80367" y="71438"/>
                </a:lnTo>
                <a:lnTo>
                  <a:pt x="62508" y="80367"/>
                </a:lnTo>
                <a:lnTo>
                  <a:pt x="53578" y="80367"/>
                </a:lnTo>
                <a:lnTo>
                  <a:pt x="44649" y="71438"/>
                </a:lnTo>
                <a:lnTo>
                  <a:pt x="35719" y="71438"/>
                </a:lnTo>
                <a:lnTo>
                  <a:pt x="26789" y="62508"/>
                </a:lnTo>
                <a:lnTo>
                  <a:pt x="26789" y="53578"/>
                </a:lnTo>
                <a:lnTo>
                  <a:pt x="35719" y="44649"/>
                </a:lnTo>
                <a:lnTo>
                  <a:pt x="44649" y="35719"/>
                </a:lnTo>
                <a:lnTo>
                  <a:pt x="53578" y="26789"/>
                </a:lnTo>
                <a:lnTo>
                  <a:pt x="62508" y="26789"/>
                </a:lnTo>
                <a:lnTo>
                  <a:pt x="71438" y="26789"/>
                </a:lnTo>
                <a:lnTo>
                  <a:pt x="80367" y="17860"/>
                </a:lnTo>
                <a:lnTo>
                  <a:pt x="89297" y="17860"/>
                </a:lnTo>
                <a:lnTo>
                  <a:pt x="98227" y="26789"/>
                </a:lnTo>
                <a:lnTo>
                  <a:pt x="98227" y="26789"/>
                </a:lnTo>
                <a:lnTo>
                  <a:pt x="98227" y="35719"/>
                </a:lnTo>
                <a:lnTo>
                  <a:pt x="98227" y="35719"/>
                </a:lnTo>
                <a:lnTo>
                  <a:pt x="89297" y="44649"/>
                </a:lnTo>
                <a:lnTo>
                  <a:pt x="80367" y="44649"/>
                </a:lnTo>
                <a:lnTo>
                  <a:pt x="71438" y="44649"/>
                </a:lnTo>
                <a:lnTo>
                  <a:pt x="62508" y="44649"/>
                </a:lnTo>
                <a:lnTo>
                  <a:pt x="62508" y="44649"/>
                </a:lnTo>
                <a:lnTo>
                  <a:pt x="53578" y="4464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26789"/>
                </a:lnTo>
                <a:lnTo>
                  <a:pt x="62508" y="17860"/>
                </a:lnTo>
                <a:lnTo>
                  <a:pt x="62508" y="17860"/>
                </a:lnTo>
                <a:lnTo>
                  <a:pt x="71438" y="8930"/>
                </a:lnTo>
                <a:lnTo>
                  <a:pt x="71438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0367" y="17860"/>
                </a:lnTo>
                <a:lnTo>
                  <a:pt x="80367" y="17860"/>
                </a:lnTo>
                <a:lnTo>
                  <a:pt x="80367" y="17860"/>
                </a:lnTo>
                <a:lnTo>
                  <a:pt x="80367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054453" y="4804171"/>
            <a:ext cx="89298" cy="98228"/>
          </a:xfrm>
          <a:custGeom>
            <a:avLst/>
            <a:gdLst/>
            <a:ahLst/>
            <a:cxnLst/>
            <a:rect l="0" t="0" r="0" b="0"/>
            <a:pathLst>
              <a:path w="89298" h="98228">
                <a:moveTo>
                  <a:pt x="71438" y="71438"/>
                </a:moveTo>
                <a:lnTo>
                  <a:pt x="71438" y="71438"/>
                </a:lnTo>
                <a:lnTo>
                  <a:pt x="71438" y="71438"/>
                </a:lnTo>
                <a:lnTo>
                  <a:pt x="71438" y="71438"/>
                </a:lnTo>
                <a:lnTo>
                  <a:pt x="62508" y="80368"/>
                </a:lnTo>
                <a:lnTo>
                  <a:pt x="62508" y="80368"/>
                </a:lnTo>
                <a:lnTo>
                  <a:pt x="62508" y="80368"/>
                </a:lnTo>
                <a:lnTo>
                  <a:pt x="53578" y="80368"/>
                </a:lnTo>
                <a:lnTo>
                  <a:pt x="44649" y="80368"/>
                </a:lnTo>
                <a:lnTo>
                  <a:pt x="44649" y="80368"/>
                </a:lnTo>
                <a:lnTo>
                  <a:pt x="35719" y="80368"/>
                </a:lnTo>
                <a:lnTo>
                  <a:pt x="26789" y="80368"/>
                </a:lnTo>
                <a:lnTo>
                  <a:pt x="17860" y="71438"/>
                </a:lnTo>
                <a:lnTo>
                  <a:pt x="8930" y="71438"/>
                </a:lnTo>
                <a:lnTo>
                  <a:pt x="8930" y="62508"/>
                </a:lnTo>
                <a:lnTo>
                  <a:pt x="8930" y="53579"/>
                </a:lnTo>
                <a:lnTo>
                  <a:pt x="8930" y="44649"/>
                </a:lnTo>
                <a:lnTo>
                  <a:pt x="8930" y="26790"/>
                </a:lnTo>
                <a:lnTo>
                  <a:pt x="17860" y="26790"/>
                </a:lnTo>
                <a:lnTo>
                  <a:pt x="17860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44649" y="26790"/>
                </a:lnTo>
                <a:lnTo>
                  <a:pt x="44649" y="35719"/>
                </a:lnTo>
                <a:lnTo>
                  <a:pt x="44649" y="44649"/>
                </a:lnTo>
                <a:lnTo>
                  <a:pt x="35719" y="62508"/>
                </a:lnTo>
                <a:lnTo>
                  <a:pt x="35719" y="71438"/>
                </a:lnTo>
                <a:lnTo>
                  <a:pt x="26789" y="80368"/>
                </a:lnTo>
                <a:lnTo>
                  <a:pt x="26789" y="80368"/>
                </a:lnTo>
                <a:lnTo>
                  <a:pt x="17860" y="89298"/>
                </a:lnTo>
                <a:lnTo>
                  <a:pt x="17860" y="89298"/>
                </a:lnTo>
                <a:lnTo>
                  <a:pt x="8930" y="80368"/>
                </a:lnTo>
                <a:lnTo>
                  <a:pt x="8930" y="80368"/>
                </a:lnTo>
                <a:lnTo>
                  <a:pt x="8930" y="71438"/>
                </a:lnTo>
                <a:lnTo>
                  <a:pt x="0" y="62508"/>
                </a:lnTo>
                <a:lnTo>
                  <a:pt x="0" y="53579"/>
                </a:lnTo>
                <a:lnTo>
                  <a:pt x="0" y="44649"/>
                </a:lnTo>
                <a:lnTo>
                  <a:pt x="0" y="26790"/>
                </a:lnTo>
                <a:lnTo>
                  <a:pt x="8930" y="17860"/>
                </a:lnTo>
                <a:lnTo>
                  <a:pt x="17860" y="8930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8930"/>
                </a:lnTo>
                <a:lnTo>
                  <a:pt x="80367" y="17860"/>
                </a:lnTo>
                <a:lnTo>
                  <a:pt x="80367" y="26790"/>
                </a:lnTo>
                <a:lnTo>
                  <a:pt x="89297" y="35719"/>
                </a:lnTo>
                <a:lnTo>
                  <a:pt x="89297" y="44649"/>
                </a:lnTo>
                <a:lnTo>
                  <a:pt x="89297" y="62508"/>
                </a:lnTo>
                <a:lnTo>
                  <a:pt x="89297" y="71438"/>
                </a:lnTo>
                <a:lnTo>
                  <a:pt x="80367" y="71438"/>
                </a:lnTo>
                <a:lnTo>
                  <a:pt x="71438" y="80368"/>
                </a:lnTo>
                <a:lnTo>
                  <a:pt x="62508" y="80368"/>
                </a:lnTo>
                <a:lnTo>
                  <a:pt x="53578" y="80368"/>
                </a:lnTo>
                <a:lnTo>
                  <a:pt x="44649" y="71438"/>
                </a:lnTo>
                <a:lnTo>
                  <a:pt x="35719" y="71438"/>
                </a:lnTo>
                <a:lnTo>
                  <a:pt x="26789" y="62508"/>
                </a:lnTo>
                <a:lnTo>
                  <a:pt x="26789" y="53579"/>
                </a:lnTo>
                <a:lnTo>
                  <a:pt x="17860" y="44649"/>
                </a:lnTo>
                <a:lnTo>
                  <a:pt x="17860" y="35719"/>
                </a:lnTo>
                <a:lnTo>
                  <a:pt x="17860" y="26790"/>
                </a:lnTo>
                <a:lnTo>
                  <a:pt x="26789" y="17860"/>
                </a:lnTo>
                <a:lnTo>
                  <a:pt x="35719" y="17860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17860"/>
                </a:lnTo>
                <a:lnTo>
                  <a:pt x="71438" y="26790"/>
                </a:lnTo>
                <a:lnTo>
                  <a:pt x="80367" y="35719"/>
                </a:lnTo>
                <a:lnTo>
                  <a:pt x="89297" y="44649"/>
                </a:lnTo>
                <a:lnTo>
                  <a:pt x="89297" y="53579"/>
                </a:lnTo>
                <a:lnTo>
                  <a:pt x="89297" y="71438"/>
                </a:lnTo>
                <a:lnTo>
                  <a:pt x="89297" y="80368"/>
                </a:lnTo>
                <a:lnTo>
                  <a:pt x="80367" y="89298"/>
                </a:lnTo>
                <a:lnTo>
                  <a:pt x="80367" y="89298"/>
                </a:lnTo>
                <a:lnTo>
                  <a:pt x="71438" y="98227"/>
                </a:lnTo>
                <a:lnTo>
                  <a:pt x="71438" y="98227"/>
                </a:lnTo>
                <a:lnTo>
                  <a:pt x="62508" y="89298"/>
                </a:lnTo>
                <a:lnTo>
                  <a:pt x="62508" y="89298"/>
                </a:lnTo>
                <a:lnTo>
                  <a:pt x="53578" y="80368"/>
                </a:lnTo>
                <a:lnTo>
                  <a:pt x="44649" y="71438"/>
                </a:lnTo>
                <a:lnTo>
                  <a:pt x="44649" y="62508"/>
                </a:lnTo>
                <a:lnTo>
                  <a:pt x="35719" y="44649"/>
                </a:lnTo>
                <a:lnTo>
                  <a:pt x="44649" y="35719"/>
                </a:lnTo>
                <a:lnTo>
                  <a:pt x="44649" y="26790"/>
                </a:lnTo>
                <a:lnTo>
                  <a:pt x="53578" y="17860"/>
                </a:lnTo>
                <a:lnTo>
                  <a:pt x="62508" y="17860"/>
                </a:lnTo>
                <a:lnTo>
                  <a:pt x="71438" y="26790"/>
                </a:lnTo>
                <a:lnTo>
                  <a:pt x="80367" y="26790"/>
                </a:lnTo>
                <a:lnTo>
                  <a:pt x="89297" y="35719"/>
                </a:lnTo>
                <a:lnTo>
                  <a:pt x="89297" y="44649"/>
                </a:lnTo>
                <a:lnTo>
                  <a:pt x="89297" y="62508"/>
                </a:lnTo>
                <a:lnTo>
                  <a:pt x="89297" y="71438"/>
                </a:lnTo>
                <a:lnTo>
                  <a:pt x="89297" y="80368"/>
                </a:lnTo>
                <a:lnTo>
                  <a:pt x="89297" y="89298"/>
                </a:lnTo>
                <a:lnTo>
                  <a:pt x="80367" y="98227"/>
                </a:lnTo>
                <a:lnTo>
                  <a:pt x="80367" y="98227"/>
                </a:lnTo>
                <a:lnTo>
                  <a:pt x="80367" y="98227"/>
                </a:lnTo>
                <a:lnTo>
                  <a:pt x="71438" y="98227"/>
                </a:lnTo>
                <a:lnTo>
                  <a:pt x="71438" y="98227"/>
                </a:lnTo>
                <a:lnTo>
                  <a:pt x="71438" y="98227"/>
                </a:lnTo>
                <a:lnTo>
                  <a:pt x="71438" y="89298"/>
                </a:lnTo>
                <a:lnTo>
                  <a:pt x="71438" y="80368"/>
                </a:lnTo>
                <a:lnTo>
                  <a:pt x="71438" y="80368"/>
                </a:lnTo>
                <a:lnTo>
                  <a:pt x="71438" y="71438"/>
                </a:lnTo>
                <a:lnTo>
                  <a:pt x="71438" y="62508"/>
                </a:lnTo>
                <a:lnTo>
                  <a:pt x="71438" y="53579"/>
                </a:lnTo>
                <a:lnTo>
                  <a:pt x="80367" y="53579"/>
                </a:lnTo>
                <a:lnTo>
                  <a:pt x="80367" y="53579"/>
                </a:lnTo>
                <a:lnTo>
                  <a:pt x="80367" y="53579"/>
                </a:lnTo>
                <a:lnTo>
                  <a:pt x="80367" y="53579"/>
                </a:lnTo>
                <a:lnTo>
                  <a:pt x="80367" y="62508"/>
                </a:lnTo>
                <a:lnTo>
                  <a:pt x="80367" y="6250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081367" y="4875609"/>
            <a:ext cx="98228" cy="62509"/>
          </a:xfrm>
          <a:custGeom>
            <a:avLst/>
            <a:gdLst/>
            <a:ahLst/>
            <a:cxnLst/>
            <a:rect l="0" t="0" r="0" b="0"/>
            <a:pathLst>
              <a:path w="98228" h="62509">
                <a:moveTo>
                  <a:pt x="62508" y="8930"/>
                </a:moveTo>
                <a:lnTo>
                  <a:pt x="62508" y="8930"/>
                </a:lnTo>
                <a:lnTo>
                  <a:pt x="62508" y="8930"/>
                </a:lnTo>
                <a:lnTo>
                  <a:pt x="62508" y="17860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35719"/>
                </a:lnTo>
                <a:lnTo>
                  <a:pt x="62508" y="35719"/>
                </a:lnTo>
                <a:lnTo>
                  <a:pt x="53578" y="44649"/>
                </a:lnTo>
                <a:lnTo>
                  <a:pt x="44649" y="44649"/>
                </a:lnTo>
                <a:lnTo>
                  <a:pt x="4464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26789" y="4464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17860"/>
                </a:lnTo>
                <a:lnTo>
                  <a:pt x="26789" y="17860"/>
                </a:lnTo>
                <a:lnTo>
                  <a:pt x="35719" y="8930"/>
                </a:lnTo>
                <a:lnTo>
                  <a:pt x="44649" y="0"/>
                </a:lnTo>
                <a:lnTo>
                  <a:pt x="44649" y="0"/>
                </a:lnTo>
                <a:lnTo>
                  <a:pt x="53578" y="8930"/>
                </a:lnTo>
                <a:lnTo>
                  <a:pt x="62508" y="8930"/>
                </a:lnTo>
                <a:lnTo>
                  <a:pt x="71438" y="17860"/>
                </a:lnTo>
                <a:lnTo>
                  <a:pt x="71438" y="26789"/>
                </a:lnTo>
                <a:lnTo>
                  <a:pt x="80367" y="35719"/>
                </a:lnTo>
                <a:lnTo>
                  <a:pt x="71438" y="44649"/>
                </a:lnTo>
                <a:lnTo>
                  <a:pt x="71438" y="53579"/>
                </a:lnTo>
                <a:lnTo>
                  <a:pt x="62508" y="62508"/>
                </a:lnTo>
                <a:lnTo>
                  <a:pt x="44649" y="62508"/>
                </a:lnTo>
                <a:lnTo>
                  <a:pt x="35719" y="62508"/>
                </a:lnTo>
                <a:lnTo>
                  <a:pt x="26789" y="62508"/>
                </a:lnTo>
                <a:lnTo>
                  <a:pt x="8930" y="53579"/>
                </a:lnTo>
                <a:lnTo>
                  <a:pt x="893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60"/>
                </a:lnTo>
                <a:lnTo>
                  <a:pt x="8930" y="8930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8930"/>
                </a:lnTo>
                <a:lnTo>
                  <a:pt x="80367" y="17860"/>
                </a:lnTo>
                <a:lnTo>
                  <a:pt x="89297" y="26789"/>
                </a:lnTo>
                <a:lnTo>
                  <a:pt x="98227" y="44649"/>
                </a:lnTo>
                <a:lnTo>
                  <a:pt x="98227" y="53579"/>
                </a:lnTo>
                <a:lnTo>
                  <a:pt x="89297" y="53579"/>
                </a:lnTo>
                <a:lnTo>
                  <a:pt x="80367" y="62508"/>
                </a:lnTo>
                <a:lnTo>
                  <a:pt x="71438" y="62508"/>
                </a:lnTo>
                <a:lnTo>
                  <a:pt x="53578" y="62508"/>
                </a:lnTo>
                <a:lnTo>
                  <a:pt x="44649" y="62508"/>
                </a:lnTo>
                <a:lnTo>
                  <a:pt x="35719" y="53579"/>
                </a:lnTo>
                <a:lnTo>
                  <a:pt x="26789" y="44649"/>
                </a:lnTo>
                <a:lnTo>
                  <a:pt x="26789" y="35719"/>
                </a:lnTo>
                <a:lnTo>
                  <a:pt x="17860" y="26789"/>
                </a:lnTo>
                <a:lnTo>
                  <a:pt x="2678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53578" y="0"/>
                </a:lnTo>
                <a:lnTo>
                  <a:pt x="62508" y="8930"/>
                </a:lnTo>
                <a:lnTo>
                  <a:pt x="71438" y="8930"/>
                </a:lnTo>
                <a:lnTo>
                  <a:pt x="71438" y="17860"/>
                </a:lnTo>
                <a:lnTo>
                  <a:pt x="71438" y="26789"/>
                </a:lnTo>
                <a:lnTo>
                  <a:pt x="71438" y="26789"/>
                </a:lnTo>
                <a:lnTo>
                  <a:pt x="71438" y="35719"/>
                </a:lnTo>
                <a:lnTo>
                  <a:pt x="71438" y="35719"/>
                </a:lnTo>
                <a:lnTo>
                  <a:pt x="62508" y="44649"/>
                </a:lnTo>
                <a:lnTo>
                  <a:pt x="53578" y="44649"/>
                </a:lnTo>
                <a:lnTo>
                  <a:pt x="44649" y="35719"/>
                </a:lnTo>
                <a:lnTo>
                  <a:pt x="44649" y="3571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1786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063383" y="4188023"/>
            <a:ext cx="1089423" cy="678657"/>
          </a:xfrm>
          <a:custGeom>
            <a:avLst/>
            <a:gdLst/>
            <a:ahLst/>
            <a:cxnLst/>
            <a:rect l="0" t="0" r="0" b="0"/>
            <a:pathLst>
              <a:path w="1089423" h="678657">
                <a:moveTo>
                  <a:pt x="0" y="625078"/>
                </a:moveTo>
                <a:lnTo>
                  <a:pt x="0" y="625078"/>
                </a:lnTo>
                <a:lnTo>
                  <a:pt x="0" y="625078"/>
                </a:lnTo>
                <a:lnTo>
                  <a:pt x="0" y="625078"/>
                </a:lnTo>
                <a:lnTo>
                  <a:pt x="0" y="625078"/>
                </a:lnTo>
                <a:lnTo>
                  <a:pt x="0" y="625078"/>
                </a:lnTo>
                <a:lnTo>
                  <a:pt x="0" y="625078"/>
                </a:lnTo>
                <a:lnTo>
                  <a:pt x="0" y="625078"/>
                </a:lnTo>
                <a:lnTo>
                  <a:pt x="8930" y="625078"/>
                </a:lnTo>
                <a:lnTo>
                  <a:pt x="8930" y="625078"/>
                </a:lnTo>
                <a:lnTo>
                  <a:pt x="17859" y="625078"/>
                </a:lnTo>
                <a:lnTo>
                  <a:pt x="26789" y="625078"/>
                </a:lnTo>
                <a:lnTo>
                  <a:pt x="35719" y="625078"/>
                </a:lnTo>
                <a:lnTo>
                  <a:pt x="53578" y="625078"/>
                </a:lnTo>
                <a:lnTo>
                  <a:pt x="71437" y="625078"/>
                </a:lnTo>
                <a:lnTo>
                  <a:pt x="98226" y="625078"/>
                </a:lnTo>
                <a:lnTo>
                  <a:pt x="125015" y="625078"/>
                </a:lnTo>
                <a:lnTo>
                  <a:pt x="151805" y="625078"/>
                </a:lnTo>
                <a:lnTo>
                  <a:pt x="187523" y="625078"/>
                </a:lnTo>
                <a:lnTo>
                  <a:pt x="223242" y="616148"/>
                </a:lnTo>
                <a:lnTo>
                  <a:pt x="258961" y="616148"/>
                </a:lnTo>
                <a:lnTo>
                  <a:pt x="294680" y="616148"/>
                </a:lnTo>
                <a:lnTo>
                  <a:pt x="330398" y="625078"/>
                </a:lnTo>
                <a:lnTo>
                  <a:pt x="375047" y="616148"/>
                </a:lnTo>
                <a:lnTo>
                  <a:pt x="419695" y="625078"/>
                </a:lnTo>
                <a:lnTo>
                  <a:pt x="464344" y="625078"/>
                </a:lnTo>
                <a:lnTo>
                  <a:pt x="500062" y="625078"/>
                </a:lnTo>
                <a:lnTo>
                  <a:pt x="544711" y="634008"/>
                </a:lnTo>
                <a:lnTo>
                  <a:pt x="580430" y="634008"/>
                </a:lnTo>
                <a:lnTo>
                  <a:pt x="616148" y="634008"/>
                </a:lnTo>
                <a:lnTo>
                  <a:pt x="651867" y="642938"/>
                </a:lnTo>
                <a:lnTo>
                  <a:pt x="687586" y="642938"/>
                </a:lnTo>
                <a:lnTo>
                  <a:pt x="732234" y="642938"/>
                </a:lnTo>
                <a:lnTo>
                  <a:pt x="767953" y="651867"/>
                </a:lnTo>
                <a:lnTo>
                  <a:pt x="794742" y="651867"/>
                </a:lnTo>
                <a:lnTo>
                  <a:pt x="830461" y="660797"/>
                </a:lnTo>
                <a:lnTo>
                  <a:pt x="857250" y="660797"/>
                </a:lnTo>
                <a:lnTo>
                  <a:pt x="892969" y="660797"/>
                </a:lnTo>
                <a:lnTo>
                  <a:pt x="919758" y="669727"/>
                </a:lnTo>
                <a:lnTo>
                  <a:pt x="946547" y="669727"/>
                </a:lnTo>
                <a:lnTo>
                  <a:pt x="964406" y="678656"/>
                </a:lnTo>
                <a:lnTo>
                  <a:pt x="991195" y="678656"/>
                </a:lnTo>
                <a:lnTo>
                  <a:pt x="1009055" y="678656"/>
                </a:lnTo>
                <a:lnTo>
                  <a:pt x="1026914" y="678656"/>
                </a:lnTo>
                <a:lnTo>
                  <a:pt x="1035844" y="678656"/>
                </a:lnTo>
                <a:lnTo>
                  <a:pt x="1053703" y="678656"/>
                </a:lnTo>
                <a:lnTo>
                  <a:pt x="1062633" y="678656"/>
                </a:lnTo>
                <a:lnTo>
                  <a:pt x="1071562" y="678656"/>
                </a:lnTo>
                <a:lnTo>
                  <a:pt x="1080492" y="678656"/>
                </a:lnTo>
                <a:lnTo>
                  <a:pt x="1089422" y="678656"/>
                </a:lnTo>
                <a:lnTo>
                  <a:pt x="1089422" y="678656"/>
                </a:lnTo>
                <a:lnTo>
                  <a:pt x="1089422" y="678656"/>
                </a:lnTo>
                <a:lnTo>
                  <a:pt x="1089422" y="678656"/>
                </a:lnTo>
                <a:lnTo>
                  <a:pt x="1089422" y="678656"/>
                </a:lnTo>
                <a:lnTo>
                  <a:pt x="1089422" y="678656"/>
                </a:lnTo>
                <a:lnTo>
                  <a:pt x="1089422" y="678656"/>
                </a:lnTo>
                <a:lnTo>
                  <a:pt x="1089422" y="678656"/>
                </a:lnTo>
                <a:lnTo>
                  <a:pt x="1089422" y="678656"/>
                </a:lnTo>
                <a:lnTo>
                  <a:pt x="1089422" y="678656"/>
                </a:lnTo>
                <a:lnTo>
                  <a:pt x="1089422" y="678656"/>
                </a:lnTo>
                <a:lnTo>
                  <a:pt x="1089422" y="678656"/>
                </a:lnTo>
                <a:lnTo>
                  <a:pt x="1089422" y="678656"/>
                </a:lnTo>
                <a:lnTo>
                  <a:pt x="1089422" y="678656"/>
                </a:lnTo>
                <a:lnTo>
                  <a:pt x="1089422" y="678656"/>
                </a:lnTo>
                <a:lnTo>
                  <a:pt x="1080492" y="678656"/>
                </a:lnTo>
                <a:lnTo>
                  <a:pt x="1080492" y="678656"/>
                </a:lnTo>
                <a:lnTo>
                  <a:pt x="1071562" y="678656"/>
                </a:lnTo>
                <a:lnTo>
                  <a:pt x="1071562" y="678656"/>
                </a:lnTo>
                <a:lnTo>
                  <a:pt x="1062633" y="678656"/>
                </a:lnTo>
                <a:lnTo>
                  <a:pt x="1062633" y="678656"/>
                </a:lnTo>
                <a:lnTo>
                  <a:pt x="1053703" y="669727"/>
                </a:lnTo>
                <a:lnTo>
                  <a:pt x="1044773" y="669727"/>
                </a:lnTo>
                <a:lnTo>
                  <a:pt x="1035844" y="660797"/>
                </a:lnTo>
                <a:lnTo>
                  <a:pt x="1026914" y="651867"/>
                </a:lnTo>
                <a:lnTo>
                  <a:pt x="1009055" y="642938"/>
                </a:lnTo>
                <a:lnTo>
                  <a:pt x="991195" y="634008"/>
                </a:lnTo>
                <a:lnTo>
                  <a:pt x="973336" y="625078"/>
                </a:lnTo>
                <a:lnTo>
                  <a:pt x="955476" y="616148"/>
                </a:lnTo>
                <a:lnTo>
                  <a:pt x="937617" y="607219"/>
                </a:lnTo>
                <a:lnTo>
                  <a:pt x="910828" y="589359"/>
                </a:lnTo>
                <a:lnTo>
                  <a:pt x="892969" y="571500"/>
                </a:lnTo>
                <a:lnTo>
                  <a:pt x="866180" y="553641"/>
                </a:lnTo>
                <a:lnTo>
                  <a:pt x="839390" y="535781"/>
                </a:lnTo>
                <a:lnTo>
                  <a:pt x="812601" y="517922"/>
                </a:lnTo>
                <a:lnTo>
                  <a:pt x="776883" y="500063"/>
                </a:lnTo>
                <a:lnTo>
                  <a:pt x="750094" y="482203"/>
                </a:lnTo>
                <a:lnTo>
                  <a:pt x="723305" y="464344"/>
                </a:lnTo>
                <a:lnTo>
                  <a:pt x="696515" y="446484"/>
                </a:lnTo>
                <a:lnTo>
                  <a:pt x="669726" y="428625"/>
                </a:lnTo>
                <a:lnTo>
                  <a:pt x="634008" y="410766"/>
                </a:lnTo>
                <a:lnTo>
                  <a:pt x="607219" y="392906"/>
                </a:lnTo>
                <a:lnTo>
                  <a:pt x="580430" y="375047"/>
                </a:lnTo>
                <a:lnTo>
                  <a:pt x="553640" y="357188"/>
                </a:lnTo>
                <a:lnTo>
                  <a:pt x="517922" y="339328"/>
                </a:lnTo>
                <a:lnTo>
                  <a:pt x="482203" y="321469"/>
                </a:lnTo>
                <a:lnTo>
                  <a:pt x="455414" y="303609"/>
                </a:lnTo>
                <a:lnTo>
                  <a:pt x="419695" y="285750"/>
                </a:lnTo>
                <a:lnTo>
                  <a:pt x="392906" y="267891"/>
                </a:lnTo>
                <a:lnTo>
                  <a:pt x="357187" y="250031"/>
                </a:lnTo>
                <a:lnTo>
                  <a:pt x="330398" y="232172"/>
                </a:lnTo>
                <a:lnTo>
                  <a:pt x="312539" y="223242"/>
                </a:lnTo>
                <a:lnTo>
                  <a:pt x="285750" y="205383"/>
                </a:lnTo>
                <a:lnTo>
                  <a:pt x="267890" y="187523"/>
                </a:lnTo>
                <a:lnTo>
                  <a:pt x="250031" y="169664"/>
                </a:lnTo>
                <a:lnTo>
                  <a:pt x="232172" y="151805"/>
                </a:lnTo>
                <a:lnTo>
                  <a:pt x="214312" y="142875"/>
                </a:lnTo>
                <a:lnTo>
                  <a:pt x="205383" y="125016"/>
                </a:lnTo>
                <a:lnTo>
                  <a:pt x="187523" y="116086"/>
                </a:lnTo>
                <a:lnTo>
                  <a:pt x="169664" y="98227"/>
                </a:lnTo>
                <a:lnTo>
                  <a:pt x="160734" y="89297"/>
                </a:lnTo>
                <a:lnTo>
                  <a:pt x="142875" y="80367"/>
                </a:lnTo>
                <a:lnTo>
                  <a:pt x="125015" y="71438"/>
                </a:lnTo>
                <a:lnTo>
                  <a:pt x="116086" y="62508"/>
                </a:lnTo>
                <a:lnTo>
                  <a:pt x="98226" y="44648"/>
                </a:lnTo>
                <a:lnTo>
                  <a:pt x="80367" y="44648"/>
                </a:lnTo>
                <a:lnTo>
                  <a:pt x="71437" y="35719"/>
                </a:lnTo>
                <a:lnTo>
                  <a:pt x="62508" y="26789"/>
                </a:lnTo>
                <a:lnTo>
                  <a:pt x="53578" y="17859"/>
                </a:lnTo>
                <a:lnTo>
                  <a:pt x="44648" y="17859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26789"/>
                </a:lnTo>
                <a:lnTo>
                  <a:pt x="26789" y="44648"/>
                </a:lnTo>
                <a:lnTo>
                  <a:pt x="26789" y="53578"/>
                </a:lnTo>
                <a:lnTo>
                  <a:pt x="26789" y="62508"/>
                </a:lnTo>
                <a:lnTo>
                  <a:pt x="26789" y="80367"/>
                </a:lnTo>
                <a:lnTo>
                  <a:pt x="35719" y="98227"/>
                </a:lnTo>
                <a:lnTo>
                  <a:pt x="35719" y="116086"/>
                </a:lnTo>
                <a:lnTo>
                  <a:pt x="35719" y="133945"/>
                </a:lnTo>
                <a:lnTo>
                  <a:pt x="35719" y="160734"/>
                </a:lnTo>
                <a:lnTo>
                  <a:pt x="35719" y="178594"/>
                </a:lnTo>
                <a:lnTo>
                  <a:pt x="35719" y="205383"/>
                </a:lnTo>
                <a:lnTo>
                  <a:pt x="35719" y="232172"/>
                </a:lnTo>
                <a:lnTo>
                  <a:pt x="35719" y="258961"/>
                </a:lnTo>
                <a:lnTo>
                  <a:pt x="35719" y="285750"/>
                </a:lnTo>
                <a:lnTo>
                  <a:pt x="35719" y="312539"/>
                </a:lnTo>
                <a:lnTo>
                  <a:pt x="44648" y="339328"/>
                </a:lnTo>
                <a:lnTo>
                  <a:pt x="44648" y="366117"/>
                </a:lnTo>
                <a:lnTo>
                  <a:pt x="44648" y="392906"/>
                </a:lnTo>
                <a:lnTo>
                  <a:pt x="53578" y="419695"/>
                </a:lnTo>
                <a:lnTo>
                  <a:pt x="53578" y="446484"/>
                </a:lnTo>
                <a:lnTo>
                  <a:pt x="53578" y="473273"/>
                </a:lnTo>
                <a:lnTo>
                  <a:pt x="62508" y="491133"/>
                </a:lnTo>
                <a:lnTo>
                  <a:pt x="62508" y="517922"/>
                </a:lnTo>
                <a:lnTo>
                  <a:pt x="62508" y="535781"/>
                </a:lnTo>
                <a:lnTo>
                  <a:pt x="71437" y="562570"/>
                </a:lnTo>
                <a:lnTo>
                  <a:pt x="71437" y="580430"/>
                </a:lnTo>
                <a:lnTo>
                  <a:pt x="71437" y="589359"/>
                </a:lnTo>
                <a:lnTo>
                  <a:pt x="80367" y="607219"/>
                </a:lnTo>
                <a:lnTo>
                  <a:pt x="80367" y="616148"/>
                </a:lnTo>
                <a:lnTo>
                  <a:pt x="80367" y="634008"/>
                </a:lnTo>
                <a:lnTo>
                  <a:pt x="89297" y="642938"/>
                </a:lnTo>
                <a:lnTo>
                  <a:pt x="89297" y="651867"/>
                </a:lnTo>
                <a:lnTo>
                  <a:pt x="89297" y="651867"/>
                </a:lnTo>
                <a:lnTo>
                  <a:pt x="89297" y="660797"/>
                </a:lnTo>
                <a:lnTo>
                  <a:pt x="89297" y="660797"/>
                </a:lnTo>
                <a:lnTo>
                  <a:pt x="89297" y="660797"/>
                </a:lnTo>
                <a:lnTo>
                  <a:pt x="89297" y="6607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063383" y="3598664"/>
            <a:ext cx="160735" cy="491133"/>
          </a:xfrm>
          <a:custGeom>
            <a:avLst/>
            <a:gdLst/>
            <a:ahLst/>
            <a:cxnLst/>
            <a:rect l="0" t="0" r="0" b="0"/>
            <a:pathLst>
              <a:path w="160735" h="491133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4464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62508" y="35718"/>
                </a:lnTo>
                <a:lnTo>
                  <a:pt x="71437" y="35718"/>
                </a:lnTo>
                <a:lnTo>
                  <a:pt x="80367" y="44648"/>
                </a:lnTo>
                <a:lnTo>
                  <a:pt x="89297" y="53578"/>
                </a:lnTo>
                <a:lnTo>
                  <a:pt x="98226" y="71437"/>
                </a:lnTo>
                <a:lnTo>
                  <a:pt x="107156" y="80367"/>
                </a:lnTo>
                <a:lnTo>
                  <a:pt x="107156" y="98226"/>
                </a:lnTo>
                <a:lnTo>
                  <a:pt x="116086" y="107156"/>
                </a:lnTo>
                <a:lnTo>
                  <a:pt x="125015" y="125015"/>
                </a:lnTo>
                <a:lnTo>
                  <a:pt x="133945" y="142875"/>
                </a:lnTo>
                <a:lnTo>
                  <a:pt x="142875" y="151804"/>
                </a:lnTo>
                <a:lnTo>
                  <a:pt x="142875" y="169664"/>
                </a:lnTo>
                <a:lnTo>
                  <a:pt x="151805" y="178593"/>
                </a:lnTo>
                <a:lnTo>
                  <a:pt x="151805" y="196453"/>
                </a:lnTo>
                <a:lnTo>
                  <a:pt x="151805" y="214312"/>
                </a:lnTo>
                <a:lnTo>
                  <a:pt x="151805" y="223242"/>
                </a:lnTo>
                <a:lnTo>
                  <a:pt x="160734" y="241101"/>
                </a:lnTo>
                <a:lnTo>
                  <a:pt x="160734" y="258961"/>
                </a:lnTo>
                <a:lnTo>
                  <a:pt x="160734" y="267890"/>
                </a:lnTo>
                <a:lnTo>
                  <a:pt x="160734" y="285750"/>
                </a:lnTo>
                <a:lnTo>
                  <a:pt x="160734" y="294679"/>
                </a:lnTo>
                <a:lnTo>
                  <a:pt x="160734" y="312539"/>
                </a:lnTo>
                <a:lnTo>
                  <a:pt x="160734" y="321468"/>
                </a:lnTo>
                <a:lnTo>
                  <a:pt x="151805" y="330398"/>
                </a:lnTo>
                <a:lnTo>
                  <a:pt x="151805" y="348257"/>
                </a:lnTo>
                <a:lnTo>
                  <a:pt x="142875" y="357187"/>
                </a:lnTo>
                <a:lnTo>
                  <a:pt x="133945" y="375047"/>
                </a:lnTo>
                <a:lnTo>
                  <a:pt x="133945" y="383976"/>
                </a:lnTo>
                <a:lnTo>
                  <a:pt x="125015" y="392906"/>
                </a:lnTo>
                <a:lnTo>
                  <a:pt x="116086" y="410765"/>
                </a:lnTo>
                <a:lnTo>
                  <a:pt x="98226" y="419695"/>
                </a:lnTo>
                <a:lnTo>
                  <a:pt x="89297" y="428625"/>
                </a:lnTo>
                <a:lnTo>
                  <a:pt x="80367" y="446484"/>
                </a:lnTo>
                <a:lnTo>
                  <a:pt x="71437" y="446484"/>
                </a:lnTo>
                <a:lnTo>
                  <a:pt x="71437" y="455414"/>
                </a:lnTo>
                <a:lnTo>
                  <a:pt x="62508" y="464343"/>
                </a:lnTo>
                <a:lnTo>
                  <a:pt x="53578" y="473273"/>
                </a:lnTo>
                <a:lnTo>
                  <a:pt x="44648" y="482203"/>
                </a:lnTo>
                <a:lnTo>
                  <a:pt x="44648" y="482203"/>
                </a:lnTo>
                <a:lnTo>
                  <a:pt x="35719" y="491132"/>
                </a:lnTo>
                <a:lnTo>
                  <a:pt x="35719" y="491132"/>
                </a:lnTo>
                <a:lnTo>
                  <a:pt x="35719" y="491132"/>
                </a:lnTo>
                <a:lnTo>
                  <a:pt x="35719" y="491132"/>
                </a:lnTo>
                <a:lnTo>
                  <a:pt x="35719" y="491132"/>
                </a:lnTo>
                <a:lnTo>
                  <a:pt x="35719" y="491132"/>
                </a:lnTo>
                <a:lnTo>
                  <a:pt x="35719" y="491132"/>
                </a:lnTo>
                <a:lnTo>
                  <a:pt x="35719" y="491132"/>
                </a:lnTo>
                <a:lnTo>
                  <a:pt x="35719" y="491132"/>
                </a:lnTo>
                <a:lnTo>
                  <a:pt x="35719" y="491132"/>
                </a:lnTo>
                <a:lnTo>
                  <a:pt x="35719" y="491132"/>
                </a:lnTo>
                <a:lnTo>
                  <a:pt x="35719" y="491132"/>
                </a:lnTo>
                <a:lnTo>
                  <a:pt x="26789" y="491132"/>
                </a:lnTo>
                <a:lnTo>
                  <a:pt x="26789" y="482203"/>
                </a:lnTo>
                <a:lnTo>
                  <a:pt x="26789" y="482203"/>
                </a:lnTo>
                <a:lnTo>
                  <a:pt x="26789" y="473273"/>
                </a:lnTo>
                <a:lnTo>
                  <a:pt x="26789" y="464343"/>
                </a:lnTo>
                <a:lnTo>
                  <a:pt x="17859" y="455414"/>
                </a:lnTo>
                <a:lnTo>
                  <a:pt x="17859" y="446484"/>
                </a:lnTo>
                <a:lnTo>
                  <a:pt x="17859" y="437554"/>
                </a:lnTo>
                <a:lnTo>
                  <a:pt x="8930" y="419695"/>
                </a:lnTo>
                <a:lnTo>
                  <a:pt x="8930" y="419695"/>
                </a:lnTo>
                <a:lnTo>
                  <a:pt x="8930" y="410765"/>
                </a:lnTo>
                <a:lnTo>
                  <a:pt x="8930" y="401836"/>
                </a:lnTo>
                <a:lnTo>
                  <a:pt x="8930" y="392906"/>
                </a:lnTo>
                <a:lnTo>
                  <a:pt x="8930" y="383976"/>
                </a:lnTo>
                <a:lnTo>
                  <a:pt x="8930" y="383976"/>
                </a:lnTo>
                <a:lnTo>
                  <a:pt x="8930" y="383976"/>
                </a:lnTo>
                <a:lnTo>
                  <a:pt x="8930" y="383976"/>
                </a:lnTo>
                <a:lnTo>
                  <a:pt x="8930" y="383976"/>
                </a:lnTo>
                <a:lnTo>
                  <a:pt x="0" y="383976"/>
                </a:lnTo>
                <a:lnTo>
                  <a:pt x="0" y="392906"/>
                </a:lnTo>
                <a:lnTo>
                  <a:pt x="0" y="392906"/>
                </a:lnTo>
                <a:lnTo>
                  <a:pt x="0" y="410765"/>
                </a:lnTo>
                <a:lnTo>
                  <a:pt x="0" y="419695"/>
                </a:lnTo>
                <a:lnTo>
                  <a:pt x="0" y="437554"/>
                </a:lnTo>
                <a:lnTo>
                  <a:pt x="0" y="446484"/>
                </a:lnTo>
                <a:lnTo>
                  <a:pt x="0" y="464343"/>
                </a:lnTo>
                <a:lnTo>
                  <a:pt x="0" y="473273"/>
                </a:lnTo>
                <a:lnTo>
                  <a:pt x="8930" y="473273"/>
                </a:lnTo>
                <a:lnTo>
                  <a:pt x="17859" y="482203"/>
                </a:lnTo>
                <a:lnTo>
                  <a:pt x="26789" y="482203"/>
                </a:lnTo>
                <a:lnTo>
                  <a:pt x="35719" y="482203"/>
                </a:lnTo>
                <a:lnTo>
                  <a:pt x="53578" y="482203"/>
                </a:lnTo>
                <a:lnTo>
                  <a:pt x="71437" y="482203"/>
                </a:lnTo>
                <a:lnTo>
                  <a:pt x="80367" y="473273"/>
                </a:lnTo>
                <a:lnTo>
                  <a:pt x="98226" y="473273"/>
                </a:lnTo>
                <a:lnTo>
                  <a:pt x="107156" y="464343"/>
                </a:lnTo>
                <a:lnTo>
                  <a:pt x="116086" y="464343"/>
                </a:lnTo>
                <a:lnTo>
                  <a:pt x="125015" y="455414"/>
                </a:lnTo>
                <a:lnTo>
                  <a:pt x="133945" y="455414"/>
                </a:lnTo>
                <a:lnTo>
                  <a:pt x="133945" y="455414"/>
                </a:lnTo>
                <a:lnTo>
                  <a:pt x="133945" y="455414"/>
                </a:lnTo>
                <a:lnTo>
                  <a:pt x="133945" y="455414"/>
                </a:lnTo>
                <a:lnTo>
                  <a:pt x="133945" y="45541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822156" y="2643188"/>
            <a:ext cx="214314" cy="357188"/>
          </a:xfrm>
          <a:custGeom>
            <a:avLst/>
            <a:gdLst/>
            <a:ahLst/>
            <a:cxnLst/>
            <a:rect l="0" t="0" r="0" b="0"/>
            <a:pathLst>
              <a:path w="214314" h="357188">
                <a:moveTo>
                  <a:pt x="196453" y="53578"/>
                </a:moveTo>
                <a:lnTo>
                  <a:pt x="196453" y="53578"/>
                </a:lnTo>
                <a:lnTo>
                  <a:pt x="196453" y="44648"/>
                </a:lnTo>
                <a:lnTo>
                  <a:pt x="196453" y="44648"/>
                </a:lnTo>
                <a:lnTo>
                  <a:pt x="196453" y="35718"/>
                </a:lnTo>
                <a:lnTo>
                  <a:pt x="187524" y="26789"/>
                </a:lnTo>
                <a:lnTo>
                  <a:pt x="178594" y="17859"/>
                </a:lnTo>
                <a:lnTo>
                  <a:pt x="169664" y="8929"/>
                </a:lnTo>
                <a:lnTo>
                  <a:pt x="160735" y="8929"/>
                </a:lnTo>
                <a:lnTo>
                  <a:pt x="142875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0"/>
                </a:lnTo>
                <a:lnTo>
                  <a:pt x="80367" y="8929"/>
                </a:lnTo>
                <a:lnTo>
                  <a:pt x="62508" y="8929"/>
                </a:lnTo>
                <a:lnTo>
                  <a:pt x="53578" y="26789"/>
                </a:lnTo>
                <a:lnTo>
                  <a:pt x="44649" y="35718"/>
                </a:lnTo>
                <a:lnTo>
                  <a:pt x="26789" y="53578"/>
                </a:lnTo>
                <a:lnTo>
                  <a:pt x="17860" y="71437"/>
                </a:lnTo>
                <a:lnTo>
                  <a:pt x="8930" y="89296"/>
                </a:lnTo>
                <a:lnTo>
                  <a:pt x="0" y="116085"/>
                </a:lnTo>
                <a:lnTo>
                  <a:pt x="0" y="142875"/>
                </a:lnTo>
                <a:lnTo>
                  <a:pt x="0" y="160733"/>
                </a:lnTo>
                <a:lnTo>
                  <a:pt x="0" y="178593"/>
                </a:lnTo>
                <a:lnTo>
                  <a:pt x="8930" y="196452"/>
                </a:lnTo>
                <a:lnTo>
                  <a:pt x="17860" y="205382"/>
                </a:lnTo>
                <a:lnTo>
                  <a:pt x="26789" y="223241"/>
                </a:lnTo>
                <a:lnTo>
                  <a:pt x="44649" y="223241"/>
                </a:lnTo>
                <a:lnTo>
                  <a:pt x="62508" y="223241"/>
                </a:lnTo>
                <a:lnTo>
                  <a:pt x="80367" y="223241"/>
                </a:lnTo>
                <a:lnTo>
                  <a:pt x="89297" y="223241"/>
                </a:lnTo>
                <a:lnTo>
                  <a:pt x="107157" y="214312"/>
                </a:lnTo>
                <a:lnTo>
                  <a:pt x="125016" y="205382"/>
                </a:lnTo>
                <a:lnTo>
                  <a:pt x="142875" y="196452"/>
                </a:lnTo>
                <a:lnTo>
                  <a:pt x="151805" y="178593"/>
                </a:lnTo>
                <a:lnTo>
                  <a:pt x="160735" y="169663"/>
                </a:lnTo>
                <a:lnTo>
                  <a:pt x="169664" y="160733"/>
                </a:lnTo>
                <a:lnTo>
                  <a:pt x="178594" y="142875"/>
                </a:lnTo>
                <a:lnTo>
                  <a:pt x="187524" y="125015"/>
                </a:lnTo>
                <a:lnTo>
                  <a:pt x="187524" y="107156"/>
                </a:lnTo>
                <a:lnTo>
                  <a:pt x="196453" y="98226"/>
                </a:lnTo>
                <a:lnTo>
                  <a:pt x="196453" y="80367"/>
                </a:lnTo>
                <a:lnTo>
                  <a:pt x="196453" y="71437"/>
                </a:lnTo>
                <a:lnTo>
                  <a:pt x="196453" y="62507"/>
                </a:lnTo>
                <a:lnTo>
                  <a:pt x="196453" y="53578"/>
                </a:lnTo>
                <a:lnTo>
                  <a:pt x="196453" y="53578"/>
                </a:lnTo>
                <a:lnTo>
                  <a:pt x="196453" y="53578"/>
                </a:lnTo>
                <a:lnTo>
                  <a:pt x="196453" y="62507"/>
                </a:lnTo>
                <a:lnTo>
                  <a:pt x="196453" y="71437"/>
                </a:lnTo>
                <a:lnTo>
                  <a:pt x="196453" y="80367"/>
                </a:lnTo>
                <a:lnTo>
                  <a:pt x="196453" y="98226"/>
                </a:lnTo>
                <a:lnTo>
                  <a:pt x="196453" y="116085"/>
                </a:lnTo>
                <a:lnTo>
                  <a:pt x="196453" y="133945"/>
                </a:lnTo>
                <a:lnTo>
                  <a:pt x="196453" y="160733"/>
                </a:lnTo>
                <a:lnTo>
                  <a:pt x="196453" y="178593"/>
                </a:lnTo>
                <a:lnTo>
                  <a:pt x="196453" y="205382"/>
                </a:lnTo>
                <a:lnTo>
                  <a:pt x="196453" y="223241"/>
                </a:lnTo>
                <a:lnTo>
                  <a:pt x="196453" y="250030"/>
                </a:lnTo>
                <a:lnTo>
                  <a:pt x="205383" y="267890"/>
                </a:lnTo>
                <a:lnTo>
                  <a:pt x="205383" y="285749"/>
                </a:lnTo>
                <a:lnTo>
                  <a:pt x="205383" y="303608"/>
                </a:lnTo>
                <a:lnTo>
                  <a:pt x="214313" y="321468"/>
                </a:lnTo>
                <a:lnTo>
                  <a:pt x="214313" y="330398"/>
                </a:lnTo>
                <a:lnTo>
                  <a:pt x="214313" y="339327"/>
                </a:lnTo>
                <a:lnTo>
                  <a:pt x="214313" y="348257"/>
                </a:lnTo>
                <a:lnTo>
                  <a:pt x="214313" y="357187"/>
                </a:lnTo>
                <a:lnTo>
                  <a:pt x="214313" y="357187"/>
                </a:lnTo>
                <a:lnTo>
                  <a:pt x="214313" y="357187"/>
                </a:lnTo>
                <a:lnTo>
                  <a:pt x="214313" y="35718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090047" y="2625328"/>
            <a:ext cx="267892" cy="339329"/>
          </a:xfrm>
          <a:custGeom>
            <a:avLst/>
            <a:gdLst/>
            <a:ahLst/>
            <a:cxnLst/>
            <a:rect l="0" t="0" r="0" b="0"/>
            <a:pathLst>
              <a:path w="267892" h="339329">
                <a:moveTo>
                  <a:pt x="142875" y="26789"/>
                </a:moveTo>
                <a:lnTo>
                  <a:pt x="142875" y="26789"/>
                </a:lnTo>
                <a:lnTo>
                  <a:pt x="142875" y="17860"/>
                </a:lnTo>
                <a:lnTo>
                  <a:pt x="142875" y="8930"/>
                </a:lnTo>
                <a:lnTo>
                  <a:pt x="142875" y="8930"/>
                </a:lnTo>
                <a:lnTo>
                  <a:pt x="142875" y="0"/>
                </a:lnTo>
                <a:lnTo>
                  <a:pt x="133945" y="0"/>
                </a:lnTo>
                <a:lnTo>
                  <a:pt x="125016" y="0"/>
                </a:lnTo>
                <a:lnTo>
                  <a:pt x="107156" y="8930"/>
                </a:lnTo>
                <a:lnTo>
                  <a:pt x="98226" y="26789"/>
                </a:lnTo>
                <a:lnTo>
                  <a:pt x="80367" y="44649"/>
                </a:lnTo>
                <a:lnTo>
                  <a:pt x="62508" y="71438"/>
                </a:lnTo>
                <a:lnTo>
                  <a:pt x="44648" y="98227"/>
                </a:lnTo>
                <a:lnTo>
                  <a:pt x="26789" y="133945"/>
                </a:lnTo>
                <a:lnTo>
                  <a:pt x="17859" y="169664"/>
                </a:lnTo>
                <a:lnTo>
                  <a:pt x="8930" y="205383"/>
                </a:lnTo>
                <a:lnTo>
                  <a:pt x="0" y="232172"/>
                </a:lnTo>
                <a:lnTo>
                  <a:pt x="8930" y="267890"/>
                </a:lnTo>
                <a:lnTo>
                  <a:pt x="8930" y="294679"/>
                </a:lnTo>
                <a:lnTo>
                  <a:pt x="26789" y="312539"/>
                </a:lnTo>
                <a:lnTo>
                  <a:pt x="44648" y="330398"/>
                </a:lnTo>
                <a:lnTo>
                  <a:pt x="62508" y="339328"/>
                </a:lnTo>
                <a:lnTo>
                  <a:pt x="89297" y="339328"/>
                </a:lnTo>
                <a:lnTo>
                  <a:pt x="116086" y="339328"/>
                </a:lnTo>
                <a:lnTo>
                  <a:pt x="142875" y="321468"/>
                </a:lnTo>
                <a:lnTo>
                  <a:pt x="169664" y="312539"/>
                </a:lnTo>
                <a:lnTo>
                  <a:pt x="196453" y="285750"/>
                </a:lnTo>
                <a:lnTo>
                  <a:pt x="214312" y="258961"/>
                </a:lnTo>
                <a:lnTo>
                  <a:pt x="232172" y="232172"/>
                </a:lnTo>
                <a:lnTo>
                  <a:pt x="250031" y="205383"/>
                </a:lnTo>
                <a:lnTo>
                  <a:pt x="258961" y="178593"/>
                </a:lnTo>
                <a:lnTo>
                  <a:pt x="267891" y="142875"/>
                </a:lnTo>
                <a:lnTo>
                  <a:pt x="267891" y="116086"/>
                </a:lnTo>
                <a:lnTo>
                  <a:pt x="258961" y="89297"/>
                </a:lnTo>
                <a:lnTo>
                  <a:pt x="250031" y="71438"/>
                </a:lnTo>
                <a:lnTo>
                  <a:pt x="241101" y="53578"/>
                </a:lnTo>
                <a:lnTo>
                  <a:pt x="223242" y="44649"/>
                </a:lnTo>
                <a:lnTo>
                  <a:pt x="205383" y="35719"/>
                </a:lnTo>
                <a:lnTo>
                  <a:pt x="178594" y="26789"/>
                </a:lnTo>
                <a:lnTo>
                  <a:pt x="160734" y="26789"/>
                </a:lnTo>
                <a:lnTo>
                  <a:pt x="142875" y="17860"/>
                </a:lnTo>
                <a:lnTo>
                  <a:pt x="133945" y="17860"/>
                </a:lnTo>
                <a:lnTo>
                  <a:pt x="133945" y="17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375797" y="2482453"/>
            <a:ext cx="116087" cy="116087"/>
          </a:xfrm>
          <a:custGeom>
            <a:avLst/>
            <a:gdLst/>
            <a:ahLst/>
            <a:cxnLst/>
            <a:rect l="0" t="0" r="0" b="0"/>
            <a:pathLst>
              <a:path w="116087" h="116087">
                <a:moveTo>
                  <a:pt x="53578" y="0"/>
                </a:moveTo>
                <a:lnTo>
                  <a:pt x="44648" y="0"/>
                </a:lnTo>
                <a:lnTo>
                  <a:pt x="44648" y="8930"/>
                </a:lnTo>
                <a:lnTo>
                  <a:pt x="35719" y="8930"/>
                </a:lnTo>
                <a:lnTo>
                  <a:pt x="26789" y="26789"/>
                </a:lnTo>
                <a:lnTo>
                  <a:pt x="17859" y="35719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16086"/>
                </a:lnTo>
                <a:lnTo>
                  <a:pt x="17859" y="116086"/>
                </a:lnTo>
                <a:lnTo>
                  <a:pt x="26789" y="116086"/>
                </a:lnTo>
                <a:lnTo>
                  <a:pt x="44648" y="116086"/>
                </a:lnTo>
                <a:lnTo>
                  <a:pt x="62508" y="107156"/>
                </a:lnTo>
                <a:lnTo>
                  <a:pt x="80367" y="89297"/>
                </a:lnTo>
                <a:lnTo>
                  <a:pt x="98226" y="80367"/>
                </a:lnTo>
                <a:lnTo>
                  <a:pt x="107156" y="62508"/>
                </a:lnTo>
                <a:lnTo>
                  <a:pt x="116086" y="44649"/>
                </a:lnTo>
                <a:lnTo>
                  <a:pt x="116086" y="35719"/>
                </a:lnTo>
                <a:lnTo>
                  <a:pt x="116086" y="17860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6" y="0"/>
                </a:lnTo>
                <a:lnTo>
                  <a:pt x="98226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732859" y="3241476"/>
            <a:ext cx="116087" cy="330400"/>
          </a:xfrm>
          <a:custGeom>
            <a:avLst/>
            <a:gdLst/>
            <a:ahLst/>
            <a:cxnLst/>
            <a:rect l="0" t="0" r="0" b="0"/>
            <a:pathLst>
              <a:path w="116087" h="330400">
                <a:moveTo>
                  <a:pt x="89297" y="321469"/>
                </a:moveTo>
                <a:lnTo>
                  <a:pt x="89297" y="321469"/>
                </a:lnTo>
                <a:lnTo>
                  <a:pt x="89297" y="321469"/>
                </a:lnTo>
                <a:lnTo>
                  <a:pt x="89297" y="321469"/>
                </a:lnTo>
                <a:lnTo>
                  <a:pt x="98227" y="330399"/>
                </a:lnTo>
                <a:lnTo>
                  <a:pt x="98227" y="330399"/>
                </a:lnTo>
                <a:lnTo>
                  <a:pt x="98227" y="330399"/>
                </a:lnTo>
                <a:lnTo>
                  <a:pt x="98227" y="330399"/>
                </a:lnTo>
                <a:lnTo>
                  <a:pt x="98227" y="321469"/>
                </a:lnTo>
                <a:lnTo>
                  <a:pt x="98227" y="321469"/>
                </a:lnTo>
                <a:lnTo>
                  <a:pt x="89297" y="303610"/>
                </a:lnTo>
                <a:lnTo>
                  <a:pt x="89297" y="285750"/>
                </a:lnTo>
                <a:lnTo>
                  <a:pt x="80368" y="267891"/>
                </a:lnTo>
                <a:lnTo>
                  <a:pt x="62508" y="241102"/>
                </a:lnTo>
                <a:lnTo>
                  <a:pt x="53579" y="223242"/>
                </a:lnTo>
                <a:lnTo>
                  <a:pt x="44649" y="205383"/>
                </a:lnTo>
                <a:lnTo>
                  <a:pt x="26789" y="187524"/>
                </a:lnTo>
                <a:lnTo>
                  <a:pt x="17860" y="160735"/>
                </a:lnTo>
                <a:lnTo>
                  <a:pt x="8930" y="133945"/>
                </a:lnTo>
                <a:lnTo>
                  <a:pt x="0" y="116086"/>
                </a:lnTo>
                <a:lnTo>
                  <a:pt x="0" y="89297"/>
                </a:lnTo>
                <a:lnTo>
                  <a:pt x="0" y="71438"/>
                </a:lnTo>
                <a:lnTo>
                  <a:pt x="8930" y="53578"/>
                </a:lnTo>
                <a:lnTo>
                  <a:pt x="17860" y="35719"/>
                </a:lnTo>
                <a:lnTo>
                  <a:pt x="35719" y="17860"/>
                </a:lnTo>
                <a:lnTo>
                  <a:pt x="53579" y="8930"/>
                </a:lnTo>
                <a:lnTo>
                  <a:pt x="62508" y="0"/>
                </a:lnTo>
                <a:lnTo>
                  <a:pt x="80368" y="0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902523" y="3241476"/>
            <a:ext cx="196455" cy="196454"/>
          </a:xfrm>
          <a:custGeom>
            <a:avLst/>
            <a:gdLst/>
            <a:ahLst/>
            <a:cxnLst/>
            <a:rect l="0" t="0" r="0" b="0"/>
            <a:pathLst>
              <a:path w="196455" h="196454">
                <a:moveTo>
                  <a:pt x="107157" y="17860"/>
                </a:moveTo>
                <a:lnTo>
                  <a:pt x="107157" y="17860"/>
                </a:lnTo>
                <a:lnTo>
                  <a:pt x="107157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8930"/>
                </a:lnTo>
                <a:lnTo>
                  <a:pt x="80368" y="17860"/>
                </a:lnTo>
                <a:lnTo>
                  <a:pt x="62508" y="26789"/>
                </a:lnTo>
                <a:lnTo>
                  <a:pt x="44649" y="44649"/>
                </a:lnTo>
                <a:lnTo>
                  <a:pt x="26790" y="62508"/>
                </a:lnTo>
                <a:lnTo>
                  <a:pt x="17860" y="89297"/>
                </a:lnTo>
                <a:lnTo>
                  <a:pt x="8930" y="107156"/>
                </a:lnTo>
                <a:lnTo>
                  <a:pt x="0" y="133945"/>
                </a:lnTo>
                <a:lnTo>
                  <a:pt x="8930" y="151805"/>
                </a:lnTo>
                <a:lnTo>
                  <a:pt x="17860" y="169664"/>
                </a:lnTo>
                <a:lnTo>
                  <a:pt x="26790" y="187524"/>
                </a:lnTo>
                <a:lnTo>
                  <a:pt x="44649" y="196453"/>
                </a:lnTo>
                <a:lnTo>
                  <a:pt x="71438" y="196453"/>
                </a:lnTo>
                <a:lnTo>
                  <a:pt x="89297" y="196453"/>
                </a:lnTo>
                <a:lnTo>
                  <a:pt x="116086" y="187524"/>
                </a:lnTo>
                <a:lnTo>
                  <a:pt x="133946" y="178594"/>
                </a:lnTo>
                <a:lnTo>
                  <a:pt x="151805" y="160735"/>
                </a:lnTo>
                <a:lnTo>
                  <a:pt x="169665" y="151805"/>
                </a:lnTo>
                <a:lnTo>
                  <a:pt x="187524" y="133945"/>
                </a:lnTo>
                <a:lnTo>
                  <a:pt x="196454" y="107156"/>
                </a:lnTo>
                <a:lnTo>
                  <a:pt x="196454" y="89297"/>
                </a:lnTo>
                <a:lnTo>
                  <a:pt x="196454" y="71438"/>
                </a:lnTo>
                <a:lnTo>
                  <a:pt x="187524" y="53578"/>
                </a:lnTo>
                <a:lnTo>
                  <a:pt x="178594" y="35719"/>
                </a:lnTo>
                <a:lnTo>
                  <a:pt x="169665" y="17860"/>
                </a:lnTo>
                <a:lnTo>
                  <a:pt x="151805" y="8930"/>
                </a:lnTo>
                <a:lnTo>
                  <a:pt x="142875" y="893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107906" y="3036093"/>
            <a:ext cx="151806" cy="366119"/>
          </a:xfrm>
          <a:custGeom>
            <a:avLst/>
            <a:gdLst/>
            <a:ahLst/>
            <a:cxnLst/>
            <a:rect l="0" t="0" r="0" b="0"/>
            <a:pathLst>
              <a:path w="151806" h="36611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8930" y="71438"/>
                </a:lnTo>
                <a:lnTo>
                  <a:pt x="8930" y="98227"/>
                </a:lnTo>
                <a:lnTo>
                  <a:pt x="17860" y="133946"/>
                </a:lnTo>
                <a:lnTo>
                  <a:pt x="35719" y="169664"/>
                </a:lnTo>
                <a:lnTo>
                  <a:pt x="44649" y="196453"/>
                </a:lnTo>
                <a:lnTo>
                  <a:pt x="53578" y="232172"/>
                </a:lnTo>
                <a:lnTo>
                  <a:pt x="71438" y="258961"/>
                </a:lnTo>
                <a:lnTo>
                  <a:pt x="80367" y="285750"/>
                </a:lnTo>
                <a:lnTo>
                  <a:pt x="98227" y="303610"/>
                </a:lnTo>
                <a:lnTo>
                  <a:pt x="116086" y="321469"/>
                </a:lnTo>
                <a:lnTo>
                  <a:pt x="125016" y="339328"/>
                </a:lnTo>
                <a:lnTo>
                  <a:pt x="133946" y="348258"/>
                </a:lnTo>
                <a:lnTo>
                  <a:pt x="142875" y="357188"/>
                </a:lnTo>
                <a:lnTo>
                  <a:pt x="142875" y="366118"/>
                </a:lnTo>
                <a:lnTo>
                  <a:pt x="151805" y="366118"/>
                </a:lnTo>
                <a:lnTo>
                  <a:pt x="151805" y="3661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134695" y="3223617"/>
            <a:ext cx="125017" cy="80368"/>
          </a:xfrm>
          <a:custGeom>
            <a:avLst/>
            <a:gdLst/>
            <a:ahLst/>
            <a:cxnLst/>
            <a:rect l="0" t="0" r="0" b="0"/>
            <a:pathLst>
              <a:path w="125017" h="80368">
                <a:moveTo>
                  <a:pt x="893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71437"/>
                </a:lnTo>
                <a:lnTo>
                  <a:pt x="0" y="62508"/>
                </a:lnTo>
                <a:lnTo>
                  <a:pt x="17860" y="53578"/>
                </a:lnTo>
                <a:lnTo>
                  <a:pt x="26789" y="44648"/>
                </a:lnTo>
                <a:lnTo>
                  <a:pt x="44649" y="35719"/>
                </a:lnTo>
                <a:lnTo>
                  <a:pt x="71438" y="26789"/>
                </a:lnTo>
                <a:lnTo>
                  <a:pt x="89297" y="8929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322219" y="3143250"/>
            <a:ext cx="178595" cy="178594"/>
          </a:xfrm>
          <a:custGeom>
            <a:avLst/>
            <a:gdLst/>
            <a:ahLst/>
            <a:cxnLst/>
            <a:rect l="0" t="0" r="0" b="0"/>
            <a:pathLst>
              <a:path w="178595" h="178594">
                <a:moveTo>
                  <a:pt x="107156" y="26789"/>
                </a:moveTo>
                <a:lnTo>
                  <a:pt x="107156" y="26789"/>
                </a:lnTo>
                <a:lnTo>
                  <a:pt x="107156" y="17859"/>
                </a:lnTo>
                <a:lnTo>
                  <a:pt x="107156" y="17859"/>
                </a:lnTo>
                <a:lnTo>
                  <a:pt x="107156" y="8929"/>
                </a:lnTo>
                <a:lnTo>
                  <a:pt x="98226" y="8929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53578" y="8929"/>
                </a:lnTo>
                <a:lnTo>
                  <a:pt x="44648" y="17859"/>
                </a:lnTo>
                <a:lnTo>
                  <a:pt x="26789" y="35718"/>
                </a:lnTo>
                <a:lnTo>
                  <a:pt x="17859" y="53578"/>
                </a:lnTo>
                <a:lnTo>
                  <a:pt x="8929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0" y="151804"/>
                </a:lnTo>
                <a:lnTo>
                  <a:pt x="8929" y="169664"/>
                </a:lnTo>
                <a:lnTo>
                  <a:pt x="17859" y="178593"/>
                </a:lnTo>
                <a:lnTo>
                  <a:pt x="35719" y="178593"/>
                </a:lnTo>
                <a:lnTo>
                  <a:pt x="44648" y="178593"/>
                </a:lnTo>
                <a:lnTo>
                  <a:pt x="53578" y="178593"/>
                </a:lnTo>
                <a:lnTo>
                  <a:pt x="71437" y="169664"/>
                </a:lnTo>
                <a:lnTo>
                  <a:pt x="80367" y="151804"/>
                </a:lnTo>
                <a:lnTo>
                  <a:pt x="89297" y="133945"/>
                </a:lnTo>
                <a:lnTo>
                  <a:pt x="98226" y="107156"/>
                </a:lnTo>
                <a:lnTo>
                  <a:pt x="98226" y="89296"/>
                </a:lnTo>
                <a:lnTo>
                  <a:pt x="98226" y="71437"/>
                </a:lnTo>
                <a:lnTo>
                  <a:pt x="98226" y="62507"/>
                </a:lnTo>
                <a:lnTo>
                  <a:pt x="98226" y="53578"/>
                </a:lnTo>
                <a:lnTo>
                  <a:pt x="98226" y="44648"/>
                </a:lnTo>
                <a:lnTo>
                  <a:pt x="98226" y="44648"/>
                </a:lnTo>
                <a:lnTo>
                  <a:pt x="98226" y="53578"/>
                </a:lnTo>
                <a:lnTo>
                  <a:pt x="98226" y="53578"/>
                </a:lnTo>
                <a:lnTo>
                  <a:pt x="98226" y="62507"/>
                </a:lnTo>
                <a:lnTo>
                  <a:pt x="107156" y="80367"/>
                </a:lnTo>
                <a:lnTo>
                  <a:pt x="107156" y="89296"/>
                </a:lnTo>
                <a:lnTo>
                  <a:pt x="116086" y="107156"/>
                </a:lnTo>
                <a:lnTo>
                  <a:pt x="125015" y="125015"/>
                </a:lnTo>
                <a:lnTo>
                  <a:pt x="133945" y="133945"/>
                </a:lnTo>
                <a:lnTo>
                  <a:pt x="142875" y="151804"/>
                </a:lnTo>
                <a:lnTo>
                  <a:pt x="151804" y="151804"/>
                </a:lnTo>
                <a:lnTo>
                  <a:pt x="160734" y="151804"/>
                </a:lnTo>
                <a:lnTo>
                  <a:pt x="169664" y="151804"/>
                </a:lnTo>
                <a:lnTo>
                  <a:pt x="178594" y="151804"/>
                </a:lnTo>
                <a:lnTo>
                  <a:pt x="178594" y="15180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491883" y="2911078"/>
            <a:ext cx="142876" cy="339329"/>
          </a:xfrm>
          <a:custGeom>
            <a:avLst/>
            <a:gdLst/>
            <a:ahLst/>
            <a:cxnLst/>
            <a:rect l="0" t="0" r="0" b="0"/>
            <a:pathLst>
              <a:path w="142876" h="33932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8930" y="62508"/>
                </a:lnTo>
                <a:lnTo>
                  <a:pt x="17859" y="89297"/>
                </a:lnTo>
                <a:lnTo>
                  <a:pt x="26789" y="125015"/>
                </a:lnTo>
                <a:lnTo>
                  <a:pt x="35719" y="160734"/>
                </a:lnTo>
                <a:lnTo>
                  <a:pt x="44648" y="187523"/>
                </a:lnTo>
                <a:lnTo>
                  <a:pt x="53578" y="223242"/>
                </a:lnTo>
                <a:lnTo>
                  <a:pt x="71437" y="250031"/>
                </a:lnTo>
                <a:lnTo>
                  <a:pt x="80367" y="267890"/>
                </a:lnTo>
                <a:lnTo>
                  <a:pt x="89297" y="285750"/>
                </a:lnTo>
                <a:lnTo>
                  <a:pt x="107156" y="303609"/>
                </a:lnTo>
                <a:lnTo>
                  <a:pt x="116086" y="321468"/>
                </a:lnTo>
                <a:lnTo>
                  <a:pt x="125015" y="330398"/>
                </a:lnTo>
                <a:lnTo>
                  <a:pt x="133945" y="339328"/>
                </a:lnTo>
                <a:lnTo>
                  <a:pt x="142875" y="339328"/>
                </a:lnTo>
                <a:lnTo>
                  <a:pt x="142875" y="33932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527602" y="3089671"/>
            <a:ext cx="71438" cy="53580"/>
          </a:xfrm>
          <a:custGeom>
            <a:avLst/>
            <a:gdLst/>
            <a:ahLst/>
            <a:cxnLst/>
            <a:rect l="0" t="0" r="0" b="0"/>
            <a:pathLst>
              <a:path w="71438" h="53580">
                <a:moveTo>
                  <a:pt x="0" y="53579"/>
                </a:move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17859" y="26790"/>
                </a:lnTo>
                <a:lnTo>
                  <a:pt x="26789" y="17860"/>
                </a:lnTo>
                <a:lnTo>
                  <a:pt x="35718" y="17860"/>
                </a:lnTo>
                <a:lnTo>
                  <a:pt x="53578" y="8930"/>
                </a:lnTo>
                <a:lnTo>
                  <a:pt x="62507" y="893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724055" y="3089671"/>
            <a:ext cx="44649" cy="133947"/>
          </a:xfrm>
          <a:custGeom>
            <a:avLst/>
            <a:gdLst/>
            <a:ahLst/>
            <a:cxnLst/>
            <a:rect l="0" t="0" r="0" b="0"/>
            <a:pathLst>
              <a:path w="44649" h="133947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17859" y="44649"/>
                </a:lnTo>
                <a:lnTo>
                  <a:pt x="17859" y="62508"/>
                </a:lnTo>
                <a:lnTo>
                  <a:pt x="26789" y="80368"/>
                </a:lnTo>
                <a:lnTo>
                  <a:pt x="26789" y="98227"/>
                </a:lnTo>
                <a:lnTo>
                  <a:pt x="35718" y="116086"/>
                </a:lnTo>
                <a:lnTo>
                  <a:pt x="44648" y="125016"/>
                </a:lnTo>
                <a:lnTo>
                  <a:pt x="44648" y="133946"/>
                </a:lnTo>
                <a:lnTo>
                  <a:pt x="44648" y="133946"/>
                </a:lnTo>
                <a:lnTo>
                  <a:pt x="44648" y="13394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670477" y="2964656"/>
            <a:ext cx="26790" cy="26790"/>
          </a:xfrm>
          <a:custGeom>
            <a:avLst/>
            <a:gdLst/>
            <a:ahLst/>
            <a:cxnLst/>
            <a:rect l="0" t="0" r="0" b="0"/>
            <a:pathLst>
              <a:path w="26790" h="26790">
                <a:moveTo>
                  <a:pt x="26789" y="26789"/>
                </a:moveTo>
                <a:lnTo>
                  <a:pt x="26789" y="26789"/>
                </a:lnTo>
                <a:lnTo>
                  <a:pt x="17859" y="17859"/>
                </a:lnTo>
                <a:lnTo>
                  <a:pt x="8929" y="17859"/>
                </a:lnTo>
                <a:lnTo>
                  <a:pt x="8929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795492" y="2964656"/>
            <a:ext cx="116087" cy="169665"/>
          </a:xfrm>
          <a:custGeom>
            <a:avLst/>
            <a:gdLst/>
            <a:ahLst/>
            <a:cxnLst/>
            <a:rect l="0" t="0" r="0" b="0"/>
            <a:pathLst>
              <a:path w="116087" h="169665">
                <a:moveTo>
                  <a:pt x="35719" y="0"/>
                </a:move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17859"/>
                </a:lnTo>
                <a:lnTo>
                  <a:pt x="26789" y="35719"/>
                </a:lnTo>
                <a:lnTo>
                  <a:pt x="17860" y="53578"/>
                </a:lnTo>
                <a:lnTo>
                  <a:pt x="8930" y="7143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51805"/>
                </a:lnTo>
                <a:lnTo>
                  <a:pt x="17860" y="160734"/>
                </a:lnTo>
                <a:lnTo>
                  <a:pt x="26789" y="169664"/>
                </a:lnTo>
                <a:lnTo>
                  <a:pt x="44649" y="160734"/>
                </a:lnTo>
                <a:lnTo>
                  <a:pt x="62508" y="160734"/>
                </a:lnTo>
                <a:lnTo>
                  <a:pt x="80367" y="142875"/>
                </a:lnTo>
                <a:lnTo>
                  <a:pt x="89297" y="133945"/>
                </a:lnTo>
                <a:lnTo>
                  <a:pt x="98227" y="125015"/>
                </a:lnTo>
                <a:lnTo>
                  <a:pt x="107156" y="107156"/>
                </a:lnTo>
                <a:lnTo>
                  <a:pt x="116086" y="98226"/>
                </a:lnTo>
                <a:lnTo>
                  <a:pt x="116086" y="89297"/>
                </a:lnTo>
                <a:lnTo>
                  <a:pt x="107156" y="71437"/>
                </a:lnTo>
                <a:lnTo>
                  <a:pt x="107156" y="62508"/>
                </a:lnTo>
                <a:lnTo>
                  <a:pt x="98227" y="53578"/>
                </a:lnTo>
                <a:lnTo>
                  <a:pt x="89297" y="53578"/>
                </a:lnTo>
                <a:lnTo>
                  <a:pt x="80367" y="53578"/>
                </a:lnTo>
                <a:lnTo>
                  <a:pt x="80367" y="53578"/>
                </a:lnTo>
                <a:lnTo>
                  <a:pt x="80367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956227" y="2937867"/>
            <a:ext cx="160735" cy="133946"/>
          </a:xfrm>
          <a:custGeom>
            <a:avLst/>
            <a:gdLst/>
            <a:ahLst/>
            <a:cxnLst/>
            <a:rect l="0" t="0" r="0" b="0"/>
            <a:pathLst>
              <a:path w="160735" h="133946">
                <a:moveTo>
                  <a:pt x="17859" y="133945"/>
                </a:moveTo>
                <a:lnTo>
                  <a:pt x="17859" y="133945"/>
                </a:lnTo>
                <a:lnTo>
                  <a:pt x="17859" y="133945"/>
                </a:lnTo>
                <a:lnTo>
                  <a:pt x="17859" y="133945"/>
                </a:lnTo>
                <a:lnTo>
                  <a:pt x="17859" y="125015"/>
                </a:lnTo>
                <a:lnTo>
                  <a:pt x="17859" y="125015"/>
                </a:lnTo>
                <a:lnTo>
                  <a:pt x="8929" y="107156"/>
                </a:lnTo>
                <a:lnTo>
                  <a:pt x="8929" y="89297"/>
                </a:lnTo>
                <a:lnTo>
                  <a:pt x="8929" y="71437"/>
                </a:lnTo>
                <a:lnTo>
                  <a:pt x="0" y="44648"/>
                </a:lnTo>
                <a:lnTo>
                  <a:pt x="0" y="35719"/>
                </a:lnTo>
                <a:lnTo>
                  <a:pt x="0" y="1785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44648" y="0"/>
                </a:lnTo>
                <a:lnTo>
                  <a:pt x="62507" y="8929"/>
                </a:lnTo>
                <a:lnTo>
                  <a:pt x="80367" y="17859"/>
                </a:lnTo>
                <a:lnTo>
                  <a:pt x="107156" y="35719"/>
                </a:lnTo>
                <a:lnTo>
                  <a:pt x="125015" y="62508"/>
                </a:lnTo>
                <a:lnTo>
                  <a:pt x="142875" y="80367"/>
                </a:lnTo>
                <a:lnTo>
                  <a:pt x="151804" y="98226"/>
                </a:lnTo>
                <a:lnTo>
                  <a:pt x="160734" y="116086"/>
                </a:lnTo>
                <a:lnTo>
                  <a:pt x="160734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2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Scale the figure and give new vertices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Vertices: A(1,2) B(0,0) C (2,-1).  Scale of 2.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26136"/>
            <a:ext cx="3716182" cy="389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H="1">
            <a:off x="2391491" y="4114800"/>
            <a:ext cx="275509" cy="53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91491" y="4648200"/>
            <a:ext cx="580309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81645" y="4114800"/>
            <a:ext cx="290155" cy="838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7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Scale the figure and give new vertices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Vertices A(0,0) B(2,4) C(6,-4).  Scale of ½ .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158" y="2852469"/>
            <a:ext cx="3716182" cy="389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Connector 13"/>
          <p:cNvCxnSpPr/>
          <p:nvPr/>
        </p:nvCxnSpPr>
        <p:spPr>
          <a:xfrm flipV="1">
            <a:off x="6798860" y="3543300"/>
            <a:ext cx="609600" cy="1143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391400" y="3505200"/>
            <a:ext cx="1219200" cy="2362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06542" y="4648200"/>
            <a:ext cx="1804058" cy="1219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15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Vertices: A(-1,1) B(2,2) C (2,-2).  Scale of 3.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133600"/>
            <a:ext cx="3657600" cy="383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V="1">
            <a:off x="6629400" y="3352800"/>
            <a:ext cx="91440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543800" y="3352800"/>
            <a:ext cx="0" cy="1143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6629400" y="3657600"/>
            <a:ext cx="914400" cy="838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66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the vertices and then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828800"/>
            <a:ext cx="5105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657600" y="4648200"/>
            <a:ext cx="4648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57900" y="2819400"/>
            <a:ext cx="0" cy="3657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22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896</TotalTime>
  <Words>331</Words>
  <Application>Microsoft Office PowerPoint</Application>
  <PresentationFormat>On-screen Show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Metro</vt:lpstr>
      <vt:lpstr>11.7 Dilations/Rotation</vt:lpstr>
      <vt:lpstr>Notes</vt:lpstr>
      <vt:lpstr>Notes </vt:lpstr>
      <vt:lpstr>Scale the figure and give new vertices</vt:lpstr>
      <vt:lpstr>Rotation Notes</vt:lpstr>
      <vt:lpstr>Scale the figure and give new vertices</vt:lpstr>
      <vt:lpstr>Scale the figure and give new vertices</vt:lpstr>
      <vt:lpstr>PowerPoint Presentation</vt:lpstr>
      <vt:lpstr>Find the vertices and then graph</vt:lpstr>
      <vt:lpstr>Find the vertices and then graph</vt:lpstr>
      <vt:lpstr>Tell me if the graph is a translation/reflection/dilation or rotation.</vt:lpstr>
      <vt:lpstr>Tell me if the graph is a translation/reflection/dilation or rotation.</vt:lpstr>
      <vt:lpstr>Activity</vt:lpstr>
      <vt:lpstr>Wrap up</vt:lpstr>
      <vt:lpstr>Describe the transformations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6.8 Dilations</dc:title>
  <dc:creator>admin</dc:creator>
  <cp:lastModifiedBy>Garth Fiedler</cp:lastModifiedBy>
  <cp:revision>51</cp:revision>
  <dcterms:created xsi:type="dcterms:W3CDTF">2010-11-03T17:13:08Z</dcterms:created>
  <dcterms:modified xsi:type="dcterms:W3CDTF">2016-02-26T14:37:23Z</dcterms:modified>
</cp:coreProperties>
</file>