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CAA98B4-D7A1-4867-88FB-7A7F1EE19229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6CD7F43-0F21-4FD0-88E2-DC629EA7A4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−7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88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11.6 Adding/Subtracting 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10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78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4+5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8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least common denominator – t/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43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expression- 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46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expression - 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75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Acuity: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10-32 evens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6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</TotalTime>
  <Words>352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Review</vt:lpstr>
      <vt:lpstr>11.6 Adding/Subtracting rational expressions</vt:lpstr>
      <vt:lpstr>Simplify</vt:lpstr>
      <vt:lpstr>Simplify</vt:lpstr>
      <vt:lpstr>Find the least common denominator – t/st</vt:lpstr>
      <vt:lpstr>Simplify the expression- t</vt:lpstr>
      <vt:lpstr>Simplify the expression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3</cp:revision>
  <dcterms:created xsi:type="dcterms:W3CDTF">2013-03-05T17:52:53Z</dcterms:created>
  <dcterms:modified xsi:type="dcterms:W3CDTF">2013-03-05T18:25:10Z</dcterms:modified>
</cp:coreProperties>
</file>