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E95C6F3-EF60-4663-99F8-711F4185543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CD4029-D7A8-429F-AF88-CA763990A1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what values of the variables is the rational expression undefined?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−7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−49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3172" t="-1383" r="-4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Simplify the expression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−12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3172" t="-1383" r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61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and Dividing rational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7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the expression - 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+4)</m:t>
                              </m:r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26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5 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+3 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+4 </m:t>
                        </m:r>
                      </m:den>
                    </m:f>
                  </m:oMath>
                </a14:m>
                <a:r>
                  <a:rPr lang="en-US" dirty="0" smtClean="0"/>
                  <a:t> x (3x + 3)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46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expression - 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+3 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3(2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34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Questions/Comments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Acuity: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673, #’s: 12-34 evens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3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</TotalTime>
  <Words>350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Review</vt:lpstr>
      <vt:lpstr>Multiplying and Dividing rational expressions</vt:lpstr>
      <vt:lpstr>Multiply the expression - T</vt:lpstr>
      <vt:lpstr>Simplify the expression - st</vt:lpstr>
      <vt:lpstr>Simplify the expression - t</vt:lpstr>
      <vt:lpstr>Simplify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3</cp:revision>
  <dcterms:created xsi:type="dcterms:W3CDTF">2013-03-05T16:57:59Z</dcterms:created>
  <dcterms:modified xsi:type="dcterms:W3CDTF">2013-03-05T17:29:13Z</dcterms:modified>
</cp:coreProperties>
</file>