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C2FD761C-E6A7-48A1-8090-D6843B7AAFDE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F1353D64-7DFB-4A7F-97EB-9E994480B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07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2B88BEF-4802-47EA-8303-0DA6C73844CD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0E21D7-60E7-45EA-A587-1232CC58B9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11.4</a:t>
            </a:r>
            <a:br>
              <a:rPr lang="en-US" smtClean="0"/>
            </a:br>
            <a:r>
              <a:rPr lang="en-US" smtClean="0"/>
              <a:t> </a:t>
            </a:r>
            <a:r>
              <a:rPr lang="en-US" dirty="0" smtClean="0"/>
              <a:t>Translations and Reflections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Objective: Students will be able to demonstrate how to translate and reflect coordinates.  They will also be able to explain what effect it has on size/shape/area.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17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activity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Objective: Students will be able to demonstrate how to translate and reflect coordinates.  </a:t>
            </a:r>
            <a:r>
              <a:rPr lang="en-US"/>
              <a:t>They will also be able to explain what effect it has on size/shape/area.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252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1.  On your coordinate plane, plot the following points and connect them in order ending with D to A(make sure you label with the letter): </a:t>
            </a:r>
          </a:p>
          <a:p>
            <a:pPr marL="118872" indent="0">
              <a:buNone/>
            </a:pPr>
            <a:r>
              <a:rPr lang="en-US" dirty="0" smtClean="0"/>
              <a:t>A(-9,8), B(-2,8), C(-5,5), D(-5,2).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AutoNum type="arabicPeriod" startAt="2"/>
            </a:pPr>
            <a:r>
              <a:rPr lang="en-US" dirty="0" smtClean="0"/>
              <a:t>Then from those points reflect over the y-axis.</a:t>
            </a:r>
          </a:p>
          <a:p>
            <a:pPr marL="633222" indent="-514350">
              <a:buAutoNum type="arabicPeriod" startAt="2"/>
            </a:pPr>
            <a:r>
              <a:rPr lang="en-US" dirty="0" smtClean="0"/>
              <a:t>Then reflect over x-axis.</a:t>
            </a:r>
          </a:p>
          <a:p>
            <a:pPr marL="633222" indent="-514350">
              <a:buAutoNum type="arabicPeriod" startAt="2"/>
            </a:pPr>
            <a:r>
              <a:rPr lang="en-US" dirty="0" smtClean="0"/>
              <a:t>Finally translate it 5 to the left and 3 down.</a:t>
            </a:r>
          </a:p>
          <a:p>
            <a:pPr marL="633222" indent="-514350">
              <a:buAutoNum type="arabicPeriod" startAt="2"/>
            </a:pPr>
            <a:endParaRPr lang="en-US" dirty="0" smtClean="0"/>
          </a:p>
          <a:p>
            <a:pPr marL="633222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3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Transformation: maps original figure onto new figure.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Image: new figure.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Types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Translation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Reflection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Rotation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dilation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235" y="2286000"/>
            <a:ext cx="320216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562600" y="2971800"/>
            <a:ext cx="76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2600" y="2971800"/>
            <a:ext cx="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562600" y="2971800"/>
            <a:ext cx="7620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2971800"/>
            <a:ext cx="76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543800" y="2971800"/>
            <a:ext cx="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6781800" y="2971800"/>
            <a:ext cx="7620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7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Translation: slide a figure.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Translation Info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Called a slide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Same shape and size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Orientation is the </a:t>
            </a:r>
            <a:r>
              <a:rPr lang="en-US" dirty="0" smtClean="0">
                <a:solidFill>
                  <a:srgbClr val="FF0000"/>
                </a:solidFill>
              </a:rPr>
              <a:t>same.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Area/Perimeter not affected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0"/>
            <a:ext cx="32131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219200" y="3657600"/>
            <a:ext cx="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19600"/>
            <a:ext cx="838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19200" y="3657600"/>
            <a:ext cx="838200" cy="76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0" y="5181600"/>
            <a:ext cx="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0" y="5867400"/>
            <a:ext cx="762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48000" y="5181600"/>
            <a:ext cx="762000" cy="685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03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Translate down 2 and right three.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Translate 3 up and 2 left.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2743200"/>
            <a:ext cx="429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09600" y="3124200"/>
            <a:ext cx="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" y="3124200"/>
            <a:ext cx="60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3962400"/>
            <a:ext cx="609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3124200"/>
            <a:ext cx="0" cy="8382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77318"/>
            <a:ext cx="3886200" cy="373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248400" y="5638800"/>
            <a:ext cx="990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48400" y="5105400"/>
            <a:ext cx="3810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629400" y="5105400"/>
            <a:ext cx="60960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092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Translations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Translate up 2, right 3, down 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Translate down 3 and left 6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743199"/>
            <a:ext cx="4038600" cy="389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Isosceles Triangle 5"/>
          <p:cNvSpPr/>
          <p:nvPr/>
        </p:nvSpPr>
        <p:spPr>
          <a:xfrm>
            <a:off x="990600" y="4639520"/>
            <a:ext cx="609600" cy="838200"/>
          </a:xfrm>
          <a:prstGeom prst="triangle">
            <a:avLst>
              <a:gd name="adj" fmla="val 4776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765227"/>
            <a:ext cx="4038600" cy="3816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Connector 19"/>
          <p:cNvCxnSpPr/>
          <p:nvPr/>
        </p:nvCxnSpPr>
        <p:spPr>
          <a:xfrm>
            <a:off x="7162800" y="4023888"/>
            <a:ext cx="91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162800" y="3429000"/>
            <a:ext cx="91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077200" y="3429000"/>
            <a:ext cx="0" cy="61412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62800" y="3429000"/>
            <a:ext cx="0" cy="59451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36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Reflection: flip a figure over a line.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Line of symmetry: line figure flipped over.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Usually x or y axis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Reflection info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Called a flip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Figures mirror image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Same shape/size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Orientation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Area/Perimeter not affected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118872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26289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 flipV="1">
            <a:off x="1596788" y="4648200"/>
            <a:ext cx="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600200" y="52578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00200" y="4648200"/>
            <a:ext cx="45720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5943600"/>
            <a:ext cx="0" cy="533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00200" y="594360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600200" y="5943601"/>
            <a:ext cx="457200" cy="53339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95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 -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Reflect over x-axis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Reflect over y-axis and then x-axis.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90800"/>
            <a:ext cx="4114800" cy="4293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869" y="2819400"/>
            <a:ext cx="3870325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685800" y="3352800"/>
            <a:ext cx="990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85800" y="3352800"/>
            <a:ext cx="0" cy="990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85800" y="3352800"/>
            <a:ext cx="990600" cy="990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867400" y="3505200"/>
            <a:ext cx="91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781800" y="3505200"/>
            <a:ext cx="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62600" y="4114800"/>
            <a:ext cx="1219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5562600" y="3505200"/>
            <a:ext cx="30480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96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Reflect over the y-axis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Reflect over y axis and then x axis.</a:t>
            </a:r>
            <a:endParaRPr lang="en-US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799"/>
            <a:ext cx="4038600" cy="4214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399"/>
            <a:ext cx="4191000" cy="4055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914400" y="3048000"/>
            <a:ext cx="91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14400" y="3048000"/>
            <a:ext cx="0" cy="914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14400" y="3657600"/>
            <a:ext cx="914400" cy="3048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828800" y="3048000"/>
            <a:ext cx="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248400" y="3505200"/>
            <a:ext cx="99060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248400" y="3505200"/>
            <a:ext cx="0" cy="6096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48400" y="4114800"/>
            <a:ext cx="9906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2814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Reflection or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09800"/>
            <a:ext cx="376409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400"/>
            <a:ext cx="2135941" cy="213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73" y="3808035"/>
            <a:ext cx="2410364" cy="242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3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678</TotalTime>
  <Words>281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11.4  Translations and Reflections</vt:lpstr>
      <vt:lpstr>Definitions</vt:lpstr>
      <vt:lpstr>Translations</vt:lpstr>
      <vt:lpstr>PowerPoint Presentation</vt:lpstr>
      <vt:lpstr>Translations - st</vt:lpstr>
      <vt:lpstr>Reflections</vt:lpstr>
      <vt:lpstr>Reflection - t</vt:lpstr>
      <vt:lpstr>Reflection - st</vt:lpstr>
      <vt:lpstr>Reflection or Translation</vt:lpstr>
      <vt:lpstr>Wrap-up</vt:lpstr>
      <vt:lpstr>Activity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admin</dc:creator>
  <cp:lastModifiedBy>Garth Fiedler</cp:lastModifiedBy>
  <cp:revision>33</cp:revision>
  <cp:lastPrinted>2012-09-18T10:46:38Z</cp:lastPrinted>
  <dcterms:created xsi:type="dcterms:W3CDTF">2010-09-01T11:41:21Z</dcterms:created>
  <dcterms:modified xsi:type="dcterms:W3CDTF">2016-10-03T13:17:39Z</dcterms:modified>
</cp:coreProperties>
</file>