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D37BD5-FC37-4E5B-862D-D5BE58276BE8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2EC4CF-5D0E-4ADA-8DCE-99B644C4453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7BD5-FC37-4E5B-862D-D5BE58276BE8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EC4CF-5D0E-4ADA-8DCE-99B644C4453E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7BD5-FC37-4E5B-862D-D5BE58276BE8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EC4CF-5D0E-4ADA-8DCE-99B644C4453E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7BD5-FC37-4E5B-862D-D5BE58276BE8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EC4CF-5D0E-4ADA-8DCE-99B644C4453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7BD5-FC37-4E5B-862D-D5BE58276BE8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EC4CF-5D0E-4ADA-8DCE-99B644C4453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7BD5-FC37-4E5B-862D-D5BE58276BE8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EC4CF-5D0E-4ADA-8DCE-99B644C4453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7BD5-FC37-4E5B-862D-D5BE58276BE8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EC4CF-5D0E-4ADA-8DCE-99B644C4453E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7BD5-FC37-4E5B-862D-D5BE58276BE8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EC4CF-5D0E-4ADA-8DCE-99B644C4453E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7BD5-FC37-4E5B-862D-D5BE58276BE8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EC4CF-5D0E-4ADA-8DCE-99B644C44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7BD5-FC37-4E5B-862D-D5BE58276BE8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EC4CF-5D0E-4ADA-8DCE-99B644C44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7BD5-FC37-4E5B-862D-D5BE58276BE8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EC4CF-5D0E-4ADA-8DCE-99B644C44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BD37BD5-FC37-4E5B-862D-D5BE58276BE8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82EC4CF-5D0E-4ADA-8DCE-99B644C445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Write a direct variation equation when x = 10 and y = 20.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Write a indirect variation when x = 3 and y = 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376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What’s the probability I toss a coin in the shaded region - 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982266" y="2571750"/>
            <a:ext cx="1732360" cy="2723556"/>
          </a:xfrm>
          <a:custGeom>
            <a:avLst/>
            <a:gdLst/>
            <a:ahLst/>
            <a:cxnLst/>
            <a:rect l="0" t="0" r="0" b="0"/>
            <a:pathLst>
              <a:path w="1732360" h="2723556">
                <a:moveTo>
                  <a:pt x="8929" y="35719"/>
                </a:moveTo>
                <a:lnTo>
                  <a:pt x="8929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44648"/>
                </a:lnTo>
                <a:lnTo>
                  <a:pt x="8929" y="44648"/>
                </a:lnTo>
                <a:lnTo>
                  <a:pt x="8929" y="53578"/>
                </a:lnTo>
                <a:lnTo>
                  <a:pt x="8929" y="62508"/>
                </a:lnTo>
                <a:lnTo>
                  <a:pt x="8929" y="71438"/>
                </a:lnTo>
                <a:lnTo>
                  <a:pt x="0" y="80367"/>
                </a:lnTo>
                <a:lnTo>
                  <a:pt x="0" y="98227"/>
                </a:lnTo>
                <a:lnTo>
                  <a:pt x="0" y="107156"/>
                </a:lnTo>
                <a:lnTo>
                  <a:pt x="0" y="125016"/>
                </a:lnTo>
                <a:lnTo>
                  <a:pt x="8929" y="142875"/>
                </a:lnTo>
                <a:lnTo>
                  <a:pt x="8929" y="160734"/>
                </a:lnTo>
                <a:lnTo>
                  <a:pt x="8929" y="178594"/>
                </a:lnTo>
                <a:lnTo>
                  <a:pt x="8929" y="205383"/>
                </a:lnTo>
                <a:lnTo>
                  <a:pt x="8929" y="223242"/>
                </a:lnTo>
                <a:lnTo>
                  <a:pt x="8929" y="250031"/>
                </a:lnTo>
                <a:lnTo>
                  <a:pt x="17859" y="267890"/>
                </a:lnTo>
                <a:lnTo>
                  <a:pt x="17859" y="294679"/>
                </a:lnTo>
                <a:lnTo>
                  <a:pt x="17859" y="321468"/>
                </a:lnTo>
                <a:lnTo>
                  <a:pt x="17859" y="348257"/>
                </a:lnTo>
                <a:lnTo>
                  <a:pt x="17859" y="375046"/>
                </a:lnTo>
                <a:lnTo>
                  <a:pt x="26789" y="401836"/>
                </a:lnTo>
                <a:lnTo>
                  <a:pt x="26789" y="428625"/>
                </a:lnTo>
                <a:lnTo>
                  <a:pt x="26789" y="455414"/>
                </a:lnTo>
                <a:lnTo>
                  <a:pt x="35718" y="491132"/>
                </a:lnTo>
                <a:lnTo>
                  <a:pt x="44648" y="517921"/>
                </a:lnTo>
                <a:lnTo>
                  <a:pt x="44648" y="553640"/>
                </a:lnTo>
                <a:lnTo>
                  <a:pt x="44648" y="580429"/>
                </a:lnTo>
                <a:lnTo>
                  <a:pt x="53578" y="607218"/>
                </a:lnTo>
                <a:lnTo>
                  <a:pt x="53578" y="634007"/>
                </a:lnTo>
                <a:lnTo>
                  <a:pt x="62508" y="669726"/>
                </a:lnTo>
                <a:lnTo>
                  <a:pt x="62508" y="696515"/>
                </a:lnTo>
                <a:lnTo>
                  <a:pt x="62508" y="723304"/>
                </a:lnTo>
                <a:lnTo>
                  <a:pt x="71437" y="750093"/>
                </a:lnTo>
                <a:lnTo>
                  <a:pt x="71437" y="785812"/>
                </a:lnTo>
                <a:lnTo>
                  <a:pt x="80367" y="812601"/>
                </a:lnTo>
                <a:lnTo>
                  <a:pt x="80367" y="848320"/>
                </a:lnTo>
                <a:lnTo>
                  <a:pt x="89297" y="875109"/>
                </a:lnTo>
                <a:lnTo>
                  <a:pt x="89297" y="901898"/>
                </a:lnTo>
                <a:lnTo>
                  <a:pt x="98226" y="937617"/>
                </a:lnTo>
                <a:lnTo>
                  <a:pt x="98226" y="964406"/>
                </a:lnTo>
                <a:lnTo>
                  <a:pt x="98226" y="991195"/>
                </a:lnTo>
                <a:lnTo>
                  <a:pt x="107156" y="1017984"/>
                </a:lnTo>
                <a:lnTo>
                  <a:pt x="107156" y="1044773"/>
                </a:lnTo>
                <a:lnTo>
                  <a:pt x="107156" y="1071562"/>
                </a:lnTo>
                <a:lnTo>
                  <a:pt x="107156" y="1107281"/>
                </a:lnTo>
                <a:lnTo>
                  <a:pt x="107156" y="1134070"/>
                </a:lnTo>
                <a:lnTo>
                  <a:pt x="107156" y="1160859"/>
                </a:lnTo>
                <a:lnTo>
                  <a:pt x="116086" y="1187648"/>
                </a:lnTo>
                <a:lnTo>
                  <a:pt x="107156" y="1214437"/>
                </a:lnTo>
                <a:lnTo>
                  <a:pt x="116086" y="1241226"/>
                </a:lnTo>
                <a:lnTo>
                  <a:pt x="116086" y="1268015"/>
                </a:lnTo>
                <a:lnTo>
                  <a:pt x="116086" y="1294804"/>
                </a:lnTo>
                <a:lnTo>
                  <a:pt x="116086" y="1321593"/>
                </a:lnTo>
                <a:lnTo>
                  <a:pt x="125015" y="1348382"/>
                </a:lnTo>
                <a:lnTo>
                  <a:pt x="125015" y="1375171"/>
                </a:lnTo>
                <a:lnTo>
                  <a:pt x="125015" y="1401961"/>
                </a:lnTo>
                <a:lnTo>
                  <a:pt x="125015" y="1428750"/>
                </a:lnTo>
                <a:lnTo>
                  <a:pt x="125015" y="1455539"/>
                </a:lnTo>
                <a:lnTo>
                  <a:pt x="125015" y="1473398"/>
                </a:lnTo>
                <a:lnTo>
                  <a:pt x="125015" y="1500187"/>
                </a:lnTo>
                <a:lnTo>
                  <a:pt x="125015" y="1526976"/>
                </a:lnTo>
                <a:lnTo>
                  <a:pt x="125015" y="1553765"/>
                </a:lnTo>
                <a:lnTo>
                  <a:pt x="125015" y="1580554"/>
                </a:lnTo>
                <a:lnTo>
                  <a:pt x="125015" y="1607343"/>
                </a:lnTo>
                <a:lnTo>
                  <a:pt x="125015" y="1625203"/>
                </a:lnTo>
                <a:lnTo>
                  <a:pt x="125015" y="1651992"/>
                </a:lnTo>
                <a:lnTo>
                  <a:pt x="125015" y="1669851"/>
                </a:lnTo>
                <a:lnTo>
                  <a:pt x="125015" y="1696640"/>
                </a:lnTo>
                <a:lnTo>
                  <a:pt x="125015" y="1714500"/>
                </a:lnTo>
                <a:lnTo>
                  <a:pt x="125015" y="1741289"/>
                </a:lnTo>
                <a:lnTo>
                  <a:pt x="125015" y="1759148"/>
                </a:lnTo>
                <a:lnTo>
                  <a:pt x="125015" y="1785937"/>
                </a:lnTo>
                <a:lnTo>
                  <a:pt x="125015" y="1803796"/>
                </a:lnTo>
                <a:lnTo>
                  <a:pt x="125015" y="1821656"/>
                </a:lnTo>
                <a:lnTo>
                  <a:pt x="125015" y="1848445"/>
                </a:lnTo>
                <a:lnTo>
                  <a:pt x="125015" y="1866304"/>
                </a:lnTo>
                <a:lnTo>
                  <a:pt x="125015" y="1884164"/>
                </a:lnTo>
                <a:lnTo>
                  <a:pt x="125015" y="1910953"/>
                </a:lnTo>
                <a:lnTo>
                  <a:pt x="125015" y="1928812"/>
                </a:lnTo>
                <a:lnTo>
                  <a:pt x="133945" y="1955601"/>
                </a:lnTo>
                <a:lnTo>
                  <a:pt x="133945" y="1973461"/>
                </a:lnTo>
                <a:lnTo>
                  <a:pt x="125015" y="2000250"/>
                </a:lnTo>
                <a:lnTo>
                  <a:pt x="133945" y="2018109"/>
                </a:lnTo>
                <a:lnTo>
                  <a:pt x="133945" y="2035968"/>
                </a:lnTo>
                <a:lnTo>
                  <a:pt x="133945" y="2062757"/>
                </a:lnTo>
                <a:lnTo>
                  <a:pt x="133945" y="2080617"/>
                </a:lnTo>
                <a:lnTo>
                  <a:pt x="133945" y="2107406"/>
                </a:lnTo>
                <a:lnTo>
                  <a:pt x="133945" y="2125265"/>
                </a:lnTo>
                <a:lnTo>
                  <a:pt x="133945" y="2143125"/>
                </a:lnTo>
                <a:lnTo>
                  <a:pt x="133945" y="2169914"/>
                </a:lnTo>
                <a:lnTo>
                  <a:pt x="133945" y="2196703"/>
                </a:lnTo>
                <a:lnTo>
                  <a:pt x="133945" y="2214562"/>
                </a:lnTo>
                <a:lnTo>
                  <a:pt x="133945" y="2241351"/>
                </a:lnTo>
                <a:lnTo>
                  <a:pt x="133945" y="2259211"/>
                </a:lnTo>
                <a:lnTo>
                  <a:pt x="133945" y="2277070"/>
                </a:lnTo>
                <a:lnTo>
                  <a:pt x="133945" y="2303859"/>
                </a:lnTo>
                <a:lnTo>
                  <a:pt x="133945" y="2321719"/>
                </a:lnTo>
                <a:lnTo>
                  <a:pt x="133945" y="2339578"/>
                </a:lnTo>
                <a:lnTo>
                  <a:pt x="133945" y="2366367"/>
                </a:lnTo>
                <a:lnTo>
                  <a:pt x="133945" y="2384227"/>
                </a:lnTo>
                <a:lnTo>
                  <a:pt x="133945" y="2402086"/>
                </a:lnTo>
                <a:lnTo>
                  <a:pt x="133945" y="2419945"/>
                </a:lnTo>
                <a:lnTo>
                  <a:pt x="133945" y="2446734"/>
                </a:lnTo>
                <a:lnTo>
                  <a:pt x="133945" y="2464594"/>
                </a:lnTo>
                <a:lnTo>
                  <a:pt x="133945" y="2482453"/>
                </a:lnTo>
                <a:lnTo>
                  <a:pt x="133945" y="2491383"/>
                </a:lnTo>
                <a:lnTo>
                  <a:pt x="133945" y="2509242"/>
                </a:lnTo>
                <a:lnTo>
                  <a:pt x="133945" y="2527102"/>
                </a:lnTo>
                <a:lnTo>
                  <a:pt x="133945" y="2544961"/>
                </a:lnTo>
                <a:lnTo>
                  <a:pt x="133945" y="2553891"/>
                </a:lnTo>
                <a:lnTo>
                  <a:pt x="133945" y="2562820"/>
                </a:lnTo>
                <a:lnTo>
                  <a:pt x="133945" y="2571750"/>
                </a:lnTo>
                <a:lnTo>
                  <a:pt x="125015" y="2589609"/>
                </a:lnTo>
                <a:lnTo>
                  <a:pt x="125015" y="2598539"/>
                </a:lnTo>
                <a:lnTo>
                  <a:pt x="125015" y="2598539"/>
                </a:lnTo>
                <a:lnTo>
                  <a:pt x="125015" y="2607469"/>
                </a:lnTo>
                <a:lnTo>
                  <a:pt x="125015" y="2607469"/>
                </a:lnTo>
                <a:lnTo>
                  <a:pt x="125015" y="2616398"/>
                </a:lnTo>
                <a:lnTo>
                  <a:pt x="125015" y="2616398"/>
                </a:lnTo>
                <a:lnTo>
                  <a:pt x="125015" y="2616398"/>
                </a:lnTo>
                <a:lnTo>
                  <a:pt x="125015" y="2616398"/>
                </a:lnTo>
                <a:lnTo>
                  <a:pt x="125015" y="2616398"/>
                </a:lnTo>
                <a:lnTo>
                  <a:pt x="133945" y="2616398"/>
                </a:lnTo>
                <a:lnTo>
                  <a:pt x="133945" y="2616398"/>
                </a:lnTo>
                <a:lnTo>
                  <a:pt x="133945" y="2616398"/>
                </a:lnTo>
                <a:lnTo>
                  <a:pt x="133945" y="2616398"/>
                </a:lnTo>
                <a:lnTo>
                  <a:pt x="133945" y="2616398"/>
                </a:lnTo>
                <a:lnTo>
                  <a:pt x="142875" y="2616398"/>
                </a:lnTo>
                <a:lnTo>
                  <a:pt x="151804" y="2616398"/>
                </a:lnTo>
                <a:lnTo>
                  <a:pt x="169664" y="2616398"/>
                </a:lnTo>
                <a:lnTo>
                  <a:pt x="178593" y="2616398"/>
                </a:lnTo>
                <a:lnTo>
                  <a:pt x="205383" y="2616398"/>
                </a:lnTo>
                <a:lnTo>
                  <a:pt x="223242" y="2616398"/>
                </a:lnTo>
                <a:lnTo>
                  <a:pt x="250031" y="2616398"/>
                </a:lnTo>
                <a:lnTo>
                  <a:pt x="276820" y="2625328"/>
                </a:lnTo>
                <a:lnTo>
                  <a:pt x="303609" y="2625328"/>
                </a:lnTo>
                <a:lnTo>
                  <a:pt x="330398" y="2625328"/>
                </a:lnTo>
                <a:lnTo>
                  <a:pt x="366117" y="2625328"/>
                </a:lnTo>
                <a:lnTo>
                  <a:pt x="392906" y="2634258"/>
                </a:lnTo>
                <a:lnTo>
                  <a:pt x="428625" y="2634258"/>
                </a:lnTo>
                <a:lnTo>
                  <a:pt x="455414" y="2643188"/>
                </a:lnTo>
                <a:lnTo>
                  <a:pt x="491132" y="2643188"/>
                </a:lnTo>
                <a:lnTo>
                  <a:pt x="517922" y="2643188"/>
                </a:lnTo>
                <a:lnTo>
                  <a:pt x="544711" y="2652117"/>
                </a:lnTo>
                <a:lnTo>
                  <a:pt x="571500" y="2652117"/>
                </a:lnTo>
                <a:lnTo>
                  <a:pt x="607218" y="2652117"/>
                </a:lnTo>
                <a:lnTo>
                  <a:pt x="634007" y="2661047"/>
                </a:lnTo>
                <a:lnTo>
                  <a:pt x="660797" y="2661047"/>
                </a:lnTo>
                <a:lnTo>
                  <a:pt x="696515" y="2661047"/>
                </a:lnTo>
                <a:lnTo>
                  <a:pt x="723304" y="2669977"/>
                </a:lnTo>
                <a:lnTo>
                  <a:pt x="750093" y="2669977"/>
                </a:lnTo>
                <a:lnTo>
                  <a:pt x="776882" y="2669977"/>
                </a:lnTo>
                <a:lnTo>
                  <a:pt x="803672" y="2669977"/>
                </a:lnTo>
                <a:lnTo>
                  <a:pt x="830461" y="2669977"/>
                </a:lnTo>
                <a:lnTo>
                  <a:pt x="848320" y="2669977"/>
                </a:lnTo>
                <a:lnTo>
                  <a:pt x="875109" y="2669977"/>
                </a:lnTo>
                <a:lnTo>
                  <a:pt x="901898" y="2678906"/>
                </a:lnTo>
                <a:lnTo>
                  <a:pt x="928687" y="2678906"/>
                </a:lnTo>
                <a:lnTo>
                  <a:pt x="946547" y="2678906"/>
                </a:lnTo>
                <a:lnTo>
                  <a:pt x="973336" y="2687836"/>
                </a:lnTo>
                <a:lnTo>
                  <a:pt x="1000125" y="2687836"/>
                </a:lnTo>
                <a:lnTo>
                  <a:pt x="1017984" y="2687836"/>
                </a:lnTo>
                <a:lnTo>
                  <a:pt x="1044773" y="2687836"/>
                </a:lnTo>
                <a:lnTo>
                  <a:pt x="1062632" y="2696766"/>
                </a:lnTo>
                <a:lnTo>
                  <a:pt x="1089422" y="2696766"/>
                </a:lnTo>
                <a:lnTo>
                  <a:pt x="1107281" y="2705695"/>
                </a:lnTo>
                <a:lnTo>
                  <a:pt x="1125140" y="2705695"/>
                </a:lnTo>
                <a:lnTo>
                  <a:pt x="1151929" y="2705695"/>
                </a:lnTo>
                <a:lnTo>
                  <a:pt x="1169789" y="2705695"/>
                </a:lnTo>
                <a:lnTo>
                  <a:pt x="1187648" y="2705695"/>
                </a:lnTo>
                <a:lnTo>
                  <a:pt x="1214437" y="2714625"/>
                </a:lnTo>
                <a:lnTo>
                  <a:pt x="1232297" y="2714625"/>
                </a:lnTo>
                <a:lnTo>
                  <a:pt x="1250156" y="2714625"/>
                </a:lnTo>
                <a:lnTo>
                  <a:pt x="1276945" y="2714625"/>
                </a:lnTo>
                <a:lnTo>
                  <a:pt x="1294804" y="2723555"/>
                </a:lnTo>
                <a:lnTo>
                  <a:pt x="1312664" y="2723555"/>
                </a:lnTo>
                <a:lnTo>
                  <a:pt x="1330523" y="2723555"/>
                </a:lnTo>
                <a:lnTo>
                  <a:pt x="1348382" y="2723555"/>
                </a:lnTo>
                <a:lnTo>
                  <a:pt x="1366242" y="2723555"/>
                </a:lnTo>
                <a:lnTo>
                  <a:pt x="1375172" y="2723555"/>
                </a:lnTo>
                <a:lnTo>
                  <a:pt x="1393031" y="2723555"/>
                </a:lnTo>
                <a:lnTo>
                  <a:pt x="1410890" y="2723555"/>
                </a:lnTo>
                <a:lnTo>
                  <a:pt x="1428750" y="2723555"/>
                </a:lnTo>
                <a:lnTo>
                  <a:pt x="1437679" y="2723555"/>
                </a:lnTo>
                <a:lnTo>
                  <a:pt x="1455539" y="2723555"/>
                </a:lnTo>
                <a:lnTo>
                  <a:pt x="1473398" y="2723555"/>
                </a:lnTo>
                <a:lnTo>
                  <a:pt x="1482328" y="2723555"/>
                </a:lnTo>
                <a:lnTo>
                  <a:pt x="1500187" y="2723555"/>
                </a:lnTo>
                <a:lnTo>
                  <a:pt x="1518047" y="2723555"/>
                </a:lnTo>
                <a:lnTo>
                  <a:pt x="1526976" y="2723555"/>
                </a:lnTo>
                <a:lnTo>
                  <a:pt x="1544836" y="2723555"/>
                </a:lnTo>
                <a:lnTo>
                  <a:pt x="1562695" y="2723555"/>
                </a:lnTo>
                <a:lnTo>
                  <a:pt x="1571625" y="2723555"/>
                </a:lnTo>
                <a:lnTo>
                  <a:pt x="1589484" y="2723555"/>
                </a:lnTo>
                <a:lnTo>
                  <a:pt x="1598414" y="2723555"/>
                </a:lnTo>
                <a:lnTo>
                  <a:pt x="1616273" y="2714625"/>
                </a:lnTo>
                <a:lnTo>
                  <a:pt x="1625203" y="2714625"/>
                </a:lnTo>
                <a:lnTo>
                  <a:pt x="1634132" y="2714625"/>
                </a:lnTo>
                <a:lnTo>
                  <a:pt x="1643062" y="2714625"/>
                </a:lnTo>
                <a:lnTo>
                  <a:pt x="1651992" y="2714625"/>
                </a:lnTo>
                <a:lnTo>
                  <a:pt x="1660922" y="2714625"/>
                </a:lnTo>
                <a:lnTo>
                  <a:pt x="1669851" y="2714625"/>
                </a:lnTo>
                <a:lnTo>
                  <a:pt x="1678781" y="2705695"/>
                </a:lnTo>
                <a:lnTo>
                  <a:pt x="1687711" y="2705695"/>
                </a:lnTo>
                <a:lnTo>
                  <a:pt x="1687711" y="2705695"/>
                </a:lnTo>
                <a:lnTo>
                  <a:pt x="1696640" y="2696766"/>
                </a:lnTo>
                <a:lnTo>
                  <a:pt x="1696640" y="2687836"/>
                </a:lnTo>
                <a:lnTo>
                  <a:pt x="1696640" y="2678906"/>
                </a:lnTo>
                <a:lnTo>
                  <a:pt x="1696640" y="2669977"/>
                </a:lnTo>
                <a:lnTo>
                  <a:pt x="1696640" y="2661047"/>
                </a:lnTo>
                <a:lnTo>
                  <a:pt x="1696640" y="2643188"/>
                </a:lnTo>
                <a:lnTo>
                  <a:pt x="1687711" y="2625328"/>
                </a:lnTo>
                <a:lnTo>
                  <a:pt x="1687711" y="2607469"/>
                </a:lnTo>
                <a:lnTo>
                  <a:pt x="1678781" y="2589609"/>
                </a:lnTo>
                <a:lnTo>
                  <a:pt x="1678781" y="2562820"/>
                </a:lnTo>
                <a:lnTo>
                  <a:pt x="1678781" y="2544961"/>
                </a:lnTo>
                <a:lnTo>
                  <a:pt x="1678781" y="2518172"/>
                </a:lnTo>
                <a:lnTo>
                  <a:pt x="1678781" y="2491383"/>
                </a:lnTo>
                <a:lnTo>
                  <a:pt x="1678781" y="2464594"/>
                </a:lnTo>
                <a:lnTo>
                  <a:pt x="1678781" y="2437805"/>
                </a:lnTo>
                <a:lnTo>
                  <a:pt x="1678781" y="2411016"/>
                </a:lnTo>
                <a:lnTo>
                  <a:pt x="1678781" y="2375297"/>
                </a:lnTo>
                <a:lnTo>
                  <a:pt x="1678781" y="2339578"/>
                </a:lnTo>
                <a:lnTo>
                  <a:pt x="1678781" y="2303859"/>
                </a:lnTo>
                <a:lnTo>
                  <a:pt x="1678781" y="2277070"/>
                </a:lnTo>
                <a:lnTo>
                  <a:pt x="1678781" y="2232421"/>
                </a:lnTo>
                <a:lnTo>
                  <a:pt x="1687711" y="2196703"/>
                </a:lnTo>
                <a:lnTo>
                  <a:pt x="1687711" y="2160984"/>
                </a:lnTo>
                <a:lnTo>
                  <a:pt x="1696640" y="2125265"/>
                </a:lnTo>
                <a:lnTo>
                  <a:pt x="1696640" y="2089546"/>
                </a:lnTo>
                <a:lnTo>
                  <a:pt x="1696640" y="2053828"/>
                </a:lnTo>
                <a:lnTo>
                  <a:pt x="1705570" y="2018109"/>
                </a:lnTo>
                <a:lnTo>
                  <a:pt x="1705570" y="1982390"/>
                </a:lnTo>
                <a:lnTo>
                  <a:pt x="1714500" y="1937742"/>
                </a:lnTo>
                <a:lnTo>
                  <a:pt x="1714500" y="1902023"/>
                </a:lnTo>
                <a:lnTo>
                  <a:pt x="1714500" y="1866304"/>
                </a:lnTo>
                <a:lnTo>
                  <a:pt x="1723429" y="1821656"/>
                </a:lnTo>
                <a:lnTo>
                  <a:pt x="1723429" y="1785937"/>
                </a:lnTo>
                <a:lnTo>
                  <a:pt x="1723429" y="1750218"/>
                </a:lnTo>
                <a:lnTo>
                  <a:pt x="1732359" y="1705570"/>
                </a:lnTo>
                <a:lnTo>
                  <a:pt x="1732359" y="1669851"/>
                </a:lnTo>
                <a:lnTo>
                  <a:pt x="1732359" y="1625203"/>
                </a:lnTo>
                <a:lnTo>
                  <a:pt x="1732359" y="1589484"/>
                </a:lnTo>
                <a:lnTo>
                  <a:pt x="1723429" y="1544836"/>
                </a:lnTo>
                <a:lnTo>
                  <a:pt x="1723429" y="1509117"/>
                </a:lnTo>
                <a:lnTo>
                  <a:pt x="1723429" y="1464468"/>
                </a:lnTo>
                <a:lnTo>
                  <a:pt x="1723429" y="1428750"/>
                </a:lnTo>
                <a:lnTo>
                  <a:pt x="1714500" y="1393031"/>
                </a:lnTo>
                <a:lnTo>
                  <a:pt x="1714500" y="1348382"/>
                </a:lnTo>
                <a:lnTo>
                  <a:pt x="1714500" y="1303734"/>
                </a:lnTo>
                <a:lnTo>
                  <a:pt x="1714500" y="1268015"/>
                </a:lnTo>
                <a:lnTo>
                  <a:pt x="1705570" y="1232296"/>
                </a:lnTo>
                <a:lnTo>
                  <a:pt x="1705570" y="1196578"/>
                </a:lnTo>
                <a:lnTo>
                  <a:pt x="1696640" y="1160859"/>
                </a:lnTo>
                <a:lnTo>
                  <a:pt x="1696640" y="1125140"/>
                </a:lnTo>
                <a:lnTo>
                  <a:pt x="1687711" y="1089421"/>
                </a:lnTo>
                <a:lnTo>
                  <a:pt x="1687711" y="1044773"/>
                </a:lnTo>
                <a:lnTo>
                  <a:pt x="1678781" y="1017984"/>
                </a:lnTo>
                <a:lnTo>
                  <a:pt x="1669851" y="982265"/>
                </a:lnTo>
                <a:lnTo>
                  <a:pt x="1660922" y="946546"/>
                </a:lnTo>
                <a:lnTo>
                  <a:pt x="1660922" y="910828"/>
                </a:lnTo>
                <a:lnTo>
                  <a:pt x="1651992" y="875109"/>
                </a:lnTo>
                <a:lnTo>
                  <a:pt x="1643062" y="839390"/>
                </a:lnTo>
                <a:lnTo>
                  <a:pt x="1634132" y="812601"/>
                </a:lnTo>
                <a:lnTo>
                  <a:pt x="1634132" y="776882"/>
                </a:lnTo>
                <a:lnTo>
                  <a:pt x="1634132" y="750093"/>
                </a:lnTo>
                <a:lnTo>
                  <a:pt x="1634132" y="714375"/>
                </a:lnTo>
                <a:lnTo>
                  <a:pt x="1625203" y="678656"/>
                </a:lnTo>
                <a:lnTo>
                  <a:pt x="1625203" y="651867"/>
                </a:lnTo>
                <a:lnTo>
                  <a:pt x="1625203" y="616148"/>
                </a:lnTo>
                <a:lnTo>
                  <a:pt x="1625203" y="589359"/>
                </a:lnTo>
                <a:lnTo>
                  <a:pt x="1625203" y="562570"/>
                </a:lnTo>
                <a:lnTo>
                  <a:pt x="1625203" y="535781"/>
                </a:lnTo>
                <a:lnTo>
                  <a:pt x="1616273" y="508992"/>
                </a:lnTo>
                <a:lnTo>
                  <a:pt x="1616273" y="482203"/>
                </a:lnTo>
                <a:lnTo>
                  <a:pt x="1616273" y="455414"/>
                </a:lnTo>
                <a:lnTo>
                  <a:pt x="1607343" y="428625"/>
                </a:lnTo>
                <a:lnTo>
                  <a:pt x="1607343" y="401836"/>
                </a:lnTo>
                <a:lnTo>
                  <a:pt x="1607343" y="375046"/>
                </a:lnTo>
                <a:lnTo>
                  <a:pt x="1598414" y="357187"/>
                </a:lnTo>
                <a:lnTo>
                  <a:pt x="1598414" y="330398"/>
                </a:lnTo>
                <a:lnTo>
                  <a:pt x="1598414" y="312539"/>
                </a:lnTo>
                <a:lnTo>
                  <a:pt x="1589484" y="294679"/>
                </a:lnTo>
                <a:lnTo>
                  <a:pt x="1589484" y="267890"/>
                </a:lnTo>
                <a:lnTo>
                  <a:pt x="1589484" y="250031"/>
                </a:lnTo>
                <a:lnTo>
                  <a:pt x="1589484" y="241101"/>
                </a:lnTo>
                <a:lnTo>
                  <a:pt x="1589484" y="214313"/>
                </a:lnTo>
                <a:lnTo>
                  <a:pt x="1589484" y="205383"/>
                </a:lnTo>
                <a:lnTo>
                  <a:pt x="1589484" y="187523"/>
                </a:lnTo>
                <a:lnTo>
                  <a:pt x="1589484" y="178594"/>
                </a:lnTo>
                <a:lnTo>
                  <a:pt x="1589484" y="160734"/>
                </a:lnTo>
                <a:lnTo>
                  <a:pt x="1589484" y="151805"/>
                </a:lnTo>
                <a:lnTo>
                  <a:pt x="1589484" y="142875"/>
                </a:lnTo>
                <a:lnTo>
                  <a:pt x="1589484" y="133945"/>
                </a:lnTo>
                <a:lnTo>
                  <a:pt x="1589484" y="125016"/>
                </a:lnTo>
                <a:lnTo>
                  <a:pt x="1589484" y="116086"/>
                </a:lnTo>
                <a:lnTo>
                  <a:pt x="1589484" y="107156"/>
                </a:lnTo>
                <a:lnTo>
                  <a:pt x="1580554" y="98227"/>
                </a:lnTo>
                <a:lnTo>
                  <a:pt x="1580554" y="89297"/>
                </a:lnTo>
                <a:lnTo>
                  <a:pt x="1580554" y="80367"/>
                </a:lnTo>
                <a:lnTo>
                  <a:pt x="1580554" y="71438"/>
                </a:lnTo>
                <a:lnTo>
                  <a:pt x="1571625" y="62508"/>
                </a:lnTo>
                <a:lnTo>
                  <a:pt x="1571625" y="53578"/>
                </a:lnTo>
                <a:lnTo>
                  <a:pt x="1571625" y="53578"/>
                </a:lnTo>
                <a:lnTo>
                  <a:pt x="1562695" y="44648"/>
                </a:lnTo>
                <a:lnTo>
                  <a:pt x="1562695" y="35719"/>
                </a:lnTo>
                <a:lnTo>
                  <a:pt x="1562695" y="35719"/>
                </a:lnTo>
                <a:lnTo>
                  <a:pt x="1562695" y="26789"/>
                </a:lnTo>
                <a:lnTo>
                  <a:pt x="1553765" y="26789"/>
                </a:lnTo>
                <a:lnTo>
                  <a:pt x="1553765" y="26789"/>
                </a:lnTo>
                <a:lnTo>
                  <a:pt x="1544836" y="17859"/>
                </a:lnTo>
                <a:lnTo>
                  <a:pt x="1544836" y="17859"/>
                </a:lnTo>
                <a:lnTo>
                  <a:pt x="1544836" y="8930"/>
                </a:lnTo>
                <a:lnTo>
                  <a:pt x="1535906" y="8930"/>
                </a:lnTo>
                <a:lnTo>
                  <a:pt x="1526976" y="8930"/>
                </a:lnTo>
                <a:lnTo>
                  <a:pt x="1526976" y="8930"/>
                </a:lnTo>
                <a:lnTo>
                  <a:pt x="1518047" y="8930"/>
                </a:lnTo>
                <a:lnTo>
                  <a:pt x="1509117" y="0"/>
                </a:lnTo>
                <a:lnTo>
                  <a:pt x="1491257" y="0"/>
                </a:lnTo>
                <a:lnTo>
                  <a:pt x="1482328" y="0"/>
                </a:lnTo>
                <a:lnTo>
                  <a:pt x="1464468" y="0"/>
                </a:lnTo>
                <a:lnTo>
                  <a:pt x="1446609" y="0"/>
                </a:lnTo>
                <a:lnTo>
                  <a:pt x="1419820" y="0"/>
                </a:lnTo>
                <a:lnTo>
                  <a:pt x="1393031" y="0"/>
                </a:lnTo>
                <a:lnTo>
                  <a:pt x="1366242" y="0"/>
                </a:lnTo>
                <a:lnTo>
                  <a:pt x="1339453" y="0"/>
                </a:lnTo>
                <a:lnTo>
                  <a:pt x="1303734" y="0"/>
                </a:lnTo>
                <a:lnTo>
                  <a:pt x="1268015" y="0"/>
                </a:lnTo>
                <a:lnTo>
                  <a:pt x="1232297" y="0"/>
                </a:lnTo>
                <a:lnTo>
                  <a:pt x="1196578" y="0"/>
                </a:lnTo>
                <a:lnTo>
                  <a:pt x="1151929" y="0"/>
                </a:lnTo>
                <a:lnTo>
                  <a:pt x="1116211" y="0"/>
                </a:lnTo>
                <a:lnTo>
                  <a:pt x="1071562" y="0"/>
                </a:lnTo>
                <a:lnTo>
                  <a:pt x="1035843" y="0"/>
                </a:lnTo>
                <a:lnTo>
                  <a:pt x="991195" y="8930"/>
                </a:lnTo>
                <a:lnTo>
                  <a:pt x="937617" y="8930"/>
                </a:lnTo>
                <a:lnTo>
                  <a:pt x="892968" y="8930"/>
                </a:lnTo>
                <a:lnTo>
                  <a:pt x="857250" y="8930"/>
                </a:lnTo>
                <a:lnTo>
                  <a:pt x="812601" y="8930"/>
                </a:lnTo>
                <a:lnTo>
                  <a:pt x="767953" y="8930"/>
                </a:lnTo>
                <a:lnTo>
                  <a:pt x="732234" y="8930"/>
                </a:lnTo>
                <a:lnTo>
                  <a:pt x="687586" y="17859"/>
                </a:lnTo>
                <a:lnTo>
                  <a:pt x="642937" y="17859"/>
                </a:lnTo>
                <a:lnTo>
                  <a:pt x="607218" y="17859"/>
                </a:lnTo>
                <a:lnTo>
                  <a:pt x="571500" y="17859"/>
                </a:lnTo>
                <a:lnTo>
                  <a:pt x="535781" y="26789"/>
                </a:lnTo>
                <a:lnTo>
                  <a:pt x="500062" y="26789"/>
                </a:lnTo>
                <a:lnTo>
                  <a:pt x="455414" y="26789"/>
                </a:lnTo>
                <a:lnTo>
                  <a:pt x="419695" y="26789"/>
                </a:lnTo>
                <a:lnTo>
                  <a:pt x="383976" y="26789"/>
                </a:lnTo>
                <a:lnTo>
                  <a:pt x="348257" y="35719"/>
                </a:lnTo>
                <a:lnTo>
                  <a:pt x="321468" y="35719"/>
                </a:lnTo>
                <a:lnTo>
                  <a:pt x="285750" y="35719"/>
                </a:lnTo>
                <a:lnTo>
                  <a:pt x="258961" y="35719"/>
                </a:lnTo>
                <a:lnTo>
                  <a:pt x="223242" y="35719"/>
                </a:lnTo>
                <a:lnTo>
                  <a:pt x="187523" y="35719"/>
                </a:lnTo>
                <a:lnTo>
                  <a:pt x="160734" y="44648"/>
                </a:lnTo>
                <a:lnTo>
                  <a:pt x="133945" y="44648"/>
                </a:lnTo>
                <a:lnTo>
                  <a:pt x="107156" y="44648"/>
                </a:lnTo>
                <a:lnTo>
                  <a:pt x="80367" y="44648"/>
                </a:lnTo>
                <a:lnTo>
                  <a:pt x="53578" y="44648"/>
                </a:lnTo>
                <a:lnTo>
                  <a:pt x="26789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205508" y="2303859"/>
            <a:ext cx="214313" cy="232173"/>
          </a:xfrm>
          <a:custGeom>
            <a:avLst/>
            <a:gdLst/>
            <a:ahLst/>
            <a:cxnLst/>
            <a:rect l="0" t="0" r="0" b="0"/>
            <a:pathLst>
              <a:path w="214313" h="232173">
                <a:moveTo>
                  <a:pt x="0" y="35719"/>
                </a:moveTo>
                <a:lnTo>
                  <a:pt x="0" y="35719"/>
                </a:lnTo>
                <a:lnTo>
                  <a:pt x="0" y="26789"/>
                </a:lnTo>
                <a:lnTo>
                  <a:pt x="17859" y="26789"/>
                </a:lnTo>
                <a:lnTo>
                  <a:pt x="26789" y="17860"/>
                </a:lnTo>
                <a:lnTo>
                  <a:pt x="44648" y="8930"/>
                </a:lnTo>
                <a:lnTo>
                  <a:pt x="71437" y="8930"/>
                </a:lnTo>
                <a:lnTo>
                  <a:pt x="89297" y="0"/>
                </a:lnTo>
                <a:lnTo>
                  <a:pt x="98226" y="8930"/>
                </a:lnTo>
                <a:lnTo>
                  <a:pt x="116086" y="8930"/>
                </a:lnTo>
                <a:lnTo>
                  <a:pt x="125015" y="17860"/>
                </a:lnTo>
                <a:lnTo>
                  <a:pt x="133945" y="26789"/>
                </a:lnTo>
                <a:lnTo>
                  <a:pt x="142875" y="26789"/>
                </a:lnTo>
                <a:lnTo>
                  <a:pt x="151805" y="35719"/>
                </a:lnTo>
                <a:lnTo>
                  <a:pt x="151805" y="53578"/>
                </a:lnTo>
                <a:lnTo>
                  <a:pt x="142875" y="71438"/>
                </a:lnTo>
                <a:lnTo>
                  <a:pt x="133945" y="89297"/>
                </a:lnTo>
                <a:lnTo>
                  <a:pt x="125015" y="107156"/>
                </a:lnTo>
                <a:lnTo>
                  <a:pt x="116086" y="125016"/>
                </a:lnTo>
                <a:lnTo>
                  <a:pt x="98226" y="151805"/>
                </a:lnTo>
                <a:lnTo>
                  <a:pt x="89297" y="169664"/>
                </a:lnTo>
                <a:lnTo>
                  <a:pt x="80367" y="178594"/>
                </a:lnTo>
                <a:lnTo>
                  <a:pt x="71437" y="187524"/>
                </a:lnTo>
                <a:lnTo>
                  <a:pt x="71437" y="205383"/>
                </a:lnTo>
                <a:lnTo>
                  <a:pt x="80367" y="214313"/>
                </a:lnTo>
                <a:lnTo>
                  <a:pt x="89297" y="223243"/>
                </a:lnTo>
                <a:lnTo>
                  <a:pt x="98226" y="223243"/>
                </a:lnTo>
                <a:lnTo>
                  <a:pt x="116086" y="232172"/>
                </a:lnTo>
                <a:lnTo>
                  <a:pt x="125015" y="232172"/>
                </a:lnTo>
                <a:lnTo>
                  <a:pt x="142875" y="232172"/>
                </a:lnTo>
                <a:lnTo>
                  <a:pt x="160734" y="232172"/>
                </a:lnTo>
                <a:lnTo>
                  <a:pt x="178594" y="223243"/>
                </a:lnTo>
                <a:lnTo>
                  <a:pt x="187523" y="223243"/>
                </a:lnTo>
                <a:lnTo>
                  <a:pt x="196453" y="223243"/>
                </a:lnTo>
                <a:lnTo>
                  <a:pt x="205383" y="223243"/>
                </a:lnTo>
                <a:lnTo>
                  <a:pt x="214312" y="214313"/>
                </a:lnTo>
                <a:lnTo>
                  <a:pt x="214312" y="2143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455539" y="2411015"/>
            <a:ext cx="169665" cy="71439"/>
          </a:xfrm>
          <a:custGeom>
            <a:avLst/>
            <a:gdLst/>
            <a:ahLst/>
            <a:cxnLst/>
            <a:rect l="0" t="0" r="0" b="0"/>
            <a:pathLst>
              <a:path w="169665" h="71439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8930"/>
                </a:lnTo>
                <a:lnTo>
                  <a:pt x="44649" y="17860"/>
                </a:lnTo>
                <a:lnTo>
                  <a:pt x="53578" y="17860"/>
                </a:lnTo>
                <a:lnTo>
                  <a:pt x="71438" y="26789"/>
                </a:lnTo>
                <a:lnTo>
                  <a:pt x="80367" y="35719"/>
                </a:lnTo>
                <a:lnTo>
                  <a:pt x="98227" y="44649"/>
                </a:lnTo>
                <a:lnTo>
                  <a:pt x="107156" y="53579"/>
                </a:lnTo>
                <a:lnTo>
                  <a:pt x="125016" y="53579"/>
                </a:lnTo>
                <a:lnTo>
                  <a:pt x="133945" y="62508"/>
                </a:lnTo>
                <a:lnTo>
                  <a:pt x="142875" y="62508"/>
                </a:lnTo>
                <a:lnTo>
                  <a:pt x="160734" y="71438"/>
                </a:lnTo>
                <a:lnTo>
                  <a:pt x="160734" y="71438"/>
                </a:lnTo>
                <a:lnTo>
                  <a:pt x="169664" y="71438"/>
                </a:lnTo>
                <a:lnTo>
                  <a:pt x="169664" y="7143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482328" y="2393156"/>
            <a:ext cx="125017" cy="125017"/>
          </a:xfrm>
          <a:custGeom>
            <a:avLst/>
            <a:gdLst/>
            <a:ahLst/>
            <a:cxnLst/>
            <a:rect l="0" t="0" r="0" b="0"/>
            <a:pathLst>
              <a:path w="125017" h="125017">
                <a:moveTo>
                  <a:pt x="125016" y="0"/>
                </a:moveTo>
                <a:lnTo>
                  <a:pt x="125016" y="0"/>
                </a:lnTo>
                <a:lnTo>
                  <a:pt x="125016" y="0"/>
                </a:lnTo>
                <a:lnTo>
                  <a:pt x="116086" y="0"/>
                </a:lnTo>
                <a:lnTo>
                  <a:pt x="107156" y="0"/>
                </a:lnTo>
                <a:lnTo>
                  <a:pt x="107156" y="8930"/>
                </a:lnTo>
                <a:lnTo>
                  <a:pt x="98227" y="17859"/>
                </a:lnTo>
                <a:lnTo>
                  <a:pt x="89297" y="35719"/>
                </a:lnTo>
                <a:lnTo>
                  <a:pt x="71438" y="53578"/>
                </a:lnTo>
                <a:lnTo>
                  <a:pt x="62508" y="71438"/>
                </a:lnTo>
                <a:lnTo>
                  <a:pt x="44649" y="89297"/>
                </a:lnTo>
                <a:lnTo>
                  <a:pt x="26789" y="98227"/>
                </a:lnTo>
                <a:lnTo>
                  <a:pt x="17860" y="107157"/>
                </a:lnTo>
                <a:lnTo>
                  <a:pt x="8930" y="116086"/>
                </a:lnTo>
                <a:lnTo>
                  <a:pt x="8930" y="125016"/>
                </a:lnTo>
                <a:lnTo>
                  <a:pt x="0" y="125016"/>
                </a:lnTo>
                <a:lnTo>
                  <a:pt x="0" y="125016"/>
                </a:lnTo>
                <a:lnTo>
                  <a:pt x="0" y="1250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687711" y="2464594"/>
            <a:ext cx="89298" cy="1"/>
          </a:xfrm>
          <a:custGeom>
            <a:avLst/>
            <a:gdLst/>
            <a:ahLst/>
            <a:cxnLst/>
            <a:rect l="0" t="0" r="0" b="0"/>
            <a:pathLst>
              <a:path w="89298" h="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8036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919883" y="2312789"/>
            <a:ext cx="62509" cy="205384"/>
          </a:xfrm>
          <a:custGeom>
            <a:avLst/>
            <a:gdLst/>
            <a:ahLst/>
            <a:cxnLst/>
            <a:rect l="0" t="0" r="0" b="0"/>
            <a:pathLst>
              <a:path w="62509" h="20538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59"/>
                </a:lnTo>
                <a:lnTo>
                  <a:pt x="8930" y="35719"/>
                </a:lnTo>
                <a:lnTo>
                  <a:pt x="17859" y="53578"/>
                </a:lnTo>
                <a:lnTo>
                  <a:pt x="17859" y="71437"/>
                </a:lnTo>
                <a:lnTo>
                  <a:pt x="26789" y="98226"/>
                </a:lnTo>
                <a:lnTo>
                  <a:pt x="35719" y="125015"/>
                </a:lnTo>
                <a:lnTo>
                  <a:pt x="35719" y="151805"/>
                </a:lnTo>
                <a:lnTo>
                  <a:pt x="44648" y="178594"/>
                </a:lnTo>
                <a:lnTo>
                  <a:pt x="53578" y="196453"/>
                </a:lnTo>
                <a:lnTo>
                  <a:pt x="62508" y="205383"/>
                </a:lnTo>
                <a:lnTo>
                  <a:pt x="62508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768203" y="3536156"/>
            <a:ext cx="178595" cy="250032"/>
          </a:xfrm>
          <a:custGeom>
            <a:avLst/>
            <a:gdLst/>
            <a:ahLst/>
            <a:cxnLst/>
            <a:rect l="0" t="0" r="0" b="0"/>
            <a:pathLst>
              <a:path w="178595" h="250032">
                <a:moveTo>
                  <a:pt x="0" y="35719"/>
                </a:moveTo>
                <a:lnTo>
                  <a:pt x="0" y="35719"/>
                </a:lnTo>
                <a:lnTo>
                  <a:pt x="8930" y="35719"/>
                </a:lnTo>
                <a:lnTo>
                  <a:pt x="17860" y="26789"/>
                </a:lnTo>
                <a:lnTo>
                  <a:pt x="26789" y="17859"/>
                </a:lnTo>
                <a:lnTo>
                  <a:pt x="44649" y="8930"/>
                </a:lnTo>
                <a:lnTo>
                  <a:pt x="62508" y="8930"/>
                </a:lnTo>
                <a:lnTo>
                  <a:pt x="71438" y="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0"/>
                </a:lnTo>
                <a:lnTo>
                  <a:pt x="125016" y="8930"/>
                </a:lnTo>
                <a:lnTo>
                  <a:pt x="125016" y="17859"/>
                </a:lnTo>
                <a:lnTo>
                  <a:pt x="133945" y="26789"/>
                </a:lnTo>
                <a:lnTo>
                  <a:pt x="133945" y="35719"/>
                </a:lnTo>
                <a:lnTo>
                  <a:pt x="125016" y="53578"/>
                </a:lnTo>
                <a:lnTo>
                  <a:pt x="116086" y="80367"/>
                </a:lnTo>
                <a:lnTo>
                  <a:pt x="107156" y="98226"/>
                </a:lnTo>
                <a:lnTo>
                  <a:pt x="89297" y="125015"/>
                </a:lnTo>
                <a:lnTo>
                  <a:pt x="71438" y="151805"/>
                </a:lnTo>
                <a:lnTo>
                  <a:pt x="62508" y="169664"/>
                </a:lnTo>
                <a:lnTo>
                  <a:pt x="44649" y="196453"/>
                </a:lnTo>
                <a:lnTo>
                  <a:pt x="35719" y="214312"/>
                </a:lnTo>
                <a:lnTo>
                  <a:pt x="35719" y="223242"/>
                </a:lnTo>
                <a:lnTo>
                  <a:pt x="35719" y="232172"/>
                </a:lnTo>
                <a:lnTo>
                  <a:pt x="44649" y="241101"/>
                </a:lnTo>
                <a:lnTo>
                  <a:pt x="53578" y="250031"/>
                </a:lnTo>
                <a:lnTo>
                  <a:pt x="71438" y="250031"/>
                </a:lnTo>
                <a:lnTo>
                  <a:pt x="80367" y="250031"/>
                </a:lnTo>
                <a:lnTo>
                  <a:pt x="98227" y="250031"/>
                </a:lnTo>
                <a:lnTo>
                  <a:pt x="116086" y="250031"/>
                </a:lnTo>
                <a:lnTo>
                  <a:pt x="125016" y="250031"/>
                </a:lnTo>
                <a:lnTo>
                  <a:pt x="142875" y="250031"/>
                </a:lnTo>
                <a:lnTo>
                  <a:pt x="151805" y="250031"/>
                </a:lnTo>
                <a:lnTo>
                  <a:pt x="160735" y="241101"/>
                </a:lnTo>
                <a:lnTo>
                  <a:pt x="169664" y="241101"/>
                </a:lnTo>
                <a:lnTo>
                  <a:pt x="178594" y="241101"/>
                </a:lnTo>
                <a:lnTo>
                  <a:pt x="178594" y="232172"/>
                </a:lnTo>
                <a:lnTo>
                  <a:pt x="178594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973586" y="3652242"/>
            <a:ext cx="160735" cy="125016"/>
          </a:xfrm>
          <a:custGeom>
            <a:avLst/>
            <a:gdLst/>
            <a:ahLst/>
            <a:cxnLst/>
            <a:rect l="0" t="0" r="0" b="0"/>
            <a:pathLst>
              <a:path w="160735" h="12501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17859" y="17859"/>
                </a:lnTo>
                <a:lnTo>
                  <a:pt x="35719" y="35719"/>
                </a:lnTo>
                <a:lnTo>
                  <a:pt x="44648" y="44648"/>
                </a:lnTo>
                <a:lnTo>
                  <a:pt x="62508" y="53578"/>
                </a:lnTo>
                <a:lnTo>
                  <a:pt x="71437" y="71437"/>
                </a:lnTo>
                <a:lnTo>
                  <a:pt x="89297" y="80367"/>
                </a:lnTo>
                <a:lnTo>
                  <a:pt x="98227" y="89297"/>
                </a:lnTo>
                <a:lnTo>
                  <a:pt x="116086" y="98226"/>
                </a:lnTo>
                <a:lnTo>
                  <a:pt x="125016" y="107156"/>
                </a:lnTo>
                <a:lnTo>
                  <a:pt x="133945" y="116086"/>
                </a:lnTo>
                <a:lnTo>
                  <a:pt x="151805" y="125015"/>
                </a:lnTo>
                <a:lnTo>
                  <a:pt x="160734" y="125015"/>
                </a:lnTo>
                <a:lnTo>
                  <a:pt x="160734" y="125015"/>
                </a:lnTo>
                <a:lnTo>
                  <a:pt x="160734" y="12501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027164" y="3670101"/>
            <a:ext cx="71439" cy="116087"/>
          </a:xfrm>
          <a:custGeom>
            <a:avLst/>
            <a:gdLst/>
            <a:ahLst/>
            <a:cxnLst/>
            <a:rect l="0" t="0" r="0" b="0"/>
            <a:pathLst>
              <a:path w="71439" h="116087">
                <a:moveTo>
                  <a:pt x="71438" y="0"/>
                </a:moveTo>
                <a:lnTo>
                  <a:pt x="62508" y="0"/>
                </a:lnTo>
                <a:lnTo>
                  <a:pt x="62508" y="0"/>
                </a:lnTo>
                <a:lnTo>
                  <a:pt x="53578" y="8930"/>
                </a:lnTo>
                <a:lnTo>
                  <a:pt x="53578" y="17860"/>
                </a:lnTo>
                <a:lnTo>
                  <a:pt x="44649" y="35719"/>
                </a:lnTo>
                <a:lnTo>
                  <a:pt x="35719" y="53578"/>
                </a:lnTo>
                <a:lnTo>
                  <a:pt x="26789" y="62508"/>
                </a:lnTo>
                <a:lnTo>
                  <a:pt x="17859" y="80367"/>
                </a:lnTo>
                <a:lnTo>
                  <a:pt x="8930" y="89297"/>
                </a:lnTo>
                <a:lnTo>
                  <a:pt x="8930" y="98227"/>
                </a:lnTo>
                <a:lnTo>
                  <a:pt x="0" y="10715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241477" y="3670101"/>
            <a:ext cx="17860" cy="125017"/>
          </a:xfrm>
          <a:custGeom>
            <a:avLst/>
            <a:gdLst/>
            <a:ahLst/>
            <a:cxnLst/>
            <a:rect l="0" t="0" r="0" b="0"/>
            <a:pathLst>
              <a:path w="17860" h="12501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71438"/>
                </a:lnTo>
                <a:lnTo>
                  <a:pt x="0" y="80367"/>
                </a:lnTo>
                <a:lnTo>
                  <a:pt x="0" y="98227"/>
                </a:lnTo>
                <a:lnTo>
                  <a:pt x="8929" y="107156"/>
                </a:lnTo>
                <a:lnTo>
                  <a:pt x="8929" y="116086"/>
                </a:lnTo>
                <a:lnTo>
                  <a:pt x="8929" y="116086"/>
                </a:lnTo>
                <a:lnTo>
                  <a:pt x="17859" y="125016"/>
                </a:lnTo>
                <a:lnTo>
                  <a:pt x="17859" y="1250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205758" y="3732609"/>
            <a:ext cx="142876" cy="8931"/>
          </a:xfrm>
          <a:custGeom>
            <a:avLst/>
            <a:gdLst/>
            <a:ahLst/>
            <a:cxnLst/>
            <a:rect l="0" t="0" r="0" b="0"/>
            <a:pathLst>
              <a:path w="142876" h="8931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0"/>
                </a:lnTo>
                <a:lnTo>
                  <a:pt x="133945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473648" y="3598664"/>
            <a:ext cx="160736" cy="214313"/>
          </a:xfrm>
          <a:custGeom>
            <a:avLst/>
            <a:gdLst/>
            <a:ahLst/>
            <a:cxnLst/>
            <a:rect l="0" t="0" r="0" b="0"/>
            <a:pathLst>
              <a:path w="160736" h="214313">
                <a:moveTo>
                  <a:pt x="53579" y="0"/>
                </a:moveTo>
                <a:lnTo>
                  <a:pt x="53579" y="0"/>
                </a:lnTo>
                <a:lnTo>
                  <a:pt x="53579" y="0"/>
                </a:lnTo>
                <a:lnTo>
                  <a:pt x="53579" y="0"/>
                </a:lnTo>
                <a:lnTo>
                  <a:pt x="53579" y="0"/>
                </a:lnTo>
                <a:lnTo>
                  <a:pt x="44649" y="0"/>
                </a:lnTo>
                <a:lnTo>
                  <a:pt x="35719" y="8929"/>
                </a:lnTo>
                <a:lnTo>
                  <a:pt x="26790" y="26789"/>
                </a:lnTo>
                <a:lnTo>
                  <a:pt x="26790" y="35718"/>
                </a:lnTo>
                <a:lnTo>
                  <a:pt x="17860" y="62507"/>
                </a:lnTo>
                <a:lnTo>
                  <a:pt x="8930" y="80367"/>
                </a:lnTo>
                <a:lnTo>
                  <a:pt x="0" y="98226"/>
                </a:lnTo>
                <a:lnTo>
                  <a:pt x="0" y="125015"/>
                </a:lnTo>
                <a:lnTo>
                  <a:pt x="0" y="142875"/>
                </a:lnTo>
                <a:lnTo>
                  <a:pt x="8930" y="160734"/>
                </a:lnTo>
                <a:lnTo>
                  <a:pt x="17860" y="169664"/>
                </a:lnTo>
                <a:lnTo>
                  <a:pt x="35719" y="187523"/>
                </a:lnTo>
                <a:lnTo>
                  <a:pt x="44649" y="196453"/>
                </a:lnTo>
                <a:lnTo>
                  <a:pt x="71438" y="205382"/>
                </a:lnTo>
                <a:lnTo>
                  <a:pt x="89297" y="205382"/>
                </a:lnTo>
                <a:lnTo>
                  <a:pt x="107157" y="205382"/>
                </a:lnTo>
                <a:lnTo>
                  <a:pt x="125016" y="205382"/>
                </a:lnTo>
                <a:lnTo>
                  <a:pt x="133946" y="205382"/>
                </a:lnTo>
                <a:lnTo>
                  <a:pt x="151805" y="196453"/>
                </a:lnTo>
                <a:lnTo>
                  <a:pt x="151805" y="187523"/>
                </a:lnTo>
                <a:lnTo>
                  <a:pt x="160735" y="178593"/>
                </a:lnTo>
                <a:lnTo>
                  <a:pt x="160735" y="169664"/>
                </a:lnTo>
                <a:lnTo>
                  <a:pt x="160735" y="160734"/>
                </a:lnTo>
                <a:lnTo>
                  <a:pt x="151805" y="151804"/>
                </a:lnTo>
                <a:lnTo>
                  <a:pt x="142875" y="151804"/>
                </a:lnTo>
                <a:lnTo>
                  <a:pt x="133946" y="142875"/>
                </a:lnTo>
                <a:lnTo>
                  <a:pt x="125016" y="142875"/>
                </a:lnTo>
                <a:lnTo>
                  <a:pt x="116086" y="151804"/>
                </a:lnTo>
                <a:lnTo>
                  <a:pt x="107157" y="151804"/>
                </a:lnTo>
                <a:lnTo>
                  <a:pt x="98227" y="160734"/>
                </a:lnTo>
                <a:lnTo>
                  <a:pt x="98227" y="169664"/>
                </a:lnTo>
                <a:lnTo>
                  <a:pt x="89297" y="178593"/>
                </a:lnTo>
                <a:lnTo>
                  <a:pt x="89297" y="196453"/>
                </a:lnTo>
                <a:lnTo>
                  <a:pt x="89297" y="205382"/>
                </a:lnTo>
                <a:lnTo>
                  <a:pt x="89297" y="214312"/>
                </a:lnTo>
                <a:lnTo>
                  <a:pt x="89297" y="21431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223367" y="2839640"/>
            <a:ext cx="598290" cy="1848447"/>
          </a:xfrm>
          <a:custGeom>
            <a:avLst/>
            <a:gdLst/>
            <a:ahLst/>
            <a:cxnLst/>
            <a:rect l="0" t="0" r="0" b="0"/>
            <a:pathLst>
              <a:path w="598290" h="1848447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9"/>
                </a:lnTo>
                <a:lnTo>
                  <a:pt x="17860" y="62508"/>
                </a:lnTo>
                <a:lnTo>
                  <a:pt x="17860" y="71438"/>
                </a:lnTo>
                <a:lnTo>
                  <a:pt x="17860" y="80367"/>
                </a:lnTo>
                <a:lnTo>
                  <a:pt x="17860" y="98227"/>
                </a:lnTo>
                <a:lnTo>
                  <a:pt x="26789" y="116086"/>
                </a:lnTo>
                <a:lnTo>
                  <a:pt x="26789" y="133946"/>
                </a:lnTo>
                <a:lnTo>
                  <a:pt x="26789" y="151805"/>
                </a:lnTo>
                <a:lnTo>
                  <a:pt x="26789" y="160735"/>
                </a:lnTo>
                <a:lnTo>
                  <a:pt x="35719" y="178594"/>
                </a:lnTo>
                <a:lnTo>
                  <a:pt x="35719" y="205383"/>
                </a:lnTo>
                <a:lnTo>
                  <a:pt x="35719" y="214313"/>
                </a:lnTo>
                <a:lnTo>
                  <a:pt x="35719" y="241102"/>
                </a:lnTo>
                <a:lnTo>
                  <a:pt x="44649" y="258961"/>
                </a:lnTo>
                <a:lnTo>
                  <a:pt x="44649" y="276821"/>
                </a:lnTo>
                <a:lnTo>
                  <a:pt x="44649" y="294680"/>
                </a:lnTo>
                <a:lnTo>
                  <a:pt x="44649" y="312539"/>
                </a:lnTo>
                <a:lnTo>
                  <a:pt x="53578" y="330399"/>
                </a:lnTo>
                <a:lnTo>
                  <a:pt x="53578" y="348258"/>
                </a:lnTo>
                <a:lnTo>
                  <a:pt x="53578" y="366117"/>
                </a:lnTo>
                <a:lnTo>
                  <a:pt x="53578" y="383977"/>
                </a:lnTo>
                <a:lnTo>
                  <a:pt x="62508" y="401836"/>
                </a:lnTo>
                <a:lnTo>
                  <a:pt x="62508" y="419696"/>
                </a:lnTo>
                <a:lnTo>
                  <a:pt x="62508" y="437555"/>
                </a:lnTo>
                <a:lnTo>
                  <a:pt x="71438" y="455414"/>
                </a:lnTo>
                <a:lnTo>
                  <a:pt x="71438" y="473274"/>
                </a:lnTo>
                <a:lnTo>
                  <a:pt x="71438" y="491133"/>
                </a:lnTo>
                <a:lnTo>
                  <a:pt x="80367" y="508992"/>
                </a:lnTo>
                <a:lnTo>
                  <a:pt x="80367" y="526852"/>
                </a:lnTo>
                <a:lnTo>
                  <a:pt x="80367" y="544711"/>
                </a:lnTo>
                <a:lnTo>
                  <a:pt x="89297" y="553641"/>
                </a:lnTo>
                <a:lnTo>
                  <a:pt x="89297" y="571500"/>
                </a:lnTo>
                <a:lnTo>
                  <a:pt x="98227" y="589360"/>
                </a:lnTo>
                <a:lnTo>
                  <a:pt x="98227" y="607219"/>
                </a:lnTo>
                <a:lnTo>
                  <a:pt x="98227" y="625078"/>
                </a:lnTo>
                <a:lnTo>
                  <a:pt x="107156" y="642938"/>
                </a:lnTo>
                <a:lnTo>
                  <a:pt x="107156" y="651867"/>
                </a:lnTo>
                <a:lnTo>
                  <a:pt x="107156" y="669727"/>
                </a:lnTo>
                <a:lnTo>
                  <a:pt x="107156" y="687586"/>
                </a:lnTo>
                <a:lnTo>
                  <a:pt x="107156" y="705446"/>
                </a:lnTo>
                <a:lnTo>
                  <a:pt x="116086" y="723305"/>
                </a:lnTo>
                <a:lnTo>
                  <a:pt x="116086" y="732235"/>
                </a:lnTo>
                <a:lnTo>
                  <a:pt x="116086" y="750094"/>
                </a:lnTo>
                <a:lnTo>
                  <a:pt x="116086" y="767953"/>
                </a:lnTo>
                <a:lnTo>
                  <a:pt x="116086" y="785813"/>
                </a:lnTo>
                <a:lnTo>
                  <a:pt x="116086" y="803672"/>
                </a:lnTo>
                <a:lnTo>
                  <a:pt x="116086" y="821531"/>
                </a:lnTo>
                <a:lnTo>
                  <a:pt x="116086" y="839391"/>
                </a:lnTo>
                <a:lnTo>
                  <a:pt x="116086" y="857250"/>
                </a:lnTo>
                <a:lnTo>
                  <a:pt x="116086" y="866180"/>
                </a:lnTo>
                <a:lnTo>
                  <a:pt x="116086" y="884039"/>
                </a:lnTo>
                <a:lnTo>
                  <a:pt x="116086" y="901899"/>
                </a:lnTo>
                <a:lnTo>
                  <a:pt x="116086" y="919758"/>
                </a:lnTo>
                <a:lnTo>
                  <a:pt x="116086" y="937617"/>
                </a:lnTo>
                <a:lnTo>
                  <a:pt x="116086" y="955477"/>
                </a:lnTo>
                <a:lnTo>
                  <a:pt x="116086" y="973336"/>
                </a:lnTo>
                <a:lnTo>
                  <a:pt x="116086" y="991196"/>
                </a:lnTo>
                <a:lnTo>
                  <a:pt x="116086" y="1009055"/>
                </a:lnTo>
                <a:lnTo>
                  <a:pt x="116086" y="1026914"/>
                </a:lnTo>
                <a:lnTo>
                  <a:pt x="116086" y="1044774"/>
                </a:lnTo>
                <a:lnTo>
                  <a:pt x="116086" y="1062633"/>
                </a:lnTo>
                <a:lnTo>
                  <a:pt x="116086" y="1080492"/>
                </a:lnTo>
                <a:lnTo>
                  <a:pt x="116086" y="1098352"/>
                </a:lnTo>
                <a:lnTo>
                  <a:pt x="116086" y="1116211"/>
                </a:lnTo>
                <a:lnTo>
                  <a:pt x="116086" y="1134071"/>
                </a:lnTo>
                <a:lnTo>
                  <a:pt x="116086" y="1160860"/>
                </a:lnTo>
                <a:lnTo>
                  <a:pt x="125016" y="1178719"/>
                </a:lnTo>
                <a:lnTo>
                  <a:pt x="125016" y="1196578"/>
                </a:lnTo>
                <a:lnTo>
                  <a:pt x="125016" y="1214438"/>
                </a:lnTo>
                <a:lnTo>
                  <a:pt x="125016" y="1232297"/>
                </a:lnTo>
                <a:lnTo>
                  <a:pt x="125016" y="1250156"/>
                </a:lnTo>
                <a:lnTo>
                  <a:pt x="125016" y="1268016"/>
                </a:lnTo>
                <a:lnTo>
                  <a:pt x="125016" y="1285875"/>
                </a:lnTo>
                <a:lnTo>
                  <a:pt x="125016" y="1303735"/>
                </a:lnTo>
                <a:lnTo>
                  <a:pt x="125016" y="1321594"/>
                </a:lnTo>
                <a:lnTo>
                  <a:pt x="125016" y="1339453"/>
                </a:lnTo>
                <a:lnTo>
                  <a:pt x="125016" y="1357313"/>
                </a:lnTo>
                <a:lnTo>
                  <a:pt x="125016" y="1375172"/>
                </a:lnTo>
                <a:lnTo>
                  <a:pt x="125016" y="1393031"/>
                </a:lnTo>
                <a:lnTo>
                  <a:pt x="133946" y="1410891"/>
                </a:lnTo>
                <a:lnTo>
                  <a:pt x="133946" y="1428750"/>
                </a:lnTo>
                <a:lnTo>
                  <a:pt x="133946" y="1446610"/>
                </a:lnTo>
                <a:lnTo>
                  <a:pt x="133946" y="1464469"/>
                </a:lnTo>
                <a:lnTo>
                  <a:pt x="133946" y="1482328"/>
                </a:lnTo>
                <a:lnTo>
                  <a:pt x="133946" y="1500188"/>
                </a:lnTo>
                <a:lnTo>
                  <a:pt x="133946" y="1518047"/>
                </a:lnTo>
                <a:lnTo>
                  <a:pt x="133946" y="1535906"/>
                </a:lnTo>
                <a:lnTo>
                  <a:pt x="133946" y="1553766"/>
                </a:lnTo>
                <a:lnTo>
                  <a:pt x="133946" y="1562696"/>
                </a:lnTo>
                <a:lnTo>
                  <a:pt x="133946" y="1580555"/>
                </a:lnTo>
                <a:lnTo>
                  <a:pt x="142875" y="1589485"/>
                </a:lnTo>
                <a:lnTo>
                  <a:pt x="142875" y="1607344"/>
                </a:lnTo>
                <a:lnTo>
                  <a:pt x="142875" y="1625203"/>
                </a:lnTo>
                <a:lnTo>
                  <a:pt x="142875" y="1634133"/>
                </a:lnTo>
                <a:lnTo>
                  <a:pt x="142875" y="1651992"/>
                </a:lnTo>
                <a:lnTo>
                  <a:pt x="142875" y="1660922"/>
                </a:lnTo>
                <a:lnTo>
                  <a:pt x="142875" y="1678781"/>
                </a:lnTo>
                <a:lnTo>
                  <a:pt x="142875" y="1687711"/>
                </a:lnTo>
                <a:lnTo>
                  <a:pt x="151805" y="1696641"/>
                </a:lnTo>
                <a:lnTo>
                  <a:pt x="151805" y="1714500"/>
                </a:lnTo>
                <a:lnTo>
                  <a:pt x="151805" y="1723430"/>
                </a:lnTo>
                <a:lnTo>
                  <a:pt x="151805" y="1732360"/>
                </a:lnTo>
                <a:lnTo>
                  <a:pt x="151805" y="1741289"/>
                </a:lnTo>
                <a:lnTo>
                  <a:pt x="160735" y="1750219"/>
                </a:lnTo>
                <a:lnTo>
                  <a:pt x="160735" y="1768078"/>
                </a:lnTo>
                <a:lnTo>
                  <a:pt x="160735" y="1768078"/>
                </a:lnTo>
                <a:lnTo>
                  <a:pt x="160735" y="1777008"/>
                </a:lnTo>
                <a:lnTo>
                  <a:pt x="160735" y="1794867"/>
                </a:lnTo>
                <a:lnTo>
                  <a:pt x="160735" y="1794867"/>
                </a:lnTo>
                <a:lnTo>
                  <a:pt x="160735" y="1803797"/>
                </a:lnTo>
                <a:lnTo>
                  <a:pt x="160735" y="1803797"/>
                </a:lnTo>
                <a:lnTo>
                  <a:pt x="169664" y="1803797"/>
                </a:lnTo>
                <a:lnTo>
                  <a:pt x="169664" y="1812727"/>
                </a:lnTo>
                <a:lnTo>
                  <a:pt x="169664" y="1812727"/>
                </a:lnTo>
                <a:lnTo>
                  <a:pt x="169664" y="1812727"/>
                </a:lnTo>
                <a:lnTo>
                  <a:pt x="169664" y="1812727"/>
                </a:lnTo>
                <a:lnTo>
                  <a:pt x="178594" y="1812727"/>
                </a:lnTo>
                <a:lnTo>
                  <a:pt x="187524" y="1821656"/>
                </a:lnTo>
                <a:lnTo>
                  <a:pt x="187524" y="1821656"/>
                </a:lnTo>
                <a:lnTo>
                  <a:pt x="196453" y="1821656"/>
                </a:lnTo>
                <a:lnTo>
                  <a:pt x="205383" y="1821656"/>
                </a:lnTo>
                <a:lnTo>
                  <a:pt x="214313" y="1821656"/>
                </a:lnTo>
                <a:lnTo>
                  <a:pt x="223242" y="1821656"/>
                </a:lnTo>
                <a:lnTo>
                  <a:pt x="241102" y="1830586"/>
                </a:lnTo>
                <a:lnTo>
                  <a:pt x="250031" y="1830586"/>
                </a:lnTo>
                <a:lnTo>
                  <a:pt x="267891" y="1830586"/>
                </a:lnTo>
                <a:lnTo>
                  <a:pt x="285750" y="1830586"/>
                </a:lnTo>
                <a:lnTo>
                  <a:pt x="294680" y="1830586"/>
                </a:lnTo>
                <a:lnTo>
                  <a:pt x="312539" y="1830586"/>
                </a:lnTo>
                <a:lnTo>
                  <a:pt x="330399" y="1839516"/>
                </a:lnTo>
                <a:lnTo>
                  <a:pt x="348258" y="1839516"/>
                </a:lnTo>
                <a:lnTo>
                  <a:pt x="357188" y="1839516"/>
                </a:lnTo>
                <a:lnTo>
                  <a:pt x="375047" y="1839516"/>
                </a:lnTo>
                <a:lnTo>
                  <a:pt x="383977" y="1839516"/>
                </a:lnTo>
                <a:lnTo>
                  <a:pt x="401836" y="1839516"/>
                </a:lnTo>
                <a:lnTo>
                  <a:pt x="410766" y="1848446"/>
                </a:lnTo>
                <a:lnTo>
                  <a:pt x="419696" y="1848446"/>
                </a:lnTo>
                <a:lnTo>
                  <a:pt x="437555" y="1848446"/>
                </a:lnTo>
                <a:lnTo>
                  <a:pt x="446485" y="1848446"/>
                </a:lnTo>
                <a:lnTo>
                  <a:pt x="455414" y="1848446"/>
                </a:lnTo>
                <a:lnTo>
                  <a:pt x="455414" y="1848446"/>
                </a:lnTo>
                <a:lnTo>
                  <a:pt x="473274" y="1848446"/>
                </a:lnTo>
                <a:lnTo>
                  <a:pt x="482203" y="1848446"/>
                </a:lnTo>
                <a:lnTo>
                  <a:pt x="482203" y="1848446"/>
                </a:lnTo>
                <a:lnTo>
                  <a:pt x="491133" y="1848446"/>
                </a:lnTo>
                <a:lnTo>
                  <a:pt x="500063" y="1848446"/>
                </a:lnTo>
                <a:lnTo>
                  <a:pt x="508992" y="1848446"/>
                </a:lnTo>
                <a:lnTo>
                  <a:pt x="517922" y="1848446"/>
                </a:lnTo>
                <a:lnTo>
                  <a:pt x="526852" y="1848446"/>
                </a:lnTo>
                <a:lnTo>
                  <a:pt x="535781" y="1848446"/>
                </a:lnTo>
                <a:lnTo>
                  <a:pt x="535781" y="1848446"/>
                </a:lnTo>
                <a:lnTo>
                  <a:pt x="544711" y="1848446"/>
                </a:lnTo>
                <a:lnTo>
                  <a:pt x="553641" y="1848446"/>
                </a:lnTo>
                <a:lnTo>
                  <a:pt x="553641" y="1848446"/>
                </a:lnTo>
                <a:lnTo>
                  <a:pt x="562571" y="1839516"/>
                </a:lnTo>
                <a:lnTo>
                  <a:pt x="571500" y="1839516"/>
                </a:lnTo>
                <a:lnTo>
                  <a:pt x="571500" y="1839516"/>
                </a:lnTo>
                <a:lnTo>
                  <a:pt x="571500" y="1839516"/>
                </a:lnTo>
                <a:lnTo>
                  <a:pt x="580430" y="1839516"/>
                </a:lnTo>
                <a:lnTo>
                  <a:pt x="580430" y="1839516"/>
                </a:lnTo>
                <a:lnTo>
                  <a:pt x="580430" y="1839516"/>
                </a:lnTo>
                <a:lnTo>
                  <a:pt x="589360" y="1839516"/>
                </a:lnTo>
                <a:lnTo>
                  <a:pt x="589360" y="1830586"/>
                </a:lnTo>
                <a:lnTo>
                  <a:pt x="589360" y="1830586"/>
                </a:lnTo>
                <a:lnTo>
                  <a:pt x="589360" y="1830586"/>
                </a:lnTo>
                <a:lnTo>
                  <a:pt x="589360" y="1830586"/>
                </a:lnTo>
                <a:lnTo>
                  <a:pt x="589360" y="1821656"/>
                </a:lnTo>
                <a:lnTo>
                  <a:pt x="589360" y="1821656"/>
                </a:lnTo>
                <a:lnTo>
                  <a:pt x="598289" y="1812727"/>
                </a:lnTo>
                <a:lnTo>
                  <a:pt x="598289" y="1803797"/>
                </a:lnTo>
                <a:lnTo>
                  <a:pt x="598289" y="1794867"/>
                </a:lnTo>
                <a:lnTo>
                  <a:pt x="598289" y="1785938"/>
                </a:lnTo>
                <a:lnTo>
                  <a:pt x="589360" y="1777008"/>
                </a:lnTo>
                <a:lnTo>
                  <a:pt x="589360" y="1768078"/>
                </a:lnTo>
                <a:lnTo>
                  <a:pt x="589360" y="1750219"/>
                </a:lnTo>
                <a:lnTo>
                  <a:pt x="589360" y="1732360"/>
                </a:lnTo>
                <a:lnTo>
                  <a:pt x="580430" y="1723430"/>
                </a:lnTo>
                <a:lnTo>
                  <a:pt x="580430" y="1705571"/>
                </a:lnTo>
                <a:lnTo>
                  <a:pt x="580430" y="1687711"/>
                </a:lnTo>
                <a:lnTo>
                  <a:pt x="571500" y="1678781"/>
                </a:lnTo>
                <a:lnTo>
                  <a:pt x="571500" y="1660922"/>
                </a:lnTo>
                <a:lnTo>
                  <a:pt x="571500" y="1643063"/>
                </a:lnTo>
                <a:lnTo>
                  <a:pt x="562571" y="1625203"/>
                </a:lnTo>
                <a:lnTo>
                  <a:pt x="562571" y="1607344"/>
                </a:lnTo>
                <a:lnTo>
                  <a:pt x="562571" y="1580555"/>
                </a:lnTo>
                <a:lnTo>
                  <a:pt x="562571" y="1562696"/>
                </a:lnTo>
                <a:lnTo>
                  <a:pt x="562571" y="1544836"/>
                </a:lnTo>
                <a:lnTo>
                  <a:pt x="562571" y="1526977"/>
                </a:lnTo>
                <a:lnTo>
                  <a:pt x="562571" y="1509117"/>
                </a:lnTo>
                <a:lnTo>
                  <a:pt x="562571" y="1491258"/>
                </a:lnTo>
                <a:lnTo>
                  <a:pt x="562571" y="1473399"/>
                </a:lnTo>
                <a:lnTo>
                  <a:pt x="562571" y="1455539"/>
                </a:lnTo>
                <a:lnTo>
                  <a:pt x="562571" y="1437680"/>
                </a:lnTo>
                <a:lnTo>
                  <a:pt x="562571" y="1419821"/>
                </a:lnTo>
                <a:lnTo>
                  <a:pt x="571500" y="1401961"/>
                </a:lnTo>
                <a:lnTo>
                  <a:pt x="571500" y="1375172"/>
                </a:lnTo>
                <a:lnTo>
                  <a:pt x="571500" y="1357313"/>
                </a:lnTo>
                <a:lnTo>
                  <a:pt x="571500" y="1339453"/>
                </a:lnTo>
                <a:lnTo>
                  <a:pt x="571500" y="1321594"/>
                </a:lnTo>
                <a:lnTo>
                  <a:pt x="571500" y="1303735"/>
                </a:lnTo>
                <a:lnTo>
                  <a:pt x="571500" y="1276946"/>
                </a:lnTo>
                <a:lnTo>
                  <a:pt x="571500" y="1259086"/>
                </a:lnTo>
                <a:lnTo>
                  <a:pt x="571500" y="1241227"/>
                </a:lnTo>
                <a:lnTo>
                  <a:pt x="571500" y="1223367"/>
                </a:lnTo>
                <a:lnTo>
                  <a:pt x="571500" y="1196578"/>
                </a:lnTo>
                <a:lnTo>
                  <a:pt x="571500" y="1178719"/>
                </a:lnTo>
                <a:lnTo>
                  <a:pt x="571500" y="1160860"/>
                </a:lnTo>
                <a:lnTo>
                  <a:pt x="571500" y="1143000"/>
                </a:lnTo>
                <a:lnTo>
                  <a:pt x="571500" y="1116211"/>
                </a:lnTo>
                <a:lnTo>
                  <a:pt x="571500" y="1098352"/>
                </a:lnTo>
                <a:lnTo>
                  <a:pt x="571500" y="1071563"/>
                </a:lnTo>
                <a:lnTo>
                  <a:pt x="571500" y="1053703"/>
                </a:lnTo>
                <a:lnTo>
                  <a:pt x="571500" y="1035844"/>
                </a:lnTo>
                <a:lnTo>
                  <a:pt x="571500" y="1009055"/>
                </a:lnTo>
                <a:lnTo>
                  <a:pt x="571500" y="991196"/>
                </a:lnTo>
                <a:lnTo>
                  <a:pt x="571500" y="964406"/>
                </a:lnTo>
                <a:lnTo>
                  <a:pt x="571500" y="946547"/>
                </a:lnTo>
                <a:lnTo>
                  <a:pt x="571500" y="928688"/>
                </a:lnTo>
                <a:lnTo>
                  <a:pt x="571500" y="901899"/>
                </a:lnTo>
                <a:lnTo>
                  <a:pt x="571500" y="884039"/>
                </a:lnTo>
                <a:lnTo>
                  <a:pt x="571500" y="866180"/>
                </a:lnTo>
                <a:lnTo>
                  <a:pt x="571500" y="839391"/>
                </a:lnTo>
                <a:lnTo>
                  <a:pt x="571500" y="821531"/>
                </a:lnTo>
                <a:lnTo>
                  <a:pt x="571500" y="803672"/>
                </a:lnTo>
                <a:lnTo>
                  <a:pt x="571500" y="776883"/>
                </a:lnTo>
                <a:lnTo>
                  <a:pt x="571500" y="759024"/>
                </a:lnTo>
                <a:lnTo>
                  <a:pt x="571500" y="741164"/>
                </a:lnTo>
                <a:lnTo>
                  <a:pt x="571500" y="723305"/>
                </a:lnTo>
                <a:lnTo>
                  <a:pt x="571500" y="705446"/>
                </a:lnTo>
                <a:lnTo>
                  <a:pt x="562571" y="678656"/>
                </a:lnTo>
                <a:lnTo>
                  <a:pt x="562571" y="660797"/>
                </a:lnTo>
                <a:lnTo>
                  <a:pt x="562571" y="642938"/>
                </a:lnTo>
                <a:lnTo>
                  <a:pt x="562571" y="616149"/>
                </a:lnTo>
                <a:lnTo>
                  <a:pt x="562571" y="598289"/>
                </a:lnTo>
                <a:lnTo>
                  <a:pt x="553641" y="580430"/>
                </a:lnTo>
                <a:lnTo>
                  <a:pt x="553641" y="562571"/>
                </a:lnTo>
                <a:lnTo>
                  <a:pt x="553641" y="544711"/>
                </a:lnTo>
                <a:lnTo>
                  <a:pt x="544711" y="517922"/>
                </a:lnTo>
                <a:lnTo>
                  <a:pt x="544711" y="508992"/>
                </a:lnTo>
                <a:lnTo>
                  <a:pt x="544711" y="482203"/>
                </a:lnTo>
                <a:lnTo>
                  <a:pt x="535781" y="464344"/>
                </a:lnTo>
                <a:lnTo>
                  <a:pt x="535781" y="446485"/>
                </a:lnTo>
                <a:lnTo>
                  <a:pt x="535781" y="428625"/>
                </a:lnTo>
                <a:lnTo>
                  <a:pt x="526852" y="410766"/>
                </a:lnTo>
                <a:lnTo>
                  <a:pt x="526852" y="392906"/>
                </a:lnTo>
                <a:lnTo>
                  <a:pt x="526852" y="375047"/>
                </a:lnTo>
                <a:lnTo>
                  <a:pt x="526852" y="357188"/>
                </a:lnTo>
                <a:lnTo>
                  <a:pt x="526852" y="339328"/>
                </a:lnTo>
                <a:lnTo>
                  <a:pt x="526852" y="321469"/>
                </a:lnTo>
                <a:lnTo>
                  <a:pt x="526852" y="303610"/>
                </a:lnTo>
                <a:lnTo>
                  <a:pt x="526852" y="294680"/>
                </a:lnTo>
                <a:lnTo>
                  <a:pt x="526852" y="276821"/>
                </a:lnTo>
                <a:lnTo>
                  <a:pt x="526852" y="258961"/>
                </a:lnTo>
                <a:lnTo>
                  <a:pt x="526852" y="241102"/>
                </a:lnTo>
                <a:lnTo>
                  <a:pt x="526852" y="232172"/>
                </a:lnTo>
                <a:lnTo>
                  <a:pt x="526852" y="214313"/>
                </a:lnTo>
                <a:lnTo>
                  <a:pt x="526852" y="205383"/>
                </a:lnTo>
                <a:lnTo>
                  <a:pt x="526852" y="187524"/>
                </a:lnTo>
                <a:lnTo>
                  <a:pt x="526852" y="169664"/>
                </a:lnTo>
                <a:lnTo>
                  <a:pt x="526852" y="160735"/>
                </a:lnTo>
                <a:lnTo>
                  <a:pt x="526852" y="151805"/>
                </a:lnTo>
                <a:lnTo>
                  <a:pt x="526852" y="133946"/>
                </a:lnTo>
                <a:lnTo>
                  <a:pt x="526852" y="125016"/>
                </a:lnTo>
                <a:lnTo>
                  <a:pt x="526852" y="116086"/>
                </a:lnTo>
                <a:lnTo>
                  <a:pt x="526852" y="107156"/>
                </a:lnTo>
                <a:lnTo>
                  <a:pt x="526852" y="98227"/>
                </a:lnTo>
                <a:lnTo>
                  <a:pt x="526852" y="89297"/>
                </a:lnTo>
                <a:lnTo>
                  <a:pt x="526852" y="80367"/>
                </a:lnTo>
                <a:lnTo>
                  <a:pt x="526852" y="71438"/>
                </a:lnTo>
                <a:lnTo>
                  <a:pt x="526852" y="62508"/>
                </a:lnTo>
                <a:lnTo>
                  <a:pt x="526852" y="53578"/>
                </a:lnTo>
                <a:lnTo>
                  <a:pt x="526852" y="44649"/>
                </a:lnTo>
                <a:lnTo>
                  <a:pt x="526852" y="44649"/>
                </a:lnTo>
                <a:lnTo>
                  <a:pt x="526852" y="35719"/>
                </a:lnTo>
                <a:lnTo>
                  <a:pt x="526852" y="26789"/>
                </a:lnTo>
                <a:lnTo>
                  <a:pt x="526852" y="26789"/>
                </a:lnTo>
                <a:lnTo>
                  <a:pt x="526852" y="26789"/>
                </a:lnTo>
                <a:lnTo>
                  <a:pt x="535781" y="17860"/>
                </a:lnTo>
                <a:lnTo>
                  <a:pt x="535781" y="17860"/>
                </a:lnTo>
                <a:lnTo>
                  <a:pt x="535781" y="17860"/>
                </a:lnTo>
                <a:lnTo>
                  <a:pt x="526852" y="8930"/>
                </a:lnTo>
                <a:lnTo>
                  <a:pt x="526852" y="8930"/>
                </a:lnTo>
                <a:lnTo>
                  <a:pt x="526852" y="8930"/>
                </a:lnTo>
                <a:lnTo>
                  <a:pt x="526852" y="8930"/>
                </a:lnTo>
                <a:lnTo>
                  <a:pt x="526852" y="8930"/>
                </a:lnTo>
                <a:lnTo>
                  <a:pt x="517922" y="0"/>
                </a:lnTo>
                <a:lnTo>
                  <a:pt x="517922" y="0"/>
                </a:lnTo>
                <a:lnTo>
                  <a:pt x="508992" y="0"/>
                </a:lnTo>
                <a:lnTo>
                  <a:pt x="500063" y="0"/>
                </a:lnTo>
                <a:lnTo>
                  <a:pt x="491133" y="0"/>
                </a:lnTo>
                <a:lnTo>
                  <a:pt x="482203" y="0"/>
                </a:lnTo>
                <a:lnTo>
                  <a:pt x="473274" y="0"/>
                </a:lnTo>
                <a:lnTo>
                  <a:pt x="455414" y="0"/>
                </a:lnTo>
                <a:lnTo>
                  <a:pt x="437555" y="0"/>
                </a:lnTo>
                <a:lnTo>
                  <a:pt x="428625" y="0"/>
                </a:lnTo>
                <a:lnTo>
                  <a:pt x="410766" y="0"/>
                </a:lnTo>
                <a:lnTo>
                  <a:pt x="392906" y="0"/>
                </a:lnTo>
                <a:lnTo>
                  <a:pt x="375047" y="0"/>
                </a:lnTo>
                <a:lnTo>
                  <a:pt x="348258" y="0"/>
                </a:lnTo>
                <a:lnTo>
                  <a:pt x="330399" y="0"/>
                </a:lnTo>
                <a:lnTo>
                  <a:pt x="312539" y="8930"/>
                </a:lnTo>
                <a:lnTo>
                  <a:pt x="294680" y="8930"/>
                </a:lnTo>
                <a:lnTo>
                  <a:pt x="276821" y="8930"/>
                </a:lnTo>
                <a:lnTo>
                  <a:pt x="258961" y="8930"/>
                </a:lnTo>
                <a:lnTo>
                  <a:pt x="232172" y="8930"/>
                </a:lnTo>
                <a:lnTo>
                  <a:pt x="214313" y="8930"/>
                </a:lnTo>
                <a:lnTo>
                  <a:pt x="196453" y="8930"/>
                </a:lnTo>
                <a:lnTo>
                  <a:pt x="178594" y="8930"/>
                </a:lnTo>
                <a:lnTo>
                  <a:pt x="160735" y="8930"/>
                </a:lnTo>
                <a:lnTo>
                  <a:pt x="142875" y="8930"/>
                </a:lnTo>
                <a:lnTo>
                  <a:pt x="125016" y="8930"/>
                </a:lnTo>
                <a:lnTo>
                  <a:pt x="116086" y="8930"/>
                </a:lnTo>
                <a:lnTo>
                  <a:pt x="98227" y="17860"/>
                </a:lnTo>
                <a:lnTo>
                  <a:pt x="89297" y="17860"/>
                </a:lnTo>
                <a:lnTo>
                  <a:pt x="71438" y="17860"/>
                </a:lnTo>
                <a:lnTo>
                  <a:pt x="62508" y="17860"/>
                </a:lnTo>
                <a:lnTo>
                  <a:pt x="53578" y="17860"/>
                </a:lnTo>
                <a:lnTo>
                  <a:pt x="44649" y="17860"/>
                </a:lnTo>
                <a:lnTo>
                  <a:pt x="35719" y="17860"/>
                </a:lnTo>
                <a:lnTo>
                  <a:pt x="35719" y="26789"/>
                </a:lnTo>
                <a:lnTo>
                  <a:pt x="26789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17860" y="35719"/>
                </a:lnTo>
                <a:lnTo>
                  <a:pt x="35719" y="44649"/>
                </a:lnTo>
                <a:lnTo>
                  <a:pt x="44649" y="44649"/>
                </a:lnTo>
                <a:lnTo>
                  <a:pt x="62508" y="44649"/>
                </a:lnTo>
                <a:lnTo>
                  <a:pt x="80367" y="44649"/>
                </a:lnTo>
                <a:lnTo>
                  <a:pt x="107156" y="44649"/>
                </a:lnTo>
                <a:lnTo>
                  <a:pt x="125016" y="44649"/>
                </a:lnTo>
                <a:lnTo>
                  <a:pt x="142875" y="35719"/>
                </a:lnTo>
                <a:lnTo>
                  <a:pt x="169664" y="35719"/>
                </a:lnTo>
                <a:lnTo>
                  <a:pt x="187524" y="44649"/>
                </a:lnTo>
                <a:lnTo>
                  <a:pt x="214313" y="44649"/>
                </a:lnTo>
                <a:lnTo>
                  <a:pt x="232172" y="44649"/>
                </a:lnTo>
                <a:lnTo>
                  <a:pt x="250031" y="44649"/>
                </a:lnTo>
                <a:lnTo>
                  <a:pt x="267891" y="44649"/>
                </a:lnTo>
                <a:lnTo>
                  <a:pt x="285750" y="53578"/>
                </a:lnTo>
                <a:lnTo>
                  <a:pt x="303610" y="53578"/>
                </a:lnTo>
                <a:lnTo>
                  <a:pt x="312539" y="53578"/>
                </a:lnTo>
                <a:lnTo>
                  <a:pt x="321469" y="53578"/>
                </a:lnTo>
                <a:lnTo>
                  <a:pt x="339328" y="62508"/>
                </a:lnTo>
                <a:lnTo>
                  <a:pt x="339328" y="62508"/>
                </a:lnTo>
                <a:lnTo>
                  <a:pt x="348258" y="62508"/>
                </a:lnTo>
                <a:lnTo>
                  <a:pt x="348258" y="62508"/>
                </a:lnTo>
                <a:lnTo>
                  <a:pt x="348258" y="71438"/>
                </a:lnTo>
                <a:lnTo>
                  <a:pt x="339328" y="71438"/>
                </a:lnTo>
                <a:lnTo>
                  <a:pt x="339328" y="71438"/>
                </a:lnTo>
                <a:lnTo>
                  <a:pt x="330399" y="80367"/>
                </a:lnTo>
                <a:lnTo>
                  <a:pt x="312539" y="80367"/>
                </a:lnTo>
                <a:lnTo>
                  <a:pt x="303610" y="80367"/>
                </a:lnTo>
                <a:lnTo>
                  <a:pt x="285750" y="89297"/>
                </a:lnTo>
                <a:lnTo>
                  <a:pt x="267891" y="89297"/>
                </a:lnTo>
                <a:lnTo>
                  <a:pt x="250031" y="98227"/>
                </a:lnTo>
                <a:lnTo>
                  <a:pt x="223242" y="107156"/>
                </a:lnTo>
                <a:lnTo>
                  <a:pt x="205383" y="107156"/>
                </a:lnTo>
                <a:lnTo>
                  <a:pt x="187524" y="116086"/>
                </a:lnTo>
                <a:lnTo>
                  <a:pt x="160735" y="125016"/>
                </a:lnTo>
                <a:lnTo>
                  <a:pt x="142875" y="133946"/>
                </a:lnTo>
                <a:lnTo>
                  <a:pt x="125016" y="133946"/>
                </a:lnTo>
                <a:lnTo>
                  <a:pt x="107156" y="142875"/>
                </a:lnTo>
                <a:lnTo>
                  <a:pt x="89297" y="142875"/>
                </a:lnTo>
                <a:lnTo>
                  <a:pt x="80367" y="151805"/>
                </a:lnTo>
                <a:lnTo>
                  <a:pt x="80367" y="151805"/>
                </a:lnTo>
                <a:lnTo>
                  <a:pt x="80367" y="151805"/>
                </a:lnTo>
                <a:lnTo>
                  <a:pt x="80367" y="151805"/>
                </a:lnTo>
                <a:lnTo>
                  <a:pt x="89297" y="142875"/>
                </a:lnTo>
                <a:lnTo>
                  <a:pt x="107156" y="142875"/>
                </a:lnTo>
                <a:lnTo>
                  <a:pt x="125016" y="133946"/>
                </a:lnTo>
                <a:lnTo>
                  <a:pt x="151805" y="133946"/>
                </a:lnTo>
                <a:lnTo>
                  <a:pt x="178594" y="125016"/>
                </a:lnTo>
                <a:lnTo>
                  <a:pt x="214313" y="116086"/>
                </a:lnTo>
                <a:lnTo>
                  <a:pt x="241102" y="107156"/>
                </a:lnTo>
                <a:lnTo>
                  <a:pt x="276821" y="107156"/>
                </a:lnTo>
                <a:lnTo>
                  <a:pt x="312539" y="107156"/>
                </a:lnTo>
                <a:lnTo>
                  <a:pt x="348258" y="98227"/>
                </a:lnTo>
                <a:lnTo>
                  <a:pt x="375047" y="98227"/>
                </a:lnTo>
                <a:lnTo>
                  <a:pt x="401836" y="98227"/>
                </a:lnTo>
                <a:lnTo>
                  <a:pt x="419696" y="98227"/>
                </a:lnTo>
                <a:lnTo>
                  <a:pt x="437555" y="98227"/>
                </a:lnTo>
                <a:lnTo>
                  <a:pt x="455414" y="98227"/>
                </a:lnTo>
                <a:lnTo>
                  <a:pt x="455414" y="98227"/>
                </a:lnTo>
                <a:lnTo>
                  <a:pt x="464344" y="98227"/>
                </a:lnTo>
                <a:lnTo>
                  <a:pt x="455414" y="98227"/>
                </a:lnTo>
                <a:lnTo>
                  <a:pt x="446485" y="107156"/>
                </a:lnTo>
                <a:lnTo>
                  <a:pt x="437555" y="107156"/>
                </a:lnTo>
                <a:lnTo>
                  <a:pt x="419696" y="107156"/>
                </a:lnTo>
                <a:lnTo>
                  <a:pt x="401836" y="116086"/>
                </a:lnTo>
                <a:lnTo>
                  <a:pt x="383977" y="116086"/>
                </a:lnTo>
                <a:lnTo>
                  <a:pt x="357188" y="133946"/>
                </a:lnTo>
                <a:lnTo>
                  <a:pt x="330399" y="133946"/>
                </a:lnTo>
                <a:lnTo>
                  <a:pt x="303610" y="151805"/>
                </a:lnTo>
                <a:lnTo>
                  <a:pt x="267891" y="160735"/>
                </a:lnTo>
                <a:lnTo>
                  <a:pt x="241102" y="169664"/>
                </a:lnTo>
                <a:lnTo>
                  <a:pt x="214313" y="187524"/>
                </a:lnTo>
                <a:lnTo>
                  <a:pt x="187524" y="196453"/>
                </a:lnTo>
                <a:lnTo>
                  <a:pt x="160735" y="205383"/>
                </a:lnTo>
                <a:lnTo>
                  <a:pt x="142875" y="214313"/>
                </a:lnTo>
                <a:lnTo>
                  <a:pt x="125016" y="223242"/>
                </a:lnTo>
                <a:lnTo>
                  <a:pt x="116086" y="232172"/>
                </a:lnTo>
                <a:lnTo>
                  <a:pt x="116086" y="232172"/>
                </a:lnTo>
                <a:lnTo>
                  <a:pt x="116086" y="232172"/>
                </a:lnTo>
                <a:lnTo>
                  <a:pt x="125016" y="232172"/>
                </a:lnTo>
                <a:lnTo>
                  <a:pt x="142875" y="232172"/>
                </a:lnTo>
                <a:lnTo>
                  <a:pt x="160735" y="232172"/>
                </a:lnTo>
                <a:lnTo>
                  <a:pt x="178594" y="223242"/>
                </a:lnTo>
                <a:lnTo>
                  <a:pt x="214313" y="223242"/>
                </a:lnTo>
                <a:lnTo>
                  <a:pt x="241102" y="214313"/>
                </a:lnTo>
                <a:lnTo>
                  <a:pt x="276821" y="205383"/>
                </a:lnTo>
                <a:lnTo>
                  <a:pt x="303610" y="205383"/>
                </a:lnTo>
                <a:lnTo>
                  <a:pt x="339328" y="196453"/>
                </a:lnTo>
                <a:lnTo>
                  <a:pt x="366117" y="196453"/>
                </a:lnTo>
                <a:lnTo>
                  <a:pt x="383977" y="196453"/>
                </a:lnTo>
                <a:lnTo>
                  <a:pt x="392906" y="196453"/>
                </a:lnTo>
                <a:lnTo>
                  <a:pt x="401836" y="196453"/>
                </a:lnTo>
                <a:lnTo>
                  <a:pt x="410766" y="196453"/>
                </a:lnTo>
                <a:lnTo>
                  <a:pt x="410766" y="205383"/>
                </a:lnTo>
                <a:lnTo>
                  <a:pt x="410766" y="205383"/>
                </a:lnTo>
                <a:lnTo>
                  <a:pt x="401836" y="214313"/>
                </a:lnTo>
                <a:lnTo>
                  <a:pt x="383977" y="223242"/>
                </a:lnTo>
                <a:lnTo>
                  <a:pt x="366117" y="223242"/>
                </a:lnTo>
                <a:lnTo>
                  <a:pt x="339328" y="241102"/>
                </a:lnTo>
                <a:lnTo>
                  <a:pt x="303610" y="250031"/>
                </a:lnTo>
                <a:lnTo>
                  <a:pt x="267891" y="258961"/>
                </a:lnTo>
                <a:lnTo>
                  <a:pt x="241102" y="267891"/>
                </a:lnTo>
                <a:lnTo>
                  <a:pt x="205383" y="285750"/>
                </a:lnTo>
                <a:lnTo>
                  <a:pt x="169664" y="294680"/>
                </a:lnTo>
                <a:lnTo>
                  <a:pt x="142875" y="303610"/>
                </a:lnTo>
                <a:lnTo>
                  <a:pt x="125016" y="303610"/>
                </a:lnTo>
                <a:lnTo>
                  <a:pt x="116086" y="312539"/>
                </a:lnTo>
                <a:lnTo>
                  <a:pt x="116086" y="312539"/>
                </a:lnTo>
                <a:lnTo>
                  <a:pt x="116086" y="312539"/>
                </a:lnTo>
                <a:lnTo>
                  <a:pt x="125016" y="303610"/>
                </a:lnTo>
                <a:lnTo>
                  <a:pt x="142875" y="303610"/>
                </a:lnTo>
                <a:lnTo>
                  <a:pt x="160735" y="294680"/>
                </a:lnTo>
                <a:lnTo>
                  <a:pt x="196453" y="285750"/>
                </a:lnTo>
                <a:lnTo>
                  <a:pt x="232172" y="276821"/>
                </a:lnTo>
                <a:lnTo>
                  <a:pt x="258961" y="267891"/>
                </a:lnTo>
                <a:lnTo>
                  <a:pt x="303610" y="267891"/>
                </a:lnTo>
                <a:lnTo>
                  <a:pt x="339328" y="258961"/>
                </a:lnTo>
                <a:lnTo>
                  <a:pt x="366117" y="258961"/>
                </a:lnTo>
                <a:lnTo>
                  <a:pt x="401836" y="258961"/>
                </a:lnTo>
                <a:lnTo>
                  <a:pt x="419696" y="258961"/>
                </a:lnTo>
                <a:lnTo>
                  <a:pt x="437555" y="258961"/>
                </a:lnTo>
                <a:lnTo>
                  <a:pt x="446485" y="258961"/>
                </a:lnTo>
                <a:lnTo>
                  <a:pt x="446485" y="258961"/>
                </a:lnTo>
                <a:lnTo>
                  <a:pt x="437555" y="258961"/>
                </a:lnTo>
                <a:lnTo>
                  <a:pt x="428625" y="267891"/>
                </a:lnTo>
                <a:lnTo>
                  <a:pt x="410766" y="267891"/>
                </a:lnTo>
                <a:lnTo>
                  <a:pt x="392906" y="276821"/>
                </a:lnTo>
                <a:lnTo>
                  <a:pt x="366117" y="285750"/>
                </a:lnTo>
                <a:lnTo>
                  <a:pt x="339328" y="294680"/>
                </a:lnTo>
                <a:lnTo>
                  <a:pt x="303610" y="303610"/>
                </a:lnTo>
                <a:lnTo>
                  <a:pt x="267891" y="312539"/>
                </a:lnTo>
                <a:lnTo>
                  <a:pt x="232172" y="321469"/>
                </a:lnTo>
                <a:lnTo>
                  <a:pt x="196453" y="339328"/>
                </a:lnTo>
                <a:lnTo>
                  <a:pt x="169664" y="348258"/>
                </a:lnTo>
                <a:lnTo>
                  <a:pt x="142875" y="357188"/>
                </a:lnTo>
                <a:lnTo>
                  <a:pt x="125016" y="366117"/>
                </a:lnTo>
                <a:lnTo>
                  <a:pt x="107156" y="366117"/>
                </a:lnTo>
                <a:lnTo>
                  <a:pt x="107156" y="375047"/>
                </a:lnTo>
                <a:lnTo>
                  <a:pt x="107156" y="375047"/>
                </a:lnTo>
                <a:lnTo>
                  <a:pt x="116086" y="375047"/>
                </a:lnTo>
                <a:lnTo>
                  <a:pt x="125016" y="375047"/>
                </a:lnTo>
                <a:lnTo>
                  <a:pt x="151805" y="366117"/>
                </a:lnTo>
                <a:lnTo>
                  <a:pt x="178594" y="366117"/>
                </a:lnTo>
                <a:lnTo>
                  <a:pt x="205383" y="357188"/>
                </a:lnTo>
                <a:lnTo>
                  <a:pt x="250031" y="348258"/>
                </a:lnTo>
                <a:lnTo>
                  <a:pt x="285750" y="348258"/>
                </a:lnTo>
                <a:lnTo>
                  <a:pt x="321469" y="348258"/>
                </a:lnTo>
                <a:lnTo>
                  <a:pt x="348258" y="348258"/>
                </a:lnTo>
                <a:lnTo>
                  <a:pt x="375047" y="348258"/>
                </a:lnTo>
                <a:lnTo>
                  <a:pt x="401836" y="348258"/>
                </a:lnTo>
                <a:lnTo>
                  <a:pt x="410766" y="348258"/>
                </a:lnTo>
                <a:lnTo>
                  <a:pt x="419696" y="348258"/>
                </a:lnTo>
                <a:lnTo>
                  <a:pt x="419696" y="357188"/>
                </a:lnTo>
                <a:lnTo>
                  <a:pt x="410766" y="366117"/>
                </a:lnTo>
                <a:lnTo>
                  <a:pt x="401836" y="36611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339453" y="3205757"/>
            <a:ext cx="428626" cy="1437681"/>
          </a:xfrm>
          <a:custGeom>
            <a:avLst/>
            <a:gdLst/>
            <a:ahLst/>
            <a:cxnLst/>
            <a:rect l="0" t="0" r="0" b="0"/>
            <a:pathLst>
              <a:path w="428626" h="1437681">
                <a:moveTo>
                  <a:pt x="285750" y="0"/>
                </a:moveTo>
                <a:lnTo>
                  <a:pt x="267891" y="8930"/>
                </a:lnTo>
                <a:lnTo>
                  <a:pt x="250031" y="17860"/>
                </a:lnTo>
                <a:lnTo>
                  <a:pt x="223242" y="35719"/>
                </a:lnTo>
                <a:lnTo>
                  <a:pt x="187524" y="44649"/>
                </a:lnTo>
                <a:lnTo>
                  <a:pt x="160735" y="62508"/>
                </a:lnTo>
                <a:lnTo>
                  <a:pt x="125016" y="71438"/>
                </a:lnTo>
                <a:lnTo>
                  <a:pt x="89297" y="89297"/>
                </a:lnTo>
                <a:lnTo>
                  <a:pt x="62508" y="98227"/>
                </a:lnTo>
                <a:lnTo>
                  <a:pt x="35719" y="107157"/>
                </a:lnTo>
                <a:lnTo>
                  <a:pt x="17860" y="116086"/>
                </a:lnTo>
                <a:lnTo>
                  <a:pt x="8930" y="125016"/>
                </a:lnTo>
                <a:lnTo>
                  <a:pt x="0" y="125016"/>
                </a:lnTo>
                <a:lnTo>
                  <a:pt x="8930" y="125016"/>
                </a:lnTo>
                <a:lnTo>
                  <a:pt x="17860" y="125016"/>
                </a:lnTo>
                <a:lnTo>
                  <a:pt x="35719" y="125016"/>
                </a:lnTo>
                <a:lnTo>
                  <a:pt x="62508" y="125016"/>
                </a:lnTo>
                <a:lnTo>
                  <a:pt x="98227" y="116086"/>
                </a:lnTo>
                <a:lnTo>
                  <a:pt x="133945" y="116086"/>
                </a:lnTo>
                <a:lnTo>
                  <a:pt x="178594" y="107157"/>
                </a:lnTo>
                <a:lnTo>
                  <a:pt x="223242" y="107157"/>
                </a:lnTo>
                <a:lnTo>
                  <a:pt x="258961" y="107157"/>
                </a:lnTo>
                <a:lnTo>
                  <a:pt x="294680" y="116086"/>
                </a:lnTo>
                <a:lnTo>
                  <a:pt x="321469" y="116086"/>
                </a:lnTo>
                <a:lnTo>
                  <a:pt x="339328" y="116086"/>
                </a:lnTo>
                <a:lnTo>
                  <a:pt x="348258" y="125016"/>
                </a:lnTo>
                <a:lnTo>
                  <a:pt x="348258" y="133946"/>
                </a:lnTo>
                <a:lnTo>
                  <a:pt x="339328" y="142875"/>
                </a:lnTo>
                <a:lnTo>
                  <a:pt x="321469" y="151805"/>
                </a:lnTo>
                <a:lnTo>
                  <a:pt x="285750" y="160735"/>
                </a:lnTo>
                <a:lnTo>
                  <a:pt x="258961" y="169664"/>
                </a:lnTo>
                <a:lnTo>
                  <a:pt x="214313" y="187524"/>
                </a:lnTo>
                <a:lnTo>
                  <a:pt x="178594" y="196454"/>
                </a:lnTo>
                <a:lnTo>
                  <a:pt x="133945" y="214313"/>
                </a:lnTo>
                <a:lnTo>
                  <a:pt x="107156" y="232172"/>
                </a:lnTo>
                <a:lnTo>
                  <a:pt x="71438" y="241102"/>
                </a:lnTo>
                <a:lnTo>
                  <a:pt x="44649" y="250032"/>
                </a:lnTo>
                <a:lnTo>
                  <a:pt x="35719" y="258961"/>
                </a:lnTo>
                <a:lnTo>
                  <a:pt x="26789" y="258961"/>
                </a:lnTo>
                <a:lnTo>
                  <a:pt x="26789" y="258961"/>
                </a:lnTo>
                <a:lnTo>
                  <a:pt x="44649" y="258961"/>
                </a:lnTo>
                <a:lnTo>
                  <a:pt x="62508" y="258961"/>
                </a:lnTo>
                <a:lnTo>
                  <a:pt x="89297" y="250032"/>
                </a:lnTo>
                <a:lnTo>
                  <a:pt x="133945" y="241102"/>
                </a:lnTo>
                <a:lnTo>
                  <a:pt x="169664" y="241102"/>
                </a:lnTo>
                <a:lnTo>
                  <a:pt x="214313" y="241102"/>
                </a:lnTo>
                <a:lnTo>
                  <a:pt x="258961" y="241102"/>
                </a:lnTo>
                <a:lnTo>
                  <a:pt x="303610" y="241102"/>
                </a:lnTo>
                <a:lnTo>
                  <a:pt x="330399" y="241102"/>
                </a:lnTo>
                <a:lnTo>
                  <a:pt x="357188" y="241102"/>
                </a:lnTo>
                <a:lnTo>
                  <a:pt x="375047" y="250032"/>
                </a:lnTo>
                <a:lnTo>
                  <a:pt x="383977" y="250032"/>
                </a:lnTo>
                <a:lnTo>
                  <a:pt x="383977" y="258961"/>
                </a:lnTo>
                <a:lnTo>
                  <a:pt x="366117" y="267891"/>
                </a:lnTo>
                <a:lnTo>
                  <a:pt x="339328" y="267891"/>
                </a:lnTo>
                <a:lnTo>
                  <a:pt x="312539" y="276821"/>
                </a:lnTo>
                <a:lnTo>
                  <a:pt x="267891" y="285750"/>
                </a:lnTo>
                <a:lnTo>
                  <a:pt x="232172" y="294680"/>
                </a:lnTo>
                <a:lnTo>
                  <a:pt x="178594" y="312539"/>
                </a:lnTo>
                <a:lnTo>
                  <a:pt x="142875" y="321469"/>
                </a:lnTo>
                <a:lnTo>
                  <a:pt x="107156" y="330399"/>
                </a:lnTo>
                <a:lnTo>
                  <a:pt x="80367" y="330399"/>
                </a:lnTo>
                <a:lnTo>
                  <a:pt x="62508" y="339329"/>
                </a:lnTo>
                <a:lnTo>
                  <a:pt x="62508" y="339329"/>
                </a:lnTo>
                <a:lnTo>
                  <a:pt x="62508" y="339329"/>
                </a:lnTo>
                <a:lnTo>
                  <a:pt x="71438" y="339329"/>
                </a:lnTo>
                <a:lnTo>
                  <a:pt x="89297" y="330399"/>
                </a:lnTo>
                <a:lnTo>
                  <a:pt x="116086" y="330399"/>
                </a:lnTo>
                <a:lnTo>
                  <a:pt x="151805" y="330399"/>
                </a:lnTo>
                <a:lnTo>
                  <a:pt x="187524" y="330399"/>
                </a:lnTo>
                <a:lnTo>
                  <a:pt x="223242" y="330399"/>
                </a:lnTo>
                <a:lnTo>
                  <a:pt x="258961" y="330399"/>
                </a:lnTo>
                <a:lnTo>
                  <a:pt x="294680" y="330399"/>
                </a:lnTo>
                <a:lnTo>
                  <a:pt x="321469" y="330399"/>
                </a:lnTo>
                <a:lnTo>
                  <a:pt x="330399" y="339329"/>
                </a:lnTo>
                <a:lnTo>
                  <a:pt x="339328" y="348258"/>
                </a:lnTo>
                <a:lnTo>
                  <a:pt x="330399" y="348258"/>
                </a:lnTo>
                <a:lnTo>
                  <a:pt x="321469" y="357188"/>
                </a:lnTo>
                <a:lnTo>
                  <a:pt x="303610" y="366118"/>
                </a:lnTo>
                <a:lnTo>
                  <a:pt x="276820" y="375047"/>
                </a:lnTo>
                <a:lnTo>
                  <a:pt x="241102" y="383977"/>
                </a:lnTo>
                <a:lnTo>
                  <a:pt x="196453" y="392907"/>
                </a:lnTo>
                <a:lnTo>
                  <a:pt x="160735" y="401836"/>
                </a:lnTo>
                <a:lnTo>
                  <a:pt x="133945" y="410766"/>
                </a:lnTo>
                <a:lnTo>
                  <a:pt x="107156" y="410766"/>
                </a:lnTo>
                <a:lnTo>
                  <a:pt x="89297" y="419696"/>
                </a:lnTo>
                <a:lnTo>
                  <a:pt x="80367" y="419696"/>
                </a:lnTo>
                <a:lnTo>
                  <a:pt x="89297" y="419696"/>
                </a:lnTo>
                <a:lnTo>
                  <a:pt x="98227" y="419696"/>
                </a:lnTo>
                <a:lnTo>
                  <a:pt x="125016" y="410766"/>
                </a:lnTo>
                <a:lnTo>
                  <a:pt x="151805" y="410766"/>
                </a:lnTo>
                <a:lnTo>
                  <a:pt x="187524" y="410766"/>
                </a:lnTo>
                <a:lnTo>
                  <a:pt x="232172" y="410766"/>
                </a:lnTo>
                <a:lnTo>
                  <a:pt x="267891" y="410766"/>
                </a:lnTo>
                <a:lnTo>
                  <a:pt x="303610" y="410766"/>
                </a:lnTo>
                <a:lnTo>
                  <a:pt x="339328" y="419696"/>
                </a:lnTo>
                <a:lnTo>
                  <a:pt x="357188" y="428625"/>
                </a:lnTo>
                <a:lnTo>
                  <a:pt x="366117" y="428625"/>
                </a:lnTo>
                <a:lnTo>
                  <a:pt x="366117" y="437555"/>
                </a:lnTo>
                <a:lnTo>
                  <a:pt x="357188" y="437555"/>
                </a:lnTo>
                <a:lnTo>
                  <a:pt x="330399" y="446485"/>
                </a:lnTo>
                <a:lnTo>
                  <a:pt x="294680" y="455414"/>
                </a:lnTo>
                <a:lnTo>
                  <a:pt x="250031" y="464344"/>
                </a:lnTo>
                <a:lnTo>
                  <a:pt x="205383" y="473274"/>
                </a:lnTo>
                <a:lnTo>
                  <a:pt x="151805" y="491133"/>
                </a:lnTo>
                <a:lnTo>
                  <a:pt x="107156" y="500063"/>
                </a:lnTo>
                <a:lnTo>
                  <a:pt x="71438" y="508993"/>
                </a:lnTo>
                <a:lnTo>
                  <a:pt x="44649" y="517922"/>
                </a:lnTo>
                <a:lnTo>
                  <a:pt x="26789" y="517922"/>
                </a:lnTo>
                <a:lnTo>
                  <a:pt x="17860" y="526852"/>
                </a:lnTo>
                <a:lnTo>
                  <a:pt x="17860" y="517922"/>
                </a:lnTo>
                <a:lnTo>
                  <a:pt x="35719" y="517922"/>
                </a:lnTo>
                <a:lnTo>
                  <a:pt x="62508" y="517922"/>
                </a:lnTo>
                <a:lnTo>
                  <a:pt x="98227" y="517922"/>
                </a:lnTo>
                <a:lnTo>
                  <a:pt x="142875" y="508993"/>
                </a:lnTo>
                <a:lnTo>
                  <a:pt x="187524" y="508993"/>
                </a:lnTo>
                <a:lnTo>
                  <a:pt x="241102" y="508993"/>
                </a:lnTo>
                <a:lnTo>
                  <a:pt x="285750" y="508993"/>
                </a:lnTo>
                <a:lnTo>
                  <a:pt x="330399" y="517922"/>
                </a:lnTo>
                <a:lnTo>
                  <a:pt x="357188" y="517922"/>
                </a:lnTo>
                <a:lnTo>
                  <a:pt x="375047" y="517922"/>
                </a:lnTo>
                <a:lnTo>
                  <a:pt x="383977" y="526852"/>
                </a:lnTo>
                <a:lnTo>
                  <a:pt x="383977" y="535782"/>
                </a:lnTo>
                <a:lnTo>
                  <a:pt x="366117" y="544711"/>
                </a:lnTo>
                <a:lnTo>
                  <a:pt x="339328" y="544711"/>
                </a:lnTo>
                <a:lnTo>
                  <a:pt x="303610" y="553641"/>
                </a:lnTo>
                <a:lnTo>
                  <a:pt x="258961" y="562571"/>
                </a:lnTo>
                <a:lnTo>
                  <a:pt x="214313" y="571500"/>
                </a:lnTo>
                <a:lnTo>
                  <a:pt x="178594" y="580430"/>
                </a:lnTo>
                <a:lnTo>
                  <a:pt x="142875" y="589360"/>
                </a:lnTo>
                <a:lnTo>
                  <a:pt x="107156" y="598289"/>
                </a:lnTo>
                <a:lnTo>
                  <a:pt x="89297" y="607219"/>
                </a:lnTo>
                <a:lnTo>
                  <a:pt x="80367" y="607219"/>
                </a:lnTo>
                <a:lnTo>
                  <a:pt x="80367" y="607219"/>
                </a:lnTo>
                <a:lnTo>
                  <a:pt x="89297" y="607219"/>
                </a:lnTo>
                <a:lnTo>
                  <a:pt x="116086" y="607219"/>
                </a:lnTo>
                <a:lnTo>
                  <a:pt x="151805" y="607219"/>
                </a:lnTo>
                <a:lnTo>
                  <a:pt x="187524" y="607219"/>
                </a:lnTo>
                <a:lnTo>
                  <a:pt x="232172" y="616149"/>
                </a:lnTo>
                <a:lnTo>
                  <a:pt x="276820" y="616149"/>
                </a:lnTo>
                <a:lnTo>
                  <a:pt x="321469" y="625079"/>
                </a:lnTo>
                <a:lnTo>
                  <a:pt x="348258" y="634008"/>
                </a:lnTo>
                <a:lnTo>
                  <a:pt x="366117" y="634008"/>
                </a:lnTo>
                <a:lnTo>
                  <a:pt x="375047" y="642938"/>
                </a:lnTo>
                <a:lnTo>
                  <a:pt x="366117" y="651868"/>
                </a:lnTo>
                <a:lnTo>
                  <a:pt x="348258" y="651868"/>
                </a:lnTo>
                <a:lnTo>
                  <a:pt x="321469" y="660797"/>
                </a:lnTo>
                <a:lnTo>
                  <a:pt x="285750" y="669727"/>
                </a:lnTo>
                <a:lnTo>
                  <a:pt x="241102" y="678657"/>
                </a:lnTo>
                <a:lnTo>
                  <a:pt x="196453" y="687586"/>
                </a:lnTo>
                <a:lnTo>
                  <a:pt x="151805" y="696516"/>
                </a:lnTo>
                <a:lnTo>
                  <a:pt x="116086" y="705446"/>
                </a:lnTo>
                <a:lnTo>
                  <a:pt x="89297" y="705446"/>
                </a:lnTo>
                <a:lnTo>
                  <a:pt x="71438" y="714375"/>
                </a:lnTo>
                <a:lnTo>
                  <a:pt x="71438" y="714375"/>
                </a:lnTo>
                <a:lnTo>
                  <a:pt x="71438" y="714375"/>
                </a:lnTo>
                <a:lnTo>
                  <a:pt x="89297" y="714375"/>
                </a:lnTo>
                <a:lnTo>
                  <a:pt x="116086" y="714375"/>
                </a:lnTo>
                <a:lnTo>
                  <a:pt x="160735" y="714375"/>
                </a:lnTo>
                <a:lnTo>
                  <a:pt x="205383" y="714375"/>
                </a:lnTo>
                <a:lnTo>
                  <a:pt x="250031" y="714375"/>
                </a:lnTo>
                <a:lnTo>
                  <a:pt x="294680" y="723305"/>
                </a:lnTo>
                <a:lnTo>
                  <a:pt x="339328" y="723305"/>
                </a:lnTo>
                <a:lnTo>
                  <a:pt x="375047" y="732235"/>
                </a:lnTo>
                <a:lnTo>
                  <a:pt x="392906" y="732235"/>
                </a:lnTo>
                <a:lnTo>
                  <a:pt x="401836" y="732235"/>
                </a:lnTo>
                <a:lnTo>
                  <a:pt x="401836" y="741164"/>
                </a:lnTo>
                <a:lnTo>
                  <a:pt x="383977" y="741164"/>
                </a:lnTo>
                <a:lnTo>
                  <a:pt x="357188" y="741164"/>
                </a:lnTo>
                <a:lnTo>
                  <a:pt x="321469" y="750094"/>
                </a:lnTo>
                <a:lnTo>
                  <a:pt x="285750" y="759024"/>
                </a:lnTo>
                <a:lnTo>
                  <a:pt x="241102" y="759024"/>
                </a:lnTo>
                <a:lnTo>
                  <a:pt x="196453" y="767954"/>
                </a:lnTo>
                <a:lnTo>
                  <a:pt x="160735" y="776883"/>
                </a:lnTo>
                <a:lnTo>
                  <a:pt x="125016" y="785813"/>
                </a:lnTo>
                <a:lnTo>
                  <a:pt x="98227" y="785813"/>
                </a:lnTo>
                <a:lnTo>
                  <a:pt x="89297" y="785813"/>
                </a:lnTo>
                <a:lnTo>
                  <a:pt x="80367" y="794743"/>
                </a:lnTo>
                <a:lnTo>
                  <a:pt x="80367" y="794743"/>
                </a:lnTo>
                <a:lnTo>
                  <a:pt x="89297" y="794743"/>
                </a:lnTo>
                <a:lnTo>
                  <a:pt x="116086" y="794743"/>
                </a:lnTo>
                <a:lnTo>
                  <a:pt x="151805" y="803672"/>
                </a:lnTo>
                <a:lnTo>
                  <a:pt x="187524" y="803672"/>
                </a:lnTo>
                <a:lnTo>
                  <a:pt x="232172" y="803672"/>
                </a:lnTo>
                <a:lnTo>
                  <a:pt x="276820" y="812602"/>
                </a:lnTo>
                <a:lnTo>
                  <a:pt x="321469" y="821532"/>
                </a:lnTo>
                <a:lnTo>
                  <a:pt x="357188" y="830461"/>
                </a:lnTo>
                <a:lnTo>
                  <a:pt x="383977" y="830461"/>
                </a:lnTo>
                <a:lnTo>
                  <a:pt x="401836" y="839391"/>
                </a:lnTo>
                <a:lnTo>
                  <a:pt x="401836" y="839391"/>
                </a:lnTo>
                <a:lnTo>
                  <a:pt x="392906" y="848321"/>
                </a:lnTo>
                <a:lnTo>
                  <a:pt x="366117" y="848321"/>
                </a:lnTo>
                <a:lnTo>
                  <a:pt x="330399" y="857250"/>
                </a:lnTo>
                <a:lnTo>
                  <a:pt x="285750" y="866180"/>
                </a:lnTo>
                <a:lnTo>
                  <a:pt x="241102" y="866180"/>
                </a:lnTo>
                <a:lnTo>
                  <a:pt x="187524" y="884039"/>
                </a:lnTo>
                <a:lnTo>
                  <a:pt x="142875" y="892969"/>
                </a:lnTo>
                <a:lnTo>
                  <a:pt x="98227" y="892969"/>
                </a:lnTo>
                <a:lnTo>
                  <a:pt x="62508" y="901899"/>
                </a:lnTo>
                <a:lnTo>
                  <a:pt x="44649" y="910829"/>
                </a:lnTo>
                <a:lnTo>
                  <a:pt x="35719" y="910829"/>
                </a:lnTo>
                <a:lnTo>
                  <a:pt x="35719" y="919758"/>
                </a:lnTo>
                <a:lnTo>
                  <a:pt x="53578" y="919758"/>
                </a:lnTo>
                <a:lnTo>
                  <a:pt x="71438" y="919758"/>
                </a:lnTo>
                <a:lnTo>
                  <a:pt x="107156" y="919758"/>
                </a:lnTo>
                <a:lnTo>
                  <a:pt x="142875" y="928688"/>
                </a:lnTo>
                <a:lnTo>
                  <a:pt x="187524" y="928688"/>
                </a:lnTo>
                <a:lnTo>
                  <a:pt x="241102" y="937618"/>
                </a:lnTo>
                <a:lnTo>
                  <a:pt x="276820" y="946547"/>
                </a:lnTo>
                <a:lnTo>
                  <a:pt x="312539" y="955477"/>
                </a:lnTo>
                <a:lnTo>
                  <a:pt x="339328" y="955477"/>
                </a:lnTo>
                <a:lnTo>
                  <a:pt x="348258" y="964407"/>
                </a:lnTo>
                <a:lnTo>
                  <a:pt x="339328" y="973336"/>
                </a:lnTo>
                <a:lnTo>
                  <a:pt x="330399" y="973336"/>
                </a:lnTo>
                <a:lnTo>
                  <a:pt x="303610" y="982266"/>
                </a:lnTo>
                <a:lnTo>
                  <a:pt x="267891" y="991196"/>
                </a:lnTo>
                <a:lnTo>
                  <a:pt x="232172" y="1000125"/>
                </a:lnTo>
                <a:lnTo>
                  <a:pt x="196453" y="1009055"/>
                </a:lnTo>
                <a:lnTo>
                  <a:pt x="160735" y="1017985"/>
                </a:lnTo>
                <a:lnTo>
                  <a:pt x="125016" y="1026914"/>
                </a:lnTo>
                <a:lnTo>
                  <a:pt x="107156" y="1026914"/>
                </a:lnTo>
                <a:lnTo>
                  <a:pt x="89297" y="1026914"/>
                </a:lnTo>
                <a:lnTo>
                  <a:pt x="89297" y="1026914"/>
                </a:lnTo>
                <a:lnTo>
                  <a:pt x="98227" y="1026914"/>
                </a:lnTo>
                <a:lnTo>
                  <a:pt x="125016" y="1035844"/>
                </a:lnTo>
                <a:lnTo>
                  <a:pt x="151805" y="1035844"/>
                </a:lnTo>
                <a:lnTo>
                  <a:pt x="196453" y="1035844"/>
                </a:lnTo>
                <a:lnTo>
                  <a:pt x="241102" y="1035844"/>
                </a:lnTo>
                <a:lnTo>
                  <a:pt x="285750" y="1044774"/>
                </a:lnTo>
                <a:lnTo>
                  <a:pt x="321469" y="1053704"/>
                </a:lnTo>
                <a:lnTo>
                  <a:pt x="357188" y="1053704"/>
                </a:lnTo>
                <a:lnTo>
                  <a:pt x="383977" y="1053704"/>
                </a:lnTo>
                <a:lnTo>
                  <a:pt x="392906" y="1062633"/>
                </a:lnTo>
                <a:lnTo>
                  <a:pt x="383977" y="1062633"/>
                </a:lnTo>
                <a:lnTo>
                  <a:pt x="366117" y="1062633"/>
                </a:lnTo>
                <a:lnTo>
                  <a:pt x="339328" y="1062633"/>
                </a:lnTo>
                <a:lnTo>
                  <a:pt x="294680" y="1071563"/>
                </a:lnTo>
                <a:lnTo>
                  <a:pt x="250031" y="1071563"/>
                </a:lnTo>
                <a:lnTo>
                  <a:pt x="205383" y="1080493"/>
                </a:lnTo>
                <a:lnTo>
                  <a:pt x="169664" y="1080493"/>
                </a:lnTo>
                <a:lnTo>
                  <a:pt x="133945" y="1089422"/>
                </a:lnTo>
                <a:lnTo>
                  <a:pt x="107156" y="1089422"/>
                </a:lnTo>
                <a:lnTo>
                  <a:pt x="89297" y="1089422"/>
                </a:lnTo>
                <a:lnTo>
                  <a:pt x="89297" y="1089422"/>
                </a:lnTo>
                <a:lnTo>
                  <a:pt x="98227" y="1089422"/>
                </a:lnTo>
                <a:lnTo>
                  <a:pt x="107156" y="1089422"/>
                </a:lnTo>
                <a:lnTo>
                  <a:pt x="133945" y="1098352"/>
                </a:lnTo>
                <a:lnTo>
                  <a:pt x="169664" y="1098352"/>
                </a:lnTo>
                <a:lnTo>
                  <a:pt x="205383" y="1098352"/>
                </a:lnTo>
                <a:lnTo>
                  <a:pt x="250031" y="1107282"/>
                </a:lnTo>
                <a:lnTo>
                  <a:pt x="285750" y="1107282"/>
                </a:lnTo>
                <a:lnTo>
                  <a:pt x="321469" y="1116211"/>
                </a:lnTo>
                <a:lnTo>
                  <a:pt x="339328" y="1116211"/>
                </a:lnTo>
                <a:lnTo>
                  <a:pt x="357188" y="1116211"/>
                </a:lnTo>
                <a:lnTo>
                  <a:pt x="348258" y="1116211"/>
                </a:lnTo>
                <a:lnTo>
                  <a:pt x="339328" y="1116211"/>
                </a:lnTo>
                <a:lnTo>
                  <a:pt x="312539" y="1125141"/>
                </a:lnTo>
                <a:lnTo>
                  <a:pt x="276820" y="1125141"/>
                </a:lnTo>
                <a:lnTo>
                  <a:pt x="241102" y="1134071"/>
                </a:lnTo>
                <a:lnTo>
                  <a:pt x="196453" y="1134071"/>
                </a:lnTo>
                <a:lnTo>
                  <a:pt x="151805" y="1143000"/>
                </a:lnTo>
                <a:lnTo>
                  <a:pt x="116086" y="1143000"/>
                </a:lnTo>
                <a:lnTo>
                  <a:pt x="89297" y="1143000"/>
                </a:lnTo>
                <a:lnTo>
                  <a:pt x="71438" y="1151930"/>
                </a:lnTo>
                <a:lnTo>
                  <a:pt x="62508" y="1151930"/>
                </a:lnTo>
                <a:lnTo>
                  <a:pt x="62508" y="1151930"/>
                </a:lnTo>
                <a:lnTo>
                  <a:pt x="80367" y="1151930"/>
                </a:lnTo>
                <a:lnTo>
                  <a:pt x="98227" y="1151930"/>
                </a:lnTo>
                <a:lnTo>
                  <a:pt x="133945" y="1151930"/>
                </a:lnTo>
                <a:lnTo>
                  <a:pt x="169664" y="1151930"/>
                </a:lnTo>
                <a:lnTo>
                  <a:pt x="214313" y="1160860"/>
                </a:lnTo>
                <a:lnTo>
                  <a:pt x="267891" y="1160860"/>
                </a:lnTo>
                <a:lnTo>
                  <a:pt x="312539" y="1169789"/>
                </a:lnTo>
                <a:lnTo>
                  <a:pt x="348258" y="1178719"/>
                </a:lnTo>
                <a:lnTo>
                  <a:pt x="375047" y="1187649"/>
                </a:lnTo>
                <a:lnTo>
                  <a:pt x="392906" y="1187649"/>
                </a:lnTo>
                <a:lnTo>
                  <a:pt x="401836" y="1196579"/>
                </a:lnTo>
                <a:lnTo>
                  <a:pt x="392906" y="1196579"/>
                </a:lnTo>
                <a:lnTo>
                  <a:pt x="366117" y="1205508"/>
                </a:lnTo>
                <a:lnTo>
                  <a:pt x="339328" y="1205508"/>
                </a:lnTo>
                <a:lnTo>
                  <a:pt x="303610" y="1214438"/>
                </a:lnTo>
                <a:lnTo>
                  <a:pt x="258961" y="1214438"/>
                </a:lnTo>
                <a:lnTo>
                  <a:pt x="214313" y="1223368"/>
                </a:lnTo>
                <a:lnTo>
                  <a:pt x="178594" y="1232297"/>
                </a:lnTo>
                <a:lnTo>
                  <a:pt x="133945" y="1241227"/>
                </a:lnTo>
                <a:lnTo>
                  <a:pt x="107156" y="1241227"/>
                </a:lnTo>
                <a:lnTo>
                  <a:pt x="89297" y="1241227"/>
                </a:lnTo>
                <a:lnTo>
                  <a:pt x="80367" y="1250157"/>
                </a:lnTo>
                <a:lnTo>
                  <a:pt x="80367" y="1250157"/>
                </a:lnTo>
                <a:lnTo>
                  <a:pt x="89297" y="1250157"/>
                </a:lnTo>
                <a:lnTo>
                  <a:pt x="116086" y="1250157"/>
                </a:lnTo>
                <a:lnTo>
                  <a:pt x="142875" y="1250157"/>
                </a:lnTo>
                <a:lnTo>
                  <a:pt x="178594" y="1259086"/>
                </a:lnTo>
                <a:lnTo>
                  <a:pt x="223242" y="1259086"/>
                </a:lnTo>
                <a:lnTo>
                  <a:pt x="276820" y="1268016"/>
                </a:lnTo>
                <a:lnTo>
                  <a:pt x="321469" y="1268016"/>
                </a:lnTo>
                <a:lnTo>
                  <a:pt x="357188" y="1285875"/>
                </a:lnTo>
                <a:lnTo>
                  <a:pt x="392906" y="1285875"/>
                </a:lnTo>
                <a:lnTo>
                  <a:pt x="410766" y="1294805"/>
                </a:lnTo>
                <a:lnTo>
                  <a:pt x="419695" y="1294805"/>
                </a:lnTo>
                <a:lnTo>
                  <a:pt x="410766" y="1294805"/>
                </a:lnTo>
                <a:lnTo>
                  <a:pt x="392906" y="1294805"/>
                </a:lnTo>
                <a:lnTo>
                  <a:pt x="357188" y="1294805"/>
                </a:lnTo>
                <a:lnTo>
                  <a:pt x="321469" y="1294805"/>
                </a:lnTo>
                <a:lnTo>
                  <a:pt x="267891" y="1294805"/>
                </a:lnTo>
                <a:lnTo>
                  <a:pt x="223242" y="1303735"/>
                </a:lnTo>
                <a:lnTo>
                  <a:pt x="178594" y="1303735"/>
                </a:lnTo>
                <a:lnTo>
                  <a:pt x="133945" y="1312664"/>
                </a:lnTo>
                <a:lnTo>
                  <a:pt x="107156" y="1312664"/>
                </a:lnTo>
                <a:lnTo>
                  <a:pt x="89297" y="1312664"/>
                </a:lnTo>
                <a:lnTo>
                  <a:pt x="80367" y="1321594"/>
                </a:lnTo>
                <a:lnTo>
                  <a:pt x="80367" y="1321594"/>
                </a:lnTo>
                <a:lnTo>
                  <a:pt x="98227" y="1321594"/>
                </a:lnTo>
                <a:lnTo>
                  <a:pt x="125016" y="1330524"/>
                </a:lnTo>
                <a:lnTo>
                  <a:pt x="151805" y="1330524"/>
                </a:lnTo>
                <a:lnTo>
                  <a:pt x="196453" y="1339454"/>
                </a:lnTo>
                <a:lnTo>
                  <a:pt x="241102" y="1348383"/>
                </a:lnTo>
                <a:lnTo>
                  <a:pt x="294680" y="1357313"/>
                </a:lnTo>
                <a:lnTo>
                  <a:pt x="339328" y="1366243"/>
                </a:lnTo>
                <a:lnTo>
                  <a:pt x="375047" y="1375172"/>
                </a:lnTo>
                <a:lnTo>
                  <a:pt x="410766" y="1384102"/>
                </a:lnTo>
                <a:lnTo>
                  <a:pt x="419695" y="1384102"/>
                </a:lnTo>
                <a:lnTo>
                  <a:pt x="428625" y="1393032"/>
                </a:lnTo>
                <a:lnTo>
                  <a:pt x="419695" y="1393032"/>
                </a:lnTo>
                <a:lnTo>
                  <a:pt x="392906" y="1393032"/>
                </a:lnTo>
                <a:lnTo>
                  <a:pt x="357188" y="1393032"/>
                </a:lnTo>
                <a:lnTo>
                  <a:pt x="321469" y="1393032"/>
                </a:lnTo>
                <a:lnTo>
                  <a:pt x="276820" y="1393032"/>
                </a:lnTo>
                <a:lnTo>
                  <a:pt x="232172" y="1401961"/>
                </a:lnTo>
                <a:lnTo>
                  <a:pt x="196453" y="1401961"/>
                </a:lnTo>
                <a:lnTo>
                  <a:pt x="160735" y="1410891"/>
                </a:lnTo>
                <a:lnTo>
                  <a:pt x="133945" y="1410891"/>
                </a:lnTo>
                <a:lnTo>
                  <a:pt x="125016" y="1410891"/>
                </a:lnTo>
                <a:lnTo>
                  <a:pt x="116086" y="1410891"/>
                </a:lnTo>
                <a:lnTo>
                  <a:pt x="125016" y="1410891"/>
                </a:lnTo>
                <a:lnTo>
                  <a:pt x="142875" y="1410891"/>
                </a:lnTo>
                <a:lnTo>
                  <a:pt x="169664" y="1410891"/>
                </a:lnTo>
                <a:lnTo>
                  <a:pt x="196453" y="1419821"/>
                </a:lnTo>
                <a:lnTo>
                  <a:pt x="241102" y="1419821"/>
                </a:lnTo>
                <a:lnTo>
                  <a:pt x="276820" y="1428750"/>
                </a:lnTo>
                <a:lnTo>
                  <a:pt x="312539" y="1428750"/>
                </a:lnTo>
                <a:lnTo>
                  <a:pt x="339328" y="1428750"/>
                </a:lnTo>
                <a:lnTo>
                  <a:pt x="348258" y="1437680"/>
                </a:lnTo>
                <a:lnTo>
                  <a:pt x="348258" y="1437680"/>
                </a:lnTo>
                <a:lnTo>
                  <a:pt x="348258" y="1437680"/>
                </a:lnTo>
                <a:lnTo>
                  <a:pt x="339328" y="1437680"/>
                </a:lnTo>
                <a:lnTo>
                  <a:pt x="339328" y="1437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866305" y="3554015"/>
            <a:ext cx="223243" cy="196454"/>
          </a:xfrm>
          <a:custGeom>
            <a:avLst/>
            <a:gdLst/>
            <a:ahLst/>
            <a:cxnLst/>
            <a:rect l="0" t="0" r="0" b="0"/>
            <a:pathLst>
              <a:path w="223243" h="19645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8930"/>
                </a:lnTo>
                <a:lnTo>
                  <a:pt x="26789" y="17860"/>
                </a:lnTo>
                <a:lnTo>
                  <a:pt x="35718" y="26789"/>
                </a:lnTo>
                <a:lnTo>
                  <a:pt x="44648" y="44649"/>
                </a:lnTo>
                <a:lnTo>
                  <a:pt x="53578" y="53578"/>
                </a:lnTo>
                <a:lnTo>
                  <a:pt x="71437" y="62508"/>
                </a:lnTo>
                <a:lnTo>
                  <a:pt x="89297" y="80367"/>
                </a:lnTo>
                <a:lnTo>
                  <a:pt x="98226" y="98227"/>
                </a:lnTo>
                <a:lnTo>
                  <a:pt x="116086" y="107156"/>
                </a:lnTo>
                <a:lnTo>
                  <a:pt x="133945" y="125016"/>
                </a:lnTo>
                <a:lnTo>
                  <a:pt x="151804" y="142875"/>
                </a:lnTo>
                <a:lnTo>
                  <a:pt x="169664" y="151805"/>
                </a:lnTo>
                <a:lnTo>
                  <a:pt x="178593" y="160735"/>
                </a:lnTo>
                <a:lnTo>
                  <a:pt x="196453" y="169664"/>
                </a:lnTo>
                <a:lnTo>
                  <a:pt x="205383" y="178594"/>
                </a:lnTo>
                <a:lnTo>
                  <a:pt x="214312" y="187524"/>
                </a:lnTo>
                <a:lnTo>
                  <a:pt x="223242" y="187524"/>
                </a:lnTo>
                <a:lnTo>
                  <a:pt x="223242" y="196453"/>
                </a:lnTo>
                <a:lnTo>
                  <a:pt x="223242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928813" y="3536156"/>
            <a:ext cx="80368" cy="223243"/>
          </a:xfrm>
          <a:custGeom>
            <a:avLst/>
            <a:gdLst/>
            <a:ahLst/>
            <a:cxnLst/>
            <a:rect l="0" t="0" r="0" b="0"/>
            <a:pathLst>
              <a:path w="80368" h="223243">
                <a:moveTo>
                  <a:pt x="80367" y="0"/>
                </a:moveTo>
                <a:lnTo>
                  <a:pt x="80367" y="0"/>
                </a:lnTo>
                <a:lnTo>
                  <a:pt x="71437" y="0"/>
                </a:lnTo>
                <a:lnTo>
                  <a:pt x="71437" y="8930"/>
                </a:lnTo>
                <a:lnTo>
                  <a:pt x="62507" y="17859"/>
                </a:lnTo>
                <a:lnTo>
                  <a:pt x="62507" y="26789"/>
                </a:lnTo>
                <a:lnTo>
                  <a:pt x="53578" y="44648"/>
                </a:lnTo>
                <a:lnTo>
                  <a:pt x="44648" y="71437"/>
                </a:lnTo>
                <a:lnTo>
                  <a:pt x="44648" y="89297"/>
                </a:lnTo>
                <a:lnTo>
                  <a:pt x="35718" y="116086"/>
                </a:lnTo>
                <a:lnTo>
                  <a:pt x="26789" y="142875"/>
                </a:lnTo>
                <a:lnTo>
                  <a:pt x="17859" y="169664"/>
                </a:lnTo>
                <a:lnTo>
                  <a:pt x="8929" y="187523"/>
                </a:lnTo>
                <a:lnTo>
                  <a:pt x="8929" y="205383"/>
                </a:lnTo>
                <a:lnTo>
                  <a:pt x="0" y="214312"/>
                </a:lnTo>
                <a:lnTo>
                  <a:pt x="0" y="223242"/>
                </a:lnTo>
                <a:lnTo>
                  <a:pt x="0" y="223242"/>
                </a:lnTo>
                <a:lnTo>
                  <a:pt x="0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107406" y="3589734"/>
            <a:ext cx="35720" cy="151806"/>
          </a:xfrm>
          <a:custGeom>
            <a:avLst/>
            <a:gdLst/>
            <a:ahLst/>
            <a:cxnLst/>
            <a:rect l="0" t="0" r="0" b="0"/>
            <a:pathLst>
              <a:path w="35720" h="151806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71437"/>
                </a:lnTo>
                <a:lnTo>
                  <a:pt x="17860" y="89297"/>
                </a:lnTo>
                <a:lnTo>
                  <a:pt x="17860" y="98227"/>
                </a:lnTo>
                <a:lnTo>
                  <a:pt x="26789" y="116086"/>
                </a:lnTo>
                <a:lnTo>
                  <a:pt x="26789" y="125016"/>
                </a:lnTo>
                <a:lnTo>
                  <a:pt x="26789" y="133945"/>
                </a:lnTo>
                <a:lnTo>
                  <a:pt x="35719" y="142875"/>
                </a:lnTo>
                <a:lnTo>
                  <a:pt x="35719" y="142875"/>
                </a:lnTo>
                <a:lnTo>
                  <a:pt x="35719" y="151805"/>
                </a:lnTo>
                <a:lnTo>
                  <a:pt x="35719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071688" y="3643312"/>
            <a:ext cx="142876" cy="8931"/>
          </a:xfrm>
          <a:custGeom>
            <a:avLst/>
            <a:gdLst/>
            <a:ahLst/>
            <a:cxnLst/>
            <a:rect l="0" t="0" r="0" b="0"/>
            <a:pathLst>
              <a:path w="142876" h="8931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35718" y="0"/>
                </a:lnTo>
                <a:lnTo>
                  <a:pt x="53578" y="0"/>
                </a:lnTo>
                <a:lnTo>
                  <a:pt x="62507" y="0"/>
                </a:lnTo>
                <a:lnTo>
                  <a:pt x="80367" y="0"/>
                </a:lnTo>
                <a:lnTo>
                  <a:pt x="98226" y="0"/>
                </a:lnTo>
                <a:lnTo>
                  <a:pt x="116085" y="0"/>
                </a:lnTo>
                <a:lnTo>
                  <a:pt x="133945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268141" y="3536156"/>
            <a:ext cx="160735" cy="223243"/>
          </a:xfrm>
          <a:custGeom>
            <a:avLst/>
            <a:gdLst/>
            <a:ahLst/>
            <a:cxnLst/>
            <a:rect l="0" t="0" r="0" b="0"/>
            <a:pathLst>
              <a:path w="160735" h="223243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8929" y="893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53578" y="0"/>
                </a:lnTo>
                <a:lnTo>
                  <a:pt x="71437" y="0"/>
                </a:lnTo>
                <a:lnTo>
                  <a:pt x="80367" y="8930"/>
                </a:lnTo>
                <a:lnTo>
                  <a:pt x="89297" y="17859"/>
                </a:lnTo>
                <a:lnTo>
                  <a:pt x="98226" y="26789"/>
                </a:lnTo>
                <a:lnTo>
                  <a:pt x="98226" y="44648"/>
                </a:lnTo>
                <a:lnTo>
                  <a:pt x="98226" y="53578"/>
                </a:lnTo>
                <a:lnTo>
                  <a:pt x="89297" y="62508"/>
                </a:lnTo>
                <a:lnTo>
                  <a:pt x="80367" y="71437"/>
                </a:lnTo>
                <a:lnTo>
                  <a:pt x="71437" y="80367"/>
                </a:lnTo>
                <a:lnTo>
                  <a:pt x="62507" y="89297"/>
                </a:lnTo>
                <a:lnTo>
                  <a:pt x="62507" y="89297"/>
                </a:lnTo>
                <a:lnTo>
                  <a:pt x="53578" y="89297"/>
                </a:lnTo>
                <a:lnTo>
                  <a:pt x="53578" y="89297"/>
                </a:lnTo>
                <a:lnTo>
                  <a:pt x="53578" y="89297"/>
                </a:lnTo>
                <a:lnTo>
                  <a:pt x="62507" y="89297"/>
                </a:lnTo>
                <a:lnTo>
                  <a:pt x="62507" y="89297"/>
                </a:lnTo>
                <a:lnTo>
                  <a:pt x="80367" y="89297"/>
                </a:lnTo>
                <a:lnTo>
                  <a:pt x="89297" y="98226"/>
                </a:lnTo>
                <a:lnTo>
                  <a:pt x="98226" y="98226"/>
                </a:lnTo>
                <a:lnTo>
                  <a:pt x="116086" y="107156"/>
                </a:lnTo>
                <a:lnTo>
                  <a:pt x="125015" y="116086"/>
                </a:lnTo>
                <a:lnTo>
                  <a:pt x="133945" y="125015"/>
                </a:lnTo>
                <a:lnTo>
                  <a:pt x="151804" y="133945"/>
                </a:lnTo>
                <a:lnTo>
                  <a:pt x="151804" y="151805"/>
                </a:lnTo>
                <a:lnTo>
                  <a:pt x="160734" y="169664"/>
                </a:lnTo>
                <a:lnTo>
                  <a:pt x="160734" y="178594"/>
                </a:lnTo>
                <a:lnTo>
                  <a:pt x="151804" y="187523"/>
                </a:lnTo>
                <a:lnTo>
                  <a:pt x="142875" y="196453"/>
                </a:lnTo>
                <a:lnTo>
                  <a:pt x="133945" y="205383"/>
                </a:lnTo>
                <a:lnTo>
                  <a:pt x="125015" y="214312"/>
                </a:lnTo>
                <a:lnTo>
                  <a:pt x="116086" y="214312"/>
                </a:lnTo>
                <a:lnTo>
                  <a:pt x="98226" y="214312"/>
                </a:lnTo>
                <a:lnTo>
                  <a:pt x="80367" y="223242"/>
                </a:lnTo>
                <a:lnTo>
                  <a:pt x="71437" y="223242"/>
                </a:lnTo>
                <a:lnTo>
                  <a:pt x="71437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214438" y="2669977"/>
            <a:ext cx="223243" cy="80368"/>
          </a:xfrm>
          <a:custGeom>
            <a:avLst/>
            <a:gdLst/>
            <a:ahLst/>
            <a:cxnLst/>
            <a:rect l="0" t="0" r="0" b="0"/>
            <a:pathLst>
              <a:path w="223243" h="803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35718" y="0"/>
                </a:lnTo>
                <a:lnTo>
                  <a:pt x="44648" y="8929"/>
                </a:lnTo>
                <a:lnTo>
                  <a:pt x="62507" y="17859"/>
                </a:lnTo>
                <a:lnTo>
                  <a:pt x="80367" y="17859"/>
                </a:lnTo>
                <a:lnTo>
                  <a:pt x="98226" y="26789"/>
                </a:lnTo>
                <a:lnTo>
                  <a:pt x="125015" y="35718"/>
                </a:lnTo>
                <a:lnTo>
                  <a:pt x="142875" y="44648"/>
                </a:lnTo>
                <a:lnTo>
                  <a:pt x="151804" y="53578"/>
                </a:lnTo>
                <a:lnTo>
                  <a:pt x="169664" y="53578"/>
                </a:lnTo>
                <a:lnTo>
                  <a:pt x="187523" y="62507"/>
                </a:lnTo>
                <a:lnTo>
                  <a:pt x="196453" y="71437"/>
                </a:lnTo>
                <a:lnTo>
                  <a:pt x="214312" y="71437"/>
                </a:lnTo>
                <a:lnTo>
                  <a:pt x="214312" y="80367"/>
                </a:lnTo>
                <a:lnTo>
                  <a:pt x="223242" y="80367"/>
                </a:lnTo>
                <a:lnTo>
                  <a:pt x="223242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250156" y="2643188"/>
            <a:ext cx="133947" cy="116086"/>
          </a:xfrm>
          <a:custGeom>
            <a:avLst/>
            <a:gdLst/>
            <a:ahLst/>
            <a:cxnLst/>
            <a:rect l="0" t="0" r="0" b="0"/>
            <a:pathLst>
              <a:path w="133947" h="116086">
                <a:moveTo>
                  <a:pt x="133946" y="0"/>
                </a:moveTo>
                <a:lnTo>
                  <a:pt x="125016" y="0"/>
                </a:lnTo>
                <a:lnTo>
                  <a:pt x="125016" y="0"/>
                </a:lnTo>
                <a:lnTo>
                  <a:pt x="116086" y="0"/>
                </a:lnTo>
                <a:lnTo>
                  <a:pt x="107157" y="8929"/>
                </a:lnTo>
                <a:lnTo>
                  <a:pt x="98227" y="8929"/>
                </a:lnTo>
                <a:lnTo>
                  <a:pt x="89297" y="26789"/>
                </a:lnTo>
                <a:lnTo>
                  <a:pt x="80367" y="35718"/>
                </a:lnTo>
                <a:lnTo>
                  <a:pt x="62508" y="44648"/>
                </a:lnTo>
                <a:lnTo>
                  <a:pt x="53578" y="62507"/>
                </a:lnTo>
                <a:lnTo>
                  <a:pt x="35719" y="71437"/>
                </a:lnTo>
                <a:lnTo>
                  <a:pt x="26789" y="89296"/>
                </a:lnTo>
                <a:lnTo>
                  <a:pt x="17860" y="98226"/>
                </a:lnTo>
                <a:lnTo>
                  <a:pt x="8930" y="107156"/>
                </a:lnTo>
                <a:lnTo>
                  <a:pt x="0" y="107156"/>
                </a:lnTo>
                <a:lnTo>
                  <a:pt x="0" y="116085"/>
                </a:lnTo>
                <a:lnTo>
                  <a:pt x="0" y="11608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464469" y="2732484"/>
            <a:ext cx="98227" cy="1"/>
          </a:xfrm>
          <a:custGeom>
            <a:avLst/>
            <a:gdLst/>
            <a:ahLst/>
            <a:cxnLst/>
            <a:rect l="0" t="0" r="0" b="0"/>
            <a:pathLst>
              <a:path w="98227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89297" y="0"/>
                </a:lnTo>
                <a:lnTo>
                  <a:pt x="98226" y="0"/>
                </a:lnTo>
                <a:lnTo>
                  <a:pt x="9822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1705570" y="2652117"/>
            <a:ext cx="26790" cy="125017"/>
          </a:xfrm>
          <a:custGeom>
            <a:avLst/>
            <a:gdLst/>
            <a:ahLst/>
            <a:cxnLst/>
            <a:rect l="0" t="0" r="0" b="0"/>
            <a:pathLst>
              <a:path w="26790" h="12501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8930" y="71438"/>
                </a:lnTo>
                <a:lnTo>
                  <a:pt x="17860" y="89297"/>
                </a:lnTo>
                <a:lnTo>
                  <a:pt x="17860" y="107156"/>
                </a:lnTo>
                <a:lnTo>
                  <a:pt x="26789" y="116086"/>
                </a:lnTo>
                <a:lnTo>
                  <a:pt x="26789" y="125016"/>
                </a:lnTo>
                <a:lnTo>
                  <a:pt x="26789" y="1250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0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What’s the probability I toss a coin in the shaded region - </a:t>
            </a:r>
            <a:r>
              <a:rPr lang="en-US" sz="3600" dirty="0" err="1" smtClean="0"/>
              <a:t>st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973336" y="2500313"/>
            <a:ext cx="2125267" cy="1589484"/>
          </a:xfrm>
          <a:custGeom>
            <a:avLst/>
            <a:gdLst/>
            <a:ahLst/>
            <a:cxnLst/>
            <a:rect l="0" t="0" r="0" b="0"/>
            <a:pathLst>
              <a:path w="2125267" h="1589484">
                <a:moveTo>
                  <a:pt x="0" y="142875"/>
                </a:move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51804"/>
                </a:lnTo>
                <a:lnTo>
                  <a:pt x="0" y="151804"/>
                </a:lnTo>
                <a:lnTo>
                  <a:pt x="0" y="160734"/>
                </a:lnTo>
                <a:lnTo>
                  <a:pt x="0" y="160734"/>
                </a:lnTo>
                <a:lnTo>
                  <a:pt x="0" y="178593"/>
                </a:lnTo>
                <a:lnTo>
                  <a:pt x="8930" y="187523"/>
                </a:lnTo>
                <a:lnTo>
                  <a:pt x="8930" y="205382"/>
                </a:lnTo>
                <a:lnTo>
                  <a:pt x="8930" y="214312"/>
                </a:lnTo>
                <a:lnTo>
                  <a:pt x="8930" y="232171"/>
                </a:lnTo>
                <a:lnTo>
                  <a:pt x="17859" y="258960"/>
                </a:lnTo>
                <a:lnTo>
                  <a:pt x="17859" y="276820"/>
                </a:lnTo>
                <a:lnTo>
                  <a:pt x="17859" y="303608"/>
                </a:lnTo>
                <a:lnTo>
                  <a:pt x="17859" y="330398"/>
                </a:lnTo>
                <a:lnTo>
                  <a:pt x="26789" y="357187"/>
                </a:lnTo>
                <a:lnTo>
                  <a:pt x="26789" y="383976"/>
                </a:lnTo>
                <a:lnTo>
                  <a:pt x="26789" y="410765"/>
                </a:lnTo>
                <a:lnTo>
                  <a:pt x="26789" y="446483"/>
                </a:lnTo>
                <a:lnTo>
                  <a:pt x="35719" y="482202"/>
                </a:lnTo>
                <a:lnTo>
                  <a:pt x="35719" y="517921"/>
                </a:lnTo>
                <a:lnTo>
                  <a:pt x="44648" y="553640"/>
                </a:lnTo>
                <a:lnTo>
                  <a:pt x="44648" y="580429"/>
                </a:lnTo>
                <a:lnTo>
                  <a:pt x="53578" y="616148"/>
                </a:lnTo>
                <a:lnTo>
                  <a:pt x="62508" y="660796"/>
                </a:lnTo>
                <a:lnTo>
                  <a:pt x="62508" y="696515"/>
                </a:lnTo>
                <a:lnTo>
                  <a:pt x="71438" y="732233"/>
                </a:lnTo>
                <a:lnTo>
                  <a:pt x="71438" y="767952"/>
                </a:lnTo>
                <a:lnTo>
                  <a:pt x="80367" y="812601"/>
                </a:lnTo>
                <a:lnTo>
                  <a:pt x="89297" y="848319"/>
                </a:lnTo>
                <a:lnTo>
                  <a:pt x="89297" y="884038"/>
                </a:lnTo>
                <a:lnTo>
                  <a:pt x="98227" y="928687"/>
                </a:lnTo>
                <a:lnTo>
                  <a:pt x="98227" y="955476"/>
                </a:lnTo>
                <a:lnTo>
                  <a:pt x="107156" y="991194"/>
                </a:lnTo>
                <a:lnTo>
                  <a:pt x="107156" y="1026913"/>
                </a:lnTo>
                <a:lnTo>
                  <a:pt x="107156" y="1053702"/>
                </a:lnTo>
                <a:lnTo>
                  <a:pt x="116086" y="1089421"/>
                </a:lnTo>
                <a:lnTo>
                  <a:pt x="116086" y="1116210"/>
                </a:lnTo>
                <a:lnTo>
                  <a:pt x="116086" y="1142999"/>
                </a:lnTo>
                <a:lnTo>
                  <a:pt x="116086" y="1178718"/>
                </a:lnTo>
                <a:lnTo>
                  <a:pt x="116086" y="1205507"/>
                </a:lnTo>
                <a:lnTo>
                  <a:pt x="116086" y="1223366"/>
                </a:lnTo>
                <a:lnTo>
                  <a:pt x="116086" y="1250155"/>
                </a:lnTo>
                <a:lnTo>
                  <a:pt x="116086" y="1276944"/>
                </a:lnTo>
                <a:lnTo>
                  <a:pt x="116086" y="1294804"/>
                </a:lnTo>
                <a:lnTo>
                  <a:pt x="116086" y="1312663"/>
                </a:lnTo>
                <a:lnTo>
                  <a:pt x="107156" y="1330523"/>
                </a:lnTo>
                <a:lnTo>
                  <a:pt x="107156" y="1348382"/>
                </a:lnTo>
                <a:lnTo>
                  <a:pt x="107156" y="1366241"/>
                </a:lnTo>
                <a:lnTo>
                  <a:pt x="107156" y="1384101"/>
                </a:lnTo>
                <a:lnTo>
                  <a:pt x="98227" y="1393030"/>
                </a:lnTo>
                <a:lnTo>
                  <a:pt x="98227" y="1410890"/>
                </a:lnTo>
                <a:lnTo>
                  <a:pt x="98227" y="1419819"/>
                </a:lnTo>
                <a:lnTo>
                  <a:pt x="98227" y="1437679"/>
                </a:lnTo>
                <a:lnTo>
                  <a:pt x="98227" y="1446608"/>
                </a:lnTo>
                <a:lnTo>
                  <a:pt x="98227" y="1464468"/>
                </a:lnTo>
                <a:lnTo>
                  <a:pt x="98227" y="1473398"/>
                </a:lnTo>
                <a:lnTo>
                  <a:pt x="98227" y="1482327"/>
                </a:lnTo>
                <a:lnTo>
                  <a:pt x="98227" y="1491257"/>
                </a:lnTo>
                <a:lnTo>
                  <a:pt x="98227" y="1500187"/>
                </a:lnTo>
                <a:lnTo>
                  <a:pt x="98227" y="1509116"/>
                </a:lnTo>
                <a:lnTo>
                  <a:pt x="98227" y="1518046"/>
                </a:lnTo>
                <a:lnTo>
                  <a:pt x="89297" y="1526976"/>
                </a:lnTo>
                <a:lnTo>
                  <a:pt x="89297" y="1526976"/>
                </a:lnTo>
                <a:lnTo>
                  <a:pt x="89297" y="1535905"/>
                </a:lnTo>
                <a:lnTo>
                  <a:pt x="89297" y="1544835"/>
                </a:lnTo>
                <a:lnTo>
                  <a:pt x="80367" y="1553765"/>
                </a:lnTo>
                <a:lnTo>
                  <a:pt x="80367" y="1562694"/>
                </a:lnTo>
                <a:lnTo>
                  <a:pt x="71438" y="1562694"/>
                </a:lnTo>
                <a:lnTo>
                  <a:pt x="71438" y="1571624"/>
                </a:lnTo>
                <a:lnTo>
                  <a:pt x="71438" y="1571624"/>
                </a:lnTo>
                <a:lnTo>
                  <a:pt x="71438" y="1580554"/>
                </a:lnTo>
                <a:lnTo>
                  <a:pt x="71438" y="1589483"/>
                </a:lnTo>
                <a:lnTo>
                  <a:pt x="71438" y="1589483"/>
                </a:lnTo>
                <a:lnTo>
                  <a:pt x="71438" y="1589483"/>
                </a:lnTo>
                <a:lnTo>
                  <a:pt x="71438" y="1589483"/>
                </a:lnTo>
                <a:lnTo>
                  <a:pt x="71438" y="1589483"/>
                </a:lnTo>
                <a:lnTo>
                  <a:pt x="71438" y="1589483"/>
                </a:lnTo>
                <a:lnTo>
                  <a:pt x="71438" y="1589483"/>
                </a:lnTo>
                <a:lnTo>
                  <a:pt x="71438" y="1589483"/>
                </a:lnTo>
                <a:lnTo>
                  <a:pt x="71438" y="1589483"/>
                </a:lnTo>
                <a:lnTo>
                  <a:pt x="80367" y="1589483"/>
                </a:lnTo>
                <a:lnTo>
                  <a:pt x="89297" y="1589483"/>
                </a:lnTo>
                <a:lnTo>
                  <a:pt x="98227" y="1589483"/>
                </a:lnTo>
                <a:lnTo>
                  <a:pt x="107156" y="1580554"/>
                </a:lnTo>
                <a:lnTo>
                  <a:pt x="125016" y="1580554"/>
                </a:lnTo>
                <a:lnTo>
                  <a:pt x="142875" y="1571624"/>
                </a:lnTo>
                <a:lnTo>
                  <a:pt x="151805" y="1571624"/>
                </a:lnTo>
                <a:lnTo>
                  <a:pt x="178594" y="1571624"/>
                </a:lnTo>
                <a:lnTo>
                  <a:pt x="196453" y="1571624"/>
                </a:lnTo>
                <a:lnTo>
                  <a:pt x="214313" y="1562694"/>
                </a:lnTo>
                <a:lnTo>
                  <a:pt x="241102" y="1562694"/>
                </a:lnTo>
                <a:lnTo>
                  <a:pt x="267891" y="1562694"/>
                </a:lnTo>
                <a:lnTo>
                  <a:pt x="294680" y="1562694"/>
                </a:lnTo>
                <a:lnTo>
                  <a:pt x="321469" y="1562694"/>
                </a:lnTo>
                <a:lnTo>
                  <a:pt x="348258" y="1562694"/>
                </a:lnTo>
                <a:lnTo>
                  <a:pt x="383977" y="1553765"/>
                </a:lnTo>
                <a:lnTo>
                  <a:pt x="410766" y="1553765"/>
                </a:lnTo>
                <a:lnTo>
                  <a:pt x="437555" y="1553765"/>
                </a:lnTo>
                <a:lnTo>
                  <a:pt x="473273" y="1553765"/>
                </a:lnTo>
                <a:lnTo>
                  <a:pt x="500062" y="1553765"/>
                </a:lnTo>
                <a:lnTo>
                  <a:pt x="535781" y="1553765"/>
                </a:lnTo>
                <a:lnTo>
                  <a:pt x="562570" y="1553765"/>
                </a:lnTo>
                <a:lnTo>
                  <a:pt x="598289" y="1553765"/>
                </a:lnTo>
                <a:lnTo>
                  <a:pt x="634008" y="1553765"/>
                </a:lnTo>
                <a:lnTo>
                  <a:pt x="660797" y="1553765"/>
                </a:lnTo>
                <a:lnTo>
                  <a:pt x="696516" y="1553765"/>
                </a:lnTo>
                <a:lnTo>
                  <a:pt x="732234" y="1553765"/>
                </a:lnTo>
                <a:lnTo>
                  <a:pt x="767953" y="1553765"/>
                </a:lnTo>
                <a:lnTo>
                  <a:pt x="803672" y="1553765"/>
                </a:lnTo>
                <a:lnTo>
                  <a:pt x="839391" y="1544835"/>
                </a:lnTo>
                <a:lnTo>
                  <a:pt x="866180" y="1544835"/>
                </a:lnTo>
                <a:lnTo>
                  <a:pt x="901898" y="1544835"/>
                </a:lnTo>
                <a:lnTo>
                  <a:pt x="937617" y="1544835"/>
                </a:lnTo>
                <a:lnTo>
                  <a:pt x="964406" y="1544835"/>
                </a:lnTo>
                <a:lnTo>
                  <a:pt x="1000125" y="1544835"/>
                </a:lnTo>
                <a:lnTo>
                  <a:pt x="1035844" y="1544835"/>
                </a:lnTo>
                <a:lnTo>
                  <a:pt x="1071562" y="1544835"/>
                </a:lnTo>
                <a:lnTo>
                  <a:pt x="1098352" y="1544835"/>
                </a:lnTo>
                <a:lnTo>
                  <a:pt x="1134070" y="1544835"/>
                </a:lnTo>
                <a:lnTo>
                  <a:pt x="1169789" y="1544835"/>
                </a:lnTo>
                <a:lnTo>
                  <a:pt x="1196578" y="1544835"/>
                </a:lnTo>
                <a:lnTo>
                  <a:pt x="1232297" y="1544835"/>
                </a:lnTo>
                <a:lnTo>
                  <a:pt x="1259086" y="1544835"/>
                </a:lnTo>
                <a:lnTo>
                  <a:pt x="1294805" y="1553765"/>
                </a:lnTo>
                <a:lnTo>
                  <a:pt x="1321594" y="1553765"/>
                </a:lnTo>
                <a:lnTo>
                  <a:pt x="1348383" y="1553765"/>
                </a:lnTo>
                <a:lnTo>
                  <a:pt x="1375172" y="1553765"/>
                </a:lnTo>
                <a:lnTo>
                  <a:pt x="1401961" y="1553765"/>
                </a:lnTo>
                <a:lnTo>
                  <a:pt x="1428750" y="1553765"/>
                </a:lnTo>
                <a:lnTo>
                  <a:pt x="1455539" y="1553765"/>
                </a:lnTo>
                <a:lnTo>
                  <a:pt x="1491258" y="1553765"/>
                </a:lnTo>
                <a:lnTo>
                  <a:pt x="1518047" y="1544835"/>
                </a:lnTo>
                <a:lnTo>
                  <a:pt x="1544836" y="1553765"/>
                </a:lnTo>
                <a:lnTo>
                  <a:pt x="1571625" y="1553765"/>
                </a:lnTo>
                <a:lnTo>
                  <a:pt x="1598414" y="1544835"/>
                </a:lnTo>
                <a:lnTo>
                  <a:pt x="1625203" y="1553765"/>
                </a:lnTo>
                <a:lnTo>
                  <a:pt x="1651992" y="1553765"/>
                </a:lnTo>
                <a:lnTo>
                  <a:pt x="1678781" y="1553765"/>
                </a:lnTo>
                <a:lnTo>
                  <a:pt x="1705570" y="1553765"/>
                </a:lnTo>
                <a:lnTo>
                  <a:pt x="1732359" y="1553765"/>
                </a:lnTo>
                <a:lnTo>
                  <a:pt x="1759148" y="1553765"/>
                </a:lnTo>
                <a:lnTo>
                  <a:pt x="1785937" y="1553765"/>
                </a:lnTo>
                <a:lnTo>
                  <a:pt x="1803797" y="1553765"/>
                </a:lnTo>
                <a:lnTo>
                  <a:pt x="1830586" y="1553765"/>
                </a:lnTo>
                <a:lnTo>
                  <a:pt x="1857375" y="1553765"/>
                </a:lnTo>
                <a:lnTo>
                  <a:pt x="1884164" y="1553765"/>
                </a:lnTo>
                <a:lnTo>
                  <a:pt x="1902023" y="1553765"/>
                </a:lnTo>
                <a:lnTo>
                  <a:pt x="1928812" y="1553765"/>
                </a:lnTo>
                <a:lnTo>
                  <a:pt x="1946672" y="1553765"/>
                </a:lnTo>
                <a:lnTo>
                  <a:pt x="1964531" y="1553765"/>
                </a:lnTo>
                <a:lnTo>
                  <a:pt x="1982391" y="1553765"/>
                </a:lnTo>
                <a:lnTo>
                  <a:pt x="2000250" y="1553765"/>
                </a:lnTo>
                <a:lnTo>
                  <a:pt x="2018109" y="1544835"/>
                </a:lnTo>
                <a:lnTo>
                  <a:pt x="2027039" y="1544835"/>
                </a:lnTo>
                <a:lnTo>
                  <a:pt x="2044898" y="1544835"/>
                </a:lnTo>
                <a:lnTo>
                  <a:pt x="2053828" y="1544835"/>
                </a:lnTo>
                <a:lnTo>
                  <a:pt x="2062758" y="1544835"/>
                </a:lnTo>
                <a:lnTo>
                  <a:pt x="2071687" y="1535905"/>
                </a:lnTo>
                <a:lnTo>
                  <a:pt x="2080617" y="1535905"/>
                </a:lnTo>
                <a:lnTo>
                  <a:pt x="2089547" y="1526976"/>
                </a:lnTo>
                <a:lnTo>
                  <a:pt x="2098477" y="1526976"/>
                </a:lnTo>
                <a:lnTo>
                  <a:pt x="2107406" y="1518046"/>
                </a:lnTo>
                <a:lnTo>
                  <a:pt x="2107406" y="1518046"/>
                </a:lnTo>
                <a:lnTo>
                  <a:pt x="2116336" y="1509116"/>
                </a:lnTo>
                <a:lnTo>
                  <a:pt x="2116336" y="1500187"/>
                </a:lnTo>
                <a:lnTo>
                  <a:pt x="2125266" y="1491257"/>
                </a:lnTo>
                <a:lnTo>
                  <a:pt x="2125266" y="1473398"/>
                </a:lnTo>
                <a:lnTo>
                  <a:pt x="2125266" y="1464468"/>
                </a:lnTo>
                <a:lnTo>
                  <a:pt x="2125266" y="1446608"/>
                </a:lnTo>
                <a:lnTo>
                  <a:pt x="2125266" y="1428749"/>
                </a:lnTo>
                <a:lnTo>
                  <a:pt x="2125266" y="1410890"/>
                </a:lnTo>
                <a:lnTo>
                  <a:pt x="2125266" y="1384101"/>
                </a:lnTo>
                <a:lnTo>
                  <a:pt x="2125266" y="1366241"/>
                </a:lnTo>
                <a:lnTo>
                  <a:pt x="2116336" y="1339452"/>
                </a:lnTo>
                <a:lnTo>
                  <a:pt x="2116336" y="1303733"/>
                </a:lnTo>
                <a:lnTo>
                  <a:pt x="2116336" y="1276944"/>
                </a:lnTo>
                <a:lnTo>
                  <a:pt x="2107406" y="1250155"/>
                </a:lnTo>
                <a:lnTo>
                  <a:pt x="2107406" y="1214437"/>
                </a:lnTo>
                <a:lnTo>
                  <a:pt x="2098477" y="1178718"/>
                </a:lnTo>
                <a:lnTo>
                  <a:pt x="2089547" y="1142999"/>
                </a:lnTo>
                <a:lnTo>
                  <a:pt x="2080617" y="1107280"/>
                </a:lnTo>
                <a:lnTo>
                  <a:pt x="2071687" y="1071562"/>
                </a:lnTo>
                <a:lnTo>
                  <a:pt x="2062758" y="1035843"/>
                </a:lnTo>
                <a:lnTo>
                  <a:pt x="2053828" y="1000124"/>
                </a:lnTo>
                <a:lnTo>
                  <a:pt x="2044898" y="964405"/>
                </a:lnTo>
                <a:lnTo>
                  <a:pt x="2035969" y="928687"/>
                </a:lnTo>
                <a:lnTo>
                  <a:pt x="2018109" y="892968"/>
                </a:lnTo>
                <a:lnTo>
                  <a:pt x="2000250" y="857249"/>
                </a:lnTo>
                <a:lnTo>
                  <a:pt x="1991320" y="812601"/>
                </a:lnTo>
                <a:lnTo>
                  <a:pt x="1982391" y="776882"/>
                </a:lnTo>
                <a:lnTo>
                  <a:pt x="1973461" y="741163"/>
                </a:lnTo>
                <a:lnTo>
                  <a:pt x="1964531" y="705444"/>
                </a:lnTo>
                <a:lnTo>
                  <a:pt x="1964531" y="669726"/>
                </a:lnTo>
                <a:lnTo>
                  <a:pt x="1955602" y="634007"/>
                </a:lnTo>
                <a:lnTo>
                  <a:pt x="1946672" y="598288"/>
                </a:lnTo>
                <a:lnTo>
                  <a:pt x="1937742" y="562569"/>
                </a:lnTo>
                <a:lnTo>
                  <a:pt x="1937742" y="526851"/>
                </a:lnTo>
                <a:lnTo>
                  <a:pt x="1928812" y="500062"/>
                </a:lnTo>
                <a:lnTo>
                  <a:pt x="1928812" y="473273"/>
                </a:lnTo>
                <a:lnTo>
                  <a:pt x="1919883" y="437554"/>
                </a:lnTo>
                <a:lnTo>
                  <a:pt x="1919883" y="401835"/>
                </a:lnTo>
                <a:lnTo>
                  <a:pt x="1910953" y="375046"/>
                </a:lnTo>
                <a:lnTo>
                  <a:pt x="1910953" y="348257"/>
                </a:lnTo>
                <a:lnTo>
                  <a:pt x="1902023" y="321468"/>
                </a:lnTo>
                <a:lnTo>
                  <a:pt x="1893094" y="294679"/>
                </a:lnTo>
                <a:lnTo>
                  <a:pt x="1893094" y="267890"/>
                </a:lnTo>
                <a:lnTo>
                  <a:pt x="1884164" y="250031"/>
                </a:lnTo>
                <a:lnTo>
                  <a:pt x="1884164" y="223242"/>
                </a:lnTo>
                <a:lnTo>
                  <a:pt x="1875234" y="205382"/>
                </a:lnTo>
                <a:lnTo>
                  <a:pt x="1875234" y="178593"/>
                </a:lnTo>
                <a:lnTo>
                  <a:pt x="1866305" y="160734"/>
                </a:lnTo>
                <a:lnTo>
                  <a:pt x="1866305" y="142875"/>
                </a:lnTo>
                <a:lnTo>
                  <a:pt x="1866305" y="133945"/>
                </a:lnTo>
                <a:lnTo>
                  <a:pt x="1857375" y="116085"/>
                </a:lnTo>
                <a:lnTo>
                  <a:pt x="1857375" y="98226"/>
                </a:lnTo>
                <a:lnTo>
                  <a:pt x="1857375" y="89296"/>
                </a:lnTo>
                <a:lnTo>
                  <a:pt x="1848445" y="71437"/>
                </a:lnTo>
                <a:lnTo>
                  <a:pt x="1848445" y="62507"/>
                </a:lnTo>
                <a:lnTo>
                  <a:pt x="1839516" y="53578"/>
                </a:lnTo>
                <a:lnTo>
                  <a:pt x="1839516" y="44648"/>
                </a:lnTo>
                <a:lnTo>
                  <a:pt x="1830586" y="35718"/>
                </a:lnTo>
                <a:lnTo>
                  <a:pt x="1830586" y="26789"/>
                </a:lnTo>
                <a:lnTo>
                  <a:pt x="1821656" y="26789"/>
                </a:lnTo>
                <a:lnTo>
                  <a:pt x="1821656" y="17859"/>
                </a:lnTo>
                <a:lnTo>
                  <a:pt x="1812727" y="8929"/>
                </a:lnTo>
                <a:lnTo>
                  <a:pt x="1803797" y="8929"/>
                </a:lnTo>
                <a:lnTo>
                  <a:pt x="1794867" y="8929"/>
                </a:lnTo>
                <a:lnTo>
                  <a:pt x="1785937" y="0"/>
                </a:lnTo>
                <a:lnTo>
                  <a:pt x="1777008" y="0"/>
                </a:lnTo>
                <a:lnTo>
                  <a:pt x="1759148" y="0"/>
                </a:lnTo>
                <a:lnTo>
                  <a:pt x="1750219" y="0"/>
                </a:lnTo>
                <a:lnTo>
                  <a:pt x="1732359" y="0"/>
                </a:lnTo>
                <a:lnTo>
                  <a:pt x="1714500" y="0"/>
                </a:lnTo>
                <a:lnTo>
                  <a:pt x="1696641" y="0"/>
                </a:lnTo>
                <a:lnTo>
                  <a:pt x="1669852" y="0"/>
                </a:lnTo>
                <a:lnTo>
                  <a:pt x="1643062" y="0"/>
                </a:lnTo>
                <a:lnTo>
                  <a:pt x="1616273" y="0"/>
                </a:lnTo>
                <a:lnTo>
                  <a:pt x="1589484" y="0"/>
                </a:lnTo>
                <a:lnTo>
                  <a:pt x="1553766" y="8929"/>
                </a:lnTo>
                <a:lnTo>
                  <a:pt x="1518047" y="8929"/>
                </a:lnTo>
                <a:lnTo>
                  <a:pt x="1491258" y="8929"/>
                </a:lnTo>
                <a:lnTo>
                  <a:pt x="1455539" y="17859"/>
                </a:lnTo>
                <a:lnTo>
                  <a:pt x="1410891" y="17859"/>
                </a:lnTo>
                <a:lnTo>
                  <a:pt x="1375172" y="17859"/>
                </a:lnTo>
                <a:lnTo>
                  <a:pt x="1330523" y="17859"/>
                </a:lnTo>
                <a:lnTo>
                  <a:pt x="1294805" y="26789"/>
                </a:lnTo>
                <a:lnTo>
                  <a:pt x="1250156" y="26789"/>
                </a:lnTo>
                <a:lnTo>
                  <a:pt x="1205508" y="35718"/>
                </a:lnTo>
                <a:lnTo>
                  <a:pt x="1160859" y="35718"/>
                </a:lnTo>
                <a:lnTo>
                  <a:pt x="1116211" y="44648"/>
                </a:lnTo>
                <a:lnTo>
                  <a:pt x="1071562" y="44648"/>
                </a:lnTo>
                <a:lnTo>
                  <a:pt x="1026914" y="44648"/>
                </a:lnTo>
                <a:lnTo>
                  <a:pt x="982266" y="53578"/>
                </a:lnTo>
                <a:lnTo>
                  <a:pt x="946547" y="53578"/>
                </a:lnTo>
                <a:lnTo>
                  <a:pt x="901898" y="53578"/>
                </a:lnTo>
                <a:lnTo>
                  <a:pt x="857250" y="53578"/>
                </a:lnTo>
                <a:lnTo>
                  <a:pt x="812602" y="62507"/>
                </a:lnTo>
                <a:lnTo>
                  <a:pt x="776883" y="62507"/>
                </a:lnTo>
                <a:lnTo>
                  <a:pt x="732234" y="62507"/>
                </a:lnTo>
                <a:lnTo>
                  <a:pt x="687586" y="71437"/>
                </a:lnTo>
                <a:lnTo>
                  <a:pt x="642937" y="71437"/>
                </a:lnTo>
                <a:lnTo>
                  <a:pt x="607219" y="80367"/>
                </a:lnTo>
                <a:lnTo>
                  <a:pt x="571500" y="80367"/>
                </a:lnTo>
                <a:lnTo>
                  <a:pt x="535781" y="89296"/>
                </a:lnTo>
                <a:lnTo>
                  <a:pt x="500062" y="89296"/>
                </a:lnTo>
                <a:lnTo>
                  <a:pt x="464344" y="89296"/>
                </a:lnTo>
                <a:lnTo>
                  <a:pt x="428625" y="98226"/>
                </a:lnTo>
                <a:lnTo>
                  <a:pt x="392906" y="98226"/>
                </a:lnTo>
                <a:lnTo>
                  <a:pt x="366117" y="98226"/>
                </a:lnTo>
                <a:lnTo>
                  <a:pt x="339328" y="98226"/>
                </a:lnTo>
                <a:lnTo>
                  <a:pt x="303609" y="107156"/>
                </a:lnTo>
                <a:lnTo>
                  <a:pt x="276820" y="107156"/>
                </a:lnTo>
                <a:lnTo>
                  <a:pt x="241102" y="116085"/>
                </a:lnTo>
                <a:lnTo>
                  <a:pt x="214313" y="116085"/>
                </a:lnTo>
                <a:lnTo>
                  <a:pt x="187523" y="125015"/>
                </a:lnTo>
                <a:lnTo>
                  <a:pt x="169664" y="125015"/>
                </a:lnTo>
                <a:lnTo>
                  <a:pt x="142875" y="125015"/>
                </a:lnTo>
                <a:lnTo>
                  <a:pt x="116086" y="125015"/>
                </a:lnTo>
                <a:lnTo>
                  <a:pt x="98227" y="133945"/>
                </a:lnTo>
                <a:lnTo>
                  <a:pt x="71438" y="133945"/>
                </a:lnTo>
                <a:lnTo>
                  <a:pt x="53578" y="133945"/>
                </a:lnTo>
                <a:lnTo>
                  <a:pt x="26789" y="142875"/>
                </a:lnTo>
                <a:lnTo>
                  <a:pt x="8930" y="142875"/>
                </a:lnTo>
                <a:lnTo>
                  <a:pt x="0" y="142875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428750" y="2223492"/>
            <a:ext cx="187524" cy="250032"/>
          </a:xfrm>
          <a:custGeom>
            <a:avLst/>
            <a:gdLst/>
            <a:ahLst/>
            <a:cxnLst/>
            <a:rect l="0" t="0" r="0" b="0"/>
            <a:pathLst>
              <a:path w="187524" h="250032">
                <a:moveTo>
                  <a:pt x="0" y="44648"/>
                </a:moveTo>
                <a:lnTo>
                  <a:pt x="0" y="44648"/>
                </a:lnTo>
                <a:lnTo>
                  <a:pt x="0" y="44648"/>
                </a:lnTo>
                <a:lnTo>
                  <a:pt x="0" y="35719"/>
                </a:lnTo>
                <a:lnTo>
                  <a:pt x="8930" y="26789"/>
                </a:lnTo>
                <a:lnTo>
                  <a:pt x="26789" y="17859"/>
                </a:lnTo>
                <a:lnTo>
                  <a:pt x="44648" y="8930"/>
                </a:lnTo>
                <a:lnTo>
                  <a:pt x="62508" y="0"/>
                </a:lnTo>
                <a:lnTo>
                  <a:pt x="89297" y="0"/>
                </a:lnTo>
                <a:lnTo>
                  <a:pt x="107156" y="0"/>
                </a:lnTo>
                <a:lnTo>
                  <a:pt x="133945" y="8930"/>
                </a:lnTo>
                <a:lnTo>
                  <a:pt x="151805" y="8930"/>
                </a:lnTo>
                <a:lnTo>
                  <a:pt x="160734" y="26789"/>
                </a:lnTo>
                <a:lnTo>
                  <a:pt x="169664" y="35719"/>
                </a:lnTo>
                <a:lnTo>
                  <a:pt x="169664" y="53578"/>
                </a:lnTo>
                <a:lnTo>
                  <a:pt x="160734" y="71437"/>
                </a:lnTo>
                <a:lnTo>
                  <a:pt x="151805" y="98227"/>
                </a:lnTo>
                <a:lnTo>
                  <a:pt x="133945" y="125016"/>
                </a:lnTo>
                <a:lnTo>
                  <a:pt x="116086" y="151805"/>
                </a:lnTo>
                <a:lnTo>
                  <a:pt x="98227" y="178594"/>
                </a:lnTo>
                <a:lnTo>
                  <a:pt x="89297" y="196453"/>
                </a:lnTo>
                <a:lnTo>
                  <a:pt x="80367" y="214312"/>
                </a:lnTo>
                <a:lnTo>
                  <a:pt x="80367" y="223242"/>
                </a:lnTo>
                <a:lnTo>
                  <a:pt x="80367" y="232172"/>
                </a:lnTo>
                <a:lnTo>
                  <a:pt x="89297" y="241102"/>
                </a:lnTo>
                <a:lnTo>
                  <a:pt x="98227" y="241102"/>
                </a:lnTo>
                <a:lnTo>
                  <a:pt x="107156" y="241102"/>
                </a:lnTo>
                <a:lnTo>
                  <a:pt x="125016" y="250031"/>
                </a:lnTo>
                <a:lnTo>
                  <a:pt x="133945" y="241102"/>
                </a:lnTo>
                <a:lnTo>
                  <a:pt x="160734" y="241102"/>
                </a:lnTo>
                <a:lnTo>
                  <a:pt x="169664" y="241102"/>
                </a:lnTo>
                <a:lnTo>
                  <a:pt x="178594" y="241102"/>
                </a:lnTo>
                <a:lnTo>
                  <a:pt x="187523" y="232172"/>
                </a:lnTo>
                <a:lnTo>
                  <a:pt x="187523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660922" y="2312789"/>
            <a:ext cx="187524" cy="98227"/>
          </a:xfrm>
          <a:custGeom>
            <a:avLst/>
            <a:gdLst/>
            <a:ahLst/>
            <a:cxnLst/>
            <a:rect l="0" t="0" r="0" b="0"/>
            <a:pathLst>
              <a:path w="187524" h="9822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8930"/>
                </a:lnTo>
                <a:lnTo>
                  <a:pt x="26789" y="8930"/>
                </a:lnTo>
                <a:lnTo>
                  <a:pt x="44648" y="17859"/>
                </a:lnTo>
                <a:lnTo>
                  <a:pt x="62508" y="26789"/>
                </a:lnTo>
                <a:lnTo>
                  <a:pt x="71437" y="44648"/>
                </a:lnTo>
                <a:lnTo>
                  <a:pt x="89297" y="53578"/>
                </a:lnTo>
                <a:lnTo>
                  <a:pt x="107156" y="71437"/>
                </a:lnTo>
                <a:lnTo>
                  <a:pt x="125016" y="80367"/>
                </a:lnTo>
                <a:lnTo>
                  <a:pt x="133945" y="89297"/>
                </a:lnTo>
                <a:lnTo>
                  <a:pt x="151805" y="98226"/>
                </a:lnTo>
                <a:lnTo>
                  <a:pt x="160734" y="98226"/>
                </a:lnTo>
                <a:lnTo>
                  <a:pt x="169664" y="98226"/>
                </a:lnTo>
                <a:lnTo>
                  <a:pt x="178594" y="98226"/>
                </a:lnTo>
                <a:lnTo>
                  <a:pt x="178594" y="98226"/>
                </a:lnTo>
                <a:lnTo>
                  <a:pt x="187523" y="98226"/>
                </a:lnTo>
                <a:lnTo>
                  <a:pt x="187523" y="982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669852" y="2312789"/>
            <a:ext cx="151805" cy="133946"/>
          </a:xfrm>
          <a:custGeom>
            <a:avLst/>
            <a:gdLst/>
            <a:ahLst/>
            <a:cxnLst/>
            <a:rect l="0" t="0" r="0" b="0"/>
            <a:pathLst>
              <a:path w="151805" h="133946">
                <a:moveTo>
                  <a:pt x="151804" y="0"/>
                </a:moveTo>
                <a:lnTo>
                  <a:pt x="151804" y="0"/>
                </a:lnTo>
                <a:lnTo>
                  <a:pt x="142875" y="0"/>
                </a:lnTo>
                <a:lnTo>
                  <a:pt x="133945" y="0"/>
                </a:lnTo>
                <a:lnTo>
                  <a:pt x="125015" y="8930"/>
                </a:lnTo>
                <a:lnTo>
                  <a:pt x="116086" y="17859"/>
                </a:lnTo>
                <a:lnTo>
                  <a:pt x="89296" y="35719"/>
                </a:lnTo>
                <a:lnTo>
                  <a:pt x="71437" y="53578"/>
                </a:lnTo>
                <a:lnTo>
                  <a:pt x="53578" y="71437"/>
                </a:lnTo>
                <a:lnTo>
                  <a:pt x="35718" y="89297"/>
                </a:lnTo>
                <a:lnTo>
                  <a:pt x="17859" y="98226"/>
                </a:lnTo>
                <a:lnTo>
                  <a:pt x="8929" y="116086"/>
                </a:lnTo>
                <a:lnTo>
                  <a:pt x="0" y="125015"/>
                </a:lnTo>
                <a:lnTo>
                  <a:pt x="0" y="133945"/>
                </a:lnTo>
                <a:lnTo>
                  <a:pt x="0" y="133945"/>
                </a:lnTo>
                <a:lnTo>
                  <a:pt x="0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955602" y="2277070"/>
            <a:ext cx="17860" cy="151806"/>
          </a:xfrm>
          <a:custGeom>
            <a:avLst/>
            <a:gdLst/>
            <a:ahLst/>
            <a:cxnLst/>
            <a:rect l="0" t="0" r="0" b="0"/>
            <a:pathLst>
              <a:path w="17860" h="15180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44649"/>
                </a:lnTo>
                <a:lnTo>
                  <a:pt x="0" y="53578"/>
                </a:lnTo>
                <a:lnTo>
                  <a:pt x="0" y="71438"/>
                </a:lnTo>
                <a:lnTo>
                  <a:pt x="0" y="89297"/>
                </a:lnTo>
                <a:lnTo>
                  <a:pt x="0" y="107156"/>
                </a:lnTo>
                <a:lnTo>
                  <a:pt x="8929" y="125016"/>
                </a:lnTo>
                <a:lnTo>
                  <a:pt x="8929" y="133945"/>
                </a:lnTo>
                <a:lnTo>
                  <a:pt x="8929" y="142875"/>
                </a:lnTo>
                <a:lnTo>
                  <a:pt x="17859" y="151805"/>
                </a:lnTo>
                <a:lnTo>
                  <a:pt x="17859" y="151805"/>
                </a:lnTo>
                <a:lnTo>
                  <a:pt x="17859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875234" y="2366367"/>
            <a:ext cx="125017" cy="26790"/>
          </a:xfrm>
          <a:custGeom>
            <a:avLst/>
            <a:gdLst/>
            <a:ahLst/>
            <a:cxnLst/>
            <a:rect l="0" t="0" r="0" b="0"/>
            <a:pathLst>
              <a:path w="125017" h="26790">
                <a:moveTo>
                  <a:pt x="0" y="26789"/>
                </a:move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26789" y="17859"/>
                </a:lnTo>
                <a:lnTo>
                  <a:pt x="44649" y="8930"/>
                </a:lnTo>
                <a:lnTo>
                  <a:pt x="62508" y="8930"/>
                </a:lnTo>
                <a:lnTo>
                  <a:pt x="80368" y="8930"/>
                </a:lnTo>
                <a:lnTo>
                  <a:pt x="98227" y="8930"/>
                </a:lnTo>
                <a:lnTo>
                  <a:pt x="116086" y="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089547" y="2178844"/>
            <a:ext cx="205384" cy="205383"/>
          </a:xfrm>
          <a:custGeom>
            <a:avLst/>
            <a:gdLst/>
            <a:ahLst/>
            <a:cxnLst/>
            <a:rect l="0" t="0" r="0" b="0"/>
            <a:pathLst>
              <a:path w="205384" h="205383">
                <a:moveTo>
                  <a:pt x="0" y="26789"/>
                </a:moveTo>
                <a:lnTo>
                  <a:pt x="0" y="26789"/>
                </a:lnTo>
                <a:lnTo>
                  <a:pt x="8930" y="17859"/>
                </a:lnTo>
                <a:lnTo>
                  <a:pt x="17859" y="17859"/>
                </a:lnTo>
                <a:lnTo>
                  <a:pt x="26789" y="8929"/>
                </a:lnTo>
                <a:lnTo>
                  <a:pt x="35719" y="8929"/>
                </a:lnTo>
                <a:lnTo>
                  <a:pt x="53578" y="0"/>
                </a:lnTo>
                <a:lnTo>
                  <a:pt x="71437" y="0"/>
                </a:lnTo>
                <a:lnTo>
                  <a:pt x="80367" y="0"/>
                </a:lnTo>
                <a:lnTo>
                  <a:pt x="98226" y="0"/>
                </a:lnTo>
                <a:lnTo>
                  <a:pt x="107156" y="8929"/>
                </a:lnTo>
                <a:lnTo>
                  <a:pt x="107156" y="17859"/>
                </a:lnTo>
                <a:lnTo>
                  <a:pt x="116086" y="26789"/>
                </a:lnTo>
                <a:lnTo>
                  <a:pt x="116086" y="44648"/>
                </a:lnTo>
                <a:lnTo>
                  <a:pt x="107156" y="62507"/>
                </a:lnTo>
                <a:lnTo>
                  <a:pt x="107156" y="80367"/>
                </a:lnTo>
                <a:lnTo>
                  <a:pt x="98226" y="107156"/>
                </a:lnTo>
                <a:lnTo>
                  <a:pt x="89297" y="125015"/>
                </a:lnTo>
                <a:lnTo>
                  <a:pt x="80367" y="151804"/>
                </a:lnTo>
                <a:lnTo>
                  <a:pt x="71437" y="169664"/>
                </a:lnTo>
                <a:lnTo>
                  <a:pt x="71437" y="178593"/>
                </a:lnTo>
                <a:lnTo>
                  <a:pt x="80367" y="187523"/>
                </a:lnTo>
                <a:lnTo>
                  <a:pt x="80367" y="196453"/>
                </a:lnTo>
                <a:lnTo>
                  <a:pt x="89297" y="196453"/>
                </a:lnTo>
                <a:lnTo>
                  <a:pt x="98226" y="205382"/>
                </a:lnTo>
                <a:lnTo>
                  <a:pt x="116086" y="205382"/>
                </a:lnTo>
                <a:lnTo>
                  <a:pt x="133945" y="196453"/>
                </a:lnTo>
                <a:lnTo>
                  <a:pt x="151805" y="196453"/>
                </a:lnTo>
                <a:lnTo>
                  <a:pt x="160734" y="196453"/>
                </a:lnTo>
                <a:lnTo>
                  <a:pt x="178594" y="187523"/>
                </a:lnTo>
                <a:lnTo>
                  <a:pt x="187523" y="187523"/>
                </a:lnTo>
                <a:lnTo>
                  <a:pt x="196453" y="187523"/>
                </a:lnTo>
                <a:lnTo>
                  <a:pt x="205383" y="187523"/>
                </a:lnTo>
                <a:lnTo>
                  <a:pt x="205383" y="187523"/>
                </a:lnTo>
                <a:lnTo>
                  <a:pt x="205383" y="1875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098602" y="3071812"/>
            <a:ext cx="285751" cy="205384"/>
          </a:xfrm>
          <a:custGeom>
            <a:avLst/>
            <a:gdLst/>
            <a:ahLst/>
            <a:cxnLst/>
            <a:rect l="0" t="0" r="0" b="0"/>
            <a:pathLst>
              <a:path w="285751" h="205384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17859" y="8930"/>
                </a:lnTo>
                <a:lnTo>
                  <a:pt x="26789" y="17859"/>
                </a:lnTo>
                <a:lnTo>
                  <a:pt x="44648" y="26789"/>
                </a:lnTo>
                <a:lnTo>
                  <a:pt x="62507" y="44649"/>
                </a:lnTo>
                <a:lnTo>
                  <a:pt x="80367" y="53578"/>
                </a:lnTo>
                <a:lnTo>
                  <a:pt x="107156" y="71438"/>
                </a:lnTo>
                <a:lnTo>
                  <a:pt x="125015" y="89297"/>
                </a:lnTo>
                <a:lnTo>
                  <a:pt x="142875" y="107156"/>
                </a:lnTo>
                <a:lnTo>
                  <a:pt x="169664" y="133945"/>
                </a:lnTo>
                <a:lnTo>
                  <a:pt x="187523" y="151805"/>
                </a:lnTo>
                <a:lnTo>
                  <a:pt x="205382" y="169664"/>
                </a:lnTo>
                <a:lnTo>
                  <a:pt x="223242" y="178594"/>
                </a:lnTo>
                <a:lnTo>
                  <a:pt x="241101" y="196453"/>
                </a:lnTo>
                <a:lnTo>
                  <a:pt x="250031" y="196453"/>
                </a:lnTo>
                <a:lnTo>
                  <a:pt x="267890" y="205383"/>
                </a:lnTo>
                <a:lnTo>
                  <a:pt x="276820" y="205383"/>
                </a:lnTo>
                <a:lnTo>
                  <a:pt x="285750" y="205383"/>
                </a:lnTo>
                <a:lnTo>
                  <a:pt x="285750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170039" y="3071812"/>
            <a:ext cx="151806" cy="205384"/>
          </a:xfrm>
          <a:custGeom>
            <a:avLst/>
            <a:gdLst/>
            <a:ahLst/>
            <a:cxnLst/>
            <a:rect l="0" t="0" r="0" b="0"/>
            <a:pathLst>
              <a:path w="151806" h="205384">
                <a:moveTo>
                  <a:pt x="151805" y="0"/>
                </a:moveTo>
                <a:lnTo>
                  <a:pt x="151805" y="0"/>
                </a:lnTo>
                <a:lnTo>
                  <a:pt x="151805" y="0"/>
                </a:lnTo>
                <a:lnTo>
                  <a:pt x="142875" y="8930"/>
                </a:lnTo>
                <a:lnTo>
                  <a:pt x="142875" y="8930"/>
                </a:lnTo>
                <a:lnTo>
                  <a:pt x="125016" y="26789"/>
                </a:lnTo>
                <a:lnTo>
                  <a:pt x="116086" y="44649"/>
                </a:lnTo>
                <a:lnTo>
                  <a:pt x="98227" y="71438"/>
                </a:lnTo>
                <a:lnTo>
                  <a:pt x="80367" y="89297"/>
                </a:lnTo>
                <a:lnTo>
                  <a:pt x="53578" y="116086"/>
                </a:lnTo>
                <a:lnTo>
                  <a:pt x="35719" y="142875"/>
                </a:lnTo>
                <a:lnTo>
                  <a:pt x="26789" y="160734"/>
                </a:lnTo>
                <a:lnTo>
                  <a:pt x="8930" y="178594"/>
                </a:lnTo>
                <a:lnTo>
                  <a:pt x="0" y="187524"/>
                </a:lnTo>
                <a:lnTo>
                  <a:pt x="0" y="196453"/>
                </a:lnTo>
                <a:lnTo>
                  <a:pt x="0" y="205383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509367" y="3071812"/>
            <a:ext cx="17861" cy="169665"/>
          </a:xfrm>
          <a:custGeom>
            <a:avLst/>
            <a:gdLst/>
            <a:ahLst/>
            <a:cxnLst/>
            <a:rect l="0" t="0" r="0" b="0"/>
            <a:pathLst>
              <a:path w="17861" h="16966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44649"/>
                </a:lnTo>
                <a:lnTo>
                  <a:pt x="8930" y="62508"/>
                </a:lnTo>
                <a:lnTo>
                  <a:pt x="8930" y="80367"/>
                </a:lnTo>
                <a:lnTo>
                  <a:pt x="8930" y="98227"/>
                </a:lnTo>
                <a:lnTo>
                  <a:pt x="8930" y="116086"/>
                </a:lnTo>
                <a:lnTo>
                  <a:pt x="8930" y="133945"/>
                </a:lnTo>
                <a:lnTo>
                  <a:pt x="17860" y="142875"/>
                </a:lnTo>
                <a:lnTo>
                  <a:pt x="17860" y="151805"/>
                </a:lnTo>
                <a:lnTo>
                  <a:pt x="17860" y="160734"/>
                </a:lnTo>
                <a:lnTo>
                  <a:pt x="17860" y="160734"/>
                </a:lnTo>
                <a:lnTo>
                  <a:pt x="17860" y="169664"/>
                </a:lnTo>
                <a:lnTo>
                  <a:pt x="17860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437930" y="3161109"/>
            <a:ext cx="151805" cy="17860"/>
          </a:xfrm>
          <a:custGeom>
            <a:avLst/>
            <a:gdLst/>
            <a:ahLst/>
            <a:cxnLst/>
            <a:rect l="0" t="0" r="0" b="0"/>
            <a:pathLst>
              <a:path w="151805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35718" y="8930"/>
                </a:lnTo>
                <a:lnTo>
                  <a:pt x="62508" y="8930"/>
                </a:lnTo>
                <a:lnTo>
                  <a:pt x="80367" y="0"/>
                </a:lnTo>
                <a:lnTo>
                  <a:pt x="107156" y="0"/>
                </a:lnTo>
                <a:lnTo>
                  <a:pt x="125015" y="0"/>
                </a:lnTo>
                <a:lnTo>
                  <a:pt x="142875" y="0"/>
                </a:lnTo>
                <a:lnTo>
                  <a:pt x="151804" y="0"/>
                </a:lnTo>
                <a:lnTo>
                  <a:pt x="15180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696891" y="3036093"/>
            <a:ext cx="250032" cy="232173"/>
          </a:xfrm>
          <a:custGeom>
            <a:avLst/>
            <a:gdLst/>
            <a:ahLst/>
            <a:cxnLst/>
            <a:rect l="0" t="0" r="0" b="0"/>
            <a:pathLst>
              <a:path w="250032" h="232173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8929" y="26789"/>
                </a:lnTo>
                <a:lnTo>
                  <a:pt x="17859" y="26789"/>
                </a:lnTo>
                <a:lnTo>
                  <a:pt x="26789" y="17860"/>
                </a:lnTo>
                <a:lnTo>
                  <a:pt x="35718" y="8930"/>
                </a:lnTo>
                <a:lnTo>
                  <a:pt x="53578" y="0"/>
                </a:lnTo>
                <a:lnTo>
                  <a:pt x="71437" y="0"/>
                </a:lnTo>
                <a:lnTo>
                  <a:pt x="98226" y="0"/>
                </a:lnTo>
                <a:lnTo>
                  <a:pt x="116086" y="0"/>
                </a:lnTo>
                <a:lnTo>
                  <a:pt x="133945" y="8930"/>
                </a:lnTo>
                <a:lnTo>
                  <a:pt x="142875" y="8930"/>
                </a:lnTo>
                <a:lnTo>
                  <a:pt x="151804" y="17860"/>
                </a:lnTo>
                <a:lnTo>
                  <a:pt x="160734" y="26789"/>
                </a:lnTo>
                <a:lnTo>
                  <a:pt x="160734" y="44649"/>
                </a:lnTo>
                <a:lnTo>
                  <a:pt x="160734" y="62508"/>
                </a:lnTo>
                <a:lnTo>
                  <a:pt x="151804" y="71438"/>
                </a:lnTo>
                <a:lnTo>
                  <a:pt x="142875" y="89297"/>
                </a:lnTo>
                <a:lnTo>
                  <a:pt x="125015" y="98227"/>
                </a:lnTo>
                <a:lnTo>
                  <a:pt x="125015" y="98227"/>
                </a:lnTo>
                <a:lnTo>
                  <a:pt x="116086" y="98227"/>
                </a:lnTo>
                <a:lnTo>
                  <a:pt x="116086" y="107157"/>
                </a:lnTo>
                <a:lnTo>
                  <a:pt x="116086" y="107157"/>
                </a:lnTo>
                <a:lnTo>
                  <a:pt x="125015" y="107157"/>
                </a:lnTo>
                <a:lnTo>
                  <a:pt x="133945" y="116086"/>
                </a:lnTo>
                <a:lnTo>
                  <a:pt x="160734" y="116086"/>
                </a:lnTo>
                <a:lnTo>
                  <a:pt x="178593" y="125016"/>
                </a:lnTo>
                <a:lnTo>
                  <a:pt x="196453" y="125016"/>
                </a:lnTo>
                <a:lnTo>
                  <a:pt x="214312" y="133946"/>
                </a:lnTo>
                <a:lnTo>
                  <a:pt x="232172" y="151805"/>
                </a:lnTo>
                <a:lnTo>
                  <a:pt x="241101" y="160735"/>
                </a:lnTo>
                <a:lnTo>
                  <a:pt x="250031" y="178594"/>
                </a:lnTo>
                <a:lnTo>
                  <a:pt x="250031" y="187524"/>
                </a:lnTo>
                <a:lnTo>
                  <a:pt x="250031" y="196453"/>
                </a:lnTo>
                <a:lnTo>
                  <a:pt x="241101" y="205383"/>
                </a:lnTo>
                <a:lnTo>
                  <a:pt x="223242" y="214313"/>
                </a:lnTo>
                <a:lnTo>
                  <a:pt x="205382" y="223243"/>
                </a:lnTo>
                <a:lnTo>
                  <a:pt x="178593" y="232172"/>
                </a:lnTo>
                <a:lnTo>
                  <a:pt x="151804" y="232172"/>
                </a:lnTo>
                <a:lnTo>
                  <a:pt x="125015" y="223243"/>
                </a:lnTo>
                <a:lnTo>
                  <a:pt x="98226" y="223243"/>
                </a:lnTo>
                <a:lnTo>
                  <a:pt x="80367" y="214313"/>
                </a:lnTo>
                <a:lnTo>
                  <a:pt x="71437" y="214313"/>
                </a:lnTo>
                <a:lnTo>
                  <a:pt x="71437" y="2143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589484" y="2911078"/>
            <a:ext cx="803673" cy="598290"/>
          </a:xfrm>
          <a:custGeom>
            <a:avLst/>
            <a:gdLst/>
            <a:ahLst/>
            <a:cxnLst/>
            <a:rect l="0" t="0" r="0" b="0"/>
            <a:pathLst>
              <a:path w="803673" h="598290">
                <a:moveTo>
                  <a:pt x="8930" y="44648"/>
                </a:moveTo>
                <a:lnTo>
                  <a:pt x="893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71437"/>
                </a:lnTo>
                <a:lnTo>
                  <a:pt x="8930" y="89297"/>
                </a:lnTo>
                <a:lnTo>
                  <a:pt x="8930" y="98226"/>
                </a:lnTo>
                <a:lnTo>
                  <a:pt x="17860" y="125015"/>
                </a:lnTo>
                <a:lnTo>
                  <a:pt x="17860" y="142875"/>
                </a:lnTo>
                <a:lnTo>
                  <a:pt x="17860" y="169664"/>
                </a:lnTo>
                <a:lnTo>
                  <a:pt x="8930" y="205383"/>
                </a:lnTo>
                <a:lnTo>
                  <a:pt x="8930" y="232172"/>
                </a:lnTo>
                <a:lnTo>
                  <a:pt x="8930" y="267890"/>
                </a:lnTo>
                <a:lnTo>
                  <a:pt x="8930" y="294679"/>
                </a:lnTo>
                <a:lnTo>
                  <a:pt x="8930" y="330398"/>
                </a:lnTo>
                <a:lnTo>
                  <a:pt x="8930" y="366117"/>
                </a:lnTo>
                <a:lnTo>
                  <a:pt x="8930" y="392906"/>
                </a:lnTo>
                <a:lnTo>
                  <a:pt x="0" y="419695"/>
                </a:lnTo>
                <a:lnTo>
                  <a:pt x="0" y="455414"/>
                </a:lnTo>
                <a:lnTo>
                  <a:pt x="0" y="482203"/>
                </a:lnTo>
                <a:lnTo>
                  <a:pt x="0" y="500062"/>
                </a:lnTo>
                <a:lnTo>
                  <a:pt x="0" y="526851"/>
                </a:lnTo>
                <a:lnTo>
                  <a:pt x="0" y="544711"/>
                </a:lnTo>
                <a:lnTo>
                  <a:pt x="0" y="553640"/>
                </a:lnTo>
                <a:lnTo>
                  <a:pt x="0" y="571500"/>
                </a:lnTo>
                <a:lnTo>
                  <a:pt x="0" y="571500"/>
                </a:lnTo>
                <a:lnTo>
                  <a:pt x="0" y="580429"/>
                </a:lnTo>
                <a:lnTo>
                  <a:pt x="0" y="589359"/>
                </a:lnTo>
                <a:lnTo>
                  <a:pt x="8930" y="589359"/>
                </a:lnTo>
                <a:lnTo>
                  <a:pt x="17860" y="589359"/>
                </a:lnTo>
                <a:lnTo>
                  <a:pt x="26789" y="598289"/>
                </a:lnTo>
                <a:lnTo>
                  <a:pt x="35719" y="598289"/>
                </a:lnTo>
                <a:lnTo>
                  <a:pt x="53579" y="598289"/>
                </a:lnTo>
                <a:lnTo>
                  <a:pt x="71438" y="598289"/>
                </a:lnTo>
                <a:lnTo>
                  <a:pt x="89297" y="598289"/>
                </a:lnTo>
                <a:lnTo>
                  <a:pt x="116086" y="589359"/>
                </a:lnTo>
                <a:lnTo>
                  <a:pt x="142875" y="589359"/>
                </a:lnTo>
                <a:lnTo>
                  <a:pt x="178594" y="589359"/>
                </a:lnTo>
                <a:lnTo>
                  <a:pt x="214313" y="589359"/>
                </a:lnTo>
                <a:lnTo>
                  <a:pt x="250032" y="589359"/>
                </a:lnTo>
                <a:lnTo>
                  <a:pt x="276821" y="589359"/>
                </a:lnTo>
                <a:lnTo>
                  <a:pt x="321469" y="589359"/>
                </a:lnTo>
                <a:lnTo>
                  <a:pt x="357188" y="589359"/>
                </a:lnTo>
                <a:lnTo>
                  <a:pt x="392907" y="589359"/>
                </a:lnTo>
                <a:lnTo>
                  <a:pt x="428625" y="589359"/>
                </a:lnTo>
                <a:lnTo>
                  <a:pt x="464344" y="598289"/>
                </a:lnTo>
                <a:lnTo>
                  <a:pt x="500063" y="598289"/>
                </a:lnTo>
                <a:lnTo>
                  <a:pt x="535782" y="598289"/>
                </a:lnTo>
                <a:lnTo>
                  <a:pt x="571500" y="598289"/>
                </a:lnTo>
                <a:lnTo>
                  <a:pt x="598289" y="598289"/>
                </a:lnTo>
                <a:lnTo>
                  <a:pt x="634008" y="598289"/>
                </a:lnTo>
                <a:lnTo>
                  <a:pt x="660797" y="598289"/>
                </a:lnTo>
                <a:lnTo>
                  <a:pt x="687586" y="598289"/>
                </a:lnTo>
                <a:lnTo>
                  <a:pt x="714375" y="598289"/>
                </a:lnTo>
                <a:lnTo>
                  <a:pt x="732235" y="598289"/>
                </a:lnTo>
                <a:lnTo>
                  <a:pt x="750094" y="598289"/>
                </a:lnTo>
                <a:lnTo>
                  <a:pt x="767954" y="598289"/>
                </a:lnTo>
                <a:lnTo>
                  <a:pt x="776883" y="589359"/>
                </a:lnTo>
                <a:lnTo>
                  <a:pt x="794743" y="589359"/>
                </a:lnTo>
                <a:lnTo>
                  <a:pt x="794743" y="589359"/>
                </a:lnTo>
                <a:lnTo>
                  <a:pt x="803672" y="589359"/>
                </a:lnTo>
                <a:lnTo>
                  <a:pt x="803672" y="580429"/>
                </a:lnTo>
                <a:lnTo>
                  <a:pt x="803672" y="580429"/>
                </a:lnTo>
                <a:lnTo>
                  <a:pt x="803672" y="571500"/>
                </a:lnTo>
                <a:lnTo>
                  <a:pt x="803672" y="571500"/>
                </a:lnTo>
                <a:lnTo>
                  <a:pt x="803672" y="553640"/>
                </a:lnTo>
                <a:lnTo>
                  <a:pt x="803672" y="544711"/>
                </a:lnTo>
                <a:lnTo>
                  <a:pt x="803672" y="535781"/>
                </a:lnTo>
                <a:lnTo>
                  <a:pt x="803672" y="517922"/>
                </a:lnTo>
                <a:lnTo>
                  <a:pt x="794743" y="500062"/>
                </a:lnTo>
                <a:lnTo>
                  <a:pt x="794743" y="482203"/>
                </a:lnTo>
                <a:lnTo>
                  <a:pt x="785813" y="455414"/>
                </a:lnTo>
                <a:lnTo>
                  <a:pt x="785813" y="437554"/>
                </a:lnTo>
                <a:lnTo>
                  <a:pt x="785813" y="410765"/>
                </a:lnTo>
                <a:lnTo>
                  <a:pt x="785813" y="383976"/>
                </a:lnTo>
                <a:lnTo>
                  <a:pt x="776883" y="357187"/>
                </a:lnTo>
                <a:lnTo>
                  <a:pt x="776883" y="339328"/>
                </a:lnTo>
                <a:lnTo>
                  <a:pt x="767954" y="312539"/>
                </a:lnTo>
                <a:lnTo>
                  <a:pt x="759024" y="285750"/>
                </a:lnTo>
                <a:lnTo>
                  <a:pt x="759024" y="258961"/>
                </a:lnTo>
                <a:lnTo>
                  <a:pt x="750094" y="241101"/>
                </a:lnTo>
                <a:lnTo>
                  <a:pt x="750094" y="214312"/>
                </a:lnTo>
                <a:lnTo>
                  <a:pt x="750094" y="196453"/>
                </a:lnTo>
                <a:lnTo>
                  <a:pt x="741164" y="169664"/>
                </a:lnTo>
                <a:lnTo>
                  <a:pt x="741164" y="151804"/>
                </a:lnTo>
                <a:lnTo>
                  <a:pt x="741164" y="133945"/>
                </a:lnTo>
                <a:lnTo>
                  <a:pt x="741164" y="116086"/>
                </a:lnTo>
                <a:lnTo>
                  <a:pt x="741164" y="89297"/>
                </a:lnTo>
                <a:lnTo>
                  <a:pt x="741164" y="80367"/>
                </a:lnTo>
                <a:lnTo>
                  <a:pt x="741164" y="62508"/>
                </a:lnTo>
                <a:lnTo>
                  <a:pt x="741164" y="53578"/>
                </a:lnTo>
                <a:lnTo>
                  <a:pt x="741164" y="35718"/>
                </a:lnTo>
                <a:lnTo>
                  <a:pt x="741164" y="35718"/>
                </a:lnTo>
                <a:lnTo>
                  <a:pt x="741164" y="26789"/>
                </a:lnTo>
                <a:lnTo>
                  <a:pt x="741164" y="17859"/>
                </a:lnTo>
                <a:lnTo>
                  <a:pt x="741164" y="17859"/>
                </a:lnTo>
                <a:lnTo>
                  <a:pt x="741164" y="8929"/>
                </a:lnTo>
                <a:lnTo>
                  <a:pt x="741164" y="8929"/>
                </a:lnTo>
                <a:lnTo>
                  <a:pt x="741164" y="8929"/>
                </a:lnTo>
                <a:lnTo>
                  <a:pt x="732235" y="0"/>
                </a:lnTo>
                <a:lnTo>
                  <a:pt x="732235" y="0"/>
                </a:lnTo>
                <a:lnTo>
                  <a:pt x="723305" y="0"/>
                </a:lnTo>
                <a:lnTo>
                  <a:pt x="714375" y="0"/>
                </a:lnTo>
                <a:lnTo>
                  <a:pt x="705446" y="0"/>
                </a:lnTo>
                <a:lnTo>
                  <a:pt x="687586" y="8929"/>
                </a:lnTo>
                <a:lnTo>
                  <a:pt x="669727" y="8929"/>
                </a:lnTo>
                <a:lnTo>
                  <a:pt x="642938" y="8929"/>
                </a:lnTo>
                <a:lnTo>
                  <a:pt x="616149" y="8929"/>
                </a:lnTo>
                <a:lnTo>
                  <a:pt x="589360" y="17859"/>
                </a:lnTo>
                <a:lnTo>
                  <a:pt x="562571" y="17859"/>
                </a:lnTo>
                <a:lnTo>
                  <a:pt x="526852" y="26789"/>
                </a:lnTo>
                <a:lnTo>
                  <a:pt x="500063" y="26789"/>
                </a:lnTo>
                <a:lnTo>
                  <a:pt x="455414" y="35718"/>
                </a:lnTo>
                <a:lnTo>
                  <a:pt x="419696" y="35718"/>
                </a:lnTo>
                <a:lnTo>
                  <a:pt x="383977" y="44648"/>
                </a:lnTo>
                <a:lnTo>
                  <a:pt x="348258" y="53578"/>
                </a:lnTo>
                <a:lnTo>
                  <a:pt x="312539" y="53578"/>
                </a:lnTo>
                <a:lnTo>
                  <a:pt x="276821" y="53578"/>
                </a:lnTo>
                <a:lnTo>
                  <a:pt x="241102" y="62508"/>
                </a:lnTo>
                <a:lnTo>
                  <a:pt x="205383" y="62508"/>
                </a:lnTo>
                <a:lnTo>
                  <a:pt x="160735" y="62508"/>
                </a:lnTo>
                <a:lnTo>
                  <a:pt x="133946" y="62508"/>
                </a:lnTo>
                <a:lnTo>
                  <a:pt x="98227" y="62508"/>
                </a:lnTo>
                <a:lnTo>
                  <a:pt x="71438" y="71437"/>
                </a:lnTo>
                <a:lnTo>
                  <a:pt x="53579" y="71437"/>
                </a:lnTo>
                <a:lnTo>
                  <a:pt x="53579" y="7143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643063" y="2705695"/>
            <a:ext cx="178594" cy="169665"/>
          </a:xfrm>
          <a:custGeom>
            <a:avLst/>
            <a:gdLst/>
            <a:ahLst/>
            <a:cxnLst/>
            <a:rect l="0" t="0" r="0" b="0"/>
            <a:pathLst>
              <a:path w="178594" h="16966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8930"/>
                </a:lnTo>
                <a:lnTo>
                  <a:pt x="26789" y="8930"/>
                </a:lnTo>
                <a:lnTo>
                  <a:pt x="35718" y="17860"/>
                </a:lnTo>
                <a:lnTo>
                  <a:pt x="53578" y="26789"/>
                </a:lnTo>
                <a:lnTo>
                  <a:pt x="62507" y="44649"/>
                </a:lnTo>
                <a:lnTo>
                  <a:pt x="80367" y="62508"/>
                </a:lnTo>
                <a:lnTo>
                  <a:pt x="98226" y="80368"/>
                </a:lnTo>
                <a:lnTo>
                  <a:pt x="107156" y="98226"/>
                </a:lnTo>
                <a:lnTo>
                  <a:pt x="125015" y="116086"/>
                </a:lnTo>
                <a:lnTo>
                  <a:pt x="133945" y="133945"/>
                </a:lnTo>
                <a:lnTo>
                  <a:pt x="151804" y="142875"/>
                </a:lnTo>
                <a:lnTo>
                  <a:pt x="160734" y="151805"/>
                </a:lnTo>
                <a:lnTo>
                  <a:pt x="169664" y="160734"/>
                </a:lnTo>
                <a:lnTo>
                  <a:pt x="178593" y="160734"/>
                </a:lnTo>
                <a:lnTo>
                  <a:pt x="178593" y="169664"/>
                </a:lnTo>
                <a:lnTo>
                  <a:pt x="178593" y="169664"/>
                </a:lnTo>
                <a:lnTo>
                  <a:pt x="178593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687711" y="2687836"/>
            <a:ext cx="125017" cy="169665"/>
          </a:xfrm>
          <a:custGeom>
            <a:avLst/>
            <a:gdLst/>
            <a:ahLst/>
            <a:cxnLst/>
            <a:rect l="0" t="0" r="0" b="0"/>
            <a:pathLst>
              <a:path w="125017" h="169665">
                <a:moveTo>
                  <a:pt x="125016" y="0"/>
                </a:moveTo>
                <a:lnTo>
                  <a:pt x="125016" y="0"/>
                </a:lnTo>
                <a:lnTo>
                  <a:pt x="125016" y="0"/>
                </a:lnTo>
                <a:lnTo>
                  <a:pt x="125016" y="8930"/>
                </a:lnTo>
                <a:lnTo>
                  <a:pt x="116086" y="8930"/>
                </a:lnTo>
                <a:lnTo>
                  <a:pt x="116086" y="17859"/>
                </a:lnTo>
                <a:lnTo>
                  <a:pt x="107156" y="35719"/>
                </a:lnTo>
                <a:lnTo>
                  <a:pt x="89297" y="53578"/>
                </a:lnTo>
                <a:lnTo>
                  <a:pt x="71437" y="80367"/>
                </a:lnTo>
                <a:lnTo>
                  <a:pt x="62508" y="98227"/>
                </a:lnTo>
                <a:lnTo>
                  <a:pt x="44648" y="116085"/>
                </a:lnTo>
                <a:lnTo>
                  <a:pt x="26789" y="133945"/>
                </a:lnTo>
                <a:lnTo>
                  <a:pt x="17859" y="151804"/>
                </a:lnTo>
                <a:lnTo>
                  <a:pt x="8930" y="16073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946672" y="2696766"/>
            <a:ext cx="8931" cy="169664"/>
          </a:xfrm>
          <a:custGeom>
            <a:avLst/>
            <a:gdLst/>
            <a:ahLst/>
            <a:cxnLst/>
            <a:rect l="0" t="0" r="0" b="0"/>
            <a:pathLst>
              <a:path w="8931" h="169664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62507"/>
                </a:lnTo>
                <a:lnTo>
                  <a:pt x="0" y="80367"/>
                </a:lnTo>
                <a:lnTo>
                  <a:pt x="0" y="98226"/>
                </a:lnTo>
                <a:lnTo>
                  <a:pt x="0" y="116085"/>
                </a:lnTo>
                <a:lnTo>
                  <a:pt x="0" y="133945"/>
                </a:lnTo>
                <a:lnTo>
                  <a:pt x="0" y="142874"/>
                </a:lnTo>
                <a:lnTo>
                  <a:pt x="0" y="151804"/>
                </a:lnTo>
                <a:lnTo>
                  <a:pt x="0" y="160734"/>
                </a:lnTo>
                <a:lnTo>
                  <a:pt x="0" y="169663"/>
                </a:lnTo>
                <a:lnTo>
                  <a:pt x="0" y="169663"/>
                </a:lnTo>
                <a:lnTo>
                  <a:pt x="0" y="16966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857375" y="2786063"/>
            <a:ext cx="160735" cy="1"/>
          </a:xfrm>
          <a:custGeom>
            <a:avLst/>
            <a:gdLst/>
            <a:ahLst/>
            <a:cxnLst/>
            <a:rect l="0" t="0" r="0" b="0"/>
            <a:pathLst>
              <a:path w="160735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26789" y="0"/>
                </a:lnTo>
                <a:lnTo>
                  <a:pt x="35719" y="0"/>
                </a:lnTo>
                <a:lnTo>
                  <a:pt x="62508" y="0"/>
                </a:lnTo>
                <a:lnTo>
                  <a:pt x="80367" y="0"/>
                </a:lnTo>
                <a:lnTo>
                  <a:pt x="98227" y="0"/>
                </a:lnTo>
                <a:lnTo>
                  <a:pt x="116086" y="0"/>
                </a:lnTo>
                <a:lnTo>
                  <a:pt x="133945" y="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116336" y="2669977"/>
            <a:ext cx="1" cy="187524"/>
          </a:xfrm>
          <a:custGeom>
            <a:avLst/>
            <a:gdLst/>
            <a:ahLst/>
            <a:cxnLst/>
            <a:rect l="0" t="0" r="0" b="0"/>
            <a:pathLst>
              <a:path w="1" h="18752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53578"/>
                </a:lnTo>
                <a:lnTo>
                  <a:pt x="0" y="80367"/>
                </a:lnTo>
                <a:lnTo>
                  <a:pt x="0" y="107156"/>
                </a:lnTo>
                <a:lnTo>
                  <a:pt x="0" y="133944"/>
                </a:lnTo>
                <a:lnTo>
                  <a:pt x="0" y="160734"/>
                </a:lnTo>
                <a:lnTo>
                  <a:pt x="0" y="178593"/>
                </a:lnTo>
                <a:lnTo>
                  <a:pt x="0" y="187523"/>
                </a:lnTo>
                <a:lnTo>
                  <a:pt x="0" y="1875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312664" y="3125390"/>
            <a:ext cx="160735" cy="241103"/>
          </a:xfrm>
          <a:custGeom>
            <a:avLst/>
            <a:gdLst/>
            <a:ahLst/>
            <a:cxnLst/>
            <a:rect l="0" t="0" r="0" b="0"/>
            <a:pathLst>
              <a:path w="160735" h="241103">
                <a:moveTo>
                  <a:pt x="44649" y="17860"/>
                </a:moveTo>
                <a:lnTo>
                  <a:pt x="44649" y="17860"/>
                </a:lnTo>
                <a:lnTo>
                  <a:pt x="35719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35719" y="8930"/>
                </a:lnTo>
                <a:lnTo>
                  <a:pt x="44649" y="8930"/>
                </a:lnTo>
                <a:lnTo>
                  <a:pt x="53578" y="8930"/>
                </a:lnTo>
                <a:lnTo>
                  <a:pt x="71438" y="0"/>
                </a:lnTo>
                <a:lnTo>
                  <a:pt x="89297" y="0"/>
                </a:lnTo>
                <a:lnTo>
                  <a:pt x="107156" y="8930"/>
                </a:lnTo>
                <a:lnTo>
                  <a:pt x="125016" y="8930"/>
                </a:lnTo>
                <a:lnTo>
                  <a:pt x="133945" y="17860"/>
                </a:lnTo>
                <a:lnTo>
                  <a:pt x="151805" y="17860"/>
                </a:lnTo>
                <a:lnTo>
                  <a:pt x="160734" y="26789"/>
                </a:lnTo>
                <a:lnTo>
                  <a:pt x="160734" y="35719"/>
                </a:lnTo>
                <a:lnTo>
                  <a:pt x="160734" y="44649"/>
                </a:lnTo>
                <a:lnTo>
                  <a:pt x="160734" y="62508"/>
                </a:lnTo>
                <a:lnTo>
                  <a:pt x="151805" y="80367"/>
                </a:lnTo>
                <a:lnTo>
                  <a:pt x="133945" y="98227"/>
                </a:lnTo>
                <a:lnTo>
                  <a:pt x="116086" y="116086"/>
                </a:lnTo>
                <a:lnTo>
                  <a:pt x="89297" y="142875"/>
                </a:lnTo>
                <a:lnTo>
                  <a:pt x="62508" y="169664"/>
                </a:lnTo>
                <a:lnTo>
                  <a:pt x="35719" y="187524"/>
                </a:lnTo>
                <a:lnTo>
                  <a:pt x="17859" y="205383"/>
                </a:lnTo>
                <a:lnTo>
                  <a:pt x="8930" y="214313"/>
                </a:lnTo>
                <a:lnTo>
                  <a:pt x="0" y="223242"/>
                </a:lnTo>
                <a:lnTo>
                  <a:pt x="0" y="232172"/>
                </a:lnTo>
                <a:lnTo>
                  <a:pt x="17859" y="241102"/>
                </a:lnTo>
                <a:lnTo>
                  <a:pt x="26789" y="241102"/>
                </a:lnTo>
                <a:lnTo>
                  <a:pt x="44649" y="241102"/>
                </a:lnTo>
                <a:lnTo>
                  <a:pt x="62508" y="241102"/>
                </a:lnTo>
                <a:lnTo>
                  <a:pt x="89297" y="241102"/>
                </a:lnTo>
                <a:lnTo>
                  <a:pt x="107156" y="232172"/>
                </a:lnTo>
                <a:lnTo>
                  <a:pt x="116086" y="232172"/>
                </a:lnTo>
                <a:lnTo>
                  <a:pt x="116086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598414" y="2973586"/>
            <a:ext cx="776884" cy="526852"/>
          </a:xfrm>
          <a:custGeom>
            <a:avLst/>
            <a:gdLst/>
            <a:ahLst/>
            <a:cxnLst/>
            <a:rect l="0" t="0" r="0" b="0"/>
            <a:pathLst>
              <a:path w="776884" h="526852">
                <a:moveTo>
                  <a:pt x="17859" y="8929"/>
                </a:move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35719" y="8929"/>
                </a:lnTo>
                <a:lnTo>
                  <a:pt x="44649" y="8929"/>
                </a:lnTo>
                <a:lnTo>
                  <a:pt x="62508" y="8929"/>
                </a:lnTo>
                <a:lnTo>
                  <a:pt x="71438" y="8929"/>
                </a:lnTo>
                <a:lnTo>
                  <a:pt x="80367" y="8929"/>
                </a:lnTo>
                <a:lnTo>
                  <a:pt x="89297" y="8929"/>
                </a:lnTo>
                <a:lnTo>
                  <a:pt x="98227" y="8929"/>
                </a:lnTo>
                <a:lnTo>
                  <a:pt x="107156" y="8929"/>
                </a:lnTo>
                <a:lnTo>
                  <a:pt x="107156" y="8929"/>
                </a:lnTo>
                <a:lnTo>
                  <a:pt x="107156" y="8929"/>
                </a:lnTo>
                <a:lnTo>
                  <a:pt x="107156" y="8929"/>
                </a:lnTo>
                <a:lnTo>
                  <a:pt x="107156" y="8929"/>
                </a:lnTo>
                <a:lnTo>
                  <a:pt x="107156" y="8929"/>
                </a:lnTo>
                <a:lnTo>
                  <a:pt x="98227" y="8929"/>
                </a:lnTo>
                <a:lnTo>
                  <a:pt x="89297" y="8929"/>
                </a:lnTo>
                <a:lnTo>
                  <a:pt x="80367" y="8929"/>
                </a:lnTo>
                <a:lnTo>
                  <a:pt x="62508" y="8929"/>
                </a:lnTo>
                <a:lnTo>
                  <a:pt x="53578" y="8929"/>
                </a:lnTo>
                <a:lnTo>
                  <a:pt x="35719" y="8929"/>
                </a:lnTo>
                <a:lnTo>
                  <a:pt x="26789" y="17859"/>
                </a:lnTo>
                <a:lnTo>
                  <a:pt x="17859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35719" y="17859"/>
                </a:lnTo>
                <a:lnTo>
                  <a:pt x="44649" y="8929"/>
                </a:lnTo>
                <a:lnTo>
                  <a:pt x="71438" y="8929"/>
                </a:lnTo>
                <a:lnTo>
                  <a:pt x="80367" y="8929"/>
                </a:lnTo>
                <a:lnTo>
                  <a:pt x="98227" y="8929"/>
                </a:lnTo>
                <a:lnTo>
                  <a:pt x="116086" y="0"/>
                </a:lnTo>
                <a:lnTo>
                  <a:pt x="125016" y="0"/>
                </a:lnTo>
                <a:lnTo>
                  <a:pt x="133945" y="8929"/>
                </a:lnTo>
                <a:lnTo>
                  <a:pt x="142875" y="8929"/>
                </a:lnTo>
                <a:lnTo>
                  <a:pt x="151805" y="8929"/>
                </a:lnTo>
                <a:lnTo>
                  <a:pt x="142875" y="17859"/>
                </a:lnTo>
                <a:lnTo>
                  <a:pt x="142875" y="17859"/>
                </a:lnTo>
                <a:lnTo>
                  <a:pt x="133945" y="26789"/>
                </a:lnTo>
                <a:lnTo>
                  <a:pt x="107156" y="35718"/>
                </a:lnTo>
                <a:lnTo>
                  <a:pt x="89297" y="53578"/>
                </a:lnTo>
                <a:lnTo>
                  <a:pt x="62508" y="62507"/>
                </a:lnTo>
                <a:lnTo>
                  <a:pt x="35719" y="71437"/>
                </a:lnTo>
                <a:lnTo>
                  <a:pt x="17859" y="80367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8930" y="80367"/>
                </a:lnTo>
                <a:lnTo>
                  <a:pt x="26789" y="71437"/>
                </a:lnTo>
                <a:lnTo>
                  <a:pt x="53578" y="62507"/>
                </a:lnTo>
                <a:lnTo>
                  <a:pt x="80367" y="62507"/>
                </a:lnTo>
                <a:lnTo>
                  <a:pt x="107156" y="53578"/>
                </a:lnTo>
                <a:lnTo>
                  <a:pt x="133945" y="53578"/>
                </a:lnTo>
                <a:lnTo>
                  <a:pt x="160734" y="44648"/>
                </a:lnTo>
                <a:lnTo>
                  <a:pt x="178594" y="44648"/>
                </a:lnTo>
                <a:lnTo>
                  <a:pt x="196453" y="44648"/>
                </a:lnTo>
                <a:lnTo>
                  <a:pt x="205383" y="44648"/>
                </a:lnTo>
                <a:lnTo>
                  <a:pt x="214313" y="44648"/>
                </a:lnTo>
                <a:lnTo>
                  <a:pt x="205383" y="53578"/>
                </a:lnTo>
                <a:lnTo>
                  <a:pt x="187524" y="53578"/>
                </a:lnTo>
                <a:lnTo>
                  <a:pt x="169664" y="71437"/>
                </a:lnTo>
                <a:lnTo>
                  <a:pt x="142875" y="80367"/>
                </a:lnTo>
                <a:lnTo>
                  <a:pt x="107156" y="89296"/>
                </a:lnTo>
                <a:lnTo>
                  <a:pt x="80367" y="107156"/>
                </a:lnTo>
                <a:lnTo>
                  <a:pt x="53578" y="116085"/>
                </a:lnTo>
                <a:lnTo>
                  <a:pt x="26789" y="116085"/>
                </a:lnTo>
                <a:lnTo>
                  <a:pt x="17859" y="125015"/>
                </a:lnTo>
                <a:lnTo>
                  <a:pt x="8930" y="125015"/>
                </a:lnTo>
                <a:lnTo>
                  <a:pt x="17859" y="125015"/>
                </a:lnTo>
                <a:lnTo>
                  <a:pt x="35719" y="116085"/>
                </a:lnTo>
                <a:lnTo>
                  <a:pt x="53578" y="107156"/>
                </a:lnTo>
                <a:lnTo>
                  <a:pt x="80367" y="98226"/>
                </a:lnTo>
                <a:lnTo>
                  <a:pt x="116086" y="89296"/>
                </a:lnTo>
                <a:lnTo>
                  <a:pt x="151805" y="80367"/>
                </a:lnTo>
                <a:lnTo>
                  <a:pt x="187524" y="62507"/>
                </a:lnTo>
                <a:lnTo>
                  <a:pt x="223242" y="53578"/>
                </a:lnTo>
                <a:lnTo>
                  <a:pt x="258961" y="53578"/>
                </a:lnTo>
                <a:lnTo>
                  <a:pt x="285750" y="44648"/>
                </a:lnTo>
                <a:lnTo>
                  <a:pt x="303609" y="44648"/>
                </a:lnTo>
                <a:lnTo>
                  <a:pt x="321469" y="44648"/>
                </a:lnTo>
                <a:lnTo>
                  <a:pt x="321469" y="44648"/>
                </a:lnTo>
                <a:lnTo>
                  <a:pt x="321469" y="44648"/>
                </a:lnTo>
                <a:lnTo>
                  <a:pt x="303609" y="53578"/>
                </a:lnTo>
                <a:lnTo>
                  <a:pt x="276820" y="62507"/>
                </a:lnTo>
                <a:lnTo>
                  <a:pt x="250031" y="80367"/>
                </a:lnTo>
                <a:lnTo>
                  <a:pt x="205383" y="98226"/>
                </a:lnTo>
                <a:lnTo>
                  <a:pt x="160734" y="116085"/>
                </a:lnTo>
                <a:lnTo>
                  <a:pt x="125016" y="133945"/>
                </a:lnTo>
                <a:lnTo>
                  <a:pt x="89297" y="151804"/>
                </a:lnTo>
                <a:lnTo>
                  <a:pt x="53578" y="169664"/>
                </a:lnTo>
                <a:lnTo>
                  <a:pt x="35719" y="178593"/>
                </a:lnTo>
                <a:lnTo>
                  <a:pt x="26789" y="178593"/>
                </a:lnTo>
                <a:lnTo>
                  <a:pt x="26789" y="178593"/>
                </a:lnTo>
                <a:lnTo>
                  <a:pt x="35719" y="169664"/>
                </a:lnTo>
                <a:lnTo>
                  <a:pt x="53578" y="151804"/>
                </a:lnTo>
                <a:lnTo>
                  <a:pt x="80367" y="142875"/>
                </a:lnTo>
                <a:lnTo>
                  <a:pt x="116086" y="116085"/>
                </a:lnTo>
                <a:lnTo>
                  <a:pt x="160734" y="98226"/>
                </a:lnTo>
                <a:lnTo>
                  <a:pt x="214313" y="80367"/>
                </a:lnTo>
                <a:lnTo>
                  <a:pt x="258961" y="62507"/>
                </a:lnTo>
                <a:lnTo>
                  <a:pt x="312539" y="53578"/>
                </a:lnTo>
                <a:lnTo>
                  <a:pt x="357188" y="44648"/>
                </a:lnTo>
                <a:lnTo>
                  <a:pt x="401836" y="35718"/>
                </a:lnTo>
                <a:lnTo>
                  <a:pt x="446484" y="26789"/>
                </a:lnTo>
                <a:lnTo>
                  <a:pt x="473274" y="26789"/>
                </a:lnTo>
                <a:lnTo>
                  <a:pt x="491133" y="26789"/>
                </a:lnTo>
                <a:lnTo>
                  <a:pt x="500063" y="26789"/>
                </a:lnTo>
                <a:lnTo>
                  <a:pt x="491133" y="35718"/>
                </a:lnTo>
                <a:lnTo>
                  <a:pt x="482203" y="35718"/>
                </a:lnTo>
                <a:lnTo>
                  <a:pt x="464344" y="44648"/>
                </a:lnTo>
                <a:lnTo>
                  <a:pt x="428625" y="53578"/>
                </a:lnTo>
                <a:lnTo>
                  <a:pt x="392906" y="71437"/>
                </a:lnTo>
                <a:lnTo>
                  <a:pt x="348258" y="80367"/>
                </a:lnTo>
                <a:lnTo>
                  <a:pt x="303609" y="107156"/>
                </a:lnTo>
                <a:lnTo>
                  <a:pt x="258961" y="125015"/>
                </a:lnTo>
                <a:lnTo>
                  <a:pt x="205383" y="142875"/>
                </a:lnTo>
                <a:lnTo>
                  <a:pt x="160734" y="169664"/>
                </a:lnTo>
                <a:lnTo>
                  <a:pt x="125016" y="187523"/>
                </a:lnTo>
                <a:lnTo>
                  <a:pt x="89297" y="205382"/>
                </a:lnTo>
                <a:lnTo>
                  <a:pt x="71438" y="214312"/>
                </a:lnTo>
                <a:lnTo>
                  <a:pt x="53578" y="214312"/>
                </a:lnTo>
                <a:lnTo>
                  <a:pt x="53578" y="214312"/>
                </a:lnTo>
                <a:lnTo>
                  <a:pt x="62508" y="214312"/>
                </a:lnTo>
                <a:lnTo>
                  <a:pt x="80367" y="196453"/>
                </a:lnTo>
                <a:lnTo>
                  <a:pt x="116086" y="187523"/>
                </a:lnTo>
                <a:lnTo>
                  <a:pt x="151805" y="160734"/>
                </a:lnTo>
                <a:lnTo>
                  <a:pt x="205383" y="142875"/>
                </a:lnTo>
                <a:lnTo>
                  <a:pt x="258961" y="116085"/>
                </a:lnTo>
                <a:lnTo>
                  <a:pt x="321469" y="98226"/>
                </a:lnTo>
                <a:lnTo>
                  <a:pt x="375047" y="80367"/>
                </a:lnTo>
                <a:lnTo>
                  <a:pt x="428625" y="71437"/>
                </a:lnTo>
                <a:lnTo>
                  <a:pt x="482203" y="53578"/>
                </a:lnTo>
                <a:lnTo>
                  <a:pt x="517922" y="53578"/>
                </a:lnTo>
                <a:lnTo>
                  <a:pt x="553641" y="44648"/>
                </a:lnTo>
                <a:lnTo>
                  <a:pt x="571500" y="44648"/>
                </a:lnTo>
                <a:lnTo>
                  <a:pt x="580430" y="44648"/>
                </a:lnTo>
                <a:lnTo>
                  <a:pt x="580430" y="44648"/>
                </a:lnTo>
                <a:lnTo>
                  <a:pt x="571500" y="44648"/>
                </a:lnTo>
                <a:lnTo>
                  <a:pt x="553641" y="53578"/>
                </a:lnTo>
                <a:lnTo>
                  <a:pt x="526852" y="62507"/>
                </a:lnTo>
                <a:lnTo>
                  <a:pt x="491133" y="80367"/>
                </a:lnTo>
                <a:lnTo>
                  <a:pt x="446484" y="98226"/>
                </a:lnTo>
                <a:lnTo>
                  <a:pt x="401836" y="116085"/>
                </a:lnTo>
                <a:lnTo>
                  <a:pt x="357188" y="142875"/>
                </a:lnTo>
                <a:lnTo>
                  <a:pt x="303609" y="169664"/>
                </a:lnTo>
                <a:lnTo>
                  <a:pt x="258961" y="196453"/>
                </a:lnTo>
                <a:lnTo>
                  <a:pt x="205383" y="232171"/>
                </a:lnTo>
                <a:lnTo>
                  <a:pt x="151805" y="267890"/>
                </a:lnTo>
                <a:lnTo>
                  <a:pt x="107156" y="294679"/>
                </a:lnTo>
                <a:lnTo>
                  <a:pt x="62508" y="321468"/>
                </a:lnTo>
                <a:lnTo>
                  <a:pt x="35719" y="339328"/>
                </a:lnTo>
                <a:lnTo>
                  <a:pt x="26789" y="348257"/>
                </a:lnTo>
                <a:lnTo>
                  <a:pt x="17859" y="348257"/>
                </a:lnTo>
                <a:lnTo>
                  <a:pt x="26789" y="339328"/>
                </a:lnTo>
                <a:lnTo>
                  <a:pt x="44649" y="330398"/>
                </a:lnTo>
                <a:lnTo>
                  <a:pt x="80367" y="312539"/>
                </a:lnTo>
                <a:lnTo>
                  <a:pt x="116086" y="285750"/>
                </a:lnTo>
                <a:lnTo>
                  <a:pt x="160734" y="258960"/>
                </a:lnTo>
                <a:lnTo>
                  <a:pt x="214313" y="223242"/>
                </a:lnTo>
                <a:lnTo>
                  <a:pt x="276820" y="196453"/>
                </a:lnTo>
                <a:lnTo>
                  <a:pt x="339328" y="169664"/>
                </a:lnTo>
                <a:lnTo>
                  <a:pt x="392906" y="142875"/>
                </a:lnTo>
                <a:lnTo>
                  <a:pt x="446484" y="125015"/>
                </a:lnTo>
                <a:lnTo>
                  <a:pt x="500063" y="107156"/>
                </a:lnTo>
                <a:lnTo>
                  <a:pt x="544711" y="98226"/>
                </a:lnTo>
                <a:lnTo>
                  <a:pt x="580430" y="89296"/>
                </a:lnTo>
                <a:lnTo>
                  <a:pt x="607219" y="80367"/>
                </a:lnTo>
                <a:lnTo>
                  <a:pt x="625078" y="80367"/>
                </a:lnTo>
                <a:lnTo>
                  <a:pt x="625078" y="80367"/>
                </a:lnTo>
                <a:lnTo>
                  <a:pt x="625078" y="80367"/>
                </a:lnTo>
                <a:lnTo>
                  <a:pt x="607219" y="80367"/>
                </a:lnTo>
                <a:lnTo>
                  <a:pt x="589359" y="89296"/>
                </a:lnTo>
                <a:lnTo>
                  <a:pt x="562570" y="98226"/>
                </a:lnTo>
                <a:lnTo>
                  <a:pt x="526852" y="116085"/>
                </a:lnTo>
                <a:lnTo>
                  <a:pt x="482203" y="133945"/>
                </a:lnTo>
                <a:lnTo>
                  <a:pt x="437555" y="160734"/>
                </a:lnTo>
                <a:lnTo>
                  <a:pt x="383977" y="187523"/>
                </a:lnTo>
                <a:lnTo>
                  <a:pt x="330399" y="223242"/>
                </a:lnTo>
                <a:lnTo>
                  <a:pt x="267891" y="258960"/>
                </a:lnTo>
                <a:lnTo>
                  <a:pt x="214313" y="294679"/>
                </a:lnTo>
                <a:lnTo>
                  <a:pt x="160734" y="321468"/>
                </a:lnTo>
                <a:lnTo>
                  <a:pt x="125016" y="348257"/>
                </a:lnTo>
                <a:lnTo>
                  <a:pt x="98227" y="375046"/>
                </a:lnTo>
                <a:lnTo>
                  <a:pt x="71438" y="383976"/>
                </a:lnTo>
                <a:lnTo>
                  <a:pt x="62508" y="383976"/>
                </a:lnTo>
                <a:lnTo>
                  <a:pt x="71438" y="375046"/>
                </a:lnTo>
                <a:lnTo>
                  <a:pt x="80367" y="366117"/>
                </a:lnTo>
                <a:lnTo>
                  <a:pt x="107156" y="348257"/>
                </a:lnTo>
                <a:lnTo>
                  <a:pt x="142875" y="321468"/>
                </a:lnTo>
                <a:lnTo>
                  <a:pt x="196453" y="294679"/>
                </a:lnTo>
                <a:lnTo>
                  <a:pt x="250031" y="258960"/>
                </a:lnTo>
                <a:lnTo>
                  <a:pt x="303609" y="232171"/>
                </a:lnTo>
                <a:lnTo>
                  <a:pt x="366117" y="205382"/>
                </a:lnTo>
                <a:lnTo>
                  <a:pt x="428625" y="187523"/>
                </a:lnTo>
                <a:lnTo>
                  <a:pt x="491133" y="169664"/>
                </a:lnTo>
                <a:lnTo>
                  <a:pt x="544711" y="151804"/>
                </a:lnTo>
                <a:lnTo>
                  <a:pt x="589359" y="142875"/>
                </a:lnTo>
                <a:lnTo>
                  <a:pt x="616149" y="142875"/>
                </a:lnTo>
                <a:lnTo>
                  <a:pt x="642938" y="133945"/>
                </a:lnTo>
                <a:lnTo>
                  <a:pt x="651867" y="133945"/>
                </a:lnTo>
                <a:lnTo>
                  <a:pt x="651867" y="142875"/>
                </a:lnTo>
                <a:lnTo>
                  <a:pt x="634008" y="151804"/>
                </a:lnTo>
                <a:lnTo>
                  <a:pt x="616149" y="160734"/>
                </a:lnTo>
                <a:lnTo>
                  <a:pt x="589359" y="169664"/>
                </a:lnTo>
                <a:lnTo>
                  <a:pt x="553641" y="187523"/>
                </a:lnTo>
                <a:lnTo>
                  <a:pt x="508992" y="214312"/>
                </a:lnTo>
                <a:lnTo>
                  <a:pt x="464344" y="241101"/>
                </a:lnTo>
                <a:lnTo>
                  <a:pt x="410766" y="267890"/>
                </a:lnTo>
                <a:lnTo>
                  <a:pt x="357188" y="303609"/>
                </a:lnTo>
                <a:lnTo>
                  <a:pt x="303609" y="339328"/>
                </a:lnTo>
                <a:lnTo>
                  <a:pt x="250031" y="375046"/>
                </a:lnTo>
                <a:lnTo>
                  <a:pt x="196453" y="410765"/>
                </a:lnTo>
                <a:lnTo>
                  <a:pt x="160734" y="437554"/>
                </a:lnTo>
                <a:lnTo>
                  <a:pt x="125016" y="464343"/>
                </a:lnTo>
                <a:lnTo>
                  <a:pt x="98227" y="482203"/>
                </a:lnTo>
                <a:lnTo>
                  <a:pt x="80367" y="491132"/>
                </a:lnTo>
                <a:lnTo>
                  <a:pt x="71438" y="491132"/>
                </a:lnTo>
                <a:lnTo>
                  <a:pt x="71438" y="491132"/>
                </a:lnTo>
                <a:lnTo>
                  <a:pt x="80367" y="473273"/>
                </a:lnTo>
                <a:lnTo>
                  <a:pt x="107156" y="455414"/>
                </a:lnTo>
                <a:lnTo>
                  <a:pt x="133945" y="428625"/>
                </a:lnTo>
                <a:lnTo>
                  <a:pt x="178594" y="401835"/>
                </a:lnTo>
                <a:lnTo>
                  <a:pt x="232172" y="366117"/>
                </a:lnTo>
                <a:lnTo>
                  <a:pt x="294680" y="330398"/>
                </a:lnTo>
                <a:lnTo>
                  <a:pt x="366117" y="294679"/>
                </a:lnTo>
                <a:lnTo>
                  <a:pt x="428625" y="267890"/>
                </a:lnTo>
                <a:lnTo>
                  <a:pt x="500063" y="241101"/>
                </a:lnTo>
                <a:lnTo>
                  <a:pt x="553641" y="223242"/>
                </a:lnTo>
                <a:lnTo>
                  <a:pt x="607219" y="214312"/>
                </a:lnTo>
                <a:lnTo>
                  <a:pt x="651867" y="205382"/>
                </a:lnTo>
                <a:lnTo>
                  <a:pt x="678656" y="196453"/>
                </a:lnTo>
                <a:lnTo>
                  <a:pt x="687586" y="196453"/>
                </a:lnTo>
                <a:lnTo>
                  <a:pt x="696516" y="196453"/>
                </a:lnTo>
                <a:lnTo>
                  <a:pt x="687586" y="196453"/>
                </a:lnTo>
                <a:lnTo>
                  <a:pt x="678656" y="205382"/>
                </a:lnTo>
                <a:lnTo>
                  <a:pt x="651867" y="223242"/>
                </a:lnTo>
                <a:lnTo>
                  <a:pt x="616149" y="241101"/>
                </a:lnTo>
                <a:lnTo>
                  <a:pt x="571500" y="258960"/>
                </a:lnTo>
                <a:lnTo>
                  <a:pt x="517922" y="285750"/>
                </a:lnTo>
                <a:lnTo>
                  <a:pt x="464344" y="321468"/>
                </a:lnTo>
                <a:lnTo>
                  <a:pt x="401836" y="348257"/>
                </a:lnTo>
                <a:lnTo>
                  <a:pt x="348258" y="383976"/>
                </a:lnTo>
                <a:lnTo>
                  <a:pt x="294680" y="410765"/>
                </a:lnTo>
                <a:lnTo>
                  <a:pt x="241102" y="446484"/>
                </a:lnTo>
                <a:lnTo>
                  <a:pt x="205383" y="464343"/>
                </a:lnTo>
                <a:lnTo>
                  <a:pt x="178594" y="482203"/>
                </a:lnTo>
                <a:lnTo>
                  <a:pt x="160734" y="482203"/>
                </a:lnTo>
                <a:lnTo>
                  <a:pt x="151805" y="482203"/>
                </a:lnTo>
                <a:lnTo>
                  <a:pt x="160734" y="473273"/>
                </a:lnTo>
                <a:lnTo>
                  <a:pt x="187524" y="455414"/>
                </a:lnTo>
                <a:lnTo>
                  <a:pt x="214313" y="428625"/>
                </a:lnTo>
                <a:lnTo>
                  <a:pt x="258961" y="401835"/>
                </a:lnTo>
                <a:lnTo>
                  <a:pt x="312539" y="375046"/>
                </a:lnTo>
                <a:lnTo>
                  <a:pt x="375047" y="348257"/>
                </a:lnTo>
                <a:lnTo>
                  <a:pt x="437555" y="321468"/>
                </a:lnTo>
                <a:lnTo>
                  <a:pt x="500063" y="303609"/>
                </a:lnTo>
                <a:lnTo>
                  <a:pt x="553641" y="285750"/>
                </a:lnTo>
                <a:lnTo>
                  <a:pt x="607219" y="276820"/>
                </a:lnTo>
                <a:lnTo>
                  <a:pt x="642938" y="276820"/>
                </a:lnTo>
                <a:lnTo>
                  <a:pt x="669727" y="276820"/>
                </a:lnTo>
                <a:lnTo>
                  <a:pt x="678656" y="276820"/>
                </a:lnTo>
                <a:lnTo>
                  <a:pt x="678656" y="285750"/>
                </a:lnTo>
                <a:lnTo>
                  <a:pt x="669727" y="294679"/>
                </a:lnTo>
                <a:lnTo>
                  <a:pt x="642938" y="303609"/>
                </a:lnTo>
                <a:lnTo>
                  <a:pt x="616149" y="321468"/>
                </a:lnTo>
                <a:lnTo>
                  <a:pt x="571500" y="348257"/>
                </a:lnTo>
                <a:lnTo>
                  <a:pt x="517922" y="366117"/>
                </a:lnTo>
                <a:lnTo>
                  <a:pt x="464344" y="392906"/>
                </a:lnTo>
                <a:lnTo>
                  <a:pt x="419695" y="419695"/>
                </a:lnTo>
                <a:lnTo>
                  <a:pt x="366117" y="446484"/>
                </a:lnTo>
                <a:lnTo>
                  <a:pt x="339328" y="464343"/>
                </a:lnTo>
                <a:lnTo>
                  <a:pt x="303609" y="473273"/>
                </a:lnTo>
                <a:lnTo>
                  <a:pt x="294680" y="482203"/>
                </a:lnTo>
                <a:lnTo>
                  <a:pt x="285750" y="473273"/>
                </a:lnTo>
                <a:lnTo>
                  <a:pt x="294680" y="464343"/>
                </a:lnTo>
                <a:lnTo>
                  <a:pt x="312539" y="455414"/>
                </a:lnTo>
                <a:lnTo>
                  <a:pt x="339328" y="428625"/>
                </a:lnTo>
                <a:lnTo>
                  <a:pt x="383977" y="410765"/>
                </a:lnTo>
                <a:lnTo>
                  <a:pt x="437555" y="392906"/>
                </a:lnTo>
                <a:lnTo>
                  <a:pt x="491133" y="375046"/>
                </a:lnTo>
                <a:lnTo>
                  <a:pt x="553641" y="366117"/>
                </a:lnTo>
                <a:lnTo>
                  <a:pt x="607219" y="357187"/>
                </a:lnTo>
                <a:lnTo>
                  <a:pt x="651867" y="357187"/>
                </a:lnTo>
                <a:lnTo>
                  <a:pt x="696516" y="357187"/>
                </a:lnTo>
                <a:lnTo>
                  <a:pt x="714375" y="357187"/>
                </a:lnTo>
                <a:lnTo>
                  <a:pt x="732234" y="366117"/>
                </a:lnTo>
                <a:lnTo>
                  <a:pt x="723305" y="375046"/>
                </a:lnTo>
                <a:lnTo>
                  <a:pt x="714375" y="383976"/>
                </a:lnTo>
                <a:lnTo>
                  <a:pt x="687586" y="401835"/>
                </a:lnTo>
                <a:lnTo>
                  <a:pt x="651867" y="410765"/>
                </a:lnTo>
                <a:lnTo>
                  <a:pt x="607219" y="428625"/>
                </a:lnTo>
                <a:lnTo>
                  <a:pt x="571500" y="455414"/>
                </a:lnTo>
                <a:lnTo>
                  <a:pt x="526852" y="473273"/>
                </a:lnTo>
                <a:lnTo>
                  <a:pt x="482203" y="482203"/>
                </a:lnTo>
                <a:lnTo>
                  <a:pt x="455414" y="491132"/>
                </a:lnTo>
                <a:lnTo>
                  <a:pt x="437555" y="500062"/>
                </a:lnTo>
                <a:lnTo>
                  <a:pt x="428625" y="500062"/>
                </a:lnTo>
                <a:lnTo>
                  <a:pt x="428625" y="491132"/>
                </a:lnTo>
                <a:lnTo>
                  <a:pt x="446484" y="482203"/>
                </a:lnTo>
                <a:lnTo>
                  <a:pt x="473274" y="473273"/>
                </a:lnTo>
                <a:lnTo>
                  <a:pt x="500063" y="464343"/>
                </a:lnTo>
                <a:lnTo>
                  <a:pt x="544711" y="455414"/>
                </a:lnTo>
                <a:lnTo>
                  <a:pt x="589359" y="446484"/>
                </a:lnTo>
                <a:lnTo>
                  <a:pt x="634008" y="437554"/>
                </a:lnTo>
                <a:lnTo>
                  <a:pt x="678656" y="437554"/>
                </a:lnTo>
                <a:lnTo>
                  <a:pt x="705445" y="437554"/>
                </a:lnTo>
                <a:lnTo>
                  <a:pt x="732234" y="446484"/>
                </a:lnTo>
                <a:lnTo>
                  <a:pt x="750094" y="446484"/>
                </a:lnTo>
                <a:lnTo>
                  <a:pt x="767953" y="455414"/>
                </a:lnTo>
                <a:lnTo>
                  <a:pt x="759024" y="464343"/>
                </a:lnTo>
                <a:lnTo>
                  <a:pt x="741164" y="473273"/>
                </a:lnTo>
                <a:lnTo>
                  <a:pt x="714375" y="482203"/>
                </a:lnTo>
                <a:lnTo>
                  <a:pt x="678656" y="500062"/>
                </a:lnTo>
                <a:lnTo>
                  <a:pt x="642938" y="508992"/>
                </a:lnTo>
                <a:lnTo>
                  <a:pt x="607219" y="517921"/>
                </a:lnTo>
                <a:lnTo>
                  <a:pt x="580430" y="517921"/>
                </a:lnTo>
                <a:lnTo>
                  <a:pt x="562570" y="526851"/>
                </a:lnTo>
                <a:lnTo>
                  <a:pt x="553641" y="526851"/>
                </a:lnTo>
                <a:lnTo>
                  <a:pt x="553641" y="526851"/>
                </a:lnTo>
                <a:lnTo>
                  <a:pt x="571500" y="517921"/>
                </a:lnTo>
                <a:lnTo>
                  <a:pt x="589359" y="517921"/>
                </a:lnTo>
                <a:lnTo>
                  <a:pt x="625078" y="508992"/>
                </a:lnTo>
                <a:lnTo>
                  <a:pt x="660797" y="500062"/>
                </a:lnTo>
                <a:lnTo>
                  <a:pt x="687586" y="500062"/>
                </a:lnTo>
                <a:lnTo>
                  <a:pt x="723305" y="500062"/>
                </a:lnTo>
                <a:lnTo>
                  <a:pt x="750094" y="500062"/>
                </a:lnTo>
                <a:lnTo>
                  <a:pt x="767953" y="500062"/>
                </a:lnTo>
                <a:lnTo>
                  <a:pt x="776883" y="500062"/>
                </a:lnTo>
                <a:lnTo>
                  <a:pt x="776883" y="500062"/>
                </a:lnTo>
                <a:lnTo>
                  <a:pt x="767953" y="500062"/>
                </a:lnTo>
                <a:lnTo>
                  <a:pt x="759024" y="508992"/>
                </a:lnTo>
                <a:lnTo>
                  <a:pt x="732234" y="508992"/>
                </a:lnTo>
                <a:lnTo>
                  <a:pt x="696516" y="517921"/>
                </a:lnTo>
                <a:lnTo>
                  <a:pt x="696516" y="517921"/>
                </a:lnTo>
                <a:lnTo>
                  <a:pt x="696516" y="51792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1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Acuity: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Hw</a:t>
            </a:r>
            <a:r>
              <a:rPr lang="en-US" dirty="0" smtClean="0"/>
              <a:t>: text pg. 667, #’s: 4-6, 10-30 evens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99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11.4 Simplifying rational expressions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935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rgbClr val="002060"/>
                    </a:solidFill>
                  </a:rPr>
                  <a:t>Rational expression: when numerator, denominator, or both are nonzero polynomials.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2060"/>
                    </a:solidFill>
                  </a:rPr>
                  <a:t>Ex: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+4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2"/>
                <a:stretch>
                  <a:fillRect l="-2564" t="-1258" r="-27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Radical expression simplified if numerator and denominator have no factors in common other than ± 1.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Expression undefined if the denominator equals 0.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330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What are the values that would make the expression undefined?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685800" y="1981200"/>
                <a:ext cx="3803904" cy="4136136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−5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685800" y="1981200"/>
                <a:ext cx="3803904" cy="4136136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4645151" y="1981200"/>
                <a:ext cx="3803904" cy="4136136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+9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−5)(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+9)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 −1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4645151" y="1981200"/>
                <a:ext cx="3803904" cy="4136136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6695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What are the values that would make the expression undefined?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685800" y="1981200"/>
                <a:ext cx="3803904" cy="4136136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+8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685800" y="1981200"/>
                <a:ext cx="3803904" cy="4136136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4645151" y="1981200"/>
                <a:ext cx="3803904" cy="4136136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+2)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+4)</m:t>
                          </m:r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−6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4645151" y="1981200"/>
                <a:ext cx="3803904" cy="4136136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7383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Determine whether the expression is simplified - T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685800" y="1981200"/>
                <a:ext cx="3803904" cy="4136136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+7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+7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+7 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685800" y="1981200"/>
                <a:ext cx="3803904" cy="4136136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4645151" y="1905000"/>
                <a:ext cx="3803904" cy="4212336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+10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+5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4645151" y="1905000"/>
                <a:ext cx="3803904" cy="4212336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4065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Determine whether the expression is simplified - </a:t>
            </a:r>
            <a:r>
              <a:rPr lang="en-US" sz="3600" dirty="0" err="1" smtClean="0"/>
              <a:t>st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685800" y="1981200"/>
                <a:ext cx="3803904" cy="4136136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5+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5+2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685800" y="1981200"/>
                <a:ext cx="3803904" cy="4136136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4645151" y="1905000"/>
                <a:ext cx="3803904" cy="4212336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4645151" y="1905000"/>
                <a:ext cx="3803904" cy="4212336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8985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 if possible - 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685800" y="1905000"/>
                <a:ext cx="3803904" cy="4212336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10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 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685800" y="1905000"/>
                <a:ext cx="3803904" cy="4212336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4645151" y="1981200"/>
                <a:ext cx="3803904" cy="4136136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−3</m:t>
                          </m:r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 −5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+6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9 − 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4645151" y="1981200"/>
                <a:ext cx="3803904" cy="4136136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1541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 if possible - </a:t>
            </a:r>
            <a:r>
              <a:rPr lang="en-US" dirty="0" err="1" smtClean="0"/>
              <a:t>st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685800" y="1905000"/>
                <a:ext cx="3803904" cy="4212336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18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685800" y="1905000"/>
                <a:ext cx="3803904" cy="4212336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4645151" y="1981200"/>
                <a:ext cx="3803904" cy="4136136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 −16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+12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(3 −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)(5 −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−3)(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−5)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4645151" y="1981200"/>
                <a:ext cx="3803904" cy="4136136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452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71</TotalTime>
  <Words>428</Words>
  <Application>Microsoft Office PowerPoint</Application>
  <PresentationFormat>On-screen Show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Hardcover</vt:lpstr>
      <vt:lpstr>Review</vt:lpstr>
      <vt:lpstr>11.4 Simplifying rational expressions</vt:lpstr>
      <vt:lpstr>Notes</vt:lpstr>
      <vt:lpstr>What are the values that would make the expression undefined?</vt:lpstr>
      <vt:lpstr>What are the values that would make the expression undefined?</vt:lpstr>
      <vt:lpstr>Determine whether the expression is simplified - T</vt:lpstr>
      <vt:lpstr>Determine whether the expression is simplified - st</vt:lpstr>
      <vt:lpstr>Simplify if possible - t</vt:lpstr>
      <vt:lpstr>Simplify if possible - st</vt:lpstr>
      <vt:lpstr>What’s the probability I toss a coin in the shaded region - t</vt:lpstr>
      <vt:lpstr>What’s the probability I toss a coin in the shaded region - st</vt:lpstr>
      <vt:lpstr>Wrap up 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Garth Fiedler</dc:creator>
  <cp:lastModifiedBy>Garth Fiedler</cp:lastModifiedBy>
  <cp:revision>9</cp:revision>
  <dcterms:created xsi:type="dcterms:W3CDTF">2013-02-25T18:08:29Z</dcterms:created>
  <dcterms:modified xsi:type="dcterms:W3CDTF">2013-03-04T15:46:48Z</dcterms:modified>
</cp:coreProperties>
</file>