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1DA815-1CB6-43FB-953D-3F9D59CED22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6762E3A-82D2-4F83-9D24-D58268B9AB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30% of 70?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14 is 25% of what number?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155 is what percent of 27?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4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Acuity: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659, #’s: 10, 11, 12 – 32 evens, 36, 38, 39-42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6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11.3 Direct and Inverse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Direct Variation: y = 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kx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or 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k ≠ 0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X is 2 and y is 4, find the direct variation.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53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Inverse variation: y = k/x or k = </a:t>
            </a:r>
            <a:r>
              <a:rPr lang="en-US" dirty="0" err="1" smtClean="0">
                <a:solidFill>
                  <a:srgbClr val="002060"/>
                </a:solidFill>
              </a:rPr>
              <a:t>xy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k ≠ 0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X is 2 and y is 4, find the inverse variation.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571625" y="4830961"/>
            <a:ext cx="1419821" cy="1571625"/>
          </a:xfrm>
          <a:custGeom>
            <a:avLst/>
            <a:gdLst/>
            <a:ahLst/>
            <a:cxnLst/>
            <a:rect l="0" t="0" r="0" b="0"/>
            <a:pathLst>
              <a:path w="1419821" h="157162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5180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26789" y="267891"/>
                </a:lnTo>
                <a:lnTo>
                  <a:pt x="35719" y="285750"/>
                </a:lnTo>
                <a:lnTo>
                  <a:pt x="35719" y="303609"/>
                </a:lnTo>
                <a:lnTo>
                  <a:pt x="44648" y="330398"/>
                </a:lnTo>
                <a:lnTo>
                  <a:pt x="44648" y="348258"/>
                </a:lnTo>
                <a:lnTo>
                  <a:pt x="44648" y="366117"/>
                </a:lnTo>
                <a:lnTo>
                  <a:pt x="44648" y="392906"/>
                </a:lnTo>
                <a:lnTo>
                  <a:pt x="44648" y="410766"/>
                </a:lnTo>
                <a:lnTo>
                  <a:pt x="53578" y="437555"/>
                </a:lnTo>
                <a:lnTo>
                  <a:pt x="53578" y="464344"/>
                </a:lnTo>
                <a:lnTo>
                  <a:pt x="53578" y="491133"/>
                </a:lnTo>
                <a:lnTo>
                  <a:pt x="53578" y="508992"/>
                </a:lnTo>
                <a:lnTo>
                  <a:pt x="62508" y="535781"/>
                </a:lnTo>
                <a:lnTo>
                  <a:pt x="62508" y="562570"/>
                </a:lnTo>
                <a:lnTo>
                  <a:pt x="62508" y="589359"/>
                </a:lnTo>
                <a:lnTo>
                  <a:pt x="71438" y="616148"/>
                </a:lnTo>
                <a:lnTo>
                  <a:pt x="71438" y="634008"/>
                </a:lnTo>
                <a:lnTo>
                  <a:pt x="71438" y="660797"/>
                </a:lnTo>
                <a:lnTo>
                  <a:pt x="71438" y="687586"/>
                </a:lnTo>
                <a:lnTo>
                  <a:pt x="80367" y="714375"/>
                </a:lnTo>
                <a:lnTo>
                  <a:pt x="80367" y="741164"/>
                </a:lnTo>
                <a:lnTo>
                  <a:pt x="80367" y="767952"/>
                </a:lnTo>
                <a:lnTo>
                  <a:pt x="80367" y="785812"/>
                </a:lnTo>
                <a:lnTo>
                  <a:pt x="89297" y="812601"/>
                </a:lnTo>
                <a:lnTo>
                  <a:pt x="89297" y="839390"/>
                </a:lnTo>
                <a:lnTo>
                  <a:pt x="89297" y="857249"/>
                </a:lnTo>
                <a:lnTo>
                  <a:pt x="89297" y="884038"/>
                </a:lnTo>
                <a:lnTo>
                  <a:pt x="89297" y="901898"/>
                </a:lnTo>
                <a:lnTo>
                  <a:pt x="89297" y="928687"/>
                </a:lnTo>
                <a:lnTo>
                  <a:pt x="89297" y="955476"/>
                </a:lnTo>
                <a:lnTo>
                  <a:pt x="89297" y="973335"/>
                </a:lnTo>
                <a:lnTo>
                  <a:pt x="89297" y="991194"/>
                </a:lnTo>
                <a:lnTo>
                  <a:pt x="98227" y="1009054"/>
                </a:lnTo>
                <a:lnTo>
                  <a:pt x="98227" y="1035843"/>
                </a:lnTo>
                <a:lnTo>
                  <a:pt x="98227" y="1053702"/>
                </a:lnTo>
                <a:lnTo>
                  <a:pt x="98227" y="1071562"/>
                </a:lnTo>
                <a:lnTo>
                  <a:pt x="98227" y="1089421"/>
                </a:lnTo>
                <a:lnTo>
                  <a:pt x="107156" y="1107280"/>
                </a:lnTo>
                <a:lnTo>
                  <a:pt x="107156" y="1125140"/>
                </a:lnTo>
                <a:lnTo>
                  <a:pt x="107156" y="1142999"/>
                </a:lnTo>
                <a:lnTo>
                  <a:pt x="107156" y="1160859"/>
                </a:lnTo>
                <a:lnTo>
                  <a:pt x="107156" y="1178718"/>
                </a:lnTo>
                <a:lnTo>
                  <a:pt x="107156" y="1196577"/>
                </a:lnTo>
                <a:lnTo>
                  <a:pt x="107156" y="1214437"/>
                </a:lnTo>
                <a:lnTo>
                  <a:pt x="116086" y="1223366"/>
                </a:lnTo>
                <a:lnTo>
                  <a:pt x="116086" y="1241226"/>
                </a:lnTo>
                <a:lnTo>
                  <a:pt x="116086" y="1250155"/>
                </a:lnTo>
                <a:lnTo>
                  <a:pt x="116086" y="1259085"/>
                </a:lnTo>
                <a:lnTo>
                  <a:pt x="116086" y="1268015"/>
                </a:lnTo>
                <a:lnTo>
                  <a:pt x="116086" y="1276944"/>
                </a:lnTo>
                <a:lnTo>
                  <a:pt x="125016" y="1285874"/>
                </a:lnTo>
                <a:lnTo>
                  <a:pt x="125016" y="1294804"/>
                </a:lnTo>
                <a:lnTo>
                  <a:pt x="125016" y="1303734"/>
                </a:lnTo>
                <a:lnTo>
                  <a:pt x="125016" y="1312663"/>
                </a:lnTo>
                <a:lnTo>
                  <a:pt x="125016" y="1321593"/>
                </a:lnTo>
                <a:lnTo>
                  <a:pt x="133945" y="1330523"/>
                </a:lnTo>
                <a:lnTo>
                  <a:pt x="133945" y="1330523"/>
                </a:lnTo>
                <a:lnTo>
                  <a:pt x="133945" y="1330523"/>
                </a:lnTo>
                <a:lnTo>
                  <a:pt x="133945" y="1339452"/>
                </a:lnTo>
                <a:lnTo>
                  <a:pt x="133945" y="1339452"/>
                </a:lnTo>
                <a:lnTo>
                  <a:pt x="133945" y="1348382"/>
                </a:lnTo>
                <a:lnTo>
                  <a:pt x="142875" y="1348382"/>
                </a:lnTo>
                <a:lnTo>
                  <a:pt x="142875" y="1348382"/>
                </a:lnTo>
                <a:lnTo>
                  <a:pt x="142875" y="1357312"/>
                </a:lnTo>
                <a:lnTo>
                  <a:pt x="142875" y="1357312"/>
                </a:lnTo>
                <a:lnTo>
                  <a:pt x="142875" y="1357312"/>
                </a:lnTo>
                <a:lnTo>
                  <a:pt x="142875" y="1357312"/>
                </a:lnTo>
                <a:lnTo>
                  <a:pt x="142875" y="1357312"/>
                </a:lnTo>
                <a:lnTo>
                  <a:pt x="142875" y="1357312"/>
                </a:lnTo>
                <a:lnTo>
                  <a:pt x="142875" y="1357312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42875" y="1366241"/>
                </a:lnTo>
                <a:lnTo>
                  <a:pt x="151805" y="1366241"/>
                </a:lnTo>
                <a:lnTo>
                  <a:pt x="151805" y="1366241"/>
                </a:lnTo>
                <a:lnTo>
                  <a:pt x="160734" y="1366241"/>
                </a:lnTo>
                <a:lnTo>
                  <a:pt x="169664" y="1366241"/>
                </a:lnTo>
                <a:lnTo>
                  <a:pt x="178594" y="1366241"/>
                </a:lnTo>
                <a:lnTo>
                  <a:pt x="187523" y="1366241"/>
                </a:lnTo>
                <a:lnTo>
                  <a:pt x="196453" y="1366241"/>
                </a:lnTo>
                <a:lnTo>
                  <a:pt x="205383" y="1366241"/>
                </a:lnTo>
                <a:lnTo>
                  <a:pt x="223242" y="1366241"/>
                </a:lnTo>
                <a:lnTo>
                  <a:pt x="241102" y="1366241"/>
                </a:lnTo>
                <a:lnTo>
                  <a:pt x="250031" y="1366241"/>
                </a:lnTo>
                <a:lnTo>
                  <a:pt x="267891" y="1366241"/>
                </a:lnTo>
                <a:lnTo>
                  <a:pt x="285750" y="1375171"/>
                </a:lnTo>
                <a:lnTo>
                  <a:pt x="303609" y="1375171"/>
                </a:lnTo>
                <a:lnTo>
                  <a:pt x="321469" y="1375171"/>
                </a:lnTo>
                <a:lnTo>
                  <a:pt x="330398" y="1375171"/>
                </a:lnTo>
                <a:lnTo>
                  <a:pt x="348258" y="1384101"/>
                </a:lnTo>
                <a:lnTo>
                  <a:pt x="366117" y="1384101"/>
                </a:lnTo>
                <a:lnTo>
                  <a:pt x="383977" y="1384101"/>
                </a:lnTo>
                <a:lnTo>
                  <a:pt x="401836" y="1384101"/>
                </a:lnTo>
                <a:lnTo>
                  <a:pt x="419695" y="1384101"/>
                </a:lnTo>
                <a:lnTo>
                  <a:pt x="437555" y="1393030"/>
                </a:lnTo>
                <a:lnTo>
                  <a:pt x="455414" y="1393030"/>
                </a:lnTo>
                <a:lnTo>
                  <a:pt x="473273" y="1393030"/>
                </a:lnTo>
                <a:lnTo>
                  <a:pt x="482203" y="1393030"/>
                </a:lnTo>
                <a:lnTo>
                  <a:pt x="508992" y="1393030"/>
                </a:lnTo>
                <a:lnTo>
                  <a:pt x="517922" y="1393030"/>
                </a:lnTo>
                <a:lnTo>
                  <a:pt x="535781" y="1393030"/>
                </a:lnTo>
                <a:lnTo>
                  <a:pt x="562570" y="1401960"/>
                </a:lnTo>
                <a:lnTo>
                  <a:pt x="580430" y="1401960"/>
                </a:lnTo>
                <a:lnTo>
                  <a:pt x="598289" y="1401960"/>
                </a:lnTo>
                <a:lnTo>
                  <a:pt x="616148" y="1401960"/>
                </a:lnTo>
                <a:lnTo>
                  <a:pt x="634008" y="1410890"/>
                </a:lnTo>
                <a:lnTo>
                  <a:pt x="651867" y="1410890"/>
                </a:lnTo>
                <a:lnTo>
                  <a:pt x="669727" y="1410890"/>
                </a:lnTo>
                <a:lnTo>
                  <a:pt x="687586" y="1410890"/>
                </a:lnTo>
                <a:lnTo>
                  <a:pt x="705445" y="1410890"/>
                </a:lnTo>
                <a:lnTo>
                  <a:pt x="732234" y="1410890"/>
                </a:lnTo>
                <a:lnTo>
                  <a:pt x="741164" y="1410890"/>
                </a:lnTo>
                <a:lnTo>
                  <a:pt x="759023" y="1410890"/>
                </a:lnTo>
                <a:lnTo>
                  <a:pt x="785813" y="1410890"/>
                </a:lnTo>
                <a:lnTo>
                  <a:pt x="794742" y="1410890"/>
                </a:lnTo>
                <a:lnTo>
                  <a:pt x="812602" y="1419819"/>
                </a:lnTo>
                <a:lnTo>
                  <a:pt x="839391" y="1419819"/>
                </a:lnTo>
                <a:lnTo>
                  <a:pt x="857250" y="1419819"/>
                </a:lnTo>
                <a:lnTo>
                  <a:pt x="875109" y="1419819"/>
                </a:lnTo>
                <a:lnTo>
                  <a:pt x="892969" y="1428749"/>
                </a:lnTo>
                <a:lnTo>
                  <a:pt x="910828" y="1428749"/>
                </a:lnTo>
                <a:lnTo>
                  <a:pt x="928688" y="1428749"/>
                </a:lnTo>
                <a:lnTo>
                  <a:pt x="946547" y="1428749"/>
                </a:lnTo>
                <a:lnTo>
                  <a:pt x="964406" y="1428749"/>
                </a:lnTo>
                <a:lnTo>
                  <a:pt x="973336" y="1428749"/>
                </a:lnTo>
                <a:lnTo>
                  <a:pt x="991195" y="1428749"/>
                </a:lnTo>
                <a:lnTo>
                  <a:pt x="1009055" y="1428749"/>
                </a:lnTo>
                <a:lnTo>
                  <a:pt x="1026914" y="1428749"/>
                </a:lnTo>
                <a:lnTo>
                  <a:pt x="1044773" y="1428749"/>
                </a:lnTo>
                <a:lnTo>
                  <a:pt x="1062633" y="1437679"/>
                </a:lnTo>
                <a:lnTo>
                  <a:pt x="1080492" y="1437679"/>
                </a:lnTo>
                <a:lnTo>
                  <a:pt x="1098352" y="1437679"/>
                </a:lnTo>
                <a:lnTo>
                  <a:pt x="1116211" y="1437679"/>
                </a:lnTo>
                <a:lnTo>
                  <a:pt x="1134070" y="1437679"/>
                </a:lnTo>
                <a:lnTo>
                  <a:pt x="1151930" y="1437679"/>
                </a:lnTo>
                <a:lnTo>
                  <a:pt x="1169789" y="1446609"/>
                </a:lnTo>
                <a:lnTo>
                  <a:pt x="1178719" y="1446609"/>
                </a:lnTo>
                <a:lnTo>
                  <a:pt x="1196578" y="1446609"/>
                </a:lnTo>
                <a:lnTo>
                  <a:pt x="1214438" y="1446609"/>
                </a:lnTo>
                <a:lnTo>
                  <a:pt x="1232297" y="1446609"/>
                </a:lnTo>
                <a:lnTo>
                  <a:pt x="1241227" y="1446609"/>
                </a:lnTo>
                <a:lnTo>
                  <a:pt x="1259086" y="1446609"/>
                </a:lnTo>
                <a:lnTo>
                  <a:pt x="1268016" y="1446609"/>
                </a:lnTo>
                <a:lnTo>
                  <a:pt x="1285875" y="1455538"/>
                </a:lnTo>
                <a:lnTo>
                  <a:pt x="1294805" y="1455538"/>
                </a:lnTo>
                <a:lnTo>
                  <a:pt x="1303734" y="1455538"/>
                </a:lnTo>
                <a:lnTo>
                  <a:pt x="1321594" y="1455538"/>
                </a:lnTo>
                <a:lnTo>
                  <a:pt x="1330523" y="1455538"/>
                </a:lnTo>
                <a:lnTo>
                  <a:pt x="1339453" y="1455538"/>
                </a:lnTo>
                <a:lnTo>
                  <a:pt x="1348383" y="1455538"/>
                </a:lnTo>
                <a:lnTo>
                  <a:pt x="1357313" y="1455538"/>
                </a:lnTo>
                <a:lnTo>
                  <a:pt x="1366242" y="1455538"/>
                </a:lnTo>
                <a:lnTo>
                  <a:pt x="1375172" y="1455538"/>
                </a:lnTo>
                <a:lnTo>
                  <a:pt x="1375172" y="1455538"/>
                </a:lnTo>
                <a:lnTo>
                  <a:pt x="1384102" y="1455538"/>
                </a:lnTo>
                <a:lnTo>
                  <a:pt x="1384102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93031" y="1455538"/>
                </a:lnTo>
                <a:lnTo>
                  <a:pt x="1384102" y="1446609"/>
                </a:lnTo>
                <a:lnTo>
                  <a:pt x="1384102" y="1437679"/>
                </a:lnTo>
                <a:lnTo>
                  <a:pt x="1375172" y="1428749"/>
                </a:lnTo>
                <a:lnTo>
                  <a:pt x="1375172" y="1419819"/>
                </a:lnTo>
                <a:lnTo>
                  <a:pt x="1366242" y="1410890"/>
                </a:lnTo>
                <a:lnTo>
                  <a:pt x="1357313" y="1401960"/>
                </a:lnTo>
                <a:lnTo>
                  <a:pt x="1348383" y="1393030"/>
                </a:lnTo>
                <a:lnTo>
                  <a:pt x="1339453" y="1393030"/>
                </a:lnTo>
                <a:lnTo>
                  <a:pt x="1339453" y="1384101"/>
                </a:lnTo>
                <a:lnTo>
                  <a:pt x="1339453" y="1384101"/>
                </a:lnTo>
                <a:lnTo>
                  <a:pt x="1330523" y="1384101"/>
                </a:lnTo>
                <a:lnTo>
                  <a:pt x="1330523" y="1384101"/>
                </a:lnTo>
                <a:lnTo>
                  <a:pt x="1330523" y="1384101"/>
                </a:lnTo>
                <a:lnTo>
                  <a:pt x="1339453" y="1393030"/>
                </a:lnTo>
                <a:lnTo>
                  <a:pt x="1339453" y="1401960"/>
                </a:lnTo>
                <a:lnTo>
                  <a:pt x="1348383" y="1410890"/>
                </a:lnTo>
                <a:lnTo>
                  <a:pt x="1357313" y="1428749"/>
                </a:lnTo>
                <a:lnTo>
                  <a:pt x="1375172" y="1437679"/>
                </a:lnTo>
                <a:lnTo>
                  <a:pt x="1384102" y="1455538"/>
                </a:lnTo>
                <a:lnTo>
                  <a:pt x="1393031" y="1464468"/>
                </a:lnTo>
                <a:lnTo>
                  <a:pt x="1401961" y="1473398"/>
                </a:lnTo>
                <a:lnTo>
                  <a:pt x="1410891" y="1491257"/>
                </a:lnTo>
                <a:lnTo>
                  <a:pt x="1410891" y="1500187"/>
                </a:lnTo>
                <a:lnTo>
                  <a:pt x="1419820" y="1509116"/>
                </a:lnTo>
                <a:lnTo>
                  <a:pt x="1419820" y="1518046"/>
                </a:lnTo>
                <a:lnTo>
                  <a:pt x="1419820" y="1526976"/>
                </a:lnTo>
                <a:lnTo>
                  <a:pt x="1410891" y="1535905"/>
                </a:lnTo>
                <a:lnTo>
                  <a:pt x="1410891" y="1544835"/>
                </a:lnTo>
                <a:lnTo>
                  <a:pt x="1401961" y="1553765"/>
                </a:lnTo>
                <a:lnTo>
                  <a:pt x="1401961" y="1562694"/>
                </a:lnTo>
                <a:lnTo>
                  <a:pt x="1393031" y="1562694"/>
                </a:lnTo>
                <a:lnTo>
                  <a:pt x="1384102" y="1571624"/>
                </a:lnTo>
                <a:lnTo>
                  <a:pt x="1384102" y="1571624"/>
                </a:lnTo>
                <a:lnTo>
                  <a:pt x="1384102" y="15716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91258" y="4786312"/>
            <a:ext cx="133946" cy="80368"/>
          </a:xfrm>
          <a:custGeom>
            <a:avLst/>
            <a:gdLst/>
            <a:ahLst/>
            <a:cxnLst/>
            <a:rect l="0" t="0" r="0" b="0"/>
            <a:pathLst>
              <a:path w="133946" h="80368">
                <a:moveTo>
                  <a:pt x="5357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7" y="26789"/>
                </a:lnTo>
                <a:lnTo>
                  <a:pt x="80367" y="35719"/>
                </a:lnTo>
                <a:lnTo>
                  <a:pt x="89297" y="44649"/>
                </a:lnTo>
                <a:lnTo>
                  <a:pt x="107156" y="53578"/>
                </a:lnTo>
                <a:lnTo>
                  <a:pt x="116086" y="53578"/>
                </a:lnTo>
                <a:lnTo>
                  <a:pt x="133945" y="62508"/>
                </a:lnTo>
                <a:lnTo>
                  <a:pt x="133945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78781" y="5277445"/>
            <a:ext cx="973337" cy="919758"/>
          </a:xfrm>
          <a:custGeom>
            <a:avLst/>
            <a:gdLst/>
            <a:ahLst/>
            <a:cxnLst/>
            <a:rect l="0" t="0" r="0" b="0"/>
            <a:pathLst>
              <a:path w="973337" h="919758">
                <a:moveTo>
                  <a:pt x="8930" y="901898"/>
                </a:moveTo>
                <a:lnTo>
                  <a:pt x="8930" y="901898"/>
                </a:lnTo>
                <a:lnTo>
                  <a:pt x="8930" y="901898"/>
                </a:lnTo>
                <a:lnTo>
                  <a:pt x="8930" y="901898"/>
                </a:lnTo>
                <a:lnTo>
                  <a:pt x="8930" y="901898"/>
                </a:lnTo>
                <a:lnTo>
                  <a:pt x="8930" y="901898"/>
                </a:lnTo>
                <a:lnTo>
                  <a:pt x="8930" y="901898"/>
                </a:lnTo>
                <a:lnTo>
                  <a:pt x="8930" y="901898"/>
                </a:lnTo>
                <a:lnTo>
                  <a:pt x="8930" y="901898"/>
                </a:lnTo>
                <a:lnTo>
                  <a:pt x="8930" y="901898"/>
                </a:lnTo>
                <a:lnTo>
                  <a:pt x="8930" y="910828"/>
                </a:lnTo>
                <a:lnTo>
                  <a:pt x="0" y="910828"/>
                </a:lnTo>
                <a:lnTo>
                  <a:pt x="8930" y="910828"/>
                </a:lnTo>
                <a:lnTo>
                  <a:pt x="8930" y="910828"/>
                </a:lnTo>
                <a:lnTo>
                  <a:pt x="8930" y="910828"/>
                </a:lnTo>
                <a:lnTo>
                  <a:pt x="8930" y="910828"/>
                </a:lnTo>
                <a:lnTo>
                  <a:pt x="8930" y="910828"/>
                </a:lnTo>
                <a:lnTo>
                  <a:pt x="8930" y="919757"/>
                </a:lnTo>
                <a:lnTo>
                  <a:pt x="8930" y="919757"/>
                </a:lnTo>
                <a:lnTo>
                  <a:pt x="0" y="919757"/>
                </a:lnTo>
                <a:lnTo>
                  <a:pt x="0" y="919757"/>
                </a:lnTo>
                <a:lnTo>
                  <a:pt x="0" y="919757"/>
                </a:lnTo>
                <a:lnTo>
                  <a:pt x="0" y="919757"/>
                </a:lnTo>
                <a:lnTo>
                  <a:pt x="8930" y="919757"/>
                </a:lnTo>
                <a:lnTo>
                  <a:pt x="8930" y="919757"/>
                </a:lnTo>
                <a:lnTo>
                  <a:pt x="8930" y="919757"/>
                </a:lnTo>
                <a:lnTo>
                  <a:pt x="8930" y="919757"/>
                </a:lnTo>
                <a:lnTo>
                  <a:pt x="8930" y="910828"/>
                </a:lnTo>
                <a:lnTo>
                  <a:pt x="8930" y="910828"/>
                </a:lnTo>
                <a:lnTo>
                  <a:pt x="8930" y="910828"/>
                </a:lnTo>
                <a:lnTo>
                  <a:pt x="17860" y="910828"/>
                </a:lnTo>
                <a:lnTo>
                  <a:pt x="17860" y="901898"/>
                </a:lnTo>
                <a:lnTo>
                  <a:pt x="17860" y="901898"/>
                </a:lnTo>
                <a:lnTo>
                  <a:pt x="26789" y="892968"/>
                </a:lnTo>
                <a:lnTo>
                  <a:pt x="35719" y="892968"/>
                </a:lnTo>
                <a:lnTo>
                  <a:pt x="35719" y="884039"/>
                </a:lnTo>
                <a:lnTo>
                  <a:pt x="44649" y="875109"/>
                </a:lnTo>
                <a:lnTo>
                  <a:pt x="53578" y="875109"/>
                </a:lnTo>
                <a:lnTo>
                  <a:pt x="62508" y="866179"/>
                </a:lnTo>
                <a:lnTo>
                  <a:pt x="62508" y="857250"/>
                </a:lnTo>
                <a:lnTo>
                  <a:pt x="71438" y="857250"/>
                </a:lnTo>
                <a:lnTo>
                  <a:pt x="80367" y="848320"/>
                </a:lnTo>
                <a:lnTo>
                  <a:pt x="89297" y="848320"/>
                </a:lnTo>
                <a:lnTo>
                  <a:pt x="98227" y="839390"/>
                </a:lnTo>
                <a:lnTo>
                  <a:pt x="107157" y="830460"/>
                </a:lnTo>
                <a:lnTo>
                  <a:pt x="107157" y="821531"/>
                </a:lnTo>
                <a:lnTo>
                  <a:pt x="116086" y="821531"/>
                </a:lnTo>
                <a:lnTo>
                  <a:pt x="125016" y="812601"/>
                </a:lnTo>
                <a:lnTo>
                  <a:pt x="133946" y="803671"/>
                </a:lnTo>
                <a:lnTo>
                  <a:pt x="142875" y="803671"/>
                </a:lnTo>
                <a:lnTo>
                  <a:pt x="142875" y="794742"/>
                </a:lnTo>
                <a:lnTo>
                  <a:pt x="151805" y="785812"/>
                </a:lnTo>
                <a:lnTo>
                  <a:pt x="160735" y="785812"/>
                </a:lnTo>
                <a:lnTo>
                  <a:pt x="160735" y="776882"/>
                </a:lnTo>
                <a:lnTo>
                  <a:pt x="169664" y="767953"/>
                </a:lnTo>
                <a:lnTo>
                  <a:pt x="178594" y="767953"/>
                </a:lnTo>
                <a:lnTo>
                  <a:pt x="187524" y="759023"/>
                </a:lnTo>
                <a:lnTo>
                  <a:pt x="187524" y="759023"/>
                </a:lnTo>
                <a:lnTo>
                  <a:pt x="196453" y="750093"/>
                </a:lnTo>
                <a:lnTo>
                  <a:pt x="205383" y="741164"/>
                </a:lnTo>
                <a:lnTo>
                  <a:pt x="205383" y="741164"/>
                </a:lnTo>
                <a:lnTo>
                  <a:pt x="214313" y="732234"/>
                </a:lnTo>
                <a:lnTo>
                  <a:pt x="223242" y="732234"/>
                </a:lnTo>
                <a:lnTo>
                  <a:pt x="223242" y="723304"/>
                </a:lnTo>
                <a:lnTo>
                  <a:pt x="232172" y="723304"/>
                </a:lnTo>
                <a:lnTo>
                  <a:pt x="241102" y="714375"/>
                </a:lnTo>
                <a:lnTo>
                  <a:pt x="241102" y="705445"/>
                </a:lnTo>
                <a:lnTo>
                  <a:pt x="250032" y="705445"/>
                </a:lnTo>
                <a:lnTo>
                  <a:pt x="258961" y="696515"/>
                </a:lnTo>
                <a:lnTo>
                  <a:pt x="258961" y="696515"/>
                </a:lnTo>
                <a:lnTo>
                  <a:pt x="267891" y="687585"/>
                </a:lnTo>
                <a:lnTo>
                  <a:pt x="276821" y="678656"/>
                </a:lnTo>
                <a:lnTo>
                  <a:pt x="285750" y="678656"/>
                </a:lnTo>
                <a:lnTo>
                  <a:pt x="294680" y="669726"/>
                </a:lnTo>
                <a:lnTo>
                  <a:pt x="294680" y="660796"/>
                </a:lnTo>
                <a:lnTo>
                  <a:pt x="303610" y="651867"/>
                </a:lnTo>
                <a:lnTo>
                  <a:pt x="312539" y="651867"/>
                </a:lnTo>
                <a:lnTo>
                  <a:pt x="312539" y="642937"/>
                </a:lnTo>
                <a:lnTo>
                  <a:pt x="321469" y="634007"/>
                </a:lnTo>
                <a:lnTo>
                  <a:pt x="330399" y="625078"/>
                </a:lnTo>
                <a:lnTo>
                  <a:pt x="339328" y="616148"/>
                </a:lnTo>
                <a:lnTo>
                  <a:pt x="339328" y="607218"/>
                </a:lnTo>
                <a:lnTo>
                  <a:pt x="348258" y="598289"/>
                </a:lnTo>
                <a:lnTo>
                  <a:pt x="357188" y="589359"/>
                </a:lnTo>
                <a:lnTo>
                  <a:pt x="366117" y="580429"/>
                </a:lnTo>
                <a:lnTo>
                  <a:pt x="375047" y="571500"/>
                </a:lnTo>
                <a:lnTo>
                  <a:pt x="383977" y="562570"/>
                </a:lnTo>
                <a:lnTo>
                  <a:pt x="392907" y="553640"/>
                </a:lnTo>
                <a:lnTo>
                  <a:pt x="401836" y="544710"/>
                </a:lnTo>
                <a:lnTo>
                  <a:pt x="410766" y="535781"/>
                </a:lnTo>
                <a:lnTo>
                  <a:pt x="419696" y="526851"/>
                </a:lnTo>
                <a:lnTo>
                  <a:pt x="428625" y="508992"/>
                </a:lnTo>
                <a:lnTo>
                  <a:pt x="437555" y="508992"/>
                </a:lnTo>
                <a:lnTo>
                  <a:pt x="446485" y="491132"/>
                </a:lnTo>
                <a:lnTo>
                  <a:pt x="455414" y="482203"/>
                </a:lnTo>
                <a:lnTo>
                  <a:pt x="473274" y="473273"/>
                </a:lnTo>
                <a:lnTo>
                  <a:pt x="482203" y="464343"/>
                </a:lnTo>
                <a:lnTo>
                  <a:pt x="491133" y="455414"/>
                </a:lnTo>
                <a:lnTo>
                  <a:pt x="500063" y="446484"/>
                </a:lnTo>
                <a:lnTo>
                  <a:pt x="508992" y="437554"/>
                </a:lnTo>
                <a:lnTo>
                  <a:pt x="526852" y="428625"/>
                </a:lnTo>
                <a:lnTo>
                  <a:pt x="535782" y="419695"/>
                </a:lnTo>
                <a:lnTo>
                  <a:pt x="544711" y="410765"/>
                </a:lnTo>
                <a:lnTo>
                  <a:pt x="553641" y="401835"/>
                </a:lnTo>
                <a:lnTo>
                  <a:pt x="562571" y="392906"/>
                </a:lnTo>
                <a:lnTo>
                  <a:pt x="571500" y="383976"/>
                </a:lnTo>
                <a:lnTo>
                  <a:pt x="580430" y="375046"/>
                </a:lnTo>
                <a:lnTo>
                  <a:pt x="589360" y="357187"/>
                </a:lnTo>
                <a:lnTo>
                  <a:pt x="598289" y="348257"/>
                </a:lnTo>
                <a:lnTo>
                  <a:pt x="607219" y="339328"/>
                </a:lnTo>
                <a:lnTo>
                  <a:pt x="625078" y="330398"/>
                </a:lnTo>
                <a:lnTo>
                  <a:pt x="634008" y="321468"/>
                </a:lnTo>
                <a:lnTo>
                  <a:pt x="642938" y="312539"/>
                </a:lnTo>
                <a:lnTo>
                  <a:pt x="651867" y="303609"/>
                </a:lnTo>
                <a:lnTo>
                  <a:pt x="660797" y="294680"/>
                </a:lnTo>
                <a:lnTo>
                  <a:pt x="669727" y="285750"/>
                </a:lnTo>
                <a:lnTo>
                  <a:pt x="678657" y="276821"/>
                </a:lnTo>
                <a:lnTo>
                  <a:pt x="687586" y="267891"/>
                </a:lnTo>
                <a:lnTo>
                  <a:pt x="696516" y="258961"/>
                </a:lnTo>
                <a:lnTo>
                  <a:pt x="705446" y="250032"/>
                </a:lnTo>
                <a:lnTo>
                  <a:pt x="714375" y="241102"/>
                </a:lnTo>
                <a:lnTo>
                  <a:pt x="723305" y="232172"/>
                </a:lnTo>
                <a:lnTo>
                  <a:pt x="732235" y="223243"/>
                </a:lnTo>
                <a:lnTo>
                  <a:pt x="741164" y="214313"/>
                </a:lnTo>
                <a:lnTo>
                  <a:pt x="741164" y="205383"/>
                </a:lnTo>
                <a:lnTo>
                  <a:pt x="750094" y="196453"/>
                </a:lnTo>
                <a:lnTo>
                  <a:pt x="759024" y="187524"/>
                </a:lnTo>
                <a:lnTo>
                  <a:pt x="767953" y="187524"/>
                </a:lnTo>
                <a:lnTo>
                  <a:pt x="776883" y="178594"/>
                </a:lnTo>
                <a:lnTo>
                  <a:pt x="785813" y="169664"/>
                </a:lnTo>
                <a:lnTo>
                  <a:pt x="794742" y="160735"/>
                </a:lnTo>
                <a:lnTo>
                  <a:pt x="803672" y="151805"/>
                </a:lnTo>
                <a:lnTo>
                  <a:pt x="803672" y="142875"/>
                </a:lnTo>
                <a:lnTo>
                  <a:pt x="821532" y="133946"/>
                </a:lnTo>
                <a:lnTo>
                  <a:pt x="830461" y="125016"/>
                </a:lnTo>
                <a:lnTo>
                  <a:pt x="830461" y="116086"/>
                </a:lnTo>
                <a:lnTo>
                  <a:pt x="839391" y="116086"/>
                </a:lnTo>
                <a:lnTo>
                  <a:pt x="848321" y="107157"/>
                </a:lnTo>
                <a:lnTo>
                  <a:pt x="857250" y="98227"/>
                </a:lnTo>
                <a:lnTo>
                  <a:pt x="866180" y="89297"/>
                </a:lnTo>
                <a:lnTo>
                  <a:pt x="866180" y="89297"/>
                </a:lnTo>
                <a:lnTo>
                  <a:pt x="875110" y="80368"/>
                </a:lnTo>
                <a:lnTo>
                  <a:pt x="884039" y="80368"/>
                </a:lnTo>
                <a:lnTo>
                  <a:pt x="884039" y="71438"/>
                </a:lnTo>
                <a:lnTo>
                  <a:pt x="892969" y="62508"/>
                </a:lnTo>
                <a:lnTo>
                  <a:pt x="901899" y="62508"/>
                </a:lnTo>
                <a:lnTo>
                  <a:pt x="901899" y="53578"/>
                </a:lnTo>
                <a:lnTo>
                  <a:pt x="910828" y="53578"/>
                </a:lnTo>
                <a:lnTo>
                  <a:pt x="910828" y="53578"/>
                </a:lnTo>
                <a:lnTo>
                  <a:pt x="919758" y="44649"/>
                </a:lnTo>
                <a:lnTo>
                  <a:pt x="919758" y="44649"/>
                </a:lnTo>
                <a:lnTo>
                  <a:pt x="91975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28688" y="44649"/>
                </a:lnTo>
                <a:lnTo>
                  <a:pt x="919758" y="44649"/>
                </a:lnTo>
                <a:lnTo>
                  <a:pt x="919758" y="44649"/>
                </a:lnTo>
                <a:lnTo>
                  <a:pt x="919758" y="44649"/>
                </a:lnTo>
                <a:lnTo>
                  <a:pt x="910828" y="44649"/>
                </a:lnTo>
                <a:lnTo>
                  <a:pt x="901899" y="44649"/>
                </a:lnTo>
                <a:lnTo>
                  <a:pt x="892969" y="35719"/>
                </a:lnTo>
                <a:lnTo>
                  <a:pt x="884039" y="35719"/>
                </a:lnTo>
                <a:lnTo>
                  <a:pt x="866180" y="26789"/>
                </a:lnTo>
                <a:lnTo>
                  <a:pt x="857250" y="26789"/>
                </a:lnTo>
                <a:lnTo>
                  <a:pt x="839391" y="17860"/>
                </a:lnTo>
                <a:lnTo>
                  <a:pt x="830461" y="17860"/>
                </a:lnTo>
                <a:lnTo>
                  <a:pt x="821532" y="8930"/>
                </a:lnTo>
                <a:lnTo>
                  <a:pt x="812602" y="8930"/>
                </a:lnTo>
                <a:lnTo>
                  <a:pt x="803672" y="8930"/>
                </a:lnTo>
                <a:lnTo>
                  <a:pt x="794742" y="8930"/>
                </a:lnTo>
                <a:lnTo>
                  <a:pt x="794742" y="8930"/>
                </a:lnTo>
                <a:lnTo>
                  <a:pt x="785813" y="8930"/>
                </a:lnTo>
                <a:lnTo>
                  <a:pt x="785813" y="8930"/>
                </a:lnTo>
                <a:lnTo>
                  <a:pt x="794742" y="0"/>
                </a:lnTo>
                <a:lnTo>
                  <a:pt x="794742" y="0"/>
                </a:lnTo>
                <a:lnTo>
                  <a:pt x="794742" y="0"/>
                </a:lnTo>
                <a:lnTo>
                  <a:pt x="803672" y="0"/>
                </a:lnTo>
                <a:lnTo>
                  <a:pt x="812602" y="0"/>
                </a:lnTo>
                <a:lnTo>
                  <a:pt x="821532" y="0"/>
                </a:lnTo>
                <a:lnTo>
                  <a:pt x="839391" y="0"/>
                </a:lnTo>
                <a:lnTo>
                  <a:pt x="848321" y="8930"/>
                </a:lnTo>
                <a:lnTo>
                  <a:pt x="866180" y="0"/>
                </a:lnTo>
                <a:lnTo>
                  <a:pt x="884039" y="0"/>
                </a:lnTo>
                <a:lnTo>
                  <a:pt x="892969" y="0"/>
                </a:lnTo>
                <a:lnTo>
                  <a:pt x="910828" y="0"/>
                </a:lnTo>
                <a:lnTo>
                  <a:pt x="919758" y="0"/>
                </a:lnTo>
                <a:lnTo>
                  <a:pt x="928688" y="0"/>
                </a:lnTo>
                <a:lnTo>
                  <a:pt x="928688" y="0"/>
                </a:lnTo>
                <a:lnTo>
                  <a:pt x="937617" y="8930"/>
                </a:lnTo>
                <a:lnTo>
                  <a:pt x="937617" y="8930"/>
                </a:lnTo>
                <a:lnTo>
                  <a:pt x="946547" y="8930"/>
                </a:lnTo>
                <a:lnTo>
                  <a:pt x="946547" y="17860"/>
                </a:lnTo>
                <a:lnTo>
                  <a:pt x="946547" y="26789"/>
                </a:lnTo>
                <a:lnTo>
                  <a:pt x="946547" y="35719"/>
                </a:lnTo>
                <a:lnTo>
                  <a:pt x="955477" y="44649"/>
                </a:lnTo>
                <a:lnTo>
                  <a:pt x="955477" y="62508"/>
                </a:lnTo>
                <a:lnTo>
                  <a:pt x="955477" y="71438"/>
                </a:lnTo>
                <a:lnTo>
                  <a:pt x="964407" y="80368"/>
                </a:lnTo>
                <a:lnTo>
                  <a:pt x="964407" y="98227"/>
                </a:lnTo>
                <a:lnTo>
                  <a:pt x="973336" y="107157"/>
                </a:lnTo>
                <a:lnTo>
                  <a:pt x="973336" y="116086"/>
                </a:lnTo>
                <a:lnTo>
                  <a:pt x="97333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77445" y="4723804"/>
            <a:ext cx="1500189" cy="1428751"/>
          </a:xfrm>
          <a:custGeom>
            <a:avLst/>
            <a:gdLst/>
            <a:ahLst/>
            <a:cxnLst/>
            <a:rect l="0" t="0" r="0" b="0"/>
            <a:pathLst>
              <a:path w="1500189" h="142875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17860" y="178594"/>
                </a:lnTo>
                <a:lnTo>
                  <a:pt x="17860" y="196454"/>
                </a:lnTo>
                <a:lnTo>
                  <a:pt x="17860" y="214313"/>
                </a:lnTo>
                <a:lnTo>
                  <a:pt x="17860" y="232173"/>
                </a:lnTo>
                <a:lnTo>
                  <a:pt x="26789" y="250032"/>
                </a:lnTo>
                <a:lnTo>
                  <a:pt x="26789" y="267891"/>
                </a:lnTo>
                <a:lnTo>
                  <a:pt x="26789" y="285751"/>
                </a:lnTo>
                <a:lnTo>
                  <a:pt x="35719" y="303610"/>
                </a:lnTo>
                <a:lnTo>
                  <a:pt x="35719" y="321469"/>
                </a:lnTo>
                <a:lnTo>
                  <a:pt x="35719" y="339329"/>
                </a:lnTo>
                <a:lnTo>
                  <a:pt x="35719" y="366118"/>
                </a:lnTo>
                <a:lnTo>
                  <a:pt x="44649" y="383977"/>
                </a:lnTo>
                <a:lnTo>
                  <a:pt x="44649" y="401837"/>
                </a:lnTo>
                <a:lnTo>
                  <a:pt x="44649" y="419696"/>
                </a:lnTo>
                <a:lnTo>
                  <a:pt x="44649" y="437555"/>
                </a:lnTo>
                <a:lnTo>
                  <a:pt x="44649" y="455415"/>
                </a:lnTo>
                <a:lnTo>
                  <a:pt x="44649" y="473274"/>
                </a:lnTo>
                <a:lnTo>
                  <a:pt x="53578" y="500063"/>
                </a:lnTo>
                <a:lnTo>
                  <a:pt x="53578" y="517923"/>
                </a:lnTo>
                <a:lnTo>
                  <a:pt x="53578" y="535782"/>
                </a:lnTo>
                <a:lnTo>
                  <a:pt x="53578" y="553641"/>
                </a:lnTo>
                <a:lnTo>
                  <a:pt x="53578" y="580430"/>
                </a:lnTo>
                <a:lnTo>
                  <a:pt x="53578" y="598290"/>
                </a:lnTo>
                <a:lnTo>
                  <a:pt x="62508" y="616149"/>
                </a:lnTo>
                <a:lnTo>
                  <a:pt x="62508" y="634009"/>
                </a:lnTo>
                <a:lnTo>
                  <a:pt x="62508" y="660798"/>
                </a:lnTo>
                <a:lnTo>
                  <a:pt x="71438" y="678657"/>
                </a:lnTo>
                <a:lnTo>
                  <a:pt x="71438" y="696516"/>
                </a:lnTo>
                <a:lnTo>
                  <a:pt x="71438" y="714376"/>
                </a:lnTo>
                <a:lnTo>
                  <a:pt x="71438" y="732235"/>
                </a:lnTo>
                <a:lnTo>
                  <a:pt x="80368" y="750094"/>
                </a:lnTo>
                <a:lnTo>
                  <a:pt x="80368" y="767954"/>
                </a:lnTo>
                <a:lnTo>
                  <a:pt x="80368" y="785813"/>
                </a:lnTo>
                <a:lnTo>
                  <a:pt x="89297" y="803673"/>
                </a:lnTo>
                <a:lnTo>
                  <a:pt x="89297" y="821532"/>
                </a:lnTo>
                <a:lnTo>
                  <a:pt x="89297" y="839391"/>
                </a:lnTo>
                <a:lnTo>
                  <a:pt x="89297" y="848321"/>
                </a:lnTo>
                <a:lnTo>
                  <a:pt x="98227" y="866180"/>
                </a:lnTo>
                <a:lnTo>
                  <a:pt x="98227" y="884039"/>
                </a:lnTo>
                <a:lnTo>
                  <a:pt x="107157" y="901898"/>
                </a:lnTo>
                <a:lnTo>
                  <a:pt x="107157" y="910828"/>
                </a:lnTo>
                <a:lnTo>
                  <a:pt x="107157" y="928687"/>
                </a:lnTo>
                <a:lnTo>
                  <a:pt x="107157" y="946547"/>
                </a:lnTo>
                <a:lnTo>
                  <a:pt x="107157" y="955476"/>
                </a:lnTo>
                <a:lnTo>
                  <a:pt x="116086" y="973336"/>
                </a:lnTo>
                <a:lnTo>
                  <a:pt x="116086" y="982266"/>
                </a:lnTo>
                <a:lnTo>
                  <a:pt x="116086" y="1000125"/>
                </a:lnTo>
                <a:lnTo>
                  <a:pt x="116086" y="1009055"/>
                </a:lnTo>
                <a:lnTo>
                  <a:pt x="125016" y="1026914"/>
                </a:lnTo>
                <a:lnTo>
                  <a:pt x="125016" y="1035844"/>
                </a:lnTo>
                <a:lnTo>
                  <a:pt x="125016" y="1053703"/>
                </a:lnTo>
                <a:lnTo>
                  <a:pt x="125016" y="1062633"/>
                </a:lnTo>
                <a:lnTo>
                  <a:pt x="125016" y="1080492"/>
                </a:lnTo>
                <a:lnTo>
                  <a:pt x="125016" y="1089422"/>
                </a:lnTo>
                <a:lnTo>
                  <a:pt x="125016" y="1107281"/>
                </a:lnTo>
                <a:lnTo>
                  <a:pt x="133946" y="1116211"/>
                </a:lnTo>
                <a:lnTo>
                  <a:pt x="133946" y="1134070"/>
                </a:lnTo>
                <a:lnTo>
                  <a:pt x="133946" y="1143000"/>
                </a:lnTo>
                <a:lnTo>
                  <a:pt x="142875" y="1160859"/>
                </a:lnTo>
                <a:lnTo>
                  <a:pt x="142875" y="1169789"/>
                </a:lnTo>
                <a:lnTo>
                  <a:pt x="142875" y="1178719"/>
                </a:lnTo>
                <a:lnTo>
                  <a:pt x="142875" y="1196578"/>
                </a:lnTo>
                <a:lnTo>
                  <a:pt x="142875" y="1205508"/>
                </a:lnTo>
                <a:lnTo>
                  <a:pt x="151805" y="1223367"/>
                </a:lnTo>
                <a:lnTo>
                  <a:pt x="151805" y="1232297"/>
                </a:lnTo>
                <a:lnTo>
                  <a:pt x="151805" y="1241226"/>
                </a:lnTo>
                <a:lnTo>
                  <a:pt x="151805" y="1250156"/>
                </a:lnTo>
                <a:lnTo>
                  <a:pt x="151805" y="1259086"/>
                </a:lnTo>
                <a:lnTo>
                  <a:pt x="151805" y="1268016"/>
                </a:lnTo>
                <a:lnTo>
                  <a:pt x="151805" y="1276945"/>
                </a:lnTo>
                <a:lnTo>
                  <a:pt x="151805" y="1285875"/>
                </a:lnTo>
                <a:lnTo>
                  <a:pt x="151805" y="1294805"/>
                </a:lnTo>
                <a:lnTo>
                  <a:pt x="160735" y="1294805"/>
                </a:lnTo>
                <a:lnTo>
                  <a:pt x="160735" y="1303734"/>
                </a:lnTo>
                <a:lnTo>
                  <a:pt x="160735" y="1303734"/>
                </a:lnTo>
                <a:lnTo>
                  <a:pt x="160735" y="1303734"/>
                </a:lnTo>
                <a:lnTo>
                  <a:pt x="160735" y="1312664"/>
                </a:lnTo>
                <a:lnTo>
                  <a:pt x="160735" y="1312664"/>
                </a:lnTo>
                <a:lnTo>
                  <a:pt x="151805" y="1312664"/>
                </a:lnTo>
                <a:lnTo>
                  <a:pt x="151805" y="1312664"/>
                </a:lnTo>
                <a:lnTo>
                  <a:pt x="151805" y="1312664"/>
                </a:lnTo>
                <a:lnTo>
                  <a:pt x="151805" y="1312664"/>
                </a:lnTo>
                <a:lnTo>
                  <a:pt x="151805" y="1312664"/>
                </a:lnTo>
                <a:lnTo>
                  <a:pt x="151805" y="1312664"/>
                </a:lnTo>
                <a:lnTo>
                  <a:pt x="160735" y="1312664"/>
                </a:lnTo>
                <a:lnTo>
                  <a:pt x="160735" y="1312664"/>
                </a:lnTo>
                <a:lnTo>
                  <a:pt x="160735" y="1312664"/>
                </a:lnTo>
                <a:lnTo>
                  <a:pt x="160735" y="1312664"/>
                </a:lnTo>
                <a:lnTo>
                  <a:pt x="160735" y="1312664"/>
                </a:lnTo>
                <a:lnTo>
                  <a:pt x="160735" y="1312664"/>
                </a:lnTo>
                <a:lnTo>
                  <a:pt x="160735" y="1312664"/>
                </a:lnTo>
                <a:lnTo>
                  <a:pt x="169664" y="1312664"/>
                </a:lnTo>
                <a:lnTo>
                  <a:pt x="178594" y="1312664"/>
                </a:lnTo>
                <a:lnTo>
                  <a:pt x="187524" y="1312664"/>
                </a:lnTo>
                <a:lnTo>
                  <a:pt x="196453" y="1312664"/>
                </a:lnTo>
                <a:lnTo>
                  <a:pt x="205383" y="1312664"/>
                </a:lnTo>
                <a:lnTo>
                  <a:pt x="223243" y="1312664"/>
                </a:lnTo>
                <a:lnTo>
                  <a:pt x="232172" y="1312664"/>
                </a:lnTo>
                <a:lnTo>
                  <a:pt x="241102" y="1312664"/>
                </a:lnTo>
                <a:lnTo>
                  <a:pt x="258961" y="1312664"/>
                </a:lnTo>
                <a:lnTo>
                  <a:pt x="267891" y="1312664"/>
                </a:lnTo>
                <a:lnTo>
                  <a:pt x="285750" y="1312664"/>
                </a:lnTo>
                <a:lnTo>
                  <a:pt x="294680" y="1312664"/>
                </a:lnTo>
                <a:lnTo>
                  <a:pt x="312539" y="1312664"/>
                </a:lnTo>
                <a:lnTo>
                  <a:pt x="321469" y="1312664"/>
                </a:lnTo>
                <a:lnTo>
                  <a:pt x="339328" y="1312664"/>
                </a:lnTo>
                <a:lnTo>
                  <a:pt x="348258" y="1312664"/>
                </a:lnTo>
                <a:lnTo>
                  <a:pt x="357188" y="1303734"/>
                </a:lnTo>
                <a:lnTo>
                  <a:pt x="375047" y="1303734"/>
                </a:lnTo>
                <a:lnTo>
                  <a:pt x="392907" y="1303734"/>
                </a:lnTo>
                <a:lnTo>
                  <a:pt x="401836" y="1303734"/>
                </a:lnTo>
                <a:lnTo>
                  <a:pt x="419696" y="1303734"/>
                </a:lnTo>
                <a:lnTo>
                  <a:pt x="437555" y="1303734"/>
                </a:lnTo>
                <a:lnTo>
                  <a:pt x="446485" y="1303734"/>
                </a:lnTo>
                <a:lnTo>
                  <a:pt x="464344" y="1303734"/>
                </a:lnTo>
                <a:lnTo>
                  <a:pt x="473274" y="1303734"/>
                </a:lnTo>
                <a:lnTo>
                  <a:pt x="491133" y="1303734"/>
                </a:lnTo>
                <a:lnTo>
                  <a:pt x="500063" y="1303734"/>
                </a:lnTo>
                <a:lnTo>
                  <a:pt x="517922" y="1303734"/>
                </a:lnTo>
                <a:lnTo>
                  <a:pt x="526852" y="1303734"/>
                </a:lnTo>
                <a:lnTo>
                  <a:pt x="544711" y="1303734"/>
                </a:lnTo>
                <a:lnTo>
                  <a:pt x="562571" y="1303734"/>
                </a:lnTo>
                <a:lnTo>
                  <a:pt x="571500" y="1303734"/>
                </a:lnTo>
                <a:lnTo>
                  <a:pt x="589360" y="1303734"/>
                </a:lnTo>
                <a:lnTo>
                  <a:pt x="607219" y="1303734"/>
                </a:lnTo>
                <a:lnTo>
                  <a:pt x="625078" y="1303734"/>
                </a:lnTo>
                <a:lnTo>
                  <a:pt x="634008" y="1303734"/>
                </a:lnTo>
                <a:lnTo>
                  <a:pt x="651868" y="1303734"/>
                </a:lnTo>
                <a:lnTo>
                  <a:pt x="669727" y="1303734"/>
                </a:lnTo>
                <a:lnTo>
                  <a:pt x="687586" y="1303734"/>
                </a:lnTo>
                <a:lnTo>
                  <a:pt x="705446" y="1303734"/>
                </a:lnTo>
                <a:lnTo>
                  <a:pt x="714375" y="1303734"/>
                </a:lnTo>
                <a:lnTo>
                  <a:pt x="732235" y="1303734"/>
                </a:lnTo>
                <a:lnTo>
                  <a:pt x="750094" y="1303734"/>
                </a:lnTo>
                <a:lnTo>
                  <a:pt x="767953" y="1303734"/>
                </a:lnTo>
                <a:lnTo>
                  <a:pt x="776883" y="1303734"/>
                </a:lnTo>
                <a:lnTo>
                  <a:pt x="794743" y="1303734"/>
                </a:lnTo>
                <a:lnTo>
                  <a:pt x="812602" y="1303734"/>
                </a:lnTo>
                <a:lnTo>
                  <a:pt x="830461" y="1303734"/>
                </a:lnTo>
                <a:lnTo>
                  <a:pt x="848321" y="1303734"/>
                </a:lnTo>
                <a:lnTo>
                  <a:pt x="866180" y="1303734"/>
                </a:lnTo>
                <a:lnTo>
                  <a:pt x="875110" y="1303734"/>
                </a:lnTo>
                <a:lnTo>
                  <a:pt x="892969" y="1303734"/>
                </a:lnTo>
                <a:lnTo>
                  <a:pt x="910828" y="1303734"/>
                </a:lnTo>
                <a:lnTo>
                  <a:pt x="928688" y="1303734"/>
                </a:lnTo>
                <a:lnTo>
                  <a:pt x="946547" y="1303734"/>
                </a:lnTo>
                <a:lnTo>
                  <a:pt x="955477" y="1303734"/>
                </a:lnTo>
                <a:lnTo>
                  <a:pt x="973336" y="1294805"/>
                </a:lnTo>
                <a:lnTo>
                  <a:pt x="991196" y="1294805"/>
                </a:lnTo>
                <a:lnTo>
                  <a:pt x="1000125" y="1303734"/>
                </a:lnTo>
                <a:lnTo>
                  <a:pt x="1017985" y="1303734"/>
                </a:lnTo>
                <a:lnTo>
                  <a:pt x="1035844" y="1303734"/>
                </a:lnTo>
                <a:lnTo>
                  <a:pt x="1053703" y="1303734"/>
                </a:lnTo>
                <a:lnTo>
                  <a:pt x="1071563" y="1303734"/>
                </a:lnTo>
                <a:lnTo>
                  <a:pt x="1089422" y="1303734"/>
                </a:lnTo>
                <a:lnTo>
                  <a:pt x="1107282" y="1303734"/>
                </a:lnTo>
                <a:lnTo>
                  <a:pt x="1116211" y="1303734"/>
                </a:lnTo>
                <a:lnTo>
                  <a:pt x="1134071" y="1303734"/>
                </a:lnTo>
                <a:lnTo>
                  <a:pt x="1151930" y="1303734"/>
                </a:lnTo>
                <a:lnTo>
                  <a:pt x="1160860" y="1303734"/>
                </a:lnTo>
                <a:lnTo>
                  <a:pt x="1178719" y="1303734"/>
                </a:lnTo>
                <a:lnTo>
                  <a:pt x="1196578" y="1303734"/>
                </a:lnTo>
                <a:lnTo>
                  <a:pt x="1205508" y="1312664"/>
                </a:lnTo>
                <a:lnTo>
                  <a:pt x="1223368" y="1312664"/>
                </a:lnTo>
                <a:lnTo>
                  <a:pt x="1232297" y="1312664"/>
                </a:lnTo>
                <a:lnTo>
                  <a:pt x="1250157" y="1312664"/>
                </a:lnTo>
                <a:lnTo>
                  <a:pt x="1259086" y="1312664"/>
                </a:lnTo>
                <a:lnTo>
                  <a:pt x="1268016" y="1312664"/>
                </a:lnTo>
                <a:lnTo>
                  <a:pt x="1285875" y="1312664"/>
                </a:lnTo>
                <a:lnTo>
                  <a:pt x="1294805" y="1312664"/>
                </a:lnTo>
                <a:lnTo>
                  <a:pt x="1303735" y="1312664"/>
                </a:lnTo>
                <a:lnTo>
                  <a:pt x="1321594" y="1312664"/>
                </a:lnTo>
                <a:lnTo>
                  <a:pt x="1330524" y="1312664"/>
                </a:lnTo>
                <a:lnTo>
                  <a:pt x="1339453" y="1312664"/>
                </a:lnTo>
                <a:lnTo>
                  <a:pt x="1348383" y="1312664"/>
                </a:lnTo>
                <a:lnTo>
                  <a:pt x="1366243" y="1312664"/>
                </a:lnTo>
                <a:lnTo>
                  <a:pt x="1375172" y="1312664"/>
                </a:lnTo>
                <a:lnTo>
                  <a:pt x="1384102" y="1321594"/>
                </a:lnTo>
                <a:lnTo>
                  <a:pt x="1393032" y="1321594"/>
                </a:lnTo>
                <a:lnTo>
                  <a:pt x="1401961" y="1321594"/>
                </a:lnTo>
                <a:lnTo>
                  <a:pt x="1410891" y="1321594"/>
                </a:lnTo>
                <a:lnTo>
                  <a:pt x="1419821" y="1321594"/>
                </a:lnTo>
                <a:lnTo>
                  <a:pt x="1428750" y="1330523"/>
                </a:lnTo>
                <a:lnTo>
                  <a:pt x="1437680" y="1330523"/>
                </a:lnTo>
                <a:lnTo>
                  <a:pt x="1446610" y="1330523"/>
                </a:lnTo>
                <a:lnTo>
                  <a:pt x="1455539" y="1330523"/>
                </a:lnTo>
                <a:lnTo>
                  <a:pt x="1464469" y="1330523"/>
                </a:lnTo>
                <a:lnTo>
                  <a:pt x="1464469" y="1330523"/>
                </a:lnTo>
                <a:lnTo>
                  <a:pt x="1473399" y="1330523"/>
                </a:lnTo>
                <a:lnTo>
                  <a:pt x="1473399" y="1330523"/>
                </a:lnTo>
                <a:lnTo>
                  <a:pt x="1482328" y="1330523"/>
                </a:lnTo>
                <a:lnTo>
                  <a:pt x="1482328" y="1330523"/>
                </a:lnTo>
                <a:lnTo>
                  <a:pt x="1491258" y="1330523"/>
                </a:lnTo>
                <a:lnTo>
                  <a:pt x="1491258" y="1330523"/>
                </a:lnTo>
                <a:lnTo>
                  <a:pt x="1500188" y="1330523"/>
                </a:lnTo>
                <a:lnTo>
                  <a:pt x="1500188" y="1330523"/>
                </a:lnTo>
                <a:lnTo>
                  <a:pt x="1500188" y="1330523"/>
                </a:lnTo>
                <a:lnTo>
                  <a:pt x="1500188" y="1330523"/>
                </a:lnTo>
                <a:lnTo>
                  <a:pt x="1500188" y="1330523"/>
                </a:lnTo>
                <a:lnTo>
                  <a:pt x="1500188" y="1330523"/>
                </a:lnTo>
                <a:lnTo>
                  <a:pt x="1491258" y="1330523"/>
                </a:lnTo>
                <a:lnTo>
                  <a:pt x="1491258" y="1321594"/>
                </a:lnTo>
                <a:lnTo>
                  <a:pt x="1482328" y="1321594"/>
                </a:lnTo>
                <a:lnTo>
                  <a:pt x="1473399" y="1312664"/>
                </a:lnTo>
                <a:lnTo>
                  <a:pt x="1473399" y="1303734"/>
                </a:lnTo>
                <a:lnTo>
                  <a:pt x="1464469" y="1294805"/>
                </a:lnTo>
                <a:lnTo>
                  <a:pt x="1446610" y="1294805"/>
                </a:lnTo>
                <a:lnTo>
                  <a:pt x="1437680" y="1285875"/>
                </a:lnTo>
                <a:lnTo>
                  <a:pt x="1428750" y="1276945"/>
                </a:lnTo>
                <a:lnTo>
                  <a:pt x="1419821" y="1268016"/>
                </a:lnTo>
                <a:lnTo>
                  <a:pt x="1410891" y="1259086"/>
                </a:lnTo>
                <a:lnTo>
                  <a:pt x="1401961" y="1259086"/>
                </a:lnTo>
                <a:lnTo>
                  <a:pt x="1401961" y="1250156"/>
                </a:lnTo>
                <a:lnTo>
                  <a:pt x="1401961" y="1250156"/>
                </a:lnTo>
                <a:lnTo>
                  <a:pt x="1401961" y="1250156"/>
                </a:lnTo>
                <a:lnTo>
                  <a:pt x="1393032" y="1250156"/>
                </a:lnTo>
                <a:lnTo>
                  <a:pt x="1393032" y="1250156"/>
                </a:lnTo>
                <a:lnTo>
                  <a:pt x="1393032" y="1250156"/>
                </a:lnTo>
                <a:lnTo>
                  <a:pt x="1401961" y="1250156"/>
                </a:lnTo>
                <a:lnTo>
                  <a:pt x="1401961" y="1250156"/>
                </a:lnTo>
                <a:lnTo>
                  <a:pt x="1410891" y="1259086"/>
                </a:lnTo>
                <a:lnTo>
                  <a:pt x="1428750" y="1268016"/>
                </a:lnTo>
                <a:lnTo>
                  <a:pt x="1437680" y="1276945"/>
                </a:lnTo>
                <a:lnTo>
                  <a:pt x="1455539" y="1285875"/>
                </a:lnTo>
                <a:lnTo>
                  <a:pt x="1464469" y="1294805"/>
                </a:lnTo>
                <a:lnTo>
                  <a:pt x="1473399" y="1303734"/>
                </a:lnTo>
                <a:lnTo>
                  <a:pt x="1482328" y="1312664"/>
                </a:lnTo>
                <a:lnTo>
                  <a:pt x="1491258" y="1312664"/>
                </a:lnTo>
                <a:lnTo>
                  <a:pt x="1500188" y="1321594"/>
                </a:lnTo>
                <a:lnTo>
                  <a:pt x="1500188" y="1330523"/>
                </a:lnTo>
                <a:lnTo>
                  <a:pt x="1500188" y="1330523"/>
                </a:lnTo>
                <a:lnTo>
                  <a:pt x="1500188" y="1339453"/>
                </a:lnTo>
                <a:lnTo>
                  <a:pt x="1500188" y="1348383"/>
                </a:lnTo>
                <a:lnTo>
                  <a:pt x="1500188" y="1357312"/>
                </a:lnTo>
                <a:lnTo>
                  <a:pt x="1491258" y="1366242"/>
                </a:lnTo>
                <a:lnTo>
                  <a:pt x="1491258" y="1384101"/>
                </a:lnTo>
                <a:lnTo>
                  <a:pt x="1482328" y="1384101"/>
                </a:lnTo>
                <a:lnTo>
                  <a:pt x="1473399" y="1393031"/>
                </a:lnTo>
                <a:lnTo>
                  <a:pt x="1464469" y="1401961"/>
                </a:lnTo>
                <a:lnTo>
                  <a:pt x="1464469" y="1410891"/>
                </a:lnTo>
                <a:lnTo>
                  <a:pt x="1455539" y="1419820"/>
                </a:lnTo>
                <a:lnTo>
                  <a:pt x="1446610" y="1419820"/>
                </a:lnTo>
                <a:lnTo>
                  <a:pt x="1446610" y="1428750"/>
                </a:lnTo>
                <a:lnTo>
                  <a:pt x="1446610" y="1428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179219" y="4670226"/>
            <a:ext cx="125016" cy="71439"/>
          </a:xfrm>
          <a:custGeom>
            <a:avLst/>
            <a:gdLst/>
            <a:ahLst/>
            <a:cxnLst/>
            <a:rect l="0" t="0" r="0" b="0"/>
            <a:pathLst>
              <a:path w="125016" h="71439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8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8929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71437" y="17860"/>
                </a:lnTo>
                <a:lnTo>
                  <a:pt x="71437" y="17860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44649"/>
                </a:lnTo>
                <a:lnTo>
                  <a:pt x="98226" y="44649"/>
                </a:lnTo>
                <a:lnTo>
                  <a:pt x="107156" y="5357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25015" y="71438"/>
                </a:lnTo>
                <a:lnTo>
                  <a:pt x="125015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66742" y="4598789"/>
            <a:ext cx="1428751" cy="1080492"/>
          </a:xfrm>
          <a:custGeom>
            <a:avLst/>
            <a:gdLst/>
            <a:ahLst/>
            <a:cxnLst/>
            <a:rect l="0" t="0" r="0" b="0"/>
            <a:pathLst>
              <a:path w="1428751" h="108049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7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9" y="98226"/>
                </a:lnTo>
                <a:lnTo>
                  <a:pt x="35719" y="107156"/>
                </a:lnTo>
                <a:lnTo>
                  <a:pt x="35719" y="116086"/>
                </a:lnTo>
                <a:lnTo>
                  <a:pt x="44649" y="125015"/>
                </a:lnTo>
                <a:lnTo>
                  <a:pt x="44649" y="133945"/>
                </a:lnTo>
                <a:lnTo>
                  <a:pt x="53578" y="142875"/>
                </a:lnTo>
                <a:lnTo>
                  <a:pt x="53578" y="151804"/>
                </a:lnTo>
                <a:lnTo>
                  <a:pt x="62508" y="160734"/>
                </a:lnTo>
                <a:lnTo>
                  <a:pt x="62508" y="169664"/>
                </a:lnTo>
                <a:lnTo>
                  <a:pt x="71438" y="187523"/>
                </a:lnTo>
                <a:lnTo>
                  <a:pt x="80367" y="196453"/>
                </a:lnTo>
                <a:lnTo>
                  <a:pt x="80367" y="205382"/>
                </a:lnTo>
                <a:lnTo>
                  <a:pt x="89297" y="214312"/>
                </a:lnTo>
                <a:lnTo>
                  <a:pt x="89297" y="223242"/>
                </a:lnTo>
                <a:lnTo>
                  <a:pt x="98227" y="241101"/>
                </a:lnTo>
                <a:lnTo>
                  <a:pt x="107156" y="250031"/>
                </a:lnTo>
                <a:lnTo>
                  <a:pt x="116086" y="258961"/>
                </a:lnTo>
                <a:lnTo>
                  <a:pt x="116086" y="267890"/>
                </a:lnTo>
                <a:lnTo>
                  <a:pt x="125016" y="276820"/>
                </a:lnTo>
                <a:lnTo>
                  <a:pt x="125016" y="285750"/>
                </a:lnTo>
                <a:lnTo>
                  <a:pt x="133946" y="303609"/>
                </a:lnTo>
                <a:lnTo>
                  <a:pt x="142875" y="312539"/>
                </a:lnTo>
                <a:lnTo>
                  <a:pt x="151805" y="321469"/>
                </a:lnTo>
                <a:lnTo>
                  <a:pt x="160735" y="330399"/>
                </a:lnTo>
                <a:lnTo>
                  <a:pt x="160735" y="339328"/>
                </a:lnTo>
                <a:lnTo>
                  <a:pt x="169664" y="357188"/>
                </a:lnTo>
                <a:lnTo>
                  <a:pt x="178594" y="366117"/>
                </a:lnTo>
                <a:lnTo>
                  <a:pt x="187524" y="375047"/>
                </a:lnTo>
                <a:lnTo>
                  <a:pt x="187524" y="383977"/>
                </a:lnTo>
                <a:lnTo>
                  <a:pt x="196453" y="392906"/>
                </a:lnTo>
                <a:lnTo>
                  <a:pt x="205383" y="410766"/>
                </a:lnTo>
                <a:lnTo>
                  <a:pt x="214313" y="419695"/>
                </a:lnTo>
                <a:lnTo>
                  <a:pt x="223242" y="428625"/>
                </a:lnTo>
                <a:lnTo>
                  <a:pt x="232172" y="437555"/>
                </a:lnTo>
                <a:lnTo>
                  <a:pt x="232172" y="455414"/>
                </a:lnTo>
                <a:lnTo>
                  <a:pt x="241102" y="464344"/>
                </a:lnTo>
                <a:lnTo>
                  <a:pt x="258961" y="473274"/>
                </a:lnTo>
                <a:lnTo>
                  <a:pt x="267891" y="482203"/>
                </a:lnTo>
                <a:lnTo>
                  <a:pt x="276821" y="491133"/>
                </a:lnTo>
                <a:lnTo>
                  <a:pt x="285750" y="508992"/>
                </a:lnTo>
                <a:lnTo>
                  <a:pt x="294680" y="517922"/>
                </a:lnTo>
                <a:lnTo>
                  <a:pt x="312539" y="526852"/>
                </a:lnTo>
                <a:lnTo>
                  <a:pt x="321469" y="535781"/>
                </a:lnTo>
                <a:lnTo>
                  <a:pt x="330399" y="553641"/>
                </a:lnTo>
                <a:lnTo>
                  <a:pt x="348258" y="562570"/>
                </a:lnTo>
                <a:lnTo>
                  <a:pt x="357188" y="571500"/>
                </a:lnTo>
                <a:lnTo>
                  <a:pt x="366117" y="580430"/>
                </a:lnTo>
                <a:lnTo>
                  <a:pt x="383977" y="598289"/>
                </a:lnTo>
                <a:lnTo>
                  <a:pt x="392906" y="607219"/>
                </a:lnTo>
                <a:lnTo>
                  <a:pt x="410766" y="616149"/>
                </a:lnTo>
                <a:lnTo>
                  <a:pt x="419696" y="625078"/>
                </a:lnTo>
                <a:lnTo>
                  <a:pt x="428625" y="634008"/>
                </a:lnTo>
                <a:lnTo>
                  <a:pt x="446485" y="642938"/>
                </a:lnTo>
                <a:lnTo>
                  <a:pt x="455414" y="651867"/>
                </a:lnTo>
                <a:lnTo>
                  <a:pt x="464344" y="660797"/>
                </a:lnTo>
                <a:lnTo>
                  <a:pt x="482203" y="669727"/>
                </a:lnTo>
                <a:lnTo>
                  <a:pt x="491133" y="678656"/>
                </a:lnTo>
                <a:lnTo>
                  <a:pt x="508992" y="678656"/>
                </a:lnTo>
                <a:lnTo>
                  <a:pt x="517922" y="687586"/>
                </a:lnTo>
                <a:lnTo>
                  <a:pt x="526852" y="696516"/>
                </a:lnTo>
                <a:lnTo>
                  <a:pt x="535781" y="705445"/>
                </a:lnTo>
                <a:lnTo>
                  <a:pt x="553641" y="705445"/>
                </a:lnTo>
                <a:lnTo>
                  <a:pt x="562571" y="714375"/>
                </a:lnTo>
                <a:lnTo>
                  <a:pt x="580430" y="723305"/>
                </a:lnTo>
                <a:lnTo>
                  <a:pt x="589360" y="732234"/>
                </a:lnTo>
                <a:lnTo>
                  <a:pt x="607219" y="741164"/>
                </a:lnTo>
                <a:lnTo>
                  <a:pt x="616149" y="741164"/>
                </a:lnTo>
                <a:lnTo>
                  <a:pt x="625078" y="750094"/>
                </a:lnTo>
                <a:lnTo>
                  <a:pt x="642938" y="759024"/>
                </a:lnTo>
                <a:lnTo>
                  <a:pt x="651867" y="767953"/>
                </a:lnTo>
                <a:lnTo>
                  <a:pt x="669727" y="776883"/>
                </a:lnTo>
                <a:lnTo>
                  <a:pt x="678656" y="776883"/>
                </a:lnTo>
                <a:lnTo>
                  <a:pt x="687586" y="785813"/>
                </a:lnTo>
                <a:lnTo>
                  <a:pt x="705446" y="785813"/>
                </a:lnTo>
                <a:lnTo>
                  <a:pt x="714375" y="794742"/>
                </a:lnTo>
                <a:lnTo>
                  <a:pt x="723305" y="794742"/>
                </a:lnTo>
                <a:lnTo>
                  <a:pt x="741164" y="803672"/>
                </a:lnTo>
                <a:lnTo>
                  <a:pt x="750094" y="803672"/>
                </a:lnTo>
                <a:lnTo>
                  <a:pt x="767953" y="812602"/>
                </a:lnTo>
                <a:lnTo>
                  <a:pt x="776883" y="812602"/>
                </a:lnTo>
                <a:lnTo>
                  <a:pt x="794742" y="821531"/>
                </a:lnTo>
                <a:lnTo>
                  <a:pt x="803672" y="821531"/>
                </a:lnTo>
                <a:lnTo>
                  <a:pt x="812602" y="821531"/>
                </a:lnTo>
                <a:lnTo>
                  <a:pt x="830461" y="830461"/>
                </a:lnTo>
                <a:lnTo>
                  <a:pt x="839391" y="839391"/>
                </a:lnTo>
                <a:lnTo>
                  <a:pt x="857250" y="839391"/>
                </a:lnTo>
                <a:lnTo>
                  <a:pt x="866180" y="848320"/>
                </a:lnTo>
                <a:lnTo>
                  <a:pt x="884039" y="848320"/>
                </a:lnTo>
                <a:lnTo>
                  <a:pt x="892969" y="857250"/>
                </a:lnTo>
                <a:lnTo>
                  <a:pt x="910828" y="857250"/>
                </a:lnTo>
                <a:lnTo>
                  <a:pt x="919758" y="866180"/>
                </a:lnTo>
                <a:lnTo>
                  <a:pt x="937617" y="866180"/>
                </a:lnTo>
                <a:lnTo>
                  <a:pt x="946547" y="875109"/>
                </a:lnTo>
                <a:lnTo>
                  <a:pt x="964406" y="875109"/>
                </a:lnTo>
                <a:lnTo>
                  <a:pt x="973336" y="884039"/>
                </a:lnTo>
                <a:lnTo>
                  <a:pt x="982266" y="884039"/>
                </a:lnTo>
                <a:lnTo>
                  <a:pt x="991196" y="892969"/>
                </a:lnTo>
                <a:lnTo>
                  <a:pt x="1009055" y="892969"/>
                </a:lnTo>
                <a:lnTo>
                  <a:pt x="1017985" y="892969"/>
                </a:lnTo>
                <a:lnTo>
                  <a:pt x="1026914" y="892969"/>
                </a:lnTo>
                <a:lnTo>
                  <a:pt x="1035844" y="901899"/>
                </a:lnTo>
                <a:lnTo>
                  <a:pt x="1053703" y="901899"/>
                </a:lnTo>
                <a:lnTo>
                  <a:pt x="1062633" y="901899"/>
                </a:lnTo>
                <a:lnTo>
                  <a:pt x="1071563" y="910828"/>
                </a:lnTo>
                <a:lnTo>
                  <a:pt x="1080492" y="910828"/>
                </a:lnTo>
                <a:lnTo>
                  <a:pt x="1089422" y="910828"/>
                </a:lnTo>
                <a:lnTo>
                  <a:pt x="1098352" y="919758"/>
                </a:lnTo>
                <a:lnTo>
                  <a:pt x="1107281" y="919758"/>
                </a:lnTo>
                <a:lnTo>
                  <a:pt x="1116211" y="919758"/>
                </a:lnTo>
                <a:lnTo>
                  <a:pt x="1125141" y="928688"/>
                </a:lnTo>
                <a:lnTo>
                  <a:pt x="1134071" y="928688"/>
                </a:lnTo>
                <a:lnTo>
                  <a:pt x="1143000" y="928688"/>
                </a:lnTo>
                <a:lnTo>
                  <a:pt x="1151930" y="928688"/>
                </a:lnTo>
                <a:lnTo>
                  <a:pt x="1160860" y="937617"/>
                </a:lnTo>
                <a:lnTo>
                  <a:pt x="1178719" y="937617"/>
                </a:lnTo>
                <a:lnTo>
                  <a:pt x="1187649" y="937617"/>
                </a:lnTo>
                <a:lnTo>
                  <a:pt x="1196578" y="937617"/>
                </a:lnTo>
                <a:lnTo>
                  <a:pt x="1205508" y="946547"/>
                </a:lnTo>
                <a:lnTo>
                  <a:pt x="1214438" y="946547"/>
                </a:lnTo>
                <a:lnTo>
                  <a:pt x="1214438" y="946547"/>
                </a:lnTo>
                <a:lnTo>
                  <a:pt x="1232297" y="946547"/>
                </a:lnTo>
                <a:lnTo>
                  <a:pt x="1241227" y="946547"/>
                </a:lnTo>
                <a:lnTo>
                  <a:pt x="1250156" y="955477"/>
                </a:lnTo>
                <a:lnTo>
                  <a:pt x="1259086" y="955477"/>
                </a:lnTo>
                <a:lnTo>
                  <a:pt x="1268016" y="955477"/>
                </a:lnTo>
                <a:lnTo>
                  <a:pt x="1276946" y="964406"/>
                </a:lnTo>
                <a:lnTo>
                  <a:pt x="1285875" y="964406"/>
                </a:lnTo>
                <a:lnTo>
                  <a:pt x="1285875" y="964406"/>
                </a:lnTo>
                <a:lnTo>
                  <a:pt x="1294805" y="964406"/>
                </a:lnTo>
                <a:lnTo>
                  <a:pt x="1303735" y="964406"/>
                </a:lnTo>
                <a:lnTo>
                  <a:pt x="1312664" y="964406"/>
                </a:lnTo>
                <a:lnTo>
                  <a:pt x="1312664" y="964406"/>
                </a:lnTo>
                <a:lnTo>
                  <a:pt x="1321594" y="973336"/>
                </a:lnTo>
                <a:lnTo>
                  <a:pt x="1330524" y="973336"/>
                </a:lnTo>
                <a:lnTo>
                  <a:pt x="1339453" y="973336"/>
                </a:lnTo>
                <a:lnTo>
                  <a:pt x="1348383" y="973336"/>
                </a:lnTo>
                <a:lnTo>
                  <a:pt x="1357313" y="973336"/>
                </a:lnTo>
                <a:lnTo>
                  <a:pt x="1357313" y="982265"/>
                </a:lnTo>
                <a:lnTo>
                  <a:pt x="1366242" y="982265"/>
                </a:lnTo>
                <a:lnTo>
                  <a:pt x="1375172" y="982265"/>
                </a:lnTo>
                <a:lnTo>
                  <a:pt x="1375172" y="982265"/>
                </a:lnTo>
                <a:lnTo>
                  <a:pt x="1384102" y="982265"/>
                </a:lnTo>
                <a:lnTo>
                  <a:pt x="1384102" y="982265"/>
                </a:lnTo>
                <a:lnTo>
                  <a:pt x="1384102" y="982265"/>
                </a:lnTo>
                <a:lnTo>
                  <a:pt x="1393031" y="982265"/>
                </a:lnTo>
                <a:lnTo>
                  <a:pt x="1401961" y="982265"/>
                </a:lnTo>
                <a:lnTo>
                  <a:pt x="1401961" y="982265"/>
                </a:lnTo>
                <a:lnTo>
                  <a:pt x="1401961" y="982265"/>
                </a:lnTo>
                <a:lnTo>
                  <a:pt x="1410891" y="982265"/>
                </a:lnTo>
                <a:lnTo>
                  <a:pt x="1410891" y="982265"/>
                </a:lnTo>
                <a:lnTo>
                  <a:pt x="1410891" y="982265"/>
                </a:lnTo>
                <a:lnTo>
                  <a:pt x="1410891" y="982265"/>
                </a:lnTo>
                <a:lnTo>
                  <a:pt x="1410891" y="982265"/>
                </a:lnTo>
                <a:lnTo>
                  <a:pt x="1410891" y="982265"/>
                </a:lnTo>
                <a:lnTo>
                  <a:pt x="1410891" y="982265"/>
                </a:lnTo>
                <a:lnTo>
                  <a:pt x="1410891" y="982265"/>
                </a:lnTo>
                <a:lnTo>
                  <a:pt x="1410891" y="982265"/>
                </a:lnTo>
                <a:lnTo>
                  <a:pt x="1410891" y="973336"/>
                </a:lnTo>
                <a:lnTo>
                  <a:pt x="1401961" y="964406"/>
                </a:lnTo>
                <a:lnTo>
                  <a:pt x="1393031" y="955477"/>
                </a:lnTo>
                <a:lnTo>
                  <a:pt x="1384102" y="946547"/>
                </a:lnTo>
                <a:lnTo>
                  <a:pt x="1375172" y="937617"/>
                </a:lnTo>
                <a:lnTo>
                  <a:pt x="1366242" y="928688"/>
                </a:lnTo>
                <a:lnTo>
                  <a:pt x="1357313" y="919758"/>
                </a:lnTo>
                <a:lnTo>
                  <a:pt x="1348383" y="910828"/>
                </a:lnTo>
                <a:lnTo>
                  <a:pt x="1339453" y="901899"/>
                </a:lnTo>
                <a:lnTo>
                  <a:pt x="1330524" y="901899"/>
                </a:lnTo>
                <a:lnTo>
                  <a:pt x="1330524" y="901899"/>
                </a:lnTo>
                <a:lnTo>
                  <a:pt x="1330524" y="901899"/>
                </a:lnTo>
                <a:lnTo>
                  <a:pt x="1330524" y="901899"/>
                </a:lnTo>
                <a:lnTo>
                  <a:pt x="1330524" y="901899"/>
                </a:lnTo>
                <a:lnTo>
                  <a:pt x="1330524" y="910828"/>
                </a:lnTo>
                <a:lnTo>
                  <a:pt x="1339453" y="910828"/>
                </a:lnTo>
                <a:lnTo>
                  <a:pt x="1348383" y="928688"/>
                </a:lnTo>
                <a:lnTo>
                  <a:pt x="1366242" y="937617"/>
                </a:lnTo>
                <a:lnTo>
                  <a:pt x="1375172" y="955477"/>
                </a:lnTo>
                <a:lnTo>
                  <a:pt x="1393031" y="964406"/>
                </a:lnTo>
                <a:lnTo>
                  <a:pt x="1401961" y="973336"/>
                </a:lnTo>
                <a:lnTo>
                  <a:pt x="1410891" y="991195"/>
                </a:lnTo>
                <a:lnTo>
                  <a:pt x="1419821" y="1000124"/>
                </a:lnTo>
                <a:lnTo>
                  <a:pt x="1428750" y="1009054"/>
                </a:lnTo>
                <a:lnTo>
                  <a:pt x="1428750" y="1017984"/>
                </a:lnTo>
                <a:lnTo>
                  <a:pt x="1428750" y="1026913"/>
                </a:lnTo>
                <a:lnTo>
                  <a:pt x="1428750" y="1035843"/>
                </a:lnTo>
                <a:lnTo>
                  <a:pt x="1428750" y="1044773"/>
                </a:lnTo>
                <a:lnTo>
                  <a:pt x="1419821" y="1053702"/>
                </a:lnTo>
                <a:lnTo>
                  <a:pt x="1419821" y="1053702"/>
                </a:lnTo>
                <a:lnTo>
                  <a:pt x="1401961" y="1062632"/>
                </a:lnTo>
                <a:lnTo>
                  <a:pt x="1393031" y="1062632"/>
                </a:lnTo>
                <a:lnTo>
                  <a:pt x="1384102" y="1071562"/>
                </a:lnTo>
                <a:lnTo>
                  <a:pt x="1366242" y="1071562"/>
                </a:lnTo>
                <a:lnTo>
                  <a:pt x="1357313" y="1071562"/>
                </a:lnTo>
                <a:lnTo>
                  <a:pt x="1357313" y="1080491"/>
                </a:lnTo>
                <a:lnTo>
                  <a:pt x="1357313" y="10804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 x and y vary directly.  Write an equation that relates x and y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4, y = 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2, y = 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3, y = 18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36, y =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 x and y vary directly.  Write an equation that relates x and y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9, y = 27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8, y = 20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8, y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6, y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 x and y vary indirectly.  Write an equation that relates x and y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4, y =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8, y =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7, y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6, y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6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 x and y vary indirectly.  Write an equation that relates x and y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1/2, y = 18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5, y = 2/5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2/3, y = 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10, y = 3.7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1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Does the table show a direct or indirect variation – t/</a:t>
            </a:r>
            <a:r>
              <a:rPr lang="en-US" dirty="0" err="1" smtClean="0"/>
              <a:t>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7427516"/>
              </p:ext>
            </p:extLst>
          </p:nvPr>
        </p:nvGraphicFramePr>
        <p:xfrm>
          <a:off x="228600" y="1524000"/>
          <a:ext cx="40592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540"/>
                <a:gridCol w="676540"/>
                <a:gridCol w="676540"/>
                <a:gridCol w="676540"/>
                <a:gridCol w="676540"/>
                <a:gridCol w="676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6862184"/>
              </p:ext>
            </p:extLst>
          </p:nvPr>
        </p:nvGraphicFramePr>
        <p:xfrm>
          <a:off x="4800600" y="1524000"/>
          <a:ext cx="40592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540"/>
                <a:gridCol w="676540"/>
                <a:gridCol w="676540"/>
                <a:gridCol w="676540"/>
                <a:gridCol w="676540"/>
                <a:gridCol w="676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77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Make a table of values for x = 1,2,3,4.  Sketch a graph.  Decide if it’s direct or indirect variation – t/</a:t>
            </a:r>
            <a:r>
              <a:rPr lang="en-US" sz="2800" dirty="0" err="1" smtClean="0"/>
              <a:t>st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3x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72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362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Review</vt:lpstr>
      <vt:lpstr>11.3 Direct and Inverse Variation</vt:lpstr>
      <vt:lpstr>Notes</vt:lpstr>
      <vt:lpstr>Variables x and y vary directly.  Write an equation that relates x and y - T</vt:lpstr>
      <vt:lpstr>Variables x and y vary directly.  Write an equation that relates x and y - st</vt:lpstr>
      <vt:lpstr>Variables x and y vary indirectly.  Write an equation that relates x and y - st</vt:lpstr>
      <vt:lpstr>Variables x and y vary indirectly.  Write an equation that relates x and y - st</vt:lpstr>
      <vt:lpstr>Does the table show a direct or indirect variation – t/st</vt:lpstr>
      <vt:lpstr>Make a table of values for x = 1,2,3,4.  Sketch a graph.  Decide if it’s direct or indirect variation – t/st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7</cp:revision>
  <dcterms:created xsi:type="dcterms:W3CDTF">2013-02-25T17:06:47Z</dcterms:created>
  <dcterms:modified xsi:type="dcterms:W3CDTF">2013-03-04T15:35:50Z</dcterms:modified>
</cp:coreProperties>
</file>