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99B038-5DD5-4358-8376-5606D6EDC89D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9BB83A3-5B1E-4B37-BBDC-C1A165C2332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Review</a:t>
            </a:r>
            <a:br>
              <a:rPr lang="en-US" sz="2800" dirty="0" smtClean="0"/>
            </a:br>
            <a:r>
              <a:rPr lang="en-US" sz="2800" dirty="0" smtClean="0"/>
              <a:t>Solve the proportions.  Check for extraneous solutions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918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Acuity;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653, #’s: 10-30 evens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8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11.2 </a:t>
            </a:r>
            <a:r>
              <a:rPr lang="en-US" dirty="0" err="1" smtClean="0"/>
              <a:t>Percents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4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Percent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= P% x b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=  part of the base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P is the percent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 is the base (total)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9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A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 is 95% of 150?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 is 33% of 430?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9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A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 is 175% of 624?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 is 0.8% of 72?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1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percent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24 is what percent of 30?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14.2 is what percent of 42.6?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9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percent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128 is what percent of 96?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40.5 is what percent of 324?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for B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279 is 45% of what number?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21 is 7% of what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1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for B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533 is 65% of what number?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 is 10% of what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13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189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Review Solve the proportions.  Check for extraneous solutions</vt:lpstr>
      <vt:lpstr>11.2 Percents</vt:lpstr>
      <vt:lpstr>Percent Equation</vt:lpstr>
      <vt:lpstr>Find A - T</vt:lpstr>
      <vt:lpstr>Find A - st</vt:lpstr>
      <vt:lpstr>Find percent - T</vt:lpstr>
      <vt:lpstr>Find percent - st</vt:lpstr>
      <vt:lpstr>Solve for B - T</vt:lpstr>
      <vt:lpstr>Solve for B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Solve the proportions.  Check for extraneous solutions</dc:title>
  <dc:creator>Garth Fiedler</dc:creator>
  <cp:lastModifiedBy>Garth Fiedler</cp:lastModifiedBy>
  <cp:revision>2</cp:revision>
  <dcterms:created xsi:type="dcterms:W3CDTF">2013-02-25T14:58:41Z</dcterms:created>
  <dcterms:modified xsi:type="dcterms:W3CDTF">2013-02-25T15:32:29Z</dcterms:modified>
</cp:coreProperties>
</file>