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694001-57F0-4932-9AA0-36E856B3687E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D65D9F-E83F-472C-B603-533AAA3579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unit rate of $4 for 5 cans of </a:t>
            </a:r>
            <a:r>
              <a:rPr lang="en-US" dirty="0" err="1" smtClean="0"/>
              <a:t>vegys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the average speed of 1500 miles in 4hrs.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decimal or fraction as percent</a:t>
            </a:r>
          </a:p>
          <a:p>
            <a:pPr marL="114300" indent="0">
              <a:buNone/>
            </a:pPr>
            <a:r>
              <a:rPr lang="en-US" dirty="0" smtClean="0"/>
              <a:t>.02              ¾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 concert sold out in 6hrs.  A total of 9570 tickets were sold.  At what rate did the tickets sell?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1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646, #’s: 1-7, 18-40 evens, 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11.1 Ratio and proportion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Proportion: equation states two ratios are equal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 , b and d not 0</a:t>
                </a:r>
              </a:p>
              <a:p>
                <a:pPr lvl="1"/>
                <a:endParaRPr lang="en-US" dirty="0">
                  <a:solidFill>
                    <a:srgbClr val="00206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A and d are called extremes</a:t>
                </a:r>
              </a:p>
              <a:p>
                <a:pPr lvl="1"/>
                <a:r>
                  <a:rPr lang="en-US" dirty="0" smtClean="0">
                    <a:solidFill>
                      <a:srgbClr val="002060"/>
                    </a:solidFill>
                  </a:rPr>
                  <a:t>B and c are called means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1383" r="-3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Solving proportion: find a value of a variable.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3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dirty="0" smtClean="0"/>
                  <a:t>Yes or no tell whether the equation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2800" dirty="0" smtClean="0"/>
                  <a:t> - t/</a:t>
                </a:r>
                <a:r>
                  <a:rPr lang="en-US" sz="2800" dirty="0" err="1" smtClean="0"/>
                  <a:t>st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476" t="-10588" r="-2435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mn = </a:t>
                </a:r>
                <a:r>
                  <a:rPr lang="en-US" dirty="0" err="1" smtClean="0"/>
                  <a:t>pq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err="1"/>
                  <a:t>m</a:t>
                </a:r>
                <a:r>
                  <a:rPr lang="en-US" dirty="0" err="1" smtClean="0"/>
                  <a:t>q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pn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</a:t>
                </a:r>
                <a:r>
                  <a:rPr lang="en-US" dirty="0" err="1" smtClean="0"/>
                  <a:t>p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nq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52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proportion – t/</a:t>
            </a:r>
            <a:r>
              <a:rPr lang="en-US" dirty="0" err="1" smtClean="0"/>
              <a:t>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142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proportion -t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15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proportion - </a:t>
            </a:r>
            <a:r>
              <a:rPr lang="en-US" dirty="0" err="1" smtClean="0"/>
              <a:t>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21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are making a model of the QE2.  The ratio of the model to actual size is 1 to 500.  The model is approximately 23.1 in. long.  Estimate the actual length.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4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 -ST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There is a model of the Statue of Liberty on an island.  The ratio of the model to actual size is 1 to 4.  From her feet to the tip of the torch, the actual statue measures 1813in.  Estimate the height of the model.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16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53</TotalTime>
  <Words>382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review</vt:lpstr>
      <vt:lpstr>11.1 Ratio and proportion</vt:lpstr>
      <vt:lpstr>Notes</vt:lpstr>
      <vt:lpstr>Yes or no tell whether the equation is equivalent to m/n=p/q - t/st</vt:lpstr>
      <vt:lpstr>Solve the proportion – t/st</vt:lpstr>
      <vt:lpstr>Solve the proportion -t</vt:lpstr>
      <vt:lpstr>Solve the proportion - st</vt:lpstr>
      <vt:lpstr>Word Problem-T</vt:lpstr>
      <vt:lpstr>Word problem -ST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7</cp:revision>
  <dcterms:created xsi:type="dcterms:W3CDTF">2012-08-16T15:07:07Z</dcterms:created>
  <dcterms:modified xsi:type="dcterms:W3CDTF">2012-09-25T11:38:16Z</dcterms:modified>
</cp:coreProperties>
</file>