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0250-7CFB-104E-A61F-C09968C14F7D}" type="datetimeFigureOut">
              <a:rPr lang="en-US" smtClean="0"/>
              <a:t>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0250-7CFB-104E-A61F-C09968C14F7D}" type="datetimeFigureOut">
              <a:rPr lang="en-US" smtClean="0"/>
              <a:t>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E65A-49DC-6E4F-A557-29051CB98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2CF70250-7CFB-104E-A61F-C09968C14F7D}" type="datetimeFigureOut">
              <a:rPr lang="en-US" smtClean="0"/>
              <a:t>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74E65A-49DC-6E4F-A557-29051CB98B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0250-7CFB-104E-A61F-C09968C14F7D}" type="datetimeFigureOut">
              <a:rPr lang="en-US" smtClean="0"/>
              <a:t>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E65A-49DC-6E4F-A557-29051CB98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0250-7CFB-104E-A61F-C09968C14F7D}" type="datetimeFigureOut">
              <a:rPr lang="en-US" smtClean="0"/>
              <a:t>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E65A-49DC-6E4F-A557-29051CB98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0250-7CFB-104E-A61F-C09968C14F7D}" type="datetimeFigureOut">
              <a:rPr lang="en-US" smtClean="0"/>
              <a:t>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E65A-49DC-6E4F-A557-29051CB98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0250-7CFB-104E-A61F-C09968C14F7D}" type="datetimeFigureOut">
              <a:rPr lang="en-US" smtClean="0"/>
              <a:t>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0250-7CFB-104E-A61F-C09968C14F7D}" type="datetimeFigureOut">
              <a:rPr lang="en-US" smtClean="0"/>
              <a:t>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E65A-49DC-6E4F-A557-29051CB98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0250-7CFB-104E-A61F-C09968C14F7D}" type="datetimeFigureOut">
              <a:rPr lang="en-US" smtClean="0"/>
              <a:t>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E65A-49DC-6E4F-A557-29051CB98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0250-7CFB-104E-A61F-C09968C14F7D}" type="datetimeFigureOut">
              <a:rPr lang="en-US" smtClean="0"/>
              <a:t>1/4/13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E65A-49DC-6E4F-A557-29051CB98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0250-7CFB-104E-A61F-C09968C14F7D}" type="datetimeFigureOut">
              <a:rPr lang="en-US" smtClean="0"/>
              <a:t>1/4/13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E65A-49DC-6E4F-A557-29051CB98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0250-7CFB-104E-A61F-C09968C14F7D}" type="datetimeFigureOut">
              <a:rPr lang="en-US" smtClean="0"/>
              <a:t>1/4/13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E65A-49DC-6E4F-A557-29051CB98B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2CF70250-7CFB-104E-A61F-C09968C14F7D}" type="datetimeFigureOut">
              <a:rPr lang="en-US" smtClean="0"/>
              <a:t>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74E65A-49DC-6E4F-A557-29051CB98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CF70250-7CFB-104E-A61F-C09968C14F7D}" type="datetimeFigureOut">
              <a:rPr lang="en-US" smtClean="0"/>
              <a:t>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F74E65A-49DC-6E4F-A557-29051CB98B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97106"/>
            <a:ext cx="3914775" cy="4770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Factor the expression.</a:t>
            </a:r>
          </a:p>
          <a:p>
            <a:pPr marL="0" indent="0">
              <a:buNone/>
            </a:pPr>
            <a:r>
              <a:rPr lang="en-US" sz="3600" dirty="0" smtClean="0"/>
              <a:t>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– 9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+ 18x +81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1497106"/>
            <a:ext cx="4305830" cy="4770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Use factoring to solve the equation</a:t>
            </a:r>
          </a:p>
          <a:p>
            <a:pPr marL="0" indent="0">
              <a:buNone/>
            </a:pPr>
            <a:r>
              <a:rPr lang="en-US" sz="2800" dirty="0" smtClean="0"/>
              <a:t>4/3x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+ 20/3x + 25/3 = 0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1189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equation - 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667" y="1879600"/>
            <a:ext cx="4084108" cy="4387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16 = 0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9x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+ 49 = 0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6" y="1879600"/>
            <a:ext cx="4170363" cy="4387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- 4x – 2 = 0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3x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x + 1 = 0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0783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Questions/Comments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 smtClean="0"/>
              <a:t>Ic</a:t>
            </a:r>
            <a:r>
              <a:rPr lang="en-US" sz="3600" dirty="0" smtClean="0"/>
              <a:t>: </a:t>
            </a:r>
            <a:r>
              <a:rPr lang="en-US" sz="3600" dirty="0" err="1" smtClean="0"/>
              <a:t>hw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 smtClean="0"/>
              <a:t>hw</a:t>
            </a:r>
            <a:r>
              <a:rPr lang="en-US" sz="3600" dirty="0" smtClean="0"/>
              <a:t>: text pg. 629, #’s: 16-20 evens, 21-34 evens</a:t>
            </a:r>
            <a:r>
              <a:rPr lang="en-US" sz="3600" smtClean="0"/>
              <a:t>, 37, 38, 39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420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10.8 Factoring using distributive property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15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greatest common factor –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97106"/>
            <a:ext cx="3914775" cy="4770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3x + 18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6x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– 2x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+ 2x</a:t>
            </a:r>
            <a:endParaRPr lang="en-US" sz="3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1497106"/>
            <a:ext cx="4305830" cy="4770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-2c + 10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4y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+ 4y + 8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d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 + d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– 2d</a:t>
            </a:r>
            <a:r>
              <a:rPr lang="en-US" sz="3600" baseline="30000" dirty="0" smtClean="0"/>
              <a:t>2</a:t>
            </a:r>
            <a:endParaRPr lang="en-US" sz="3600" baseline="300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395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Tell whether expression is factored completely, if not factor - 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867" y="1710268"/>
            <a:ext cx="4134908" cy="4557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2(x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+ 1)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6" y="1710267"/>
            <a:ext cx="4170363" cy="4557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2(</a:t>
            </a:r>
            <a:r>
              <a:rPr lang="en-US" sz="2800" dirty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+ 4n + 4)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580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Tell whether expression is factored completely, if not factor - </a:t>
            </a:r>
            <a:r>
              <a:rPr lang="en-US" sz="4000" dirty="0"/>
              <a:t>S</a:t>
            </a:r>
            <a:r>
              <a:rPr lang="en-US" sz="4000" dirty="0" smtClean="0"/>
              <a:t>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867" y="1710268"/>
            <a:ext cx="4134908" cy="4557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3(x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1)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m(m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+ 5m + 2)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6" y="1710267"/>
            <a:ext cx="4170363" cy="4557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2(x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+ 5x + 6)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3t(t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t + 10)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5241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Completely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667" y="1693333"/>
            <a:ext cx="4084108" cy="4574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+ 20x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+ 24x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45x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– 20x</a:t>
            </a:r>
            <a:r>
              <a:rPr lang="en-US" sz="2800" baseline="30000" dirty="0" smtClean="0"/>
              <a:t>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1693333"/>
            <a:ext cx="4238096" cy="4574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+ 2x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+ 3x + 6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– 2x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9x + 18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3976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Completely - 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667" y="1693333"/>
            <a:ext cx="4084108" cy="4574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6(x + 1) + 7(x + 1)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14x – 28x</a:t>
            </a:r>
            <a:r>
              <a:rPr lang="en-US" sz="2800" baseline="30000" dirty="0" smtClean="0"/>
              <a:t>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1693333"/>
            <a:ext cx="4238096" cy="4574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+ 6x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+ 9x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+ 2x + 2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7866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ways to solve polynomial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Graphing</a:t>
            </a:r>
          </a:p>
          <a:p>
            <a:pPr marL="742950" indent="-742950">
              <a:buAutoNum type="arabicPeriod"/>
            </a:pPr>
            <a:endParaRPr lang="en-US" sz="3200" dirty="0"/>
          </a:p>
          <a:p>
            <a:pPr marL="742950" indent="-742950">
              <a:buAutoNum type="arabicPeriod"/>
            </a:pPr>
            <a:r>
              <a:rPr lang="en-US" sz="3200" dirty="0" smtClean="0"/>
              <a:t>Quadratic Formula</a:t>
            </a:r>
          </a:p>
          <a:p>
            <a:pPr marL="742950" indent="-742950">
              <a:buAutoNum type="arabicPeriod"/>
            </a:pPr>
            <a:endParaRPr lang="en-US" sz="3200" dirty="0"/>
          </a:p>
          <a:p>
            <a:pPr marL="742950" indent="-742950">
              <a:buAutoNum type="arabicPeriod"/>
            </a:pPr>
            <a:r>
              <a:rPr lang="en-US" sz="3200" dirty="0" smtClean="0"/>
              <a:t>Factoring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468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equation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667" y="1879600"/>
            <a:ext cx="4084108" cy="4387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+ 4x + 3 = 0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6" y="1879600"/>
            <a:ext cx="4170363" cy="4387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+ 2x – 1 = 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1255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98</TotalTime>
  <Words>285</Words>
  <Application>Microsoft Macintosh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Habitat</vt:lpstr>
      <vt:lpstr>Review</vt:lpstr>
      <vt:lpstr>10.8 Factoring using distributive property</vt:lpstr>
      <vt:lpstr>Find the greatest common factor – t/st</vt:lpstr>
      <vt:lpstr>Tell whether expression is factored completely, if not factor - T</vt:lpstr>
      <vt:lpstr>Tell whether expression is factored completely, if not factor - ST</vt:lpstr>
      <vt:lpstr>Factor Completely - T</vt:lpstr>
      <vt:lpstr>Factor Completely - ST</vt:lpstr>
      <vt:lpstr>3 ways to solve polynomial </vt:lpstr>
      <vt:lpstr>Solve the equation - T</vt:lpstr>
      <vt:lpstr>Solve the equation - ST</vt:lpstr>
      <vt:lpstr>Wrap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10.8 Factoring using distributive property</dc:title>
  <dc:creator>Garth</dc:creator>
  <cp:lastModifiedBy>Garth</cp:lastModifiedBy>
  <cp:revision>10</cp:revision>
  <dcterms:created xsi:type="dcterms:W3CDTF">2013-01-04T14:56:01Z</dcterms:created>
  <dcterms:modified xsi:type="dcterms:W3CDTF">2013-01-04T18:19:00Z</dcterms:modified>
</cp:coreProperties>
</file>