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90" autoAdjust="0"/>
  </p:normalViewPr>
  <p:slideViewPr>
    <p:cSldViewPr snapToGrid="0" snapToObjects="1">
      <p:cViewPr varScale="1">
        <p:scale>
          <a:sx n="78" d="100"/>
          <a:sy n="78" d="100"/>
        </p:scale>
        <p:origin x="-11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55822CF-128E-3B4B-B813-5E8F97ED47C7}" type="datetimeFigureOut">
              <a:rPr lang="en-US" smtClean="0"/>
              <a:t>1/4/13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09BE32A-1ADB-284C-90EA-73608824A56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Factor the trinomial</a:t>
            </a:r>
          </a:p>
          <a:p>
            <a:pPr marL="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+ 11x - 4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the equation by factoring.</a:t>
            </a:r>
          </a:p>
          <a:p>
            <a:pPr marL="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+ 9x – 12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55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Solve the equation.  Use graphing calculator to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18x + 81=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+ 4x + 1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5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/ Comments</a:t>
            </a:r>
          </a:p>
          <a:p>
            <a:endParaRPr lang="en-US" dirty="0"/>
          </a:p>
          <a:p>
            <a:r>
              <a:rPr lang="en-US" dirty="0" err="1" smtClean="0"/>
              <a:t>ic</a:t>
            </a:r>
            <a:r>
              <a:rPr lang="en-US" dirty="0" smtClean="0"/>
              <a:t>: </a:t>
            </a:r>
            <a:r>
              <a:rPr lang="en-US" dirty="0" err="1" smtClean="0"/>
              <a:t>hw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622, #’s: 18 – 38 evens, 41, 42, 52, 56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0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10.7 Factoring Special Products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8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Difference of two squares pattern:</a:t>
            </a:r>
          </a:p>
          <a:p>
            <a:pPr marL="0" indent="0"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a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-b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 = (</a:t>
            </a:r>
            <a:r>
              <a:rPr lang="en-US" dirty="0" err="1" smtClean="0">
                <a:solidFill>
                  <a:srgbClr val="000090"/>
                </a:solidFill>
              </a:rPr>
              <a:t>a+b</a:t>
            </a:r>
            <a:r>
              <a:rPr lang="en-US" dirty="0" smtClean="0">
                <a:solidFill>
                  <a:srgbClr val="000090"/>
                </a:solidFill>
              </a:rPr>
              <a:t>)(a-b)</a:t>
            </a:r>
          </a:p>
          <a:p>
            <a:pPr marL="0" indent="0"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9x2 – 16 =(3x+4)(3x-4)</a:t>
            </a:r>
          </a:p>
          <a:p>
            <a:pPr marL="0" indent="0">
              <a:buNone/>
            </a:pPr>
            <a:endParaRPr lang="en-US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9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– 4</a:t>
            </a:r>
          </a:p>
          <a:p>
            <a:pPr marL="0" indent="0">
              <a:buNone/>
            </a:pPr>
            <a:r>
              <a:rPr lang="en-US" dirty="0" smtClean="0"/>
              <a:t>(m+2)(m-2)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4p</a:t>
            </a:r>
            <a:r>
              <a:rPr lang="en-US" baseline="30000" dirty="0" smtClean="0"/>
              <a:t>2</a:t>
            </a:r>
            <a:r>
              <a:rPr lang="en-US" dirty="0" smtClean="0"/>
              <a:t> – 25</a:t>
            </a:r>
          </a:p>
          <a:p>
            <a:pPr marL="0" indent="0">
              <a:buNone/>
            </a:pPr>
            <a:r>
              <a:rPr lang="en-US" dirty="0" smtClean="0"/>
              <a:t>(2p + 5)(2p – 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50 – 98x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2(25 – 49x</a:t>
            </a:r>
            <a:r>
              <a:rPr lang="en-US" baseline="30000" dirty="0" smtClean="0"/>
              <a:t>2)</a:t>
            </a:r>
          </a:p>
          <a:p>
            <a:pPr marL="0" indent="0">
              <a:buNone/>
            </a:pPr>
            <a:r>
              <a:rPr lang="en-US" dirty="0" smtClean="0"/>
              <a:t>(5 + 7x)(5 – 7x)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Square Trinomial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a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>
                <a:solidFill>
                  <a:srgbClr val="000090"/>
                </a:solidFill>
              </a:rPr>
              <a:t>+ 2ab + b</a:t>
            </a:r>
            <a:r>
              <a:rPr lang="en-US" baseline="30000" dirty="0">
                <a:solidFill>
                  <a:srgbClr val="000090"/>
                </a:solidFill>
              </a:rPr>
              <a:t>2</a:t>
            </a:r>
            <a:r>
              <a:rPr lang="en-US" dirty="0">
                <a:solidFill>
                  <a:srgbClr val="000090"/>
                </a:solidFill>
              </a:rPr>
              <a:t> = (</a:t>
            </a:r>
            <a:r>
              <a:rPr lang="en-US" dirty="0" err="1">
                <a:solidFill>
                  <a:srgbClr val="000090"/>
                </a:solidFill>
              </a:rPr>
              <a:t>a+b</a:t>
            </a:r>
            <a:r>
              <a:rPr lang="en-US" dirty="0">
                <a:solidFill>
                  <a:srgbClr val="000090"/>
                </a:solidFill>
              </a:rPr>
              <a:t>)</a:t>
            </a:r>
            <a:r>
              <a:rPr lang="en-US" baseline="30000" dirty="0">
                <a:solidFill>
                  <a:srgbClr val="000090"/>
                </a:solidFill>
              </a:rPr>
              <a:t>2</a:t>
            </a:r>
            <a:endParaRPr lang="en-US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Ex:</a:t>
            </a:r>
            <a:endParaRPr lang="en-US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x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>
                <a:solidFill>
                  <a:srgbClr val="000090"/>
                </a:solidFill>
              </a:rPr>
              <a:t>+ 8x + 16 = (x+4)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</a:p>
          <a:p>
            <a:pPr marL="0" indent="0">
              <a:buNone/>
            </a:pPr>
            <a:endParaRPr lang="en-US" baseline="300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aseline="30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16y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 + 24y + 9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(4y + 3)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endParaRPr lang="en-US" baseline="30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a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 – 2ab + b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 = (a-b)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</a:p>
          <a:p>
            <a:pPr marL="0" indent="0">
              <a:buNone/>
            </a:pPr>
            <a:endParaRPr lang="en-US" baseline="300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aseline="30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aseline="300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Ex: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x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  <a:r>
              <a:rPr lang="en-US" dirty="0" smtClean="0">
                <a:solidFill>
                  <a:srgbClr val="000090"/>
                </a:solidFill>
              </a:rPr>
              <a:t> – 12x + 36 = (x - 6)</a:t>
            </a:r>
            <a:r>
              <a:rPr lang="en-US" baseline="30000" dirty="0" smtClean="0">
                <a:solidFill>
                  <a:srgbClr val="000090"/>
                </a:solidFill>
              </a:rPr>
              <a:t>2</a:t>
            </a:r>
          </a:p>
          <a:p>
            <a:pPr marL="0" indent="0">
              <a:buNone/>
            </a:pPr>
            <a:endParaRPr lang="en-US" baseline="30000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aseline="30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3x</a:t>
            </a:r>
            <a:r>
              <a:rPr lang="en-US" baseline="30000" dirty="0" smtClean="0">
                <a:solidFill>
                  <a:srgbClr val="FFFFFF"/>
                </a:solidFill>
              </a:rPr>
              <a:t>2 </a:t>
            </a:r>
            <a:r>
              <a:rPr lang="en-US" dirty="0" smtClean="0">
                <a:solidFill>
                  <a:srgbClr val="FFFFFF"/>
                </a:solidFill>
              </a:rPr>
              <a:t>– 30x + 75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3(x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 – 10x + 25)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3(x – 5)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endParaRPr lang="en-US" baseline="30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6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Factor the expression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- 49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– 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y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38920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Factor the expression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25x</a:t>
            </a:r>
            <a:r>
              <a:rPr lang="en-US" baseline="30000" dirty="0" smtClean="0"/>
              <a:t>2</a:t>
            </a:r>
            <a:r>
              <a:rPr lang="en-US" dirty="0" smtClean="0"/>
              <a:t> – 16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9x</a:t>
            </a:r>
            <a:r>
              <a:rPr lang="en-US" baseline="30000" dirty="0" smtClean="0"/>
              <a:t>2</a:t>
            </a:r>
            <a:r>
              <a:rPr lang="en-US" dirty="0" smtClean="0"/>
              <a:t> - 16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 – x</a:t>
            </a:r>
            <a:r>
              <a:rPr lang="en-US" baseline="30000" dirty="0" smtClean="0"/>
              <a:t>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200x</a:t>
            </a:r>
            <a:r>
              <a:rPr lang="en-US" baseline="30000" dirty="0" smtClean="0"/>
              <a:t>2</a:t>
            </a:r>
            <a:r>
              <a:rPr lang="en-US" dirty="0" smtClean="0"/>
              <a:t> – 18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12223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Factor the expression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+10x + 25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18x + 81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+ 4x + 1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2xy + y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662920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Factor the expression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+28x + 49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25x</a:t>
            </a:r>
            <a:r>
              <a:rPr lang="en-US" baseline="30000" dirty="0" smtClean="0"/>
              <a:t>2</a:t>
            </a:r>
            <a:r>
              <a:rPr lang="en-US" dirty="0" smtClean="0"/>
              <a:t> – 20x + 4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20x</a:t>
            </a:r>
            <a:r>
              <a:rPr lang="en-US" baseline="30000" dirty="0" smtClean="0"/>
              <a:t>2</a:t>
            </a:r>
            <a:r>
              <a:rPr lang="en-US" dirty="0" smtClean="0"/>
              <a:t> + 60x + 45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9x</a:t>
            </a:r>
            <a:r>
              <a:rPr lang="en-US" baseline="30000" dirty="0" smtClean="0"/>
              <a:t>2</a:t>
            </a:r>
            <a:r>
              <a:rPr lang="en-US" dirty="0" smtClean="0"/>
              <a:t> – 24xy + 16y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346300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Solve the equation.  Use graphing calculator to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-2x</a:t>
            </a:r>
            <a:r>
              <a:rPr lang="en-US" baseline="30000" dirty="0" smtClean="0"/>
              <a:t>2</a:t>
            </a:r>
            <a:r>
              <a:rPr lang="en-US" dirty="0" smtClean="0"/>
              <a:t> + 12x – 18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– 18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19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145</TotalTime>
  <Words>352</Words>
  <Application>Microsoft Macintosh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Review</vt:lpstr>
      <vt:lpstr>10.7 Factoring Special Products</vt:lpstr>
      <vt:lpstr>Special products</vt:lpstr>
      <vt:lpstr>Perfect Square Trinomial Patterns</vt:lpstr>
      <vt:lpstr>Factor the expression - t</vt:lpstr>
      <vt:lpstr>Factor the expression - st</vt:lpstr>
      <vt:lpstr>Factor the expression - t</vt:lpstr>
      <vt:lpstr>Factor the expression - st</vt:lpstr>
      <vt:lpstr>Solve the equation.  Use graphing calculator to check</vt:lpstr>
      <vt:lpstr>Solve the equation.  Use graphing calculator to check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10.7 Factoring Special Products</dc:title>
  <dc:creator>Garth</dc:creator>
  <cp:lastModifiedBy>Garth</cp:lastModifiedBy>
  <cp:revision>8</cp:revision>
  <dcterms:created xsi:type="dcterms:W3CDTF">2013-01-04T12:21:08Z</dcterms:created>
  <dcterms:modified xsi:type="dcterms:W3CDTF">2013-01-04T14:46:43Z</dcterms:modified>
</cp:coreProperties>
</file>