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1BF7FF-407D-43F6-A028-FEE39AC6ADCB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AC1A4B-9A91-4E2F-A7D8-ED15205DDE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Factor x</a:t>
            </a:r>
            <a:r>
              <a:rPr lang="en-US" baseline="30000" dirty="0" smtClean="0"/>
              <a:t>2</a:t>
            </a:r>
            <a:r>
              <a:rPr lang="en-US" dirty="0" smtClean="0"/>
              <a:t> – 5x + 6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Solve the equation by factoring</a:t>
            </a:r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+ 3x – 4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2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10.6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8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+ 2x - 12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+ 14x + 12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8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 – 19x + 15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5x</a:t>
            </a:r>
            <a:r>
              <a:rPr lang="en-US" baseline="30000" dirty="0" smtClean="0"/>
              <a:t>2</a:t>
            </a:r>
            <a:r>
              <a:rPr lang="en-US" dirty="0" smtClean="0"/>
              <a:t> – 17x + 6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3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- 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 – 2x - 8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– 14x + 12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4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Factor, if can’t write not possible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8x</a:t>
            </a:r>
            <a:r>
              <a:rPr lang="en-US" baseline="30000" dirty="0" smtClean="0"/>
              <a:t>2</a:t>
            </a:r>
            <a:r>
              <a:rPr lang="en-US" dirty="0" smtClean="0"/>
              <a:t> + 2x – 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+ 2x - 2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12x</a:t>
            </a:r>
            <a:r>
              <a:rPr lang="en-US" baseline="30000" dirty="0" smtClean="0"/>
              <a:t>2</a:t>
            </a:r>
            <a:r>
              <a:rPr lang="en-US" dirty="0" smtClean="0"/>
              <a:t> + 16x –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3x + 8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factoring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 – 10x – 4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+ 5x + 2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8x</a:t>
            </a:r>
            <a:r>
              <a:rPr lang="en-US" baseline="30000" dirty="0" smtClean="0"/>
              <a:t>2</a:t>
            </a:r>
            <a:r>
              <a:rPr lang="en-US" dirty="0" smtClean="0"/>
              <a:t> + 10x + 3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8x – 5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8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</a:t>
            </a:r>
            <a:r>
              <a:rPr lang="en-US" dirty="0" smtClean="0"/>
              <a:t>: </a:t>
            </a:r>
            <a:r>
              <a:rPr lang="en-US" dirty="0" err="1" smtClean="0"/>
              <a:t>hw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614, #’s: 16, 18-23, 33-38, 48-54 evens, 64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61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146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Review</vt:lpstr>
      <vt:lpstr>10.6 Factoring</vt:lpstr>
      <vt:lpstr>Factor</vt:lpstr>
      <vt:lpstr>Factor - St</vt:lpstr>
      <vt:lpstr>Factor - St</vt:lpstr>
      <vt:lpstr>Factor, if can’t write not possible – T/st</vt:lpstr>
      <vt:lpstr>Solve by factoring –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2012-12-12T19:03:16Z</dcterms:created>
  <dcterms:modified xsi:type="dcterms:W3CDTF">2013-01-04T12:10:37Z</dcterms:modified>
</cp:coreProperties>
</file>