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C7E1-DEE1-4AC0-93FE-5615C315A0E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D1DE590-5151-43E9-8977-7E618D2DF9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C7E1-DEE1-4AC0-93FE-5615C315A0E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E590-5151-43E9-8977-7E618D2DF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C7E1-DEE1-4AC0-93FE-5615C315A0E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E590-5151-43E9-8977-7E618D2DF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C7E1-DEE1-4AC0-93FE-5615C315A0E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E590-5151-43E9-8977-7E618D2DF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C7E1-DEE1-4AC0-93FE-5615C315A0E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E590-5151-43E9-8977-7E618D2DF9A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C7E1-DEE1-4AC0-93FE-5615C315A0E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E590-5151-43E9-8977-7E618D2DF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C7E1-DEE1-4AC0-93FE-5615C315A0E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E590-5151-43E9-8977-7E618D2DF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C7E1-DEE1-4AC0-93FE-5615C315A0E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E590-5151-43E9-8977-7E618D2DF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C7E1-DEE1-4AC0-93FE-5615C315A0E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E590-5151-43E9-8977-7E618D2DF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C7E1-DEE1-4AC0-93FE-5615C315A0E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E590-5151-43E9-8977-7E618D2DF9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C7E1-DEE1-4AC0-93FE-5615C315A0E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E590-5151-43E9-8977-7E618D2DF9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3C7E1-DEE1-4AC0-93FE-5615C315A0E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D1DE590-5151-43E9-8977-7E618D2DF9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Solve (x+1)(x+6)=0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mtClean="0"/>
              <a:t>Solve (2x+8)(x+7)=0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/ 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607, #’s: 15-20, 27-32, 42-44, 48, 56-58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62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10.5 Factoring 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2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r>
              <a:rPr lang="en-US" dirty="0" smtClean="0"/>
              <a:t>Get These Learned It will be easier!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If b and c are positive, then both signs positive.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r>
              <a:rPr lang="en-US" sz="2400" dirty="0" smtClean="0">
                <a:solidFill>
                  <a:srgbClr val="002060"/>
                </a:solidFill>
              </a:rPr>
              <a:t>Ex: x</a:t>
            </a:r>
            <a:r>
              <a:rPr lang="en-US" sz="2400" baseline="300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>
                <a:solidFill>
                  <a:srgbClr val="002060"/>
                </a:solidFill>
              </a:rPr>
              <a:t> + 3x + 2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r>
              <a:rPr lang="en-US" sz="2400" dirty="0" smtClean="0">
                <a:solidFill>
                  <a:srgbClr val="002060"/>
                </a:solidFill>
              </a:rPr>
              <a:t>Ex: (x+1)(x+2)</a:t>
            </a:r>
          </a:p>
          <a:p>
            <a:pPr marL="114300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If b negative and c positive, then both signs negative.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r>
              <a:rPr lang="en-US" sz="2400" dirty="0" smtClean="0">
                <a:solidFill>
                  <a:srgbClr val="002060"/>
                </a:solidFill>
              </a:rPr>
              <a:t>Ex: x</a:t>
            </a:r>
            <a:r>
              <a:rPr lang="en-US" sz="2400" baseline="300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>
                <a:solidFill>
                  <a:srgbClr val="002060"/>
                </a:solidFill>
              </a:rPr>
              <a:t> – 5x + 6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r>
              <a:rPr lang="en-US" sz="2400" dirty="0" smtClean="0">
                <a:solidFill>
                  <a:srgbClr val="002060"/>
                </a:solidFill>
              </a:rPr>
              <a:t>Ex: (x-2)(x-3)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If b and c are negative, then one positive and one negative.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If b is positive and c negative, then one positive and one negative.</a:t>
            </a:r>
          </a:p>
          <a:p>
            <a:pPr marL="11430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	Ex: x</a:t>
            </a:r>
            <a:r>
              <a:rPr lang="en-US" sz="2400" baseline="300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>
                <a:solidFill>
                  <a:srgbClr val="002060"/>
                </a:solidFill>
              </a:rPr>
              <a:t> – 2x – 8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r>
              <a:rPr lang="en-US" sz="2400" dirty="0" smtClean="0">
                <a:solidFill>
                  <a:srgbClr val="002060"/>
                </a:solidFill>
              </a:rPr>
              <a:t>Ex: (x+2)(x-4)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75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5x + 6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5x - 14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16x + 64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8x + 15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89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x – 42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+ 13x + 36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+ 8x + 15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+ 6x - 16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4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the equation by factoring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+ 3x – 40 = 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6x – 7 = 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x = 6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7 = -6x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7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the equation by factoring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16x + 63 = 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6x + 9 = 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+ 11x = 12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8 = -7x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45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Tell whether the expression can be factored if so do it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+ 17x + 60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+ 13x + 30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15x + 48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33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Tell whether the expression can be factored if so do it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+ 11x + 30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5x - 36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+ 8x - 40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02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87</TotalTime>
  <Words>239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Review</vt:lpstr>
      <vt:lpstr>10.5 Factoring x2 + bx + c</vt:lpstr>
      <vt:lpstr>Notes Get These Learned It will be easier!</vt:lpstr>
      <vt:lpstr>Factor - t</vt:lpstr>
      <vt:lpstr>Factor - st</vt:lpstr>
      <vt:lpstr>Solve the equation by factoring - t</vt:lpstr>
      <vt:lpstr>Solve the equation by factoring - st</vt:lpstr>
      <vt:lpstr>Tell whether the expression can be factored if so do it - t</vt:lpstr>
      <vt:lpstr>Tell whether the expression can be factored if so do it - st</vt:lpstr>
      <vt:lpstr>Wrap up 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10.5 Factoring x2 + bx + c</dc:title>
  <dc:creator>Garth Fiedler</dc:creator>
  <cp:lastModifiedBy>Garth Fiedler</cp:lastModifiedBy>
  <cp:revision>5</cp:revision>
  <dcterms:created xsi:type="dcterms:W3CDTF">2012-11-26T14:58:53Z</dcterms:created>
  <dcterms:modified xsi:type="dcterms:W3CDTF">2012-12-12T17:22:42Z</dcterms:modified>
</cp:coreProperties>
</file>