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42B7-4501-4EDC-A488-D4F632B86798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A6C9741-E3A7-4C4C-AE83-5678D3F0EE0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42B7-4501-4EDC-A488-D4F632B86798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C9741-E3A7-4C4C-AE83-5678D3F0EE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42B7-4501-4EDC-A488-D4F632B86798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C9741-E3A7-4C4C-AE83-5678D3F0EE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42B7-4501-4EDC-A488-D4F632B86798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C9741-E3A7-4C4C-AE83-5678D3F0EE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42B7-4501-4EDC-A488-D4F632B86798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C9741-E3A7-4C4C-AE83-5678D3F0EE0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42B7-4501-4EDC-A488-D4F632B86798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C9741-E3A7-4C4C-AE83-5678D3F0EE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42B7-4501-4EDC-A488-D4F632B86798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C9741-E3A7-4C4C-AE83-5678D3F0EE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42B7-4501-4EDC-A488-D4F632B86798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C9741-E3A7-4C4C-AE83-5678D3F0EE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42B7-4501-4EDC-A488-D4F632B86798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C9741-E3A7-4C4C-AE83-5678D3F0EE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42B7-4501-4EDC-A488-D4F632B86798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C9741-E3A7-4C4C-AE83-5678D3F0EE0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42B7-4501-4EDC-A488-D4F632B86798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C9741-E3A7-4C4C-AE83-5678D3F0EE0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DB042B7-4501-4EDC-A488-D4F632B86798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A6C9741-E3A7-4C4C-AE83-5678D3F0EE0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Write the product of the sum and difference.</a:t>
            </a:r>
          </a:p>
          <a:p>
            <a:pPr marL="0" indent="0">
              <a:buNone/>
            </a:pPr>
            <a:r>
              <a:rPr lang="en-US" dirty="0" smtClean="0"/>
              <a:t>(x + 3) (x – 3)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Write the square of the binomial as a trinomial</a:t>
            </a:r>
          </a:p>
          <a:p>
            <a:pPr marL="114300" indent="0">
              <a:buNone/>
            </a:pPr>
            <a:r>
              <a:rPr lang="en-US" dirty="0" smtClean="0"/>
              <a:t>(x + 5)</a:t>
            </a:r>
            <a:r>
              <a:rPr lang="en-US" baseline="30000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6446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Questions/Comments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Hw</a:t>
            </a:r>
            <a:r>
              <a:rPr lang="en-US" dirty="0" smtClean="0"/>
              <a:t>: text pg. </a:t>
            </a:r>
            <a:r>
              <a:rPr lang="en-US" smtClean="0"/>
              <a:t>600, #’s: 20-46 evens, 47, 48, 55, 56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083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10.4 Solve polynomial equations in factored 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553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Factored form: product of two or more linear factors.</a:t>
            </a:r>
          </a:p>
          <a:p>
            <a:pPr marL="114300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11430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Ex: (2x – 3) (x + 5) = 0</a:t>
            </a:r>
          </a:p>
          <a:p>
            <a:pPr marL="11430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Ex: (2x-3)(x+5)(x-7)=0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zero-product property: product of two factors is zero only when at least one of the factors is zero.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761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 zero product prop. to solve -T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pPr marL="114300" indent="0">
                  <a:buNone/>
                </a:pPr>
                <a:r>
                  <a:rPr lang="en-US" dirty="0" smtClean="0"/>
                  <a:t>(x + 1) (x + 6) = 0</a:t>
                </a:r>
              </a:p>
              <a:p>
                <a:pPr marL="114300" indent="0">
                  <a:buNone/>
                </a:pPr>
                <a:endParaRPr lang="en-US" dirty="0"/>
              </a:p>
              <a:p>
                <a:pPr marL="114300" indent="0">
                  <a:buNone/>
                </a:pPr>
                <a:endParaRPr lang="en-US" dirty="0" smtClean="0"/>
              </a:p>
              <a:p>
                <a:pPr marL="114300" indent="0">
                  <a:buNone/>
                </a:pPr>
                <a:r>
                  <a:rPr lang="en-US" dirty="0" smtClean="0"/>
                  <a:t>(c + 7) (c + 2) = 0</a:t>
                </a:r>
              </a:p>
              <a:p>
                <a:pPr marL="114300" indent="0">
                  <a:buNone/>
                </a:pPr>
                <a:endParaRPr lang="en-US" dirty="0"/>
              </a:p>
              <a:p>
                <a:pPr marL="114300" indent="0">
                  <a:buNone/>
                </a:pPr>
                <a:endParaRPr lang="en-US" dirty="0" smtClean="0"/>
              </a:p>
              <a:p>
                <a:pPr marL="114300" indent="0">
                  <a:buNone/>
                </a:pPr>
                <a:r>
                  <a:rPr lang="en-US" dirty="0" smtClean="0"/>
                  <a:t>(d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 smtClean="0"/>
                  <a:t>) (d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)=0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302" t="-13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r>
                  <a:rPr lang="en-US" dirty="0" smtClean="0"/>
                  <a:t>5(m + 4)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 = 0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(t + 4) (t – 4) = 0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(x – 3.2) (x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) = 0</a:t>
                </a:r>
                <a:endParaRPr lang="en-US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 t="-13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0795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 zero product prop. to solve -</a:t>
            </a:r>
            <a:r>
              <a:rPr lang="en-US" dirty="0" err="1"/>
              <a:t>s</a:t>
            </a:r>
            <a:r>
              <a:rPr lang="en-US" dirty="0" err="1" smtClean="0"/>
              <a:t>T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pPr marL="114300" indent="0">
                  <a:buNone/>
                </a:pPr>
                <a:r>
                  <a:rPr lang="en-US" dirty="0" smtClean="0"/>
                  <a:t>(n – 8) (n – 9) = 0</a:t>
                </a:r>
              </a:p>
              <a:p>
                <a:pPr marL="114300" indent="0">
                  <a:buNone/>
                </a:pPr>
                <a:endParaRPr lang="en-US" dirty="0"/>
              </a:p>
              <a:p>
                <a:pPr marL="114300" indent="0">
                  <a:buNone/>
                </a:pPr>
                <a:endParaRPr lang="en-US" dirty="0" smtClean="0"/>
              </a:p>
              <a:p>
                <a:pPr marL="114300" indent="0">
                  <a:buNone/>
                </a:pPr>
                <a:r>
                  <a:rPr lang="en-US" dirty="0" smtClean="0"/>
                  <a:t>(x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) (x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b="0" i="0" smtClean="0">
                        <a:latin typeface="Cambria Math"/>
                      </a:rPr>
                      <m:t>)=0</m:t>
                    </m:r>
                  </m:oMath>
                </a14:m>
                <a:endParaRPr lang="en-US" b="0" dirty="0" smtClean="0"/>
              </a:p>
              <a:p>
                <a:pPr marL="114300" indent="0">
                  <a:buNone/>
                </a:pPr>
                <a:endParaRPr lang="en-US" dirty="0" smtClean="0"/>
              </a:p>
              <a:p>
                <a:pPr marL="114300" indent="0">
                  <a:buNone/>
                </a:pPr>
                <a:endParaRPr lang="en-US" dirty="0"/>
              </a:p>
              <a:p>
                <a:pPr marL="114300" indent="0">
                  <a:buNone/>
                </a:pPr>
                <a:r>
                  <a:rPr lang="en-US" dirty="0" smtClean="0"/>
                  <a:t>(x + 9) (x – 8) = 0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302" t="-13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(x + 4.2) (x – 4.2) = 0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(x + 5.4) (x – 3) = 0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(y – 6) (y + 6)</a:t>
            </a:r>
            <a:r>
              <a:rPr lang="en-US" baseline="30000" dirty="0" smtClean="0"/>
              <a:t>2</a:t>
            </a:r>
            <a:r>
              <a:rPr lang="en-US" dirty="0" smtClean="0"/>
              <a:t> =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101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 the equation - 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(2x + 8)(x + 7) = 0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(2n – 7)(5n + 20) = 0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191000" cy="4407408"/>
          </a:xfrm>
        </p:spPr>
        <p:txBody>
          <a:bodyPr/>
          <a:lstStyle/>
          <a:p>
            <a:pPr marL="114300" indent="0">
              <a:buNone/>
            </a:pPr>
            <a:r>
              <a:rPr lang="en-US" dirty="0" smtClean="0"/>
              <a:t>(5x + 7)(7x – 15) = 0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(3x + 9.3)(4x – 12.8) =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409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 the equation - </a:t>
            </a:r>
            <a:r>
              <a:rPr lang="en-US" dirty="0" err="1" smtClean="0"/>
              <a:t>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(5y – 1)(2y + 4) = 0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(2x – 5)(9x – 15) = 0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648200" y="1719071"/>
                <a:ext cx="4191000" cy="4407408"/>
              </a:xfrm>
            </p:spPr>
            <p:txBody>
              <a:bodyPr/>
              <a:lstStyle/>
              <a:p>
                <a:pPr marL="114300" indent="0">
                  <a:buNone/>
                </a:pPr>
                <a:r>
                  <a:rPr lang="en-US" dirty="0" smtClean="0"/>
                  <a:t>(2c + 8)(5c + 10) = 0</a:t>
                </a:r>
              </a:p>
              <a:p>
                <a:pPr marL="114300" indent="0">
                  <a:buNone/>
                </a:pPr>
                <a:endParaRPr lang="en-US" dirty="0"/>
              </a:p>
              <a:p>
                <a:pPr marL="114300" indent="0">
                  <a:buNone/>
                </a:pPr>
                <a:endParaRPr lang="en-US" dirty="0" smtClean="0"/>
              </a:p>
              <a:p>
                <a:pPr marL="114300" indent="0">
                  <a:buNone/>
                </a:pPr>
                <a:endParaRPr lang="en-US" dirty="0"/>
              </a:p>
              <a:p>
                <a:pPr marL="114300" indent="0">
                  <a:buNone/>
                </a:pPr>
                <a:r>
                  <a:rPr lang="en-US" dirty="0" smtClean="0"/>
                  <a:t>(2x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b="0" i="0" smtClean="0">
                        <a:latin typeface="Cambria Math"/>
                      </a:rPr>
                      <m:t>)(2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x</m:t>
                    </m:r>
                    <m:r>
                      <a:rPr lang="en-US" b="0" i="0" smtClean="0">
                        <a:latin typeface="Cambria Math"/>
                      </a:rPr>
                      <m:t>+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)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 = 0</a:t>
                </a:r>
                <a:endParaRPr lang="en-US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48200" y="1719071"/>
                <a:ext cx="4191000" cy="4407408"/>
              </a:xfrm>
              <a:blipFill rotWithShape="1">
                <a:blip r:embed="rId2"/>
                <a:stretch>
                  <a:fillRect l="-291" t="-13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260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Find the x-intercepts and the vertex of the equation.  Sketch the graph.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Y = (x – 4)(x + 2)</a:t>
            </a:r>
            <a:endParaRPr lang="en-US" dirty="0"/>
          </a:p>
        </p:txBody>
      </p:sp>
      <p:pic>
        <p:nvPicPr>
          <p:cNvPr id="5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2133600"/>
            <a:ext cx="4069976" cy="4267200"/>
          </a:xfrm>
          <a:noFill/>
        </p:spPr>
      </p:pic>
    </p:spTree>
    <p:extLst>
      <p:ext uri="{BB962C8B-B14F-4D97-AF65-F5344CB8AC3E}">
        <p14:creationId xmlns:p14="http://schemas.microsoft.com/office/powerpoint/2010/main" val="273958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Find the x-intercepts and the vertex of the equation.  Sketch the graph.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Y = (x + 1)(x - 5)</a:t>
            </a:r>
            <a:endParaRPr lang="en-US" dirty="0"/>
          </a:p>
        </p:txBody>
      </p:sp>
      <p:pic>
        <p:nvPicPr>
          <p:cNvPr id="5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2133600"/>
            <a:ext cx="4069976" cy="4267200"/>
          </a:xfrm>
          <a:noFill/>
        </p:spPr>
      </p:pic>
    </p:spTree>
    <p:extLst>
      <p:ext uri="{BB962C8B-B14F-4D97-AF65-F5344CB8AC3E}">
        <p14:creationId xmlns:p14="http://schemas.microsoft.com/office/powerpoint/2010/main" val="9390913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25</TotalTime>
  <Words>441</Words>
  <Application>Microsoft Office PowerPoint</Application>
  <PresentationFormat>On-screen Show (4:3)</PresentationFormat>
  <Paragraphs>74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Apothecary</vt:lpstr>
      <vt:lpstr>Review</vt:lpstr>
      <vt:lpstr>10.4 Solve polynomial equations in factored form</vt:lpstr>
      <vt:lpstr>Notes</vt:lpstr>
      <vt:lpstr>Use zero product prop. to solve -T</vt:lpstr>
      <vt:lpstr>Use zero product prop. to solve -sT</vt:lpstr>
      <vt:lpstr>Solve the equation - t</vt:lpstr>
      <vt:lpstr>Solve the equation - st</vt:lpstr>
      <vt:lpstr>Find the x-intercepts and the vertex of the equation.  Sketch the graph.</vt:lpstr>
      <vt:lpstr>Find the x-intercepts and the vertex of the equation.  Sketch the graph.</vt:lpstr>
      <vt:lpstr>Wrap up</vt:lpstr>
    </vt:vector>
  </TitlesOfParts>
  <Company>dcecsd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</dc:title>
  <dc:creator>Garth Fiedler</dc:creator>
  <cp:lastModifiedBy>Garth Fiedler</cp:lastModifiedBy>
  <cp:revision>5</cp:revision>
  <dcterms:created xsi:type="dcterms:W3CDTF">2012-11-26T14:32:52Z</dcterms:created>
  <dcterms:modified xsi:type="dcterms:W3CDTF">2012-11-26T14:58:39Z</dcterms:modified>
</cp:coreProperties>
</file>