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DCB9-56D4-4C2C-A64F-101AD6E75F7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28D7488-612C-4A35-96FD-BB2F2A41AF8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DCB9-56D4-4C2C-A64F-101AD6E75F7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7488-612C-4A35-96FD-BB2F2A41AF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DCB9-56D4-4C2C-A64F-101AD6E75F7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7488-612C-4A35-96FD-BB2F2A41AF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DCB9-56D4-4C2C-A64F-101AD6E75F7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7488-612C-4A35-96FD-BB2F2A41AF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DCB9-56D4-4C2C-A64F-101AD6E75F7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7488-612C-4A35-96FD-BB2F2A41AF8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DCB9-56D4-4C2C-A64F-101AD6E75F7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7488-612C-4A35-96FD-BB2F2A41AF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DCB9-56D4-4C2C-A64F-101AD6E75F7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7488-612C-4A35-96FD-BB2F2A41AF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DCB9-56D4-4C2C-A64F-101AD6E75F7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7488-612C-4A35-96FD-BB2F2A41AF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DCB9-56D4-4C2C-A64F-101AD6E75F7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7488-612C-4A35-96FD-BB2F2A41AF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DCB9-56D4-4C2C-A64F-101AD6E75F7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7488-612C-4A35-96FD-BB2F2A41AF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DCB9-56D4-4C2C-A64F-101AD6E75F7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7488-612C-4A35-96FD-BB2F2A41AF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499DCB9-56D4-4C2C-A64F-101AD6E75F7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28D7488-612C-4A35-96FD-BB2F2A41AF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Multiply</a:t>
            </a:r>
          </a:p>
          <a:p>
            <a:pPr marL="114300" indent="0">
              <a:buNone/>
            </a:pPr>
            <a:r>
              <a:rPr lang="en-US" dirty="0" smtClean="0"/>
              <a:t>(3b – 2)(2b – 3)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Multiply</a:t>
            </a:r>
          </a:p>
          <a:p>
            <a:pPr marL="114300" indent="0">
              <a:buNone/>
            </a:pPr>
            <a:r>
              <a:rPr lang="en-US" dirty="0" smtClean="0"/>
              <a:t>(4t + 3)(4t + 3)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847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10.3 Special Products of Polynomials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679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Sum and difference pattern</a:t>
            </a:r>
          </a:p>
          <a:p>
            <a:pPr marL="114300" indent="0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(</a:t>
            </a:r>
            <a:r>
              <a:rPr lang="en-US" sz="2000" dirty="0" err="1" smtClean="0">
                <a:solidFill>
                  <a:srgbClr val="0070C0"/>
                </a:solidFill>
              </a:rPr>
              <a:t>a+b</a:t>
            </a:r>
            <a:r>
              <a:rPr lang="en-US" sz="2000" dirty="0" smtClean="0">
                <a:solidFill>
                  <a:srgbClr val="0070C0"/>
                </a:solidFill>
              </a:rPr>
              <a:t>)(a-b) = a</a:t>
            </a:r>
            <a:r>
              <a:rPr lang="en-US" sz="2000" baseline="30000" dirty="0" smtClean="0">
                <a:solidFill>
                  <a:srgbClr val="0070C0"/>
                </a:solidFill>
              </a:rPr>
              <a:t>2</a:t>
            </a:r>
            <a:r>
              <a:rPr lang="en-US" sz="2000" dirty="0" smtClean="0">
                <a:solidFill>
                  <a:srgbClr val="0070C0"/>
                </a:solidFill>
              </a:rPr>
              <a:t> – b</a:t>
            </a:r>
            <a:r>
              <a:rPr lang="en-US" sz="2000" baseline="30000" dirty="0" smtClean="0">
                <a:solidFill>
                  <a:srgbClr val="0070C0"/>
                </a:solidFill>
              </a:rPr>
              <a:t>2</a:t>
            </a:r>
          </a:p>
          <a:p>
            <a:pPr marL="114300" indent="0">
              <a:buNone/>
            </a:pPr>
            <a:endParaRPr lang="en-US" sz="2000" baseline="30000" dirty="0">
              <a:solidFill>
                <a:srgbClr val="0070C0"/>
              </a:solidFill>
            </a:endParaRPr>
          </a:p>
          <a:p>
            <a:pPr marL="114300" indent="0">
              <a:buNone/>
            </a:pPr>
            <a:endParaRPr lang="en-US" sz="2000" baseline="30000" dirty="0" smtClean="0">
              <a:solidFill>
                <a:srgbClr val="0070C0"/>
              </a:solidFill>
            </a:endParaRPr>
          </a:p>
          <a:p>
            <a:pPr marL="114300" indent="0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Ex:</a:t>
            </a:r>
          </a:p>
          <a:p>
            <a:pPr marL="114300" indent="0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(5t – 2)(5t + 2) = </a:t>
            </a:r>
            <a:r>
              <a:rPr lang="en-US" sz="2000" dirty="0" smtClean="0">
                <a:solidFill>
                  <a:srgbClr val="0070C0"/>
                </a:solidFill>
              </a:rPr>
              <a:t>25t</a:t>
            </a:r>
            <a:r>
              <a:rPr lang="en-US" sz="2000" baseline="30000" dirty="0" smtClean="0">
                <a:solidFill>
                  <a:srgbClr val="0070C0"/>
                </a:solidFill>
              </a:rPr>
              <a:t>2</a:t>
            </a:r>
            <a:r>
              <a:rPr lang="en-US" sz="2000" dirty="0" smtClean="0">
                <a:solidFill>
                  <a:srgbClr val="0070C0"/>
                </a:solidFill>
              </a:rPr>
              <a:t> - 4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419600" cy="440740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Square of binomial pattern</a:t>
            </a:r>
          </a:p>
          <a:p>
            <a:pPr marL="114300" indent="0">
              <a:buNone/>
            </a:pPr>
            <a:endParaRPr lang="en-US" sz="2000" dirty="0">
              <a:solidFill>
                <a:srgbClr val="0070C0"/>
              </a:solidFill>
            </a:endParaRPr>
          </a:p>
          <a:p>
            <a:pPr marL="114300" indent="0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(</a:t>
            </a:r>
            <a:r>
              <a:rPr lang="en-US" sz="2000" dirty="0" err="1" smtClean="0">
                <a:solidFill>
                  <a:srgbClr val="0070C0"/>
                </a:solidFill>
              </a:rPr>
              <a:t>a+b</a:t>
            </a:r>
            <a:r>
              <a:rPr lang="en-US" sz="2000" dirty="0" smtClean="0">
                <a:solidFill>
                  <a:srgbClr val="0070C0"/>
                </a:solidFill>
              </a:rPr>
              <a:t>)</a:t>
            </a:r>
            <a:r>
              <a:rPr lang="en-US" sz="2000" baseline="30000" dirty="0" smtClean="0">
                <a:solidFill>
                  <a:srgbClr val="0070C0"/>
                </a:solidFill>
              </a:rPr>
              <a:t>2</a:t>
            </a:r>
            <a:r>
              <a:rPr lang="en-US" sz="2000" dirty="0" smtClean="0">
                <a:solidFill>
                  <a:srgbClr val="0070C0"/>
                </a:solidFill>
              </a:rPr>
              <a:t> = a</a:t>
            </a:r>
            <a:r>
              <a:rPr lang="en-US" sz="2000" baseline="30000" dirty="0" smtClean="0">
                <a:solidFill>
                  <a:srgbClr val="0070C0"/>
                </a:solidFill>
              </a:rPr>
              <a:t>2</a:t>
            </a:r>
            <a:r>
              <a:rPr lang="en-US" sz="2000" dirty="0" smtClean="0">
                <a:solidFill>
                  <a:srgbClr val="0070C0"/>
                </a:solidFill>
              </a:rPr>
              <a:t> + 2ab + b</a:t>
            </a:r>
            <a:r>
              <a:rPr lang="en-US" sz="2000" baseline="30000" dirty="0" smtClean="0">
                <a:solidFill>
                  <a:srgbClr val="0070C0"/>
                </a:solidFill>
              </a:rPr>
              <a:t>2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	</a:t>
            </a:r>
            <a:r>
              <a:rPr lang="en-US" sz="2000" dirty="0" smtClean="0">
                <a:solidFill>
                  <a:srgbClr val="0070C0"/>
                </a:solidFill>
              </a:rPr>
              <a:t>Ex: (3n + 4)</a:t>
            </a:r>
            <a:r>
              <a:rPr lang="en-US" sz="2000" baseline="30000" dirty="0" smtClean="0">
                <a:solidFill>
                  <a:srgbClr val="0070C0"/>
                </a:solidFill>
              </a:rPr>
              <a:t>2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	</a:t>
            </a:r>
            <a:r>
              <a:rPr lang="en-US" sz="2000" dirty="0" smtClean="0">
                <a:solidFill>
                  <a:srgbClr val="0070C0"/>
                </a:solidFill>
              </a:rPr>
              <a:t>9n</a:t>
            </a:r>
            <a:r>
              <a:rPr lang="en-US" sz="2000" baseline="30000" dirty="0" smtClean="0">
                <a:solidFill>
                  <a:srgbClr val="0070C0"/>
                </a:solidFill>
              </a:rPr>
              <a:t>2</a:t>
            </a:r>
            <a:r>
              <a:rPr lang="en-US" sz="2000" dirty="0" smtClean="0">
                <a:solidFill>
                  <a:srgbClr val="0070C0"/>
                </a:solidFill>
              </a:rPr>
              <a:t> + 24n + 16</a:t>
            </a:r>
          </a:p>
          <a:p>
            <a:pPr marL="114300" indent="0">
              <a:buNone/>
            </a:pPr>
            <a:endParaRPr lang="en-US" sz="2000" dirty="0">
              <a:solidFill>
                <a:srgbClr val="0070C0"/>
              </a:solidFill>
            </a:endParaRPr>
          </a:p>
          <a:p>
            <a:pPr marL="114300" indent="0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(a-b)</a:t>
            </a:r>
            <a:r>
              <a:rPr lang="en-US" sz="2000" baseline="30000" dirty="0" smtClean="0">
                <a:solidFill>
                  <a:srgbClr val="0070C0"/>
                </a:solidFill>
              </a:rPr>
              <a:t>2</a:t>
            </a:r>
            <a:r>
              <a:rPr lang="en-US" sz="2000" dirty="0" smtClean="0">
                <a:solidFill>
                  <a:srgbClr val="0070C0"/>
                </a:solidFill>
              </a:rPr>
              <a:t> = a</a:t>
            </a:r>
            <a:r>
              <a:rPr lang="en-US" sz="2000" baseline="30000" dirty="0" smtClean="0">
                <a:solidFill>
                  <a:srgbClr val="0070C0"/>
                </a:solidFill>
              </a:rPr>
              <a:t>2</a:t>
            </a:r>
            <a:r>
              <a:rPr lang="en-US" sz="2000" dirty="0" smtClean="0">
                <a:solidFill>
                  <a:srgbClr val="0070C0"/>
                </a:solidFill>
              </a:rPr>
              <a:t> – 2ab + b</a:t>
            </a:r>
            <a:r>
              <a:rPr lang="en-US" sz="2000" baseline="30000" dirty="0" smtClean="0">
                <a:solidFill>
                  <a:srgbClr val="0070C0"/>
                </a:solidFill>
              </a:rPr>
              <a:t>2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	</a:t>
            </a:r>
            <a:r>
              <a:rPr lang="en-US" sz="2000" dirty="0" smtClean="0">
                <a:solidFill>
                  <a:srgbClr val="0070C0"/>
                </a:solidFill>
              </a:rPr>
              <a:t>Ex: (2x – 7y)</a:t>
            </a:r>
            <a:r>
              <a:rPr lang="en-US" sz="2000" baseline="30000" dirty="0" smtClean="0">
                <a:solidFill>
                  <a:srgbClr val="0070C0"/>
                </a:solidFill>
              </a:rPr>
              <a:t>2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	</a:t>
            </a:r>
            <a:r>
              <a:rPr lang="en-US" sz="2000" dirty="0" smtClean="0">
                <a:solidFill>
                  <a:srgbClr val="0070C0"/>
                </a:solidFill>
              </a:rPr>
              <a:t>4x</a:t>
            </a:r>
            <a:r>
              <a:rPr lang="en-US" sz="2000" baseline="30000" dirty="0" smtClean="0">
                <a:solidFill>
                  <a:srgbClr val="0070C0"/>
                </a:solidFill>
              </a:rPr>
              <a:t>2</a:t>
            </a:r>
            <a:r>
              <a:rPr lang="en-US" sz="2000" dirty="0" smtClean="0">
                <a:solidFill>
                  <a:srgbClr val="0070C0"/>
                </a:solidFill>
              </a:rPr>
              <a:t> – 28xy +49y</a:t>
            </a:r>
            <a:r>
              <a:rPr lang="en-US" sz="2000" baseline="30000" dirty="0" smtClean="0">
                <a:solidFill>
                  <a:srgbClr val="0070C0"/>
                </a:solidFill>
              </a:rPr>
              <a:t>2</a:t>
            </a:r>
            <a:endParaRPr lang="en-US" sz="2000" baseline="30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218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the product of the sum and difference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(x + 2)(x - 2)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(5 + c)(5 - c)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(t + 3)(t – 3)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(3x + 1)(3x – 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769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the product of the sum and difference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(x + 9)(x - 9)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(7 + c)(7 - c)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(2x + 7)(2x - 7)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(5x + 3)(5x – 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800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the square of the binomial as a trinomial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(x + 4)</a:t>
            </a:r>
            <a:r>
              <a:rPr lang="en-US" baseline="30000" dirty="0" smtClean="0"/>
              <a:t>2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(2t + 3)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(x – 5)</a:t>
            </a:r>
            <a:r>
              <a:rPr lang="en-US" baseline="30000" dirty="0" smtClean="0"/>
              <a:t>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(3y – 5)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02661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the square of the binomial as a trinomial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(x + 8)</a:t>
            </a:r>
            <a:r>
              <a:rPr lang="en-US" baseline="30000" dirty="0" smtClean="0"/>
              <a:t>2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(2m + 4)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(2y + 9)</a:t>
            </a:r>
            <a:r>
              <a:rPr lang="en-US" baseline="30000" dirty="0" smtClean="0"/>
              <a:t>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(4m - 3)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369986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Ic</a:t>
            </a:r>
            <a:r>
              <a:rPr lang="en-US" dirty="0" smtClean="0"/>
              <a:t>: acuity “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Hw</a:t>
            </a:r>
            <a:r>
              <a:rPr lang="en-US" dirty="0" smtClean="0"/>
              <a:t>: text pg. </a:t>
            </a:r>
            <a:r>
              <a:rPr lang="en-US" smtClean="0"/>
              <a:t>593, #’s: 16-42evens, 49, 50, 56, 57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50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20</TotalTime>
  <Words>239</Words>
  <Application>Microsoft Office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Review</vt:lpstr>
      <vt:lpstr>10.3 Special Products of Polynomials</vt:lpstr>
      <vt:lpstr>Notes</vt:lpstr>
      <vt:lpstr>Write the product of the sum and difference - T</vt:lpstr>
      <vt:lpstr>Write the product of the sum and difference - sT</vt:lpstr>
      <vt:lpstr>Write the square of the binomial as a trinomial - t</vt:lpstr>
      <vt:lpstr>Write the square of the binomial as a trinomial - st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Garth Fiedler</dc:creator>
  <cp:lastModifiedBy>Garth Fiedler</cp:lastModifiedBy>
  <cp:revision>5</cp:revision>
  <dcterms:created xsi:type="dcterms:W3CDTF">2012-10-02T19:13:28Z</dcterms:created>
  <dcterms:modified xsi:type="dcterms:W3CDTF">2012-10-11T16:09:47Z</dcterms:modified>
</cp:coreProperties>
</file>