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5D72F-50AD-43E6-B5CF-BEFF14594FB9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D44F4-1DF8-4127-A00F-D9751277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8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C811EA-6550-4967-9659-EF8F78C6B1E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6FDD8D-4F5F-4699-8C12-29D8F1D6924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257D5D-276B-4182-B499-218900EF9D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9803BA-2895-471F-996C-F7C27ADA22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063750-D6DC-4173-84D1-B558C0A0D03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7E740B-3644-491F-BA99-AFFDEF15A0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F418A7-62DC-4D45-ACF5-ED26C0DE0C48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3F4EA5-8F17-43E1-93DC-1BAECBD3D9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Reivew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polynomials</a:t>
            </a:r>
          </a:p>
          <a:p>
            <a:pPr marL="11430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4x + 1</a:t>
            </a:r>
          </a:p>
          <a:p>
            <a:pPr marL="114300" indent="0">
              <a:buNone/>
            </a:pPr>
            <a:r>
              <a:rPr lang="en-US" dirty="0" smtClean="0"/>
              <a:t>-x</a:t>
            </a:r>
            <a:r>
              <a:rPr lang="en-US" baseline="30000" dirty="0" smtClean="0"/>
              <a:t>2</a:t>
            </a:r>
            <a:r>
              <a:rPr lang="en-US" dirty="0" smtClean="0"/>
              <a:t> + x - 9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Subtract Polynomials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(6x – 5) – (4x</a:t>
            </a:r>
            <a:r>
              <a:rPr lang="en-US" baseline="30000" dirty="0" smtClean="0"/>
              <a:t>3</a:t>
            </a:r>
            <a:r>
              <a:rPr lang="en-US" dirty="0" smtClean="0"/>
              <a:t> – 3x + 4)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2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10.2 </a:t>
            </a:r>
            <a:r>
              <a:rPr lang="en-US" dirty="0" err="1" smtClean="0"/>
              <a:t>Multipliying</a:t>
            </a:r>
            <a:r>
              <a:rPr lang="en-US" dirty="0" smtClean="0"/>
              <a:t> 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Information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0375" y="1600200"/>
            <a:ext cx="418782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ways to multiply binomials: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Using a table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Using distribution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Using FOIL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Multiplying vertically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Multiplying horizontally</a:t>
            </a:r>
          </a:p>
          <a:p>
            <a:pPr eaLnBrk="1" hangingPunct="1">
              <a:defRPr/>
            </a:pPr>
            <a:endParaRPr lang="en-US" dirty="0" smtClean="0">
              <a:solidFill>
                <a:srgbClr val="FF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101" name="Picture 8" descr="MCBD07227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2420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8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Multiply by Table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(2x +1)(2x + 4)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(-2m + 4)(5m + 2)</a:t>
            </a:r>
          </a:p>
        </p:txBody>
      </p:sp>
    </p:spTree>
    <p:extLst>
      <p:ext uri="{BB962C8B-B14F-4D97-AF65-F5344CB8AC3E}">
        <p14:creationId xmlns:p14="http://schemas.microsoft.com/office/powerpoint/2010/main" val="26643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Multiply by distribution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(x + 4)(x – 9)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(8k – 5)(-3k – 5)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Multiply by F.O.I.L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Meaning of Foil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 = first #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 = outside #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 = inside #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 = last #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(a + 2)(2a + 3)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(5x + 4)(3x + 1)</a:t>
            </a:r>
          </a:p>
        </p:txBody>
      </p:sp>
    </p:spTree>
    <p:extLst>
      <p:ext uri="{BB962C8B-B14F-4D97-AF65-F5344CB8AC3E}">
        <p14:creationId xmlns:p14="http://schemas.microsoft.com/office/powerpoint/2010/main" val="14940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Multiply by horizontally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(2a – 2)(3a – 6)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(s – 9)(-2s + 5)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56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Multiply by Vertically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(b + 3)(b + 9)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(m – 7)(m – 2)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IC: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587, #’s: 18-35,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09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</TotalTime>
  <Words>198</Words>
  <Application>Microsoft Office PowerPoint</Application>
  <PresentationFormat>On-screen Show (4:3)</PresentationFormat>
  <Paragraphs>56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Reivew</vt:lpstr>
      <vt:lpstr>10.2 Multipliying Polynomials</vt:lpstr>
      <vt:lpstr>Information </vt:lpstr>
      <vt:lpstr>Multiply by Table</vt:lpstr>
      <vt:lpstr>Multiply by distribution</vt:lpstr>
      <vt:lpstr>Multiply by F.O.I.L</vt:lpstr>
      <vt:lpstr>Multiply by horizontally</vt:lpstr>
      <vt:lpstr>Multiply by Vertically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Reivew</dc:title>
  <dc:creator>Garth Fiedler</dc:creator>
  <cp:lastModifiedBy>Garth Fiedler</cp:lastModifiedBy>
  <cp:revision>3</cp:revision>
  <dcterms:created xsi:type="dcterms:W3CDTF">2012-10-02T16:19:44Z</dcterms:created>
  <dcterms:modified xsi:type="dcterms:W3CDTF">2012-10-05T14:23:36Z</dcterms:modified>
</cp:coreProperties>
</file>