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61" r:id="rId5"/>
    <p:sldId id="262" r:id="rId6"/>
    <p:sldId id="258" r:id="rId7"/>
    <p:sldId id="259" r:id="rId8"/>
    <p:sldId id="263" r:id="rId9"/>
    <p:sldId id="264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059D0-FF14-404C-92B2-C3C891A80587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C538-03D3-4550-A61D-3D0C4A1B7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50AE-72FF-413A-8095-AE1F320A554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32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CE9907-C693-4A23-B22B-3F557589D6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7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C62F-A519-447A-B1BF-B76E2CB5106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32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918C4-6114-4983-9A3D-275CC6D096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86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1BAF5-A82D-4DF4-9F0B-604E718D8E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39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7D5A3-FB0E-4EA0-8844-27CBE21F8DE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07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7A10-5C32-40DF-A253-A05E2058866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5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9B215-37BC-4918-B304-7F9AAA6319C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75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09336-7450-4131-8992-979F839D0EA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91561-BBD9-4CF3-A339-51E10C42226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60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52E81-6CD9-48D3-A5EF-725138A867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0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6C212-1829-48E2-8A08-2227D18992E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1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866BC4-EC5B-4DC2-926E-4832FEA0F63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3D7D3B-0375-4492-A323-900FD1ACE5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22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9BE7C3-7C29-4E59-9594-09796586803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98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6553200" cy="83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Objective: students will demonstrate </a:t>
            </a:r>
            <a:r>
              <a:rPr lang="en-US" smtClean="0"/>
              <a:t>an understanding </a:t>
            </a:r>
            <a:r>
              <a:rPr lang="en-US" dirty="0" smtClean="0"/>
              <a:t>on how to construct an expression and create a table.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1.5 Words, equations, tables, and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US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Function: </a:t>
            </a:r>
            <a:r>
              <a:rPr lang="en-US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domain (x</a:t>
            </a:r>
            <a:r>
              <a:rPr lang="en-US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has exactly one </a:t>
            </a:r>
            <a:r>
              <a:rPr lang="en-US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range (y</a:t>
            </a:r>
            <a:r>
              <a:rPr lang="en-US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).</a:t>
            </a:r>
          </a:p>
          <a:p>
            <a:endParaRPr lang="en-US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 rule: rule applied to domain to get range.</a:t>
            </a:r>
            <a:endParaRPr lang="en-US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06660"/>
            <a:ext cx="4191000" cy="4530725"/>
          </a:xfrm>
        </p:spPr>
        <p:txBody>
          <a:bodyPr/>
          <a:lstStyle/>
          <a:p>
            <a:r>
              <a:rPr lang="en-US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 table: table lists x-coordinate, rule, and y-coordinate.</a:t>
            </a:r>
            <a:endParaRPr lang="en-US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4114800"/>
            <a:ext cx="3581400" cy="2362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029200" y="4648200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029200" y="5105400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029200" y="5638800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29200" y="6019800"/>
            <a:ext cx="3581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6096000" y="4114800"/>
            <a:ext cx="0" cy="2362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7620000" y="4114800"/>
            <a:ext cx="0" cy="2362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5181600" y="425782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7000" y="425782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02957" y="42507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Table, list Domain/range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495800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426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 bwMode="auto">
          <a:xfrm>
            <a:off x="1125141" y="2089547"/>
            <a:ext cx="205383" cy="8930"/>
          </a:xfrm>
          <a:custGeom>
            <a:avLst/>
            <a:gdLst/>
            <a:ahLst/>
            <a:cxnLst/>
            <a:rect l="0" t="0" r="0" b="0"/>
            <a:pathLst>
              <a:path w="205383" h="893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33945" y="8929"/>
                </a:lnTo>
                <a:lnTo>
                  <a:pt x="151804" y="8929"/>
                </a:lnTo>
                <a:lnTo>
                  <a:pt x="160734" y="8929"/>
                </a:lnTo>
                <a:lnTo>
                  <a:pt x="178593" y="8929"/>
                </a:lnTo>
                <a:lnTo>
                  <a:pt x="187523" y="8929"/>
                </a:lnTo>
                <a:lnTo>
                  <a:pt x="196453" y="8929"/>
                </a:lnTo>
                <a:lnTo>
                  <a:pt x="196453" y="8929"/>
                </a:lnTo>
                <a:lnTo>
                  <a:pt x="205382" y="8929"/>
                </a:lnTo>
                <a:lnTo>
                  <a:pt x="205382" y="8929"/>
                </a:lnTo>
                <a:lnTo>
                  <a:pt x="205382" y="8929"/>
                </a:lnTo>
                <a:lnTo>
                  <a:pt x="205382" y="892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446609" y="2089547"/>
            <a:ext cx="830462" cy="8930"/>
          </a:xfrm>
          <a:custGeom>
            <a:avLst/>
            <a:gdLst/>
            <a:ahLst/>
            <a:cxnLst/>
            <a:rect l="0" t="0" r="0" b="0"/>
            <a:pathLst>
              <a:path w="830462" h="893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9" y="8929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4" y="0"/>
                </a:lnTo>
                <a:lnTo>
                  <a:pt x="232172" y="0"/>
                </a:lnTo>
                <a:lnTo>
                  <a:pt x="258961" y="0"/>
                </a:lnTo>
                <a:lnTo>
                  <a:pt x="294680" y="0"/>
                </a:lnTo>
                <a:lnTo>
                  <a:pt x="330399" y="0"/>
                </a:lnTo>
                <a:lnTo>
                  <a:pt x="366118" y="0"/>
                </a:lnTo>
                <a:lnTo>
                  <a:pt x="401836" y="0"/>
                </a:lnTo>
                <a:lnTo>
                  <a:pt x="437555" y="8929"/>
                </a:lnTo>
                <a:lnTo>
                  <a:pt x="473274" y="8929"/>
                </a:lnTo>
                <a:lnTo>
                  <a:pt x="508993" y="8929"/>
                </a:lnTo>
                <a:lnTo>
                  <a:pt x="535782" y="8929"/>
                </a:lnTo>
                <a:lnTo>
                  <a:pt x="571500" y="8929"/>
                </a:lnTo>
                <a:lnTo>
                  <a:pt x="598289" y="8929"/>
                </a:lnTo>
                <a:lnTo>
                  <a:pt x="625079" y="8929"/>
                </a:lnTo>
                <a:lnTo>
                  <a:pt x="651868" y="8929"/>
                </a:lnTo>
                <a:lnTo>
                  <a:pt x="678657" y="0"/>
                </a:lnTo>
                <a:lnTo>
                  <a:pt x="705446" y="0"/>
                </a:lnTo>
                <a:lnTo>
                  <a:pt x="732235" y="0"/>
                </a:lnTo>
                <a:lnTo>
                  <a:pt x="750094" y="8929"/>
                </a:lnTo>
                <a:lnTo>
                  <a:pt x="767954" y="8929"/>
                </a:lnTo>
                <a:lnTo>
                  <a:pt x="785813" y="8929"/>
                </a:lnTo>
                <a:lnTo>
                  <a:pt x="803672" y="8929"/>
                </a:lnTo>
                <a:lnTo>
                  <a:pt x="812602" y="8929"/>
                </a:lnTo>
                <a:lnTo>
                  <a:pt x="821532" y="8929"/>
                </a:lnTo>
                <a:lnTo>
                  <a:pt x="830461" y="8929"/>
                </a:lnTo>
                <a:lnTo>
                  <a:pt x="830461" y="892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2303859" y="2098476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509242" y="2089547"/>
            <a:ext cx="392907" cy="8930"/>
          </a:xfrm>
          <a:custGeom>
            <a:avLst/>
            <a:gdLst/>
            <a:ahLst/>
            <a:cxnLst/>
            <a:rect l="0" t="0" r="0" b="0"/>
            <a:pathLst>
              <a:path w="39290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42875" y="8929"/>
                </a:lnTo>
                <a:lnTo>
                  <a:pt x="169664" y="8929"/>
                </a:lnTo>
                <a:lnTo>
                  <a:pt x="196453" y="8929"/>
                </a:lnTo>
                <a:lnTo>
                  <a:pt x="232172" y="8929"/>
                </a:lnTo>
                <a:lnTo>
                  <a:pt x="258961" y="8929"/>
                </a:lnTo>
                <a:lnTo>
                  <a:pt x="285750" y="8929"/>
                </a:lnTo>
                <a:lnTo>
                  <a:pt x="312539" y="8929"/>
                </a:lnTo>
                <a:lnTo>
                  <a:pt x="339328" y="8929"/>
                </a:lnTo>
                <a:lnTo>
                  <a:pt x="357188" y="0"/>
                </a:lnTo>
                <a:lnTo>
                  <a:pt x="375047" y="0"/>
                </a:lnTo>
                <a:lnTo>
                  <a:pt x="383977" y="0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3429000" y="2071687"/>
            <a:ext cx="705446" cy="26790"/>
          </a:xfrm>
          <a:custGeom>
            <a:avLst/>
            <a:gdLst/>
            <a:ahLst/>
            <a:cxnLst/>
            <a:rect l="0" t="0" r="0" b="0"/>
            <a:pathLst>
              <a:path w="705446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17860"/>
                </a:lnTo>
                <a:lnTo>
                  <a:pt x="80367" y="17860"/>
                </a:lnTo>
                <a:lnTo>
                  <a:pt x="107156" y="17860"/>
                </a:lnTo>
                <a:lnTo>
                  <a:pt x="133945" y="17860"/>
                </a:lnTo>
                <a:lnTo>
                  <a:pt x="160734" y="17860"/>
                </a:lnTo>
                <a:lnTo>
                  <a:pt x="196453" y="8930"/>
                </a:lnTo>
                <a:lnTo>
                  <a:pt x="232172" y="8930"/>
                </a:lnTo>
                <a:lnTo>
                  <a:pt x="267891" y="8930"/>
                </a:lnTo>
                <a:lnTo>
                  <a:pt x="303609" y="8930"/>
                </a:lnTo>
                <a:lnTo>
                  <a:pt x="339328" y="8930"/>
                </a:lnTo>
                <a:lnTo>
                  <a:pt x="375047" y="8930"/>
                </a:lnTo>
                <a:lnTo>
                  <a:pt x="419695" y="8930"/>
                </a:lnTo>
                <a:lnTo>
                  <a:pt x="455414" y="8930"/>
                </a:lnTo>
                <a:lnTo>
                  <a:pt x="491133" y="8930"/>
                </a:lnTo>
                <a:lnTo>
                  <a:pt x="526852" y="8930"/>
                </a:lnTo>
                <a:lnTo>
                  <a:pt x="562570" y="8930"/>
                </a:lnTo>
                <a:lnTo>
                  <a:pt x="589359" y="8930"/>
                </a:lnTo>
                <a:lnTo>
                  <a:pt x="616148" y="8930"/>
                </a:lnTo>
                <a:lnTo>
                  <a:pt x="642938" y="8930"/>
                </a:lnTo>
                <a:lnTo>
                  <a:pt x="660797" y="0"/>
                </a:lnTo>
                <a:lnTo>
                  <a:pt x="678656" y="0"/>
                </a:lnTo>
                <a:lnTo>
                  <a:pt x="696516" y="0"/>
                </a:lnTo>
                <a:lnTo>
                  <a:pt x="705445" y="8930"/>
                </a:lnTo>
                <a:lnTo>
                  <a:pt x="705445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295055" y="2732484"/>
            <a:ext cx="214313" cy="250032"/>
          </a:xfrm>
          <a:custGeom>
            <a:avLst/>
            <a:gdLst/>
            <a:ahLst/>
            <a:cxnLst/>
            <a:rect l="0" t="0" r="0" b="0"/>
            <a:pathLst>
              <a:path w="214313" h="250032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53579"/>
                </a:lnTo>
                <a:lnTo>
                  <a:pt x="8929" y="44649"/>
                </a:lnTo>
                <a:lnTo>
                  <a:pt x="17859" y="35719"/>
                </a:lnTo>
                <a:lnTo>
                  <a:pt x="35718" y="26789"/>
                </a:lnTo>
                <a:lnTo>
                  <a:pt x="44648" y="1786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42875" y="17860"/>
                </a:lnTo>
                <a:lnTo>
                  <a:pt x="151804" y="26789"/>
                </a:lnTo>
                <a:lnTo>
                  <a:pt x="160734" y="44649"/>
                </a:lnTo>
                <a:lnTo>
                  <a:pt x="160734" y="53579"/>
                </a:lnTo>
                <a:lnTo>
                  <a:pt x="160734" y="71437"/>
                </a:lnTo>
                <a:lnTo>
                  <a:pt x="160734" y="80367"/>
                </a:lnTo>
                <a:lnTo>
                  <a:pt x="160734" y="89297"/>
                </a:lnTo>
                <a:lnTo>
                  <a:pt x="160734" y="98227"/>
                </a:lnTo>
                <a:lnTo>
                  <a:pt x="151804" y="98227"/>
                </a:lnTo>
                <a:lnTo>
                  <a:pt x="142875" y="107156"/>
                </a:lnTo>
                <a:lnTo>
                  <a:pt x="133945" y="107156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98226" y="116086"/>
                </a:lnTo>
                <a:lnTo>
                  <a:pt x="98226" y="10715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60734" y="116086"/>
                </a:lnTo>
                <a:lnTo>
                  <a:pt x="169664" y="116086"/>
                </a:lnTo>
                <a:lnTo>
                  <a:pt x="178593" y="125016"/>
                </a:lnTo>
                <a:lnTo>
                  <a:pt x="187523" y="133945"/>
                </a:lnTo>
                <a:lnTo>
                  <a:pt x="196453" y="142875"/>
                </a:lnTo>
                <a:lnTo>
                  <a:pt x="205383" y="151805"/>
                </a:lnTo>
                <a:lnTo>
                  <a:pt x="205383" y="160734"/>
                </a:lnTo>
                <a:lnTo>
                  <a:pt x="214312" y="169664"/>
                </a:lnTo>
                <a:lnTo>
                  <a:pt x="214312" y="187523"/>
                </a:lnTo>
                <a:lnTo>
                  <a:pt x="214312" y="196453"/>
                </a:lnTo>
                <a:lnTo>
                  <a:pt x="205383" y="205383"/>
                </a:lnTo>
                <a:lnTo>
                  <a:pt x="205383" y="214312"/>
                </a:lnTo>
                <a:lnTo>
                  <a:pt x="196453" y="223242"/>
                </a:lnTo>
                <a:lnTo>
                  <a:pt x="187523" y="223242"/>
                </a:lnTo>
                <a:lnTo>
                  <a:pt x="178593" y="232172"/>
                </a:lnTo>
                <a:lnTo>
                  <a:pt x="160734" y="241102"/>
                </a:lnTo>
                <a:lnTo>
                  <a:pt x="151804" y="241102"/>
                </a:lnTo>
                <a:lnTo>
                  <a:pt x="133945" y="250031"/>
                </a:lnTo>
                <a:lnTo>
                  <a:pt x="116086" y="250031"/>
                </a:lnTo>
                <a:lnTo>
                  <a:pt x="98226" y="250031"/>
                </a:lnTo>
                <a:lnTo>
                  <a:pt x="80367" y="250031"/>
                </a:lnTo>
                <a:lnTo>
                  <a:pt x="62508" y="250031"/>
                </a:lnTo>
                <a:lnTo>
                  <a:pt x="44648" y="241102"/>
                </a:lnTo>
                <a:lnTo>
                  <a:pt x="26789" y="241102"/>
                </a:lnTo>
                <a:lnTo>
                  <a:pt x="17859" y="232172"/>
                </a:lnTo>
                <a:lnTo>
                  <a:pt x="8929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545086" y="2821781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107156" y="53578"/>
                </a:moveTo>
                <a:lnTo>
                  <a:pt x="107156" y="53578"/>
                </a:lnTo>
                <a:lnTo>
                  <a:pt x="107156" y="5357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9" y="133945"/>
                </a:lnTo>
                <a:lnTo>
                  <a:pt x="44648" y="13394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98227" y="133945"/>
                </a:lnTo>
                <a:lnTo>
                  <a:pt x="107156" y="133945"/>
                </a:lnTo>
                <a:lnTo>
                  <a:pt x="116086" y="125015"/>
                </a:lnTo>
                <a:lnTo>
                  <a:pt x="116086" y="125015"/>
                </a:lnTo>
                <a:lnTo>
                  <a:pt x="125016" y="116086"/>
                </a:lnTo>
                <a:lnTo>
                  <a:pt x="125016" y="98226"/>
                </a:lnTo>
                <a:lnTo>
                  <a:pt x="125016" y="89297"/>
                </a:lnTo>
                <a:lnTo>
                  <a:pt x="125016" y="80367"/>
                </a:lnTo>
                <a:lnTo>
                  <a:pt x="125016" y="71437"/>
                </a:lnTo>
                <a:lnTo>
                  <a:pt x="116086" y="71437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3830836" y="2839640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59" y="133946"/>
                </a:lnTo>
                <a:lnTo>
                  <a:pt x="17859" y="133946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777258" y="2902148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991570" y="2705695"/>
            <a:ext cx="205384" cy="258962"/>
          </a:xfrm>
          <a:custGeom>
            <a:avLst/>
            <a:gdLst/>
            <a:ahLst/>
            <a:cxnLst/>
            <a:rect l="0" t="0" r="0" b="0"/>
            <a:pathLst>
              <a:path w="205384" h="258962">
                <a:moveTo>
                  <a:pt x="205383" y="26789"/>
                </a:moveTo>
                <a:lnTo>
                  <a:pt x="205383" y="17860"/>
                </a:lnTo>
                <a:lnTo>
                  <a:pt x="205383" y="17860"/>
                </a:lnTo>
                <a:lnTo>
                  <a:pt x="20538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33945"/>
                </a:lnTo>
                <a:lnTo>
                  <a:pt x="17860" y="133945"/>
                </a:lnTo>
                <a:lnTo>
                  <a:pt x="17860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33945"/>
                </a:lnTo>
                <a:lnTo>
                  <a:pt x="44649" y="133945"/>
                </a:lnTo>
                <a:lnTo>
                  <a:pt x="44649" y="12501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0368" y="11608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25016" y="116086"/>
                </a:lnTo>
                <a:lnTo>
                  <a:pt x="133946" y="125016"/>
                </a:lnTo>
                <a:lnTo>
                  <a:pt x="142875" y="133945"/>
                </a:lnTo>
                <a:lnTo>
                  <a:pt x="160735" y="133945"/>
                </a:lnTo>
                <a:lnTo>
                  <a:pt x="169664" y="151805"/>
                </a:lnTo>
                <a:lnTo>
                  <a:pt x="169664" y="160734"/>
                </a:lnTo>
                <a:lnTo>
                  <a:pt x="178594" y="169664"/>
                </a:lnTo>
                <a:lnTo>
                  <a:pt x="178594" y="187523"/>
                </a:lnTo>
                <a:lnTo>
                  <a:pt x="178594" y="196453"/>
                </a:lnTo>
                <a:lnTo>
                  <a:pt x="169664" y="205383"/>
                </a:lnTo>
                <a:lnTo>
                  <a:pt x="169664" y="214312"/>
                </a:lnTo>
                <a:lnTo>
                  <a:pt x="160735" y="223242"/>
                </a:lnTo>
                <a:lnTo>
                  <a:pt x="151805" y="232172"/>
                </a:lnTo>
                <a:lnTo>
                  <a:pt x="142875" y="241101"/>
                </a:lnTo>
                <a:lnTo>
                  <a:pt x="125016" y="250031"/>
                </a:lnTo>
                <a:lnTo>
                  <a:pt x="116086" y="250031"/>
                </a:lnTo>
                <a:lnTo>
                  <a:pt x="98227" y="258961"/>
                </a:lnTo>
                <a:lnTo>
                  <a:pt x="80368" y="258961"/>
                </a:lnTo>
                <a:lnTo>
                  <a:pt x="62508" y="258961"/>
                </a:lnTo>
                <a:lnTo>
                  <a:pt x="44649" y="258961"/>
                </a:lnTo>
                <a:lnTo>
                  <a:pt x="26789" y="258961"/>
                </a:lnTo>
                <a:lnTo>
                  <a:pt x="17860" y="258961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393281" y="4000500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8929"/>
                </a:lnTo>
                <a:lnTo>
                  <a:pt x="125016" y="1785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25016" y="44648"/>
                </a:lnTo>
                <a:lnTo>
                  <a:pt x="116086" y="53578"/>
                </a:lnTo>
                <a:lnTo>
                  <a:pt x="98227" y="62507"/>
                </a:lnTo>
                <a:lnTo>
                  <a:pt x="89297" y="71437"/>
                </a:lnTo>
                <a:lnTo>
                  <a:pt x="71438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7" y="89296"/>
                </a:lnTo>
                <a:lnTo>
                  <a:pt x="98227" y="89296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33946" y="11608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42875" y="151804"/>
                </a:lnTo>
                <a:lnTo>
                  <a:pt x="142875" y="169664"/>
                </a:lnTo>
                <a:lnTo>
                  <a:pt x="133946" y="178593"/>
                </a:lnTo>
                <a:lnTo>
                  <a:pt x="116086" y="178593"/>
                </a:lnTo>
                <a:lnTo>
                  <a:pt x="107157" y="178593"/>
                </a:lnTo>
                <a:lnTo>
                  <a:pt x="89297" y="187523"/>
                </a:lnTo>
                <a:lnTo>
                  <a:pt x="71438" y="187523"/>
                </a:lnTo>
                <a:lnTo>
                  <a:pt x="53578" y="187523"/>
                </a:lnTo>
                <a:lnTo>
                  <a:pt x="35719" y="187523"/>
                </a:lnTo>
                <a:lnTo>
                  <a:pt x="26789" y="178593"/>
                </a:lnTo>
                <a:lnTo>
                  <a:pt x="17860" y="178593"/>
                </a:lnTo>
                <a:lnTo>
                  <a:pt x="8930" y="17859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607594" y="3946921"/>
            <a:ext cx="62509" cy="276822"/>
          </a:xfrm>
          <a:custGeom>
            <a:avLst/>
            <a:gdLst/>
            <a:ahLst/>
            <a:cxnLst/>
            <a:rect l="0" t="0" r="0" b="0"/>
            <a:pathLst>
              <a:path w="62509" h="276822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44648" y="26790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0" y="169665"/>
                </a:lnTo>
                <a:lnTo>
                  <a:pt x="0" y="187524"/>
                </a:lnTo>
                <a:lnTo>
                  <a:pt x="8929" y="205383"/>
                </a:lnTo>
                <a:lnTo>
                  <a:pt x="8929" y="232172"/>
                </a:lnTo>
                <a:lnTo>
                  <a:pt x="17859" y="241102"/>
                </a:lnTo>
                <a:lnTo>
                  <a:pt x="26789" y="258961"/>
                </a:lnTo>
                <a:lnTo>
                  <a:pt x="44648" y="267891"/>
                </a:lnTo>
                <a:lnTo>
                  <a:pt x="53578" y="276821"/>
                </a:lnTo>
                <a:lnTo>
                  <a:pt x="53578" y="276821"/>
                </a:lnTo>
                <a:lnTo>
                  <a:pt x="53578" y="27682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696891" y="4045148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8929" y="26789"/>
                </a:moveTo>
                <a:lnTo>
                  <a:pt x="8929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98226" y="44648"/>
                </a:lnTo>
                <a:lnTo>
                  <a:pt x="98226" y="53578"/>
                </a:lnTo>
                <a:lnTo>
                  <a:pt x="89297" y="71438"/>
                </a:lnTo>
                <a:lnTo>
                  <a:pt x="80367" y="89297"/>
                </a:lnTo>
                <a:lnTo>
                  <a:pt x="71437" y="98227"/>
                </a:lnTo>
                <a:lnTo>
                  <a:pt x="53578" y="98227"/>
                </a:lnTo>
                <a:lnTo>
                  <a:pt x="44648" y="107156"/>
                </a:lnTo>
                <a:lnTo>
                  <a:pt x="26789" y="98227"/>
                </a:lnTo>
                <a:lnTo>
                  <a:pt x="17859" y="98227"/>
                </a:lnTo>
                <a:lnTo>
                  <a:pt x="8929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71437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8929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911203" y="4045148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3394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3884414" y="4107656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4045148" y="4027289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98227" y="8929"/>
                </a:move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29"/>
                </a:lnTo>
                <a:lnTo>
                  <a:pt x="53579" y="8929"/>
                </a:lnTo>
                <a:lnTo>
                  <a:pt x="35719" y="17859"/>
                </a:lnTo>
                <a:lnTo>
                  <a:pt x="2679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60" y="53578"/>
                </a:lnTo>
                <a:lnTo>
                  <a:pt x="26790" y="53578"/>
                </a:lnTo>
                <a:lnTo>
                  <a:pt x="44649" y="62507"/>
                </a:lnTo>
                <a:lnTo>
                  <a:pt x="62508" y="71437"/>
                </a:lnTo>
                <a:lnTo>
                  <a:pt x="80368" y="71437"/>
                </a:lnTo>
                <a:lnTo>
                  <a:pt x="89297" y="80367"/>
                </a:lnTo>
                <a:lnTo>
                  <a:pt x="107157" y="98226"/>
                </a:lnTo>
                <a:lnTo>
                  <a:pt x="107157" y="107156"/>
                </a:lnTo>
                <a:lnTo>
                  <a:pt x="116086" y="116086"/>
                </a:lnTo>
                <a:lnTo>
                  <a:pt x="116086" y="125015"/>
                </a:lnTo>
                <a:lnTo>
                  <a:pt x="107157" y="125015"/>
                </a:lnTo>
                <a:lnTo>
                  <a:pt x="107157" y="133945"/>
                </a:lnTo>
                <a:lnTo>
                  <a:pt x="98227" y="142875"/>
                </a:lnTo>
                <a:lnTo>
                  <a:pt x="80368" y="142875"/>
                </a:lnTo>
                <a:lnTo>
                  <a:pt x="71438" y="142875"/>
                </a:lnTo>
                <a:lnTo>
                  <a:pt x="5357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741539" y="3920132"/>
            <a:ext cx="107157" cy="348259"/>
          </a:xfrm>
          <a:custGeom>
            <a:avLst/>
            <a:gdLst/>
            <a:ahLst/>
            <a:cxnLst/>
            <a:rect l="0" t="0" r="0" b="0"/>
            <a:pathLst>
              <a:path w="107157" h="34825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9" y="17860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8" y="62508"/>
                </a:lnTo>
                <a:lnTo>
                  <a:pt x="80367" y="89297"/>
                </a:lnTo>
                <a:lnTo>
                  <a:pt x="89297" y="107157"/>
                </a:lnTo>
                <a:lnTo>
                  <a:pt x="98227" y="133946"/>
                </a:lnTo>
                <a:lnTo>
                  <a:pt x="98227" y="160735"/>
                </a:lnTo>
                <a:lnTo>
                  <a:pt x="107156" y="187524"/>
                </a:lnTo>
                <a:lnTo>
                  <a:pt x="107156" y="205383"/>
                </a:lnTo>
                <a:lnTo>
                  <a:pt x="107156" y="232172"/>
                </a:lnTo>
                <a:lnTo>
                  <a:pt x="107156" y="258961"/>
                </a:lnTo>
                <a:lnTo>
                  <a:pt x="107156" y="276821"/>
                </a:lnTo>
                <a:lnTo>
                  <a:pt x="98227" y="294680"/>
                </a:lnTo>
                <a:lnTo>
                  <a:pt x="98227" y="312539"/>
                </a:lnTo>
                <a:lnTo>
                  <a:pt x="89297" y="330399"/>
                </a:lnTo>
                <a:lnTo>
                  <a:pt x="89297" y="339329"/>
                </a:lnTo>
                <a:lnTo>
                  <a:pt x="80367" y="348258"/>
                </a:lnTo>
                <a:lnTo>
                  <a:pt x="80367" y="34825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39578" y="4018359"/>
            <a:ext cx="26790" cy="303610"/>
          </a:xfrm>
          <a:custGeom>
            <a:avLst/>
            <a:gdLst/>
            <a:ahLst/>
            <a:cxnLst/>
            <a:rect l="0" t="0" r="0" b="0"/>
            <a:pathLst>
              <a:path w="26790" h="30361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62508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25016"/>
                </a:lnTo>
                <a:lnTo>
                  <a:pt x="17860" y="151805"/>
                </a:lnTo>
                <a:lnTo>
                  <a:pt x="17860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85750"/>
                </a:lnTo>
                <a:lnTo>
                  <a:pt x="0" y="294680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482453" y="4027289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98226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446859" y="4634507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17860" y="26789"/>
                </a:move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44649" y="893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9"/>
                </a:lnTo>
                <a:lnTo>
                  <a:pt x="80368" y="53579"/>
                </a:lnTo>
                <a:lnTo>
                  <a:pt x="71438" y="62508"/>
                </a:lnTo>
                <a:lnTo>
                  <a:pt x="62508" y="71438"/>
                </a:lnTo>
                <a:lnTo>
                  <a:pt x="53579" y="71438"/>
                </a:lnTo>
                <a:lnTo>
                  <a:pt x="53579" y="71438"/>
                </a:lnTo>
                <a:lnTo>
                  <a:pt x="53579" y="71438"/>
                </a:lnTo>
                <a:lnTo>
                  <a:pt x="53579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80368" y="62508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7" y="80368"/>
                </a:lnTo>
                <a:lnTo>
                  <a:pt x="107157" y="8036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16086" y="125016"/>
                </a:lnTo>
                <a:lnTo>
                  <a:pt x="107157" y="133946"/>
                </a:lnTo>
                <a:lnTo>
                  <a:pt x="107157" y="142875"/>
                </a:lnTo>
                <a:lnTo>
                  <a:pt x="98227" y="151805"/>
                </a:lnTo>
                <a:lnTo>
                  <a:pt x="80368" y="160735"/>
                </a:lnTo>
                <a:lnTo>
                  <a:pt x="71438" y="160735"/>
                </a:lnTo>
                <a:lnTo>
                  <a:pt x="62508" y="160735"/>
                </a:lnTo>
                <a:lnTo>
                  <a:pt x="44649" y="160735"/>
                </a:lnTo>
                <a:lnTo>
                  <a:pt x="35719" y="160735"/>
                </a:lnTo>
                <a:lnTo>
                  <a:pt x="17860" y="16073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3652242" y="4545211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44649" y="17859"/>
                </a:lnTo>
                <a:lnTo>
                  <a:pt x="44649" y="35718"/>
                </a:lnTo>
                <a:lnTo>
                  <a:pt x="35719" y="53578"/>
                </a:lnTo>
                <a:lnTo>
                  <a:pt x="26789" y="71437"/>
                </a:lnTo>
                <a:lnTo>
                  <a:pt x="17860" y="89296"/>
                </a:lnTo>
                <a:lnTo>
                  <a:pt x="17860" y="116085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58960"/>
                </a:lnTo>
                <a:lnTo>
                  <a:pt x="17860" y="267890"/>
                </a:lnTo>
                <a:lnTo>
                  <a:pt x="17860" y="276820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732609" y="4670226"/>
            <a:ext cx="62509" cy="62509"/>
          </a:xfrm>
          <a:custGeom>
            <a:avLst/>
            <a:gdLst/>
            <a:ahLst/>
            <a:cxnLst/>
            <a:rect l="0" t="0" r="0" b="0"/>
            <a:pathLst>
              <a:path w="62509" h="6250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9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795117" y="4670226"/>
            <a:ext cx="8931" cy="125017"/>
          </a:xfrm>
          <a:custGeom>
            <a:avLst/>
            <a:gdLst/>
            <a:ahLst/>
            <a:cxnLst/>
            <a:rect l="0" t="0" r="0" b="0"/>
            <a:pathLst>
              <a:path w="8931" h="12501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812977" y="4545211"/>
            <a:ext cx="107157" cy="375048"/>
          </a:xfrm>
          <a:custGeom>
            <a:avLst/>
            <a:gdLst/>
            <a:ahLst/>
            <a:cxnLst/>
            <a:rect l="0" t="0" r="0" b="0"/>
            <a:pathLst>
              <a:path w="107157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8929"/>
                </a:lnTo>
                <a:lnTo>
                  <a:pt x="44648" y="26789"/>
                </a:lnTo>
                <a:lnTo>
                  <a:pt x="62507" y="44648"/>
                </a:lnTo>
                <a:lnTo>
                  <a:pt x="71437" y="62507"/>
                </a:lnTo>
                <a:lnTo>
                  <a:pt x="89296" y="89296"/>
                </a:lnTo>
                <a:lnTo>
                  <a:pt x="98226" y="116085"/>
                </a:lnTo>
                <a:lnTo>
                  <a:pt x="107156" y="142875"/>
                </a:lnTo>
                <a:lnTo>
                  <a:pt x="107156" y="169664"/>
                </a:lnTo>
                <a:lnTo>
                  <a:pt x="107156" y="196453"/>
                </a:lnTo>
                <a:lnTo>
                  <a:pt x="107156" y="223242"/>
                </a:lnTo>
                <a:lnTo>
                  <a:pt x="107156" y="250031"/>
                </a:lnTo>
                <a:lnTo>
                  <a:pt x="98226" y="276820"/>
                </a:lnTo>
                <a:lnTo>
                  <a:pt x="89296" y="303609"/>
                </a:lnTo>
                <a:lnTo>
                  <a:pt x="89296" y="321468"/>
                </a:lnTo>
                <a:lnTo>
                  <a:pt x="80367" y="339328"/>
                </a:lnTo>
                <a:lnTo>
                  <a:pt x="71437" y="357187"/>
                </a:lnTo>
                <a:lnTo>
                  <a:pt x="62507" y="366117"/>
                </a:lnTo>
                <a:lnTo>
                  <a:pt x="62507" y="366117"/>
                </a:lnTo>
                <a:lnTo>
                  <a:pt x="62507" y="375047"/>
                </a:lnTo>
                <a:lnTo>
                  <a:pt x="62507" y="375047"/>
                </a:lnTo>
                <a:lnTo>
                  <a:pt x="62507" y="37504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4036219" y="4652367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87523"/>
                </a:lnTo>
                <a:lnTo>
                  <a:pt x="17859" y="18752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3991570" y="4732734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4196953" y="4634507"/>
            <a:ext cx="133946" cy="187525"/>
          </a:xfrm>
          <a:custGeom>
            <a:avLst/>
            <a:gdLst/>
            <a:ahLst/>
            <a:cxnLst/>
            <a:rect l="0" t="0" r="0" b="0"/>
            <a:pathLst>
              <a:path w="133946" h="187525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71438"/>
                </a:lnTo>
                <a:lnTo>
                  <a:pt x="44649" y="80368"/>
                </a:lnTo>
                <a:lnTo>
                  <a:pt x="62508" y="80368"/>
                </a:lnTo>
                <a:lnTo>
                  <a:pt x="80367" y="89297"/>
                </a:lnTo>
                <a:lnTo>
                  <a:pt x="89297" y="98227"/>
                </a:lnTo>
                <a:lnTo>
                  <a:pt x="107156" y="107157"/>
                </a:lnTo>
                <a:lnTo>
                  <a:pt x="116086" y="116086"/>
                </a:lnTo>
                <a:lnTo>
                  <a:pt x="125016" y="133946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33945" y="160735"/>
                </a:lnTo>
                <a:lnTo>
                  <a:pt x="125016" y="169664"/>
                </a:lnTo>
                <a:lnTo>
                  <a:pt x="116086" y="169664"/>
                </a:lnTo>
                <a:lnTo>
                  <a:pt x="107156" y="178594"/>
                </a:lnTo>
                <a:lnTo>
                  <a:pt x="89297" y="178594"/>
                </a:lnTo>
                <a:lnTo>
                  <a:pt x="80367" y="187524"/>
                </a:lnTo>
                <a:lnTo>
                  <a:pt x="62508" y="187524"/>
                </a:lnTo>
                <a:lnTo>
                  <a:pt x="44649" y="178594"/>
                </a:lnTo>
                <a:lnTo>
                  <a:pt x="1786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428875" y="4643437"/>
            <a:ext cx="35720" cy="303611"/>
          </a:xfrm>
          <a:custGeom>
            <a:avLst/>
            <a:gdLst/>
            <a:ahLst/>
            <a:cxnLst/>
            <a:rect l="0" t="0" r="0" b="0"/>
            <a:pathLst>
              <a:path w="35720" h="303611">
                <a:moveTo>
                  <a:pt x="3571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76821"/>
                </a:lnTo>
                <a:lnTo>
                  <a:pt x="0" y="29468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" name="Freeform 2047"/>
          <p:cNvSpPr/>
          <p:nvPr/>
        </p:nvSpPr>
        <p:spPr bwMode="auto">
          <a:xfrm>
            <a:off x="2518172" y="4661296"/>
            <a:ext cx="241102" cy="303611"/>
          </a:xfrm>
          <a:custGeom>
            <a:avLst/>
            <a:gdLst/>
            <a:ahLst/>
            <a:cxnLst/>
            <a:rect l="0" t="0" r="0" b="0"/>
            <a:pathLst>
              <a:path w="241102" h="303611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17860"/>
                </a:lnTo>
                <a:lnTo>
                  <a:pt x="125016" y="17860"/>
                </a:lnTo>
                <a:lnTo>
                  <a:pt x="151805" y="17860"/>
                </a:lnTo>
                <a:lnTo>
                  <a:pt x="169664" y="17860"/>
                </a:lnTo>
                <a:lnTo>
                  <a:pt x="187523" y="26790"/>
                </a:lnTo>
                <a:lnTo>
                  <a:pt x="196453" y="26790"/>
                </a:lnTo>
                <a:lnTo>
                  <a:pt x="214312" y="26790"/>
                </a:lnTo>
                <a:lnTo>
                  <a:pt x="232172" y="26790"/>
                </a:lnTo>
                <a:lnTo>
                  <a:pt x="232172" y="26790"/>
                </a:lnTo>
                <a:lnTo>
                  <a:pt x="241101" y="26790"/>
                </a:lnTo>
                <a:lnTo>
                  <a:pt x="241101" y="35719"/>
                </a:lnTo>
                <a:lnTo>
                  <a:pt x="241101" y="35719"/>
                </a:lnTo>
                <a:lnTo>
                  <a:pt x="241101" y="44649"/>
                </a:lnTo>
                <a:lnTo>
                  <a:pt x="241101" y="53579"/>
                </a:lnTo>
                <a:lnTo>
                  <a:pt x="241101" y="62508"/>
                </a:lnTo>
                <a:lnTo>
                  <a:pt x="241101" y="80368"/>
                </a:lnTo>
                <a:lnTo>
                  <a:pt x="232172" y="98227"/>
                </a:lnTo>
                <a:lnTo>
                  <a:pt x="232172" y="116086"/>
                </a:lnTo>
                <a:lnTo>
                  <a:pt x="223242" y="133946"/>
                </a:lnTo>
                <a:lnTo>
                  <a:pt x="214312" y="151805"/>
                </a:lnTo>
                <a:lnTo>
                  <a:pt x="205383" y="169665"/>
                </a:lnTo>
                <a:lnTo>
                  <a:pt x="205383" y="196454"/>
                </a:lnTo>
                <a:lnTo>
                  <a:pt x="196453" y="214313"/>
                </a:lnTo>
                <a:lnTo>
                  <a:pt x="196453" y="241102"/>
                </a:lnTo>
                <a:lnTo>
                  <a:pt x="187523" y="258962"/>
                </a:lnTo>
                <a:lnTo>
                  <a:pt x="187523" y="276821"/>
                </a:lnTo>
                <a:lnTo>
                  <a:pt x="187523" y="285751"/>
                </a:lnTo>
                <a:lnTo>
                  <a:pt x="187523" y="294681"/>
                </a:lnTo>
                <a:lnTo>
                  <a:pt x="187523" y="303610"/>
                </a:lnTo>
                <a:lnTo>
                  <a:pt x="187523" y="30361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" name="Freeform 2048"/>
          <p:cNvSpPr/>
          <p:nvPr/>
        </p:nvSpPr>
        <p:spPr bwMode="auto">
          <a:xfrm>
            <a:off x="3545086" y="5116711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98227" y="53578"/>
                </a:lnTo>
                <a:lnTo>
                  <a:pt x="98227" y="53578"/>
                </a:lnTo>
                <a:lnTo>
                  <a:pt x="89297" y="71437"/>
                </a:lnTo>
                <a:lnTo>
                  <a:pt x="89297" y="80367"/>
                </a:lnTo>
                <a:lnTo>
                  <a:pt x="80367" y="80367"/>
                </a:lnTo>
                <a:lnTo>
                  <a:pt x="71437" y="89297"/>
                </a:lnTo>
                <a:lnTo>
                  <a:pt x="62508" y="98227"/>
                </a:lnTo>
                <a:lnTo>
                  <a:pt x="5357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7" y="10715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07156" y="169664"/>
                </a:lnTo>
                <a:lnTo>
                  <a:pt x="98227" y="178594"/>
                </a:lnTo>
                <a:lnTo>
                  <a:pt x="80367" y="178594"/>
                </a:lnTo>
                <a:lnTo>
                  <a:pt x="71437" y="178594"/>
                </a:lnTo>
                <a:lnTo>
                  <a:pt x="53578" y="187523"/>
                </a:lnTo>
                <a:lnTo>
                  <a:pt x="35719" y="187523"/>
                </a:lnTo>
                <a:lnTo>
                  <a:pt x="26789" y="178594"/>
                </a:lnTo>
                <a:lnTo>
                  <a:pt x="17859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" name="Freeform 2049"/>
          <p:cNvSpPr/>
          <p:nvPr/>
        </p:nvSpPr>
        <p:spPr bwMode="auto">
          <a:xfrm>
            <a:off x="3723680" y="5107781"/>
            <a:ext cx="107157" cy="250033"/>
          </a:xfrm>
          <a:custGeom>
            <a:avLst/>
            <a:gdLst/>
            <a:ahLst/>
            <a:cxnLst/>
            <a:rect l="0" t="0" r="0" b="0"/>
            <a:pathLst>
              <a:path w="107157" h="250033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17860"/>
                </a:lnTo>
                <a:lnTo>
                  <a:pt x="89297" y="26789"/>
                </a:lnTo>
                <a:lnTo>
                  <a:pt x="80367" y="44649"/>
                </a:lnTo>
                <a:lnTo>
                  <a:pt x="62508" y="71438"/>
                </a:lnTo>
                <a:lnTo>
                  <a:pt x="53578" y="89297"/>
                </a:lnTo>
                <a:lnTo>
                  <a:pt x="35718" y="116086"/>
                </a:lnTo>
                <a:lnTo>
                  <a:pt x="26789" y="142875"/>
                </a:lnTo>
                <a:lnTo>
                  <a:pt x="17859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8929" y="214313"/>
                </a:lnTo>
                <a:lnTo>
                  <a:pt x="8929" y="232172"/>
                </a:lnTo>
                <a:lnTo>
                  <a:pt x="8929" y="241102"/>
                </a:lnTo>
                <a:lnTo>
                  <a:pt x="17859" y="250032"/>
                </a:lnTo>
                <a:lnTo>
                  <a:pt x="17859" y="25003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" name="Freeform 2052"/>
          <p:cNvSpPr/>
          <p:nvPr/>
        </p:nvSpPr>
        <p:spPr bwMode="auto">
          <a:xfrm>
            <a:off x="3821906" y="5206008"/>
            <a:ext cx="89298" cy="151806"/>
          </a:xfrm>
          <a:custGeom>
            <a:avLst/>
            <a:gdLst/>
            <a:ahLst/>
            <a:cxnLst/>
            <a:rect l="0" t="0" r="0" b="0"/>
            <a:pathLst>
              <a:path w="89298" h="151806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17860" y="142875"/>
                </a:lnTo>
                <a:lnTo>
                  <a:pt x="35719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33945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98226"/>
                </a:lnTo>
                <a:lnTo>
                  <a:pt x="80367" y="89297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9822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" name="Freeform 2056"/>
          <p:cNvSpPr/>
          <p:nvPr/>
        </p:nvSpPr>
        <p:spPr bwMode="auto">
          <a:xfrm>
            <a:off x="3955852" y="5089922"/>
            <a:ext cx="80368" cy="348259"/>
          </a:xfrm>
          <a:custGeom>
            <a:avLst/>
            <a:gdLst/>
            <a:ahLst/>
            <a:cxnLst/>
            <a:rect l="0" t="0" r="0" b="0"/>
            <a:pathLst>
              <a:path w="80368" h="34825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26789"/>
                </a:lnTo>
                <a:lnTo>
                  <a:pt x="44648" y="35719"/>
                </a:lnTo>
                <a:lnTo>
                  <a:pt x="53578" y="53578"/>
                </a:lnTo>
                <a:lnTo>
                  <a:pt x="62507" y="80367"/>
                </a:lnTo>
                <a:lnTo>
                  <a:pt x="71437" y="98226"/>
                </a:lnTo>
                <a:lnTo>
                  <a:pt x="71437" y="125016"/>
                </a:lnTo>
                <a:lnTo>
                  <a:pt x="80367" y="151805"/>
                </a:lnTo>
                <a:lnTo>
                  <a:pt x="80367" y="169664"/>
                </a:lnTo>
                <a:lnTo>
                  <a:pt x="71437" y="196453"/>
                </a:lnTo>
                <a:lnTo>
                  <a:pt x="71437" y="223242"/>
                </a:lnTo>
                <a:lnTo>
                  <a:pt x="71437" y="250031"/>
                </a:lnTo>
                <a:lnTo>
                  <a:pt x="62507" y="276820"/>
                </a:lnTo>
                <a:lnTo>
                  <a:pt x="53578" y="294680"/>
                </a:lnTo>
                <a:lnTo>
                  <a:pt x="44648" y="312539"/>
                </a:lnTo>
                <a:lnTo>
                  <a:pt x="35718" y="330398"/>
                </a:lnTo>
                <a:lnTo>
                  <a:pt x="35718" y="339328"/>
                </a:lnTo>
                <a:lnTo>
                  <a:pt x="35718" y="348258"/>
                </a:lnTo>
                <a:lnTo>
                  <a:pt x="35718" y="34825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" name="Freeform 2057"/>
          <p:cNvSpPr/>
          <p:nvPr/>
        </p:nvSpPr>
        <p:spPr bwMode="auto">
          <a:xfrm>
            <a:off x="4152305" y="5250656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6"/>
                </a:lnTo>
                <a:lnTo>
                  <a:pt x="8929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9" name="Freeform 2058"/>
          <p:cNvSpPr/>
          <p:nvPr/>
        </p:nvSpPr>
        <p:spPr bwMode="auto">
          <a:xfrm>
            <a:off x="4107656" y="5322094"/>
            <a:ext cx="151806" cy="44649"/>
          </a:xfrm>
          <a:custGeom>
            <a:avLst/>
            <a:gdLst/>
            <a:ahLst/>
            <a:cxnLst/>
            <a:rect l="0" t="0" r="0" b="0"/>
            <a:pathLst>
              <a:path w="151806" h="44649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17859"/>
                </a:lnTo>
                <a:lnTo>
                  <a:pt x="98227" y="35719"/>
                </a:lnTo>
                <a:lnTo>
                  <a:pt x="125016" y="35719"/>
                </a:lnTo>
                <a:lnTo>
                  <a:pt x="142875" y="44648"/>
                </a:lnTo>
                <a:lnTo>
                  <a:pt x="151805" y="44648"/>
                </a:lnTo>
                <a:lnTo>
                  <a:pt x="151805" y="4464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" name="Freeform 2059"/>
          <p:cNvSpPr/>
          <p:nvPr/>
        </p:nvSpPr>
        <p:spPr bwMode="auto">
          <a:xfrm>
            <a:off x="4295180" y="5268516"/>
            <a:ext cx="125016" cy="205383"/>
          </a:xfrm>
          <a:custGeom>
            <a:avLst/>
            <a:gdLst/>
            <a:ahLst/>
            <a:cxnLst/>
            <a:rect l="0" t="0" r="0" b="0"/>
            <a:pathLst>
              <a:path w="125016" h="205383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26789" y="80367"/>
                </a:lnTo>
                <a:lnTo>
                  <a:pt x="35718" y="89297"/>
                </a:lnTo>
                <a:lnTo>
                  <a:pt x="53578" y="98226"/>
                </a:lnTo>
                <a:lnTo>
                  <a:pt x="71437" y="107156"/>
                </a:lnTo>
                <a:lnTo>
                  <a:pt x="80367" y="116086"/>
                </a:lnTo>
                <a:lnTo>
                  <a:pt x="98226" y="125015"/>
                </a:lnTo>
                <a:lnTo>
                  <a:pt x="116086" y="133945"/>
                </a:lnTo>
                <a:lnTo>
                  <a:pt x="125015" y="142875"/>
                </a:lnTo>
                <a:lnTo>
                  <a:pt x="125015" y="151804"/>
                </a:lnTo>
                <a:lnTo>
                  <a:pt x="125015" y="160734"/>
                </a:lnTo>
                <a:lnTo>
                  <a:pt x="125015" y="169664"/>
                </a:lnTo>
                <a:lnTo>
                  <a:pt x="125015" y="187523"/>
                </a:lnTo>
                <a:lnTo>
                  <a:pt x="116086" y="196453"/>
                </a:lnTo>
                <a:lnTo>
                  <a:pt x="107156" y="196453"/>
                </a:lnTo>
                <a:lnTo>
                  <a:pt x="89297" y="205382"/>
                </a:lnTo>
                <a:lnTo>
                  <a:pt x="80367" y="205382"/>
                </a:lnTo>
                <a:lnTo>
                  <a:pt x="62508" y="205382"/>
                </a:lnTo>
                <a:lnTo>
                  <a:pt x="44648" y="205382"/>
                </a:lnTo>
                <a:lnTo>
                  <a:pt x="44648" y="205382"/>
                </a:lnTo>
                <a:lnTo>
                  <a:pt x="44648" y="20538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" name="Freeform 2060"/>
          <p:cNvSpPr/>
          <p:nvPr/>
        </p:nvSpPr>
        <p:spPr bwMode="auto">
          <a:xfrm>
            <a:off x="2393156" y="5170289"/>
            <a:ext cx="205384" cy="330400"/>
          </a:xfrm>
          <a:custGeom>
            <a:avLst/>
            <a:gdLst/>
            <a:ahLst/>
            <a:cxnLst/>
            <a:rect l="0" t="0" r="0" b="0"/>
            <a:pathLst>
              <a:path w="205384" h="330400">
                <a:moveTo>
                  <a:pt x="17860" y="62508"/>
                </a:moveTo>
                <a:lnTo>
                  <a:pt x="17860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17859"/>
                </a:lnTo>
                <a:lnTo>
                  <a:pt x="133946" y="26789"/>
                </a:lnTo>
                <a:lnTo>
                  <a:pt x="142875" y="44649"/>
                </a:lnTo>
                <a:lnTo>
                  <a:pt x="151805" y="62508"/>
                </a:lnTo>
                <a:lnTo>
                  <a:pt x="160735" y="89297"/>
                </a:lnTo>
                <a:lnTo>
                  <a:pt x="160735" y="116086"/>
                </a:lnTo>
                <a:lnTo>
                  <a:pt x="169664" y="142875"/>
                </a:lnTo>
                <a:lnTo>
                  <a:pt x="160735" y="169664"/>
                </a:lnTo>
                <a:lnTo>
                  <a:pt x="160735" y="196453"/>
                </a:lnTo>
                <a:lnTo>
                  <a:pt x="151805" y="223242"/>
                </a:lnTo>
                <a:lnTo>
                  <a:pt x="142875" y="250031"/>
                </a:lnTo>
                <a:lnTo>
                  <a:pt x="133946" y="276820"/>
                </a:lnTo>
                <a:lnTo>
                  <a:pt x="125016" y="294680"/>
                </a:lnTo>
                <a:lnTo>
                  <a:pt x="116086" y="312539"/>
                </a:lnTo>
                <a:lnTo>
                  <a:pt x="98227" y="321469"/>
                </a:lnTo>
                <a:lnTo>
                  <a:pt x="89297" y="330399"/>
                </a:lnTo>
                <a:lnTo>
                  <a:pt x="71438" y="330399"/>
                </a:lnTo>
                <a:lnTo>
                  <a:pt x="62508" y="330399"/>
                </a:lnTo>
                <a:lnTo>
                  <a:pt x="44649" y="321469"/>
                </a:lnTo>
                <a:lnTo>
                  <a:pt x="26789" y="312539"/>
                </a:lnTo>
                <a:lnTo>
                  <a:pt x="17860" y="303609"/>
                </a:lnTo>
                <a:lnTo>
                  <a:pt x="8930" y="285750"/>
                </a:lnTo>
                <a:lnTo>
                  <a:pt x="0" y="267891"/>
                </a:lnTo>
                <a:lnTo>
                  <a:pt x="0" y="258961"/>
                </a:lnTo>
                <a:lnTo>
                  <a:pt x="0" y="241102"/>
                </a:lnTo>
                <a:lnTo>
                  <a:pt x="0" y="232172"/>
                </a:lnTo>
                <a:lnTo>
                  <a:pt x="8930" y="223242"/>
                </a:lnTo>
                <a:lnTo>
                  <a:pt x="17860" y="214313"/>
                </a:lnTo>
                <a:lnTo>
                  <a:pt x="35719" y="214313"/>
                </a:lnTo>
                <a:lnTo>
                  <a:pt x="44649" y="214313"/>
                </a:lnTo>
                <a:lnTo>
                  <a:pt x="71438" y="223242"/>
                </a:lnTo>
                <a:lnTo>
                  <a:pt x="80367" y="232172"/>
                </a:lnTo>
                <a:lnTo>
                  <a:pt x="107157" y="241102"/>
                </a:lnTo>
                <a:lnTo>
                  <a:pt x="125016" y="250031"/>
                </a:lnTo>
                <a:lnTo>
                  <a:pt x="142875" y="258961"/>
                </a:lnTo>
                <a:lnTo>
                  <a:pt x="160735" y="276820"/>
                </a:lnTo>
                <a:lnTo>
                  <a:pt x="178594" y="294680"/>
                </a:lnTo>
                <a:lnTo>
                  <a:pt x="187524" y="303609"/>
                </a:lnTo>
                <a:lnTo>
                  <a:pt x="196453" y="312539"/>
                </a:lnTo>
                <a:lnTo>
                  <a:pt x="205383" y="321469"/>
                </a:lnTo>
                <a:lnTo>
                  <a:pt x="205383" y="330399"/>
                </a:lnTo>
                <a:lnTo>
                  <a:pt x="205383" y="33039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" name="Freeform 2061"/>
          <p:cNvSpPr/>
          <p:nvPr/>
        </p:nvSpPr>
        <p:spPr bwMode="auto">
          <a:xfrm>
            <a:off x="2652117" y="5206008"/>
            <a:ext cx="160736" cy="321470"/>
          </a:xfrm>
          <a:custGeom>
            <a:avLst/>
            <a:gdLst/>
            <a:ahLst/>
            <a:cxnLst/>
            <a:rect l="0" t="0" r="0" b="0"/>
            <a:pathLst>
              <a:path w="160736" h="32147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17859"/>
                </a:lnTo>
                <a:lnTo>
                  <a:pt x="116086" y="26789"/>
                </a:lnTo>
                <a:lnTo>
                  <a:pt x="125016" y="44648"/>
                </a:lnTo>
                <a:lnTo>
                  <a:pt x="133946" y="62508"/>
                </a:lnTo>
                <a:lnTo>
                  <a:pt x="142875" y="80367"/>
                </a:lnTo>
                <a:lnTo>
                  <a:pt x="142875" y="98226"/>
                </a:lnTo>
                <a:lnTo>
                  <a:pt x="133946" y="116086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80367" y="151805"/>
                </a:lnTo>
                <a:lnTo>
                  <a:pt x="71438" y="151805"/>
                </a:lnTo>
                <a:lnTo>
                  <a:pt x="71438" y="151805"/>
                </a:lnTo>
                <a:lnTo>
                  <a:pt x="62508" y="151805"/>
                </a:lnTo>
                <a:lnTo>
                  <a:pt x="62508" y="151805"/>
                </a:lnTo>
                <a:lnTo>
                  <a:pt x="7143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16086" y="169664"/>
                </a:lnTo>
                <a:lnTo>
                  <a:pt x="125016" y="187523"/>
                </a:lnTo>
                <a:lnTo>
                  <a:pt x="142875" y="196453"/>
                </a:lnTo>
                <a:lnTo>
                  <a:pt x="151805" y="223242"/>
                </a:lnTo>
                <a:lnTo>
                  <a:pt x="160735" y="241101"/>
                </a:lnTo>
                <a:lnTo>
                  <a:pt x="160735" y="258961"/>
                </a:lnTo>
                <a:lnTo>
                  <a:pt x="160735" y="276820"/>
                </a:lnTo>
                <a:lnTo>
                  <a:pt x="160735" y="285750"/>
                </a:lnTo>
                <a:lnTo>
                  <a:pt x="160735" y="303609"/>
                </a:lnTo>
                <a:lnTo>
                  <a:pt x="151805" y="312539"/>
                </a:lnTo>
                <a:lnTo>
                  <a:pt x="142875" y="321469"/>
                </a:lnTo>
                <a:lnTo>
                  <a:pt x="125016" y="321469"/>
                </a:lnTo>
                <a:lnTo>
                  <a:pt x="116086" y="321469"/>
                </a:lnTo>
                <a:lnTo>
                  <a:pt x="98227" y="321469"/>
                </a:lnTo>
                <a:lnTo>
                  <a:pt x="80367" y="312539"/>
                </a:lnTo>
                <a:lnTo>
                  <a:pt x="71438" y="303609"/>
                </a:lnTo>
                <a:lnTo>
                  <a:pt x="53578" y="303609"/>
                </a:lnTo>
                <a:lnTo>
                  <a:pt x="44649" y="294680"/>
                </a:lnTo>
                <a:lnTo>
                  <a:pt x="26789" y="285750"/>
                </a:lnTo>
                <a:lnTo>
                  <a:pt x="17860" y="276820"/>
                </a:lnTo>
                <a:lnTo>
                  <a:pt x="17860" y="267890"/>
                </a:lnTo>
                <a:lnTo>
                  <a:pt x="17860" y="26789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3" name="Freeform 2062"/>
          <p:cNvSpPr/>
          <p:nvPr/>
        </p:nvSpPr>
        <p:spPr bwMode="auto">
          <a:xfrm>
            <a:off x="3482578" y="5866804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25016" y="71437"/>
                </a:lnTo>
                <a:lnTo>
                  <a:pt x="107156" y="80367"/>
                </a:lnTo>
                <a:lnTo>
                  <a:pt x="98227" y="80367"/>
                </a:lnTo>
                <a:lnTo>
                  <a:pt x="89297" y="89297"/>
                </a:lnTo>
                <a:lnTo>
                  <a:pt x="7143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98226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5" y="12501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42875" y="169664"/>
                </a:lnTo>
                <a:lnTo>
                  <a:pt x="125016" y="178594"/>
                </a:lnTo>
                <a:lnTo>
                  <a:pt x="116086" y="178594"/>
                </a:lnTo>
                <a:lnTo>
                  <a:pt x="107156" y="187523"/>
                </a:lnTo>
                <a:lnTo>
                  <a:pt x="89297" y="187523"/>
                </a:lnTo>
                <a:lnTo>
                  <a:pt x="71438" y="187523"/>
                </a:lnTo>
                <a:lnTo>
                  <a:pt x="53578" y="187523"/>
                </a:lnTo>
                <a:lnTo>
                  <a:pt x="35719" y="187523"/>
                </a:lnTo>
                <a:lnTo>
                  <a:pt x="26789" y="178594"/>
                </a:lnTo>
                <a:lnTo>
                  <a:pt x="17860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4" name="Freeform 2063"/>
          <p:cNvSpPr/>
          <p:nvPr/>
        </p:nvSpPr>
        <p:spPr bwMode="auto">
          <a:xfrm>
            <a:off x="3705820" y="5813226"/>
            <a:ext cx="53579" cy="348259"/>
          </a:xfrm>
          <a:custGeom>
            <a:avLst/>
            <a:gdLst/>
            <a:ahLst/>
            <a:cxnLst/>
            <a:rect l="0" t="0" r="0" b="0"/>
            <a:pathLst>
              <a:path w="53579" h="348259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44649" y="35719"/>
                </a:lnTo>
                <a:lnTo>
                  <a:pt x="35719" y="62508"/>
                </a:lnTo>
                <a:lnTo>
                  <a:pt x="26789" y="89297"/>
                </a:lnTo>
                <a:lnTo>
                  <a:pt x="17860" y="116086"/>
                </a:lnTo>
                <a:lnTo>
                  <a:pt x="8930" y="14287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67890"/>
                </a:lnTo>
                <a:lnTo>
                  <a:pt x="0" y="294679"/>
                </a:lnTo>
                <a:lnTo>
                  <a:pt x="17860" y="321469"/>
                </a:lnTo>
                <a:lnTo>
                  <a:pt x="26789" y="348258"/>
                </a:lnTo>
                <a:lnTo>
                  <a:pt x="26789" y="348258"/>
                </a:lnTo>
                <a:lnTo>
                  <a:pt x="26789" y="34825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5" name="Freeform 2064"/>
          <p:cNvSpPr/>
          <p:nvPr/>
        </p:nvSpPr>
        <p:spPr bwMode="auto">
          <a:xfrm>
            <a:off x="3786188" y="5965030"/>
            <a:ext cx="116086" cy="178595"/>
          </a:xfrm>
          <a:custGeom>
            <a:avLst/>
            <a:gdLst/>
            <a:ahLst/>
            <a:cxnLst/>
            <a:rect l="0" t="0" r="0" b="0"/>
            <a:pathLst>
              <a:path w="116086" h="178595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26790"/>
                </a:lnTo>
                <a:lnTo>
                  <a:pt x="26789" y="26790"/>
                </a:lnTo>
                <a:lnTo>
                  <a:pt x="35718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5" y="8930"/>
                </a:lnTo>
                <a:lnTo>
                  <a:pt x="116085" y="8930"/>
                </a:lnTo>
                <a:lnTo>
                  <a:pt x="116085" y="17860"/>
                </a:lnTo>
                <a:lnTo>
                  <a:pt x="116085" y="26790"/>
                </a:lnTo>
                <a:lnTo>
                  <a:pt x="116085" y="35719"/>
                </a:lnTo>
                <a:lnTo>
                  <a:pt x="116085" y="44649"/>
                </a:lnTo>
                <a:lnTo>
                  <a:pt x="107156" y="44649"/>
                </a:lnTo>
                <a:lnTo>
                  <a:pt x="98226" y="53579"/>
                </a:lnTo>
                <a:lnTo>
                  <a:pt x="80367" y="62508"/>
                </a:lnTo>
                <a:lnTo>
                  <a:pt x="62507" y="71438"/>
                </a:lnTo>
                <a:lnTo>
                  <a:pt x="44648" y="89297"/>
                </a:lnTo>
                <a:lnTo>
                  <a:pt x="35718" y="89297"/>
                </a:lnTo>
                <a:lnTo>
                  <a:pt x="17859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60735"/>
                </a:lnTo>
                <a:lnTo>
                  <a:pt x="8929" y="169665"/>
                </a:lnTo>
                <a:lnTo>
                  <a:pt x="17859" y="169665"/>
                </a:lnTo>
                <a:lnTo>
                  <a:pt x="26789" y="178594"/>
                </a:lnTo>
                <a:lnTo>
                  <a:pt x="26789" y="178594"/>
                </a:lnTo>
                <a:lnTo>
                  <a:pt x="35718" y="169665"/>
                </a:lnTo>
                <a:lnTo>
                  <a:pt x="35718" y="169665"/>
                </a:lnTo>
                <a:lnTo>
                  <a:pt x="35718" y="160735"/>
                </a:lnTo>
                <a:lnTo>
                  <a:pt x="35718" y="142875"/>
                </a:lnTo>
                <a:lnTo>
                  <a:pt x="35718" y="133946"/>
                </a:lnTo>
                <a:lnTo>
                  <a:pt x="35718" y="125016"/>
                </a:lnTo>
                <a:lnTo>
                  <a:pt x="26789" y="116086"/>
                </a:lnTo>
                <a:lnTo>
                  <a:pt x="26789" y="98227"/>
                </a:lnTo>
                <a:lnTo>
                  <a:pt x="17859" y="89297"/>
                </a:lnTo>
                <a:lnTo>
                  <a:pt x="8929" y="80368"/>
                </a:lnTo>
                <a:lnTo>
                  <a:pt x="8929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6" name="Freeform 2065"/>
          <p:cNvSpPr/>
          <p:nvPr/>
        </p:nvSpPr>
        <p:spPr bwMode="auto">
          <a:xfrm>
            <a:off x="3937992" y="5840015"/>
            <a:ext cx="62509" cy="410766"/>
          </a:xfrm>
          <a:custGeom>
            <a:avLst/>
            <a:gdLst/>
            <a:ahLst/>
            <a:cxnLst/>
            <a:rect l="0" t="0" r="0" b="0"/>
            <a:pathLst>
              <a:path w="62509" h="410766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26789" y="53578"/>
                </a:lnTo>
                <a:lnTo>
                  <a:pt x="35719" y="80367"/>
                </a:lnTo>
                <a:lnTo>
                  <a:pt x="44649" y="116086"/>
                </a:lnTo>
                <a:lnTo>
                  <a:pt x="53578" y="151805"/>
                </a:lnTo>
                <a:lnTo>
                  <a:pt x="62508" y="187523"/>
                </a:lnTo>
                <a:lnTo>
                  <a:pt x="62508" y="214312"/>
                </a:lnTo>
                <a:lnTo>
                  <a:pt x="62508" y="250031"/>
                </a:lnTo>
                <a:lnTo>
                  <a:pt x="53578" y="285750"/>
                </a:lnTo>
                <a:lnTo>
                  <a:pt x="53578" y="312539"/>
                </a:lnTo>
                <a:lnTo>
                  <a:pt x="44649" y="339328"/>
                </a:lnTo>
                <a:lnTo>
                  <a:pt x="35719" y="366117"/>
                </a:lnTo>
                <a:lnTo>
                  <a:pt x="26789" y="383976"/>
                </a:lnTo>
                <a:lnTo>
                  <a:pt x="26789" y="401836"/>
                </a:lnTo>
                <a:lnTo>
                  <a:pt x="17860" y="410765"/>
                </a:lnTo>
                <a:lnTo>
                  <a:pt x="17860" y="41076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7" name="Freeform 2066"/>
          <p:cNvSpPr/>
          <p:nvPr/>
        </p:nvSpPr>
        <p:spPr bwMode="auto">
          <a:xfrm>
            <a:off x="4080867" y="6027538"/>
            <a:ext cx="17861" cy="142876"/>
          </a:xfrm>
          <a:custGeom>
            <a:avLst/>
            <a:gdLst/>
            <a:ahLst/>
            <a:cxnLst/>
            <a:rect l="0" t="0" r="0" b="0"/>
            <a:pathLst>
              <a:path w="17861" h="142876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8" name="Freeform 2067"/>
          <p:cNvSpPr/>
          <p:nvPr/>
        </p:nvSpPr>
        <p:spPr bwMode="auto">
          <a:xfrm>
            <a:off x="4071938" y="6063257"/>
            <a:ext cx="89297" cy="44649"/>
          </a:xfrm>
          <a:custGeom>
            <a:avLst/>
            <a:gdLst/>
            <a:ahLst/>
            <a:cxnLst/>
            <a:rect l="0" t="0" r="0" b="0"/>
            <a:pathLst>
              <a:path w="89297" h="44649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8" y="26789"/>
                </a:lnTo>
                <a:lnTo>
                  <a:pt x="62507" y="35719"/>
                </a:lnTo>
                <a:lnTo>
                  <a:pt x="80367" y="44648"/>
                </a:lnTo>
                <a:lnTo>
                  <a:pt x="89296" y="44648"/>
                </a:lnTo>
                <a:lnTo>
                  <a:pt x="89296" y="4464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9" name="Freeform 2068"/>
          <p:cNvSpPr/>
          <p:nvPr/>
        </p:nvSpPr>
        <p:spPr bwMode="auto">
          <a:xfrm>
            <a:off x="4205883" y="6036468"/>
            <a:ext cx="125016" cy="205384"/>
          </a:xfrm>
          <a:custGeom>
            <a:avLst/>
            <a:gdLst/>
            <a:ahLst/>
            <a:cxnLst/>
            <a:rect l="0" t="0" r="0" b="0"/>
            <a:pathLst>
              <a:path w="125016" h="205384">
                <a:moveTo>
                  <a:pt x="125015" y="17859"/>
                </a:moveTo>
                <a:lnTo>
                  <a:pt x="125015" y="17859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6" y="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8930"/>
                </a:lnTo>
                <a:lnTo>
                  <a:pt x="71437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71437"/>
                </a:lnTo>
                <a:lnTo>
                  <a:pt x="44648" y="80367"/>
                </a:lnTo>
                <a:lnTo>
                  <a:pt x="53578" y="98227"/>
                </a:lnTo>
                <a:lnTo>
                  <a:pt x="62508" y="107156"/>
                </a:lnTo>
                <a:lnTo>
                  <a:pt x="71437" y="116086"/>
                </a:lnTo>
                <a:lnTo>
                  <a:pt x="80367" y="125016"/>
                </a:lnTo>
                <a:lnTo>
                  <a:pt x="89297" y="142875"/>
                </a:lnTo>
                <a:lnTo>
                  <a:pt x="98226" y="151805"/>
                </a:lnTo>
                <a:lnTo>
                  <a:pt x="98226" y="160734"/>
                </a:lnTo>
                <a:lnTo>
                  <a:pt x="98226" y="169664"/>
                </a:lnTo>
                <a:lnTo>
                  <a:pt x="98226" y="187523"/>
                </a:lnTo>
                <a:lnTo>
                  <a:pt x="89297" y="196453"/>
                </a:lnTo>
                <a:lnTo>
                  <a:pt x="80367" y="196453"/>
                </a:lnTo>
                <a:lnTo>
                  <a:pt x="71437" y="205383"/>
                </a:lnTo>
                <a:lnTo>
                  <a:pt x="53578" y="205383"/>
                </a:lnTo>
                <a:lnTo>
                  <a:pt x="35719" y="205383"/>
                </a:lnTo>
                <a:lnTo>
                  <a:pt x="17859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0" name="Freeform 2069"/>
          <p:cNvSpPr/>
          <p:nvPr/>
        </p:nvSpPr>
        <p:spPr bwMode="auto">
          <a:xfrm>
            <a:off x="2428875" y="5813226"/>
            <a:ext cx="223243" cy="330399"/>
          </a:xfrm>
          <a:custGeom>
            <a:avLst/>
            <a:gdLst/>
            <a:ahLst/>
            <a:cxnLst/>
            <a:rect l="0" t="0" r="0" b="0"/>
            <a:pathLst>
              <a:path w="223243" h="330399">
                <a:moveTo>
                  <a:pt x="17859" y="53578"/>
                </a:moveTo>
                <a:lnTo>
                  <a:pt x="1785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5" y="2678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87523" y="62508"/>
                </a:lnTo>
                <a:lnTo>
                  <a:pt x="196453" y="80367"/>
                </a:lnTo>
                <a:lnTo>
                  <a:pt x="196453" y="98226"/>
                </a:lnTo>
                <a:lnTo>
                  <a:pt x="205383" y="116086"/>
                </a:lnTo>
                <a:lnTo>
                  <a:pt x="196453" y="133945"/>
                </a:lnTo>
                <a:lnTo>
                  <a:pt x="196453" y="160734"/>
                </a:lnTo>
                <a:lnTo>
                  <a:pt x="187523" y="187523"/>
                </a:lnTo>
                <a:lnTo>
                  <a:pt x="178594" y="214312"/>
                </a:lnTo>
                <a:lnTo>
                  <a:pt x="160734" y="232172"/>
                </a:lnTo>
                <a:lnTo>
                  <a:pt x="151805" y="250031"/>
                </a:lnTo>
                <a:lnTo>
                  <a:pt x="133945" y="267890"/>
                </a:lnTo>
                <a:lnTo>
                  <a:pt x="125016" y="276820"/>
                </a:lnTo>
                <a:lnTo>
                  <a:pt x="107156" y="285750"/>
                </a:lnTo>
                <a:lnTo>
                  <a:pt x="89297" y="294679"/>
                </a:lnTo>
                <a:lnTo>
                  <a:pt x="80367" y="294679"/>
                </a:lnTo>
                <a:lnTo>
                  <a:pt x="62508" y="294679"/>
                </a:lnTo>
                <a:lnTo>
                  <a:pt x="44648" y="285750"/>
                </a:lnTo>
                <a:lnTo>
                  <a:pt x="35719" y="276820"/>
                </a:lnTo>
                <a:lnTo>
                  <a:pt x="17859" y="267890"/>
                </a:lnTo>
                <a:lnTo>
                  <a:pt x="17859" y="258961"/>
                </a:lnTo>
                <a:lnTo>
                  <a:pt x="8930" y="250031"/>
                </a:lnTo>
                <a:lnTo>
                  <a:pt x="0" y="241101"/>
                </a:lnTo>
                <a:lnTo>
                  <a:pt x="0" y="223242"/>
                </a:lnTo>
                <a:lnTo>
                  <a:pt x="8930" y="214312"/>
                </a:lnTo>
                <a:lnTo>
                  <a:pt x="17859" y="205383"/>
                </a:lnTo>
                <a:lnTo>
                  <a:pt x="26789" y="196453"/>
                </a:lnTo>
                <a:lnTo>
                  <a:pt x="35719" y="187523"/>
                </a:lnTo>
                <a:lnTo>
                  <a:pt x="44648" y="187523"/>
                </a:lnTo>
                <a:lnTo>
                  <a:pt x="62508" y="187523"/>
                </a:lnTo>
                <a:lnTo>
                  <a:pt x="89297" y="196453"/>
                </a:lnTo>
                <a:lnTo>
                  <a:pt x="107156" y="214312"/>
                </a:lnTo>
                <a:lnTo>
                  <a:pt x="133945" y="232172"/>
                </a:lnTo>
                <a:lnTo>
                  <a:pt x="151805" y="250031"/>
                </a:lnTo>
                <a:lnTo>
                  <a:pt x="169664" y="267890"/>
                </a:lnTo>
                <a:lnTo>
                  <a:pt x="187523" y="294679"/>
                </a:lnTo>
                <a:lnTo>
                  <a:pt x="205383" y="312539"/>
                </a:lnTo>
                <a:lnTo>
                  <a:pt x="214313" y="321469"/>
                </a:lnTo>
                <a:lnTo>
                  <a:pt x="223242" y="330398"/>
                </a:lnTo>
                <a:lnTo>
                  <a:pt x="223242" y="33039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1" name="Freeform 2070"/>
          <p:cNvSpPr/>
          <p:nvPr/>
        </p:nvSpPr>
        <p:spPr bwMode="auto">
          <a:xfrm>
            <a:off x="2705695" y="5857874"/>
            <a:ext cx="160736" cy="375048"/>
          </a:xfrm>
          <a:custGeom>
            <a:avLst/>
            <a:gdLst/>
            <a:ahLst/>
            <a:cxnLst/>
            <a:rect l="0" t="0" r="0" b="0"/>
            <a:pathLst>
              <a:path w="160736" h="375048">
                <a:moveTo>
                  <a:pt x="151805" y="169664"/>
                </a:moveTo>
                <a:lnTo>
                  <a:pt x="151805" y="160735"/>
                </a:lnTo>
                <a:lnTo>
                  <a:pt x="151805" y="151805"/>
                </a:lnTo>
                <a:lnTo>
                  <a:pt x="151805" y="142875"/>
                </a:lnTo>
                <a:lnTo>
                  <a:pt x="160735" y="125016"/>
                </a:lnTo>
                <a:lnTo>
                  <a:pt x="160735" y="107156"/>
                </a:lnTo>
                <a:lnTo>
                  <a:pt x="160735" y="89297"/>
                </a:lnTo>
                <a:lnTo>
                  <a:pt x="160735" y="80367"/>
                </a:lnTo>
                <a:lnTo>
                  <a:pt x="160735" y="62508"/>
                </a:lnTo>
                <a:lnTo>
                  <a:pt x="160735" y="44649"/>
                </a:lnTo>
                <a:lnTo>
                  <a:pt x="151805" y="35719"/>
                </a:lnTo>
                <a:lnTo>
                  <a:pt x="142875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17860" y="125016"/>
                </a:lnTo>
                <a:lnTo>
                  <a:pt x="26789" y="142875"/>
                </a:lnTo>
                <a:lnTo>
                  <a:pt x="44649" y="151805"/>
                </a:lnTo>
                <a:lnTo>
                  <a:pt x="53578" y="160735"/>
                </a:lnTo>
                <a:lnTo>
                  <a:pt x="71438" y="169664"/>
                </a:lnTo>
                <a:lnTo>
                  <a:pt x="89297" y="169664"/>
                </a:lnTo>
                <a:lnTo>
                  <a:pt x="98227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6" y="160735"/>
                </a:lnTo>
                <a:lnTo>
                  <a:pt x="133946" y="142875"/>
                </a:lnTo>
                <a:lnTo>
                  <a:pt x="142875" y="133946"/>
                </a:lnTo>
                <a:lnTo>
                  <a:pt x="151805" y="125016"/>
                </a:lnTo>
                <a:lnTo>
                  <a:pt x="151805" y="11608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51805" y="133946"/>
                </a:lnTo>
                <a:lnTo>
                  <a:pt x="142875" y="151805"/>
                </a:lnTo>
                <a:lnTo>
                  <a:pt x="142875" y="178594"/>
                </a:lnTo>
                <a:lnTo>
                  <a:pt x="133946" y="214313"/>
                </a:lnTo>
                <a:lnTo>
                  <a:pt x="133946" y="241102"/>
                </a:lnTo>
                <a:lnTo>
                  <a:pt x="125016" y="276821"/>
                </a:lnTo>
                <a:lnTo>
                  <a:pt x="116086" y="303610"/>
                </a:lnTo>
                <a:lnTo>
                  <a:pt x="116086" y="330399"/>
                </a:lnTo>
                <a:lnTo>
                  <a:pt x="107157" y="348258"/>
                </a:lnTo>
                <a:lnTo>
                  <a:pt x="107157" y="366117"/>
                </a:lnTo>
                <a:lnTo>
                  <a:pt x="107157" y="375047"/>
                </a:lnTo>
                <a:lnTo>
                  <a:pt x="107157" y="37504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2" name="Freeform 2071"/>
          <p:cNvSpPr/>
          <p:nvPr/>
        </p:nvSpPr>
        <p:spPr bwMode="auto">
          <a:xfrm>
            <a:off x="6295430" y="2035969"/>
            <a:ext cx="187524" cy="8930"/>
          </a:xfrm>
          <a:custGeom>
            <a:avLst/>
            <a:gdLst/>
            <a:ahLst/>
            <a:cxnLst/>
            <a:rect l="0" t="0" r="0" b="0"/>
            <a:pathLst>
              <a:path w="187524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3" name="Freeform 2072"/>
          <p:cNvSpPr/>
          <p:nvPr/>
        </p:nvSpPr>
        <p:spPr bwMode="auto">
          <a:xfrm>
            <a:off x="7474148" y="2009179"/>
            <a:ext cx="1196579" cy="26791"/>
          </a:xfrm>
          <a:custGeom>
            <a:avLst/>
            <a:gdLst/>
            <a:ahLst/>
            <a:cxnLst/>
            <a:rect l="0" t="0" r="0" b="0"/>
            <a:pathLst>
              <a:path w="1196579" h="26791">
                <a:moveTo>
                  <a:pt x="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17860" y="26790"/>
                </a:lnTo>
                <a:lnTo>
                  <a:pt x="26790" y="26790"/>
                </a:lnTo>
                <a:lnTo>
                  <a:pt x="44649" y="26790"/>
                </a:lnTo>
                <a:lnTo>
                  <a:pt x="53579" y="26790"/>
                </a:lnTo>
                <a:lnTo>
                  <a:pt x="71438" y="26790"/>
                </a:lnTo>
                <a:lnTo>
                  <a:pt x="89297" y="26790"/>
                </a:lnTo>
                <a:lnTo>
                  <a:pt x="107157" y="26790"/>
                </a:lnTo>
                <a:lnTo>
                  <a:pt x="133946" y="26790"/>
                </a:lnTo>
                <a:lnTo>
                  <a:pt x="151805" y="26790"/>
                </a:lnTo>
                <a:lnTo>
                  <a:pt x="178594" y="26790"/>
                </a:lnTo>
                <a:lnTo>
                  <a:pt x="205383" y="26790"/>
                </a:lnTo>
                <a:lnTo>
                  <a:pt x="232172" y="26790"/>
                </a:lnTo>
                <a:lnTo>
                  <a:pt x="258961" y="26790"/>
                </a:lnTo>
                <a:lnTo>
                  <a:pt x="285750" y="26790"/>
                </a:lnTo>
                <a:lnTo>
                  <a:pt x="321469" y="26790"/>
                </a:lnTo>
                <a:lnTo>
                  <a:pt x="348258" y="26790"/>
                </a:lnTo>
                <a:lnTo>
                  <a:pt x="383977" y="26790"/>
                </a:lnTo>
                <a:lnTo>
                  <a:pt x="419696" y="26790"/>
                </a:lnTo>
                <a:lnTo>
                  <a:pt x="446485" y="26790"/>
                </a:lnTo>
                <a:lnTo>
                  <a:pt x="473274" y="26790"/>
                </a:lnTo>
                <a:lnTo>
                  <a:pt x="500063" y="26790"/>
                </a:lnTo>
                <a:lnTo>
                  <a:pt x="526852" y="26790"/>
                </a:lnTo>
                <a:lnTo>
                  <a:pt x="553641" y="17860"/>
                </a:lnTo>
                <a:lnTo>
                  <a:pt x="580430" y="17860"/>
                </a:lnTo>
                <a:lnTo>
                  <a:pt x="607219" y="17860"/>
                </a:lnTo>
                <a:lnTo>
                  <a:pt x="634008" y="17860"/>
                </a:lnTo>
                <a:lnTo>
                  <a:pt x="660797" y="17860"/>
                </a:lnTo>
                <a:lnTo>
                  <a:pt x="687586" y="17860"/>
                </a:lnTo>
                <a:lnTo>
                  <a:pt x="714375" y="17860"/>
                </a:lnTo>
                <a:lnTo>
                  <a:pt x="741164" y="17860"/>
                </a:lnTo>
                <a:lnTo>
                  <a:pt x="767953" y="17860"/>
                </a:lnTo>
                <a:lnTo>
                  <a:pt x="785812" y="17860"/>
                </a:lnTo>
                <a:lnTo>
                  <a:pt x="812601" y="17860"/>
                </a:lnTo>
                <a:lnTo>
                  <a:pt x="839390" y="17860"/>
                </a:lnTo>
                <a:lnTo>
                  <a:pt x="866179" y="17860"/>
                </a:lnTo>
                <a:lnTo>
                  <a:pt x="892968" y="17860"/>
                </a:lnTo>
                <a:lnTo>
                  <a:pt x="919757" y="17860"/>
                </a:lnTo>
                <a:lnTo>
                  <a:pt x="937617" y="17860"/>
                </a:lnTo>
                <a:lnTo>
                  <a:pt x="964406" y="8930"/>
                </a:lnTo>
                <a:lnTo>
                  <a:pt x="982265" y="8930"/>
                </a:lnTo>
                <a:lnTo>
                  <a:pt x="1009054" y="8930"/>
                </a:lnTo>
                <a:lnTo>
                  <a:pt x="1026914" y="8930"/>
                </a:lnTo>
                <a:lnTo>
                  <a:pt x="1053703" y="0"/>
                </a:lnTo>
                <a:lnTo>
                  <a:pt x="1062632" y="0"/>
                </a:lnTo>
                <a:lnTo>
                  <a:pt x="1089422" y="0"/>
                </a:lnTo>
                <a:lnTo>
                  <a:pt x="1098351" y="0"/>
                </a:lnTo>
                <a:lnTo>
                  <a:pt x="1116211" y="0"/>
                </a:lnTo>
                <a:lnTo>
                  <a:pt x="1125140" y="0"/>
                </a:lnTo>
                <a:lnTo>
                  <a:pt x="1143000" y="0"/>
                </a:lnTo>
                <a:lnTo>
                  <a:pt x="1151929" y="0"/>
                </a:lnTo>
                <a:lnTo>
                  <a:pt x="1169789" y="0"/>
                </a:lnTo>
                <a:lnTo>
                  <a:pt x="1178718" y="8930"/>
                </a:lnTo>
                <a:lnTo>
                  <a:pt x="1196578" y="8930"/>
                </a:lnTo>
                <a:lnTo>
                  <a:pt x="1196578" y="8930"/>
                </a:lnTo>
                <a:lnTo>
                  <a:pt x="1196578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4" name="Freeform 2073"/>
          <p:cNvSpPr/>
          <p:nvPr/>
        </p:nvSpPr>
        <p:spPr bwMode="auto">
          <a:xfrm>
            <a:off x="7992070" y="2553891"/>
            <a:ext cx="348258" cy="348258"/>
          </a:xfrm>
          <a:custGeom>
            <a:avLst/>
            <a:gdLst/>
            <a:ahLst/>
            <a:cxnLst/>
            <a:rect l="0" t="0" r="0" b="0"/>
            <a:pathLst>
              <a:path w="348258" h="348258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8929"/>
                </a:lnTo>
                <a:lnTo>
                  <a:pt x="107157" y="17859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8" y="44648"/>
                </a:lnTo>
                <a:lnTo>
                  <a:pt x="71438" y="53578"/>
                </a:lnTo>
                <a:lnTo>
                  <a:pt x="53578" y="71437"/>
                </a:lnTo>
                <a:lnTo>
                  <a:pt x="44649" y="89297"/>
                </a:lnTo>
                <a:lnTo>
                  <a:pt x="35719" y="116086"/>
                </a:lnTo>
                <a:lnTo>
                  <a:pt x="26789" y="133945"/>
                </a:lnTo>
                <a:lnTo>
                  <a:pt x="17860" y="160734"/>
                </a:lnTo>
                <a:lnTo>
                  <a:pt x="8930" y="178593"/>
                </a:lnTo>
                <a:lnTo>
                  <a:pt x="8930" y="205382"/>
                </a:lnTo>
                <a:lnTo>
                  <a:pt x="0" y="223242"/>
                </a:lnTo>
                <a:lnTo>
                  <a:pt x="8930" y="250030"/>
                </a:lnTo>
                <a:lnTo>
                  <a:pt x="8930" y="267890"/>
                </a:lnTo>
                <a:lnTo>
                  <a:pt x="17860" y="285749"/>
                </a:lnTo>
                <a:lnTo>
                  <a:pt x="26789" y="303609"/>
                </a:lnTo>
                <a:lnTo>
                  <a:pt x="35719" y="312538"/>
                </a:lnTo>
                <a:lnTo>
                  <a:pt x="53578" y="330398"/>
                </a:lnTo>
                <a:lnTo>
                  <a:pt x="71438" y="339327"/>
                </a:lnTo>
                <a:lnTo>
                  <a:pt x="98227" y="339327"/>
                </a:lnTo>
                <a:lnTo>
                  <a:pt x="125016" y="348257"/>
                </a:lnTo>
                <a:lnTo>
                  <a:pt x="142875" y="348257"/>
                </a:lnTo>
                <a:lnTo>
                  <a:pt x="169664" y="348257"/>
                </a:lnTo>
                <a:lnTo>
                  <a:pt x="196453" y="339327"/>
                </a:lnTo>
                <a:lnTo>
                  <a:pt x="223242" y="339327"/>
                </a:lnTo>
                <a:lnTo>
                  <a:pt x="241101" y="330398"/>
                </a:lnTo>
                <a:lnTo>
                  <a:pt x="267890" y="321468"/>
                </a:lnTo>
                <a:lnTo>
                  <a:pt x="285750" y="312538"/>
                </a:lnTo>
                <a:lnTo>
                  <a:pt x="303609" y="303609"/>
                </a:lnTo>
                <a:lnTo>
                  <a:pt x="321468" y="294679"/>
                </a:lnTo>
                <a:lnTo>
                  <a:pt x="339328" y="276820"/>
                </a:lnTo>
                <a:lnTo>
                  <a:pt x="348257" y="267890"/>
                </a:lnTo>
                <a:lnTo>
                  <a:pt x="348257" y="250030"/>
                </a:lnTo>
                <a:lnTo>
                  <a:pt x="348257" y="232172"/>
                </a:lnTo>
                <a:lnTo>
                  <a:pt x="339328" y="223242"/>
                </a:lnTo>
                <a:lnTo>
                  <a:pt x="330398" y="205382"/>
                </a:lnTo>
                <a:lnTo>
                  <a:pt x="312539" y="196453"/>
                </a:lnTo>
                <a:lnTo>
                  <a:pt x="303609" y="187523"/>
                </a:lnTo>
                <a:lnTo>
                  <a:pt x="285750" y="178593"/>
                </a:lnTo>
                <a:lnTo>
                  <a:pt x="258960" y="178593"/>
                </a:lnTo>
                <a:lnTo>
                  <a:pt x="241101" y="178593"/>
                </a:lnTo>
                <a:lnTo>
                  <a:pt x="214312" y="178593"/>
                </a:lnTo>
                <a:lnTo>
                  <a:pt x="196453" y="187523"/>
                </a:lnTo>
                <a:lnTo>
                  <a:pt x="178594" y="196453"/>
                </a:lnTo>
                <a:lnTo>
                  <a:pt x="160735" y="205382"/>
                </a:lnTo>
                <a:lnTo>
                  <a:pt x="151805" y="214312"/>
                </a:lnTo>
                <a:lnTo>
                  <a:pt x="142875" y="223242"/>
                </a:lnTo>
                <a:lnTo>
                  <a:pt x="133946" y="232172"/>
                </a:lnTo>
                <a:lnTo>
                  <a:pt x="125016" y="250030"/>
                </a:lnTo>
                <a:lnTo>
                  <a:pt x="125016" y="258960"/>
                </a:lnTo>
                <a:lnTo>
                  <a:pt x="125016" y="276820"/>
                </a:lnTo>
                <a:lnTo>
                  <a:pt x="125016" y="285749"/>
                </a:lnTo>
                <a:lnTo>
                  <a:pt x="133946" y="294679"/>
                </a:lnTo>
                <a:lnTo>
                  <a:pt x="142875" y="303609"/>
                </a:lnTo>
                <a:lnTo>
                  <a:pt x="160735" y="312538"/>
                </a:lnTo>
                <a:lnTo>
                  <a:pt x="160735" y="312538"/>
                </a:lnTo>
                <a:lnTo>
                  <a:pt x="160735" y="31253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5" name="Freeform 2074"/>
          <p:cNvSpPr/>
          <p:nvPr/>
        </p:nvSpPr>
        <p:spPr bwMode="auto">
          <a:xfrm>
            <a:off x="8465343" y="2687836"/>
            <a:ext cx="214313" cy="178594"/>
          </a:xfrm>
          <a:custGeom>
            <a:avLst/>
            <a:gdLst/>
            <a:ahLst/>
            <a:cxnLst/>
            <a:rect l="0" t="0" r="0" b="0"/>
            <a:pathLst>
              <a:path w="214313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35719"/>
                </a:lnTo>
                <a:lnTo>
                  <a:pt x="53578" y="44648"/>
                </a:lnTo>
                <a:lnTo>
                  <a:pt x="62508" y="62508"/>
                </a:lnTo>
                <a:lnTo>
                  <a:pt x="80367" y="71437"/>
                </a:lnTo>
                <a:lnTo>
                  <a:pt x="89297" y="89297"/>
                </a:lnTo>
                <a:lnTo>
                  <a:pt x="107156" y="107156"/>
                </a:lnTo>
                <a:lnTo>
                  <a:pt x="125016" y="116085"/>
                </a:lnTo>
                <a:lnTo>
                  <a:pt x="133945" y="125015"/>
                </a:lnTo>
                <a:lnTo>
                  <a:pt x="151805" y="133945"/>
                </a:lnTo>
                <a:lnTo>
                  <a:pt x="160734" y="151804"/>
                </a:lnTo>
                <a:lnTo>
                  <a:pt x="178594" y="151804"/>
                </a:lnTo>
                <a:lnTo>
                  <a:pt x="187523" y="160734"/>
                </a:lnTo>
                <a:lnTo>
                  <a:pt x="196453" y="169664"/>
                </a:lnTo>
                <a:lnTo>
                  <a:pt x="205383" y="169664"/>
                </a:lnTo>
                <a:lnTo>
                  <a:pt x="205383" y="178593"/>
                </a:lnTo>
                <a:lnTo>
                  <a:pt x="205383" y="178593"/>
                </a:lnTo>
                <a:lnTo>
                  <a:pt x="214312" y="178593"/>
                </a:lnTo>
                <a:lnTo>
                  <a:pt x="214312" y="17859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6" name="Freeform 2075"/>
          <p:cNvSpPr/>
          <p:nvPr/>
        </p:nvSpPr>
        <p:spPr bwMode="auto">
          <a:xfrm>
            <a:off x="8509991" y="2669977"/>
            <a:ext cx="116087" cy="223242"/>
          </a:xfrm>
          <a:custGeom>
            <a:avLst/>
            <a:gdLst/>
            <a:ahLst/>
            <a:cxnLst/>
            <a:rect l="0" t="0" r="0" b="0"/>
            <a:pathLst>
              <a:path w="116087" h="223242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07157" y="17859"/>
                </a:lnTo>
                <a:lnTo>
                  <a:pt x="98227" y="26789"/>
                </a:lnTo>
                <a:lnTo>
                  <a:pt x="89297" y="44648"/>
                </a:lnTo>
                <a:lnTo>
                  <a:pt x="80368" y="62507"/>
                </a:lnTo>
                <a:lnTo>
                  <a:pt x="71438" y="80367"/>
                </a:lnTo>
                <a:lnTo>
                  <a:pt x="53579" y="98226"/>
                </a:lnTo>
                <a:lnTo>
                  <a:pt x="44649" y="116086"/>
                </a:lnTo>
                <a:lnTo>
                  <a:pt x="35719" y="133944"/>
                </a:lnTo>
                <a:lnTo>
                  <a:pt x="26789" y="151804"/>
                </a:lnTo>
                <a:lnTo>
                  <a:pt x="17860" y="169663"/>
                </a:lnTo>
                <a:lnTo>
                  <a:pt x="8930" y="196452"/>
                </a:lnTo>
                <a:lnTo>
                  <a:pt x="0" y="223241"/>
                </a:lnTo>
                <a:lnTo>
                  <a:pt x="0" y="223241"/>
                </a:lnTo>
                <a:lnTo>
                  <a:pt x="0" y="22324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7" name="Freeform 2076"/>
          <p:cNvSpPr/>
          <p:nvPr/>
        </p:nvSpPr>
        <p:spPr bwMode="auto">
          <a:xfrm>
            <a:off x="8072438" y="4036218"/>
            <a:ext cx="205383" cy="250033"/>
          </a:xfrm>
          <a:custGeom>
            <a:avLst/>
            <a:gdLst/>
            <a:ahLst/>
            <a:cxnLst/>
            <a:rect l="0" t="0" r="0" b="0"/>
            <a:pathLst>
              <a:path w="205383" h="250033">
                <a:moveTo>
                  <a:pt x="44648" y="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87524"/>
                </a:lnTo>
                <a:lnTo>
                  <a:pt x="17859" y="205383"/>
                </a:lnTo>
                <a:lnTo>
                  <a:pt x="35718" y="223243"/>
                </a:lnTo>
                <a:lnTo>
                  <a:pt x="53578" y="232172"/>
                </a:lnTo>
                <a:lnTo>
                  <a:pt x="71437" y="241102"/>
                </a:lnTo>
                <a:lnTo>
                  <a:pt x="89296" y="250032"/>
                </a:lnTo>
                <a:lnTo>
                  <a:pt x="116085" y="250032"/>
                </a:lnTo>
                <a:lnTo>
                  <a:pt x="142874" y="250032"/>
                </a:lnTo>
                <a:lnTo>
                  <a:pt x="160733" y="241102"/>
                </a:lnTo>
                <a:lnTo>
                  <a:pt x="178592" y="232172"/>
                </a:lnTo>
                <a:lnTo>
                  <a:pt x="196452" y="223243"/>
                </a:lnTo>
                <a:lnTo>
                  <a:pt x="196452" y="205383"/>
                </a:lnTo>
                <a:lnTo>
                  <a:pt x="205382" y="196453"/>
                </a:lnTo>
                <a:lnTo>
                  <a:pt x="196452" y="178594"/>
                </a:lnTo>
                <a:lnTo>
                  <a:pt x="187522" y="160735"/>
                </a:lnTo>
                <a:lnTo>
                  <a:pt x="169663" y="151805"/>
                </a:lnTo>
                <a:lnTo>
                  <a:pt x="151803" y="142875"/>
                </a:lnTo>
                <a:lnTo>
                  <a:pt x="133944" y="142875"/>
                </a:lnTo>
                <a:lnTo>
                  <a:pt x="116085" y="142875"/>
                </a:lnTo>
                <a:lnTo>
                  <a:pt x="98226" y="142875"/>
                </a:lnTo>
                <a:lnTo>
                  <a:pt x="89296" y="142875"/>
                </a:lnTo>
                <a:lnTo>
                  <a:pt x="80367" y="151805"/>
                </a:lnTo>
                <a:lnTo>
                  <a:pt x="71437" y="160735"/>
                </a:lnTo>
                <a:lnTo>
                  <a:pt x="71437" y="169664"/>
                </a:lnTo>
                <a:lnTo>
                  <a:pt x="71437" y="187524"/>
                </a:lnTo>
                <a:lnTo>
                  <a:pt x="80367" y="196453"/>
                </a:lnTo>
                <a:lnTo>
                  <a:pt x="98226" y="205383"/>
                </a:lnTo>
                <a:lnTo>
                  <a:pt x="116085" y="223243"/>
                </a:lnTo>
                <a:lnTo>
                  <a:pt x="142874" y="232172"/>
                </a:lnTo>
                <a:lnTo>
                  <a:pt x="142874" y="232172"/>
                </a:lnTo>
                <a:lnTo>
                  <a:pt x="142874" y="23217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8" name="Freeform 2077"/>
          <p:cNvSpPr/>
          <p:nvPr/>
        </p:nvSpPr>
        <p:spPr bwMode="auto">
          <a:xfrm>
            <a:off x="8340327" y="3955851"/>
            <a:ext cx="160736" cy="401837"/>
          </a:xfrm>
          <a:custGeom>
            <a:avLst/>
            <a:gdLst/>
            <a:ahLst/>
            <a:cxnLst/>
            <a:rect l="0" t="0" r="0" b="0"/>
            <a:pathLst>
              <a:path w="160736" h="401837">
                <a:moveTo>
                  <a:pt x="107157" y="8930"/>
                </a:moveTo>
                <a:lnTo>
                  <a:pt x="107157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35719" y="53578"/>
                </a:lnTo>
                <a:lnTo>
                  <a:pt x="26789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8930" y="250031"/>
                </a:lnTo>
                <a:lnTo>
                  <a:pt x="26789" y="276820"/>
                </a:lnTo>
                <a:lnTo>
                  <a:pt x="35719" y="303610"/>
                </a:lnTo>
                <a:lnTo>
                  <a:pt x="53578" y="330399"/>
                </a:lnTo>
                <a:lnTo>
                  <a:pt x="80368" y="348258"/>
                </a:lnTo>
                <a:lnTo>
                  <a:pt x="98227" y="366117"/>
                </a:lnTo>
                <a:lnTo>
                  <a:pt x="125016" y="383977"/>
                </a:lnTo>
                <a:lnTo>
                  <a:pt x="142875" y="392906"/>
                </a:lnTo>
                <a:lnTo>
                  <a:pt x="160735" y="401836"/>
                </a:lnTo>
                <a:lnTo>
                  <a:pt x="160735" y="401836"/>
                </a:lnTo>
                <a:lnTo>
                  <a:pt x="160735" y="40183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9" name="Freeform 2078"/>
          <p:cNvSpPr/>
          <p:nvPr/>
        </p:nvSpPr>
        <p:spPr bwMode="auto">
          <a:xfrm>
            <a:off x="8509991" y="4116586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07156"/>
                </a:lnTo>
                <a:lnTo>
                  <a:pt x="17860" y="116085"/>
                </a:lnTo>
                <a:lnTo>
                  <a:pt x="26789" y="125015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0" name="Freeform 2079"/>
          <p:cNvSpPr/>
          <p:nvPr/>
        </p:nvSpPr>
        <p:spPr bwMode="auto">
          <a:xfrm>
            <a:off x="8572499" y="3946921"/>
            <a:ext cx="151806" cy="446486"/>
          </a:xfrm>
          <a:custGeom>
            <a:avLst/>
            <a:gdLst/>
            <a:ahLst/>
            <a:cxnLst/>
            <a:rect l="0" t="0" r="0" b="0"/>
            <a:pathLst>
              <a:path w="151806" h="4464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44649" y="17860"/>
                </a:lnTo>
                <a:lnTo>
                  <a:pt x="62508" y="35719"/>
                </a:lnTo>
                <a:lnTo>
                  <a:pt x="89297" y="62508"/>
                </a:lnTo>
                <a:lnTo>
                  <a:pt x="107156" y="89297"/>
                </a:lnTo>
                <a:lnTo>
                  <a:pt x="125016" y="116086"/>
                </a:lnTo>
                <a:lnTo>
                  <a:pt x="133946" y="142875"/>
                </a:lnTo>
                <a:lnTo>
                  <a:pt x="142875" y="178594"/>
                </a:lnTo>
                <a:lnTo>
                  <a:pt x="151805" y="214313"/>
                </a:lnTo>
                <a:lnTo>
                  <a:pt x="151805" y="241102"/>
                </a:lnTo>
                <a:lnTo>
                  <a:pt x="151805" y="276821"/>
                </a:lnTo>
                <a:lnTo>
                  <a:pt x="151805" y="312540"/>
                </a:lnTo>
                <a:lnTo>
                  <a:pt x="142875" y="339329"/>
                </a:lnTo>
                <a:lnTo>
                  <a:pt x="133946" y="375047"/>
                </a:lnTo>
                <a:lnTo>
                  <a:pt x="125016" y="401836"/>
                </a:lnTo>
                <a:lnTo>
                  <a:pt x="107156" y="419696"/>
                </a:lnTo>
                <a:lnTo>
                  <a:pt x="98227" y="437555"/>
                </a:lnTo>
                <a:lnTo>
                  <a:pt x="89297" y="446485"/>
                </a:lnTo>
                <a:lnTo>
                  <a:pt x="89297" y="44648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1" name="Freeform 2080"/>
          <p:cNvSpPr/>
          <p:nvPr/>
        </p:nvSpPr>
        <p:spPr bwMode="auto">
          <a:xfrm>
            <a:off x="6929438" y="3911203"/>
            <a:ext cx="303610" cy="446485"/>
          </a:xfrm>
          <a:custGeom>
            <a:avLst/>
            <a:gdLst/>
            <a:ahLst/>
            <a:cxnLst/>
            <a:rect l="0" t="0" r="0" b="0"/>
            <a:pathLst>
              <a:path w="303610" h="446485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5" y="8929"/>
                </a:lnTo>
                <a:lnTo>
                  <a:pt x="107156" y="8929"/>
                </a:lnTo>
                <a:lnTo>
                  <a:pt x="98226" y="26789"/>
                </a:lnTo>
                <a:lnTo>
                  <a:pt x="89296" y="35718"/>
                </a:lnTo>
                <a:lnTo>
                  <a:pt x="71437" y="53578"/>
                </a:lnTo>
                <a:lnTo>
                  <a:pt x="62507" y="71437"/>
                </a:lnTo>
                <a:lnTo>
                  <a:pt x="44648" y="98226"/>
                </a:lnTo>
                <a:lnTo>
                  <a:pt x="26789" y="125015"/>
                </a:lnTo>
                <a:lnTo>
                  <a:pt x="17859" y="160734"/>
                </a:lnTo>
                <a:lnTo>
                  <a:pt x="8929" y="196453"/>
                </a:lnTo>
                <a:lnTo>
                  <a:pt x="0" y="223242"/>
                </a:lnTo>
                <a:lnTo>
                  <a:pt x="0" y="258961"/>
                </a:lnTo>
                <a:lnTo>
                  <a:pt x="0" y="285750"/>
                </a:lnTo>
                <a:lnTo>
                  <a:pt x="8929" y="312539"/>
                </a:lnTo>
                <a:lnTo>
                  <a:pt x="17859" y="330398"/>
                </a:lnTo>
                <a:lnTo>
                  <a:pt x="35718" y="357187"/>
                </a:lnTo>
                <a:lnTo>
                  <a:pt x="53578" y="375047"/>
                </a:lnTo>
                <a:lnTo>
                  <a:pt x="71437" y="392906"/>
                </a:lnTo>
                <a:lnTo>
                  <a:pt x="89296" y="401836"/>
                </a:lnTo>
                <a:lnTo>
                  <a:pt x="116085" y="419695"/>
                </a:lnTo>
                <a:lnTo>
                  <a:pt x="142875" y="428625"/>
                </a:lnTo>
                <a:lnTo>
                  <a:pt x="160734" y="437554"/>
                </a:lnTo>
                <a:lnTo>
                  <a:pt x="187523" y="446484"/>
                </a:lnTo>
                <a:lnTo>
                  <a:pt x="205382" y="446484"/>
                </a:lnTo>
                <a:lnTo>
                  <a:pt x="223242" y="446484"/>
                </a:lnTo>
                <a:lnTo>
                  <a:pt x="232171" y="446484"/>
                </a:lnTo>
                <a:lnTo>
                  <a:pt x="250031" y="437554"/>
                </a:lnTo>
                <a:lnTo>
                  <a:pt x="267890" y="428625"/>
                </a:lnTo>
                <a:lnTo>
                  <a:pt x="276820" y="419695"/>
                </a:lnTo>
                <a:lnTo>
                  <a:pt x="285750" y="401836"/>
                </a:lnTo>
                <a:lnTo>
                  <a:pt x="294679" y="383976"/>
                </a:lnTo>
                <a:lnTo>
                  <a:pt x="303609" y="366117"/>
                </a:lnTo>
                <a:lnTo>
                  <a:pt x="303609" y="348258"/>
                </a:lnTo>
                <a:lnTo>
                  <a:pt x="294679" y="330398"/>
                </a:lnTo>
                <a:lnTo>
                  <a:pt x="294679" y="312539"/>
                </a:lnTo>
                <a:lnTo>
                  <a:pt x="285750" y="303609"/>
                </a:lnTo>
                <a:lnTo>
                  <a:pt x="267890" y="285750"/>
                </a:lnTo>
                <a:lnTo>
                  <a:pt x="258960" y="276820"/>
                </a:lnTo>
                <a:lnTo>
                  <a:pt x="241101" y="267890"/>
                </a:lnTo>
                <a:lnTo>
                  <a:pt x="214312" y="267890"/>
                </a:lnTo>
                <a:lnTo>
                  <a:pt x="196453" y="267890"/>
                </a:lnTo>
                <a:lnTo>
                  <a:pt x="178593" y="267890"/>
                </a:lnTo>
                <a:lnTo>
                  <a:pt x="160734" y="276820"/>
                </a:lnTo>
                <a:lnTo>
                  <a:pt x="142875" y="294679"/>
                </a:lnTo>
                <a:lnTo>
                  <a:pt x="133945" y="303609"/>
                </a:lnTo>
                <a:lnTo>
                  <a:pt x="116085" y="321468"/>
                </a:lnTo>
                <a:lnTo>
                  <a:pt x="107156" y="339328"/>
                </a:lnTo>
                <a:lnTo>
                  <a:pt x="107156" y="366117"/>
                </a:lnTo>
                <a:lnTo>
                  <a:pt x="116085" y="383976"/>
                </a:lnTo>
                <a:lnTo>
                  <a:pt x="116085" y="401836"/>
                </a:lnTo>
                <a:lnTo>
                  <a:pt x="133945" y="428625"/>
                </a:lnTo>
                <a:lnTo>
                  <a:pt x="133945" y="428625"/>
                </a:lnTo>
                <a:lnTo>
                  <a:pt x="133945" y="42862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2" name="Freeform 2081"/>
          <p:cNvSpPr/>
          <p:nvPr/>
        </p:nvSpPr>
        <p:spPr bwMode="auto">
          <a:xfrm>
            <a:off x="8027789" y="4661296"/>
            <a:ext cx="196453" cy="276822"/>
          </a:xfrm>
          <a:custGeom>
            <a:avLst/>
            <a:gdLst/>
            <a:ahLst/>
            <a:cxnLst/>
            <a:rect l="0" t="0" r="0" b="0"/>
            <a:pathLst>
              <a:path w="196453" h="276822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26790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80368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30" y="223243"/>
                </a:lnTo>
                <a:lnTo>
                  <a:pt x="26789" y="241102"/>
                </a:lnTo>
                <a:lnTo>
                  <a:pt x="44649" y="258962"/>
                </a:lnTo>
                <a:lnTo>
                  <a:pt x="62508" y="267892"/>
                </a:lnTo>
                <a:lnTo>
                  <a:pt x="89297" y="276821"/>
                </a:lnTo>
                <a:lnTo>
                  <a:pt x="116086" y="276821"/>
                </a:lnTo>
                <a:lnTo>
                  <a:pt x="133945" y="276821"/>
                </a:lnTo>
                <a:lnTo>
                  <a:pt x="160734" y="276821"/>
                </a:lnTo>
                <a:lnTo>
                  <a:pt x="178593" y="267892"/>
                </a:lnTo>
                <a:lnTo>
                  <a:pt x="187523" y="250032"/>
                </a:lnTo>
                <a:lnTo>
                  <a:pt x="196452" y="241102"/>
                </a:lnTo>
                <a:lnTo>
                  <a:pt x="196452" y="223243"/>
                </a:lnTo>
                <a:lnTo>
                  <a:pt x="196452" y="205383"/>
                </a:lnTo>
                <a:lnTo>
                  <a:pt x="187523" y="187524"/>
                </a:lnTo>
                <a:lnTo>
                  <a:pt x="178593" y="169665"/>
                </a:lnTo>
                <a:lnTo>
                  <a:pt x="169663" y="160735"/>
                </a:lnTo>
                <a:lnTo>
                  <a:pt x="160734" y="160735"/>
                </a:lnTo>
                <a:lnTo>
                  <a:pt x="142875" y="151805"/>
                </a:lnTo>
                <a:lnTo>
                  <a:pt x="133945" y="151805"/>
                </a:lnTo>
                <a:lnTo>
                  <a:pt x="116086" y="160735"/>
                </a:lnTo>
                <a:lnTo>
                  <a:pt x="107156" y="160735"/>
                </a:lnTo>
                <a:lnTo>
                  <a:pt x="98227" y="178594"/>
                </a:lnTo>
                <a:lnTo>
                  <a:pt x="89297" y="187524"/>
                </a:lnTo>
                <a:lnTo>
                  <a:pt x="89297" y="205383"/>
                </a:lnTo>
                <a:lnTo>
                  <a:pt x="89297" y="214313"/>
                </a:lnTo>
                <a:lnTo>
                  <a:pt x="98227" y="232173"/>
                </a:lnTo>
                <a:lnTo>
                  <a:pt x="116086" y="250032"/>
                </a:lnTo>
                <a:lnTo>
                  <a:pt x="133945" y="258962"/>
                </a:lnTo>
                <a:lnTo>
                  <a:pt x="151805" y="267892"/>
                </a:lnTo>
                <a:lnTo>
                  <a:pt x="169663" y="276821"/>
                </a:lnTo>
                <a:lnTo>
                  <a:pt x="178593" y="276821"/>
                </a:lnTo>
                <a:lnTo>
                  <a:pt x="178593" y="27682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3" name="Freeform 2082"/>
          <p:cNvSpPr/>
          <p:nvPr/>
        </p:nvSpPr>
        <p:spPr bwMode="auto">
          <a:xfrm>
            <a:off x="8304609" y="4572000"/>
            <a:ext cx="89297" cy="500064"/>
          </a:xfrm>
          <a:custGeom>
            <a:avLst/>
            <a:gdLst/>
            <a:ahLst/>
            <a:cxnLst/>
            <a:rect l="0" t="0" r="0" b="0"/>
            <a:pathLst>
              <a:path w="89297" h="50006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35718" y="35718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16086"/>
                </a:lnTo>
                <a:lnTo>
                  <a:pt x="8929" y="151804"/>
                </a:lnTo>
                <a:lnTo>
                  <a:pt x="0" y="196453"/>
                </a:lnTo>
                <a:lnTo>
                  <a:pt x="0" y="241101"/>
                </a:lnTo>
                <a:lnTo>
                  <a:pt x="0" y="276820"/>
                </a:lnTo>
                <a:lnTo>
                  <a:pt x="8929" y="321469"/>
                </a:lnTo>
                <a:lnTo>
                  <a:pt x="17859" y="357188"/>
                </a:lnTo>
                <a:lnTo>
                  <a:pt x="26789" y="392906"/>
                </a:lnTo>
                <a:lnTo>
                  <a:pt x="44648" y="428625"/>
                </a:lnTo>
                <a:lnTo>
                  <a:pt x="53578" y="455414"/>
                </a:lnTo>
                <a:lnTo>
                  <a:pt x="71437" y="473273"/>
                </a:lnTo>
                <a:lnTo>
                  <a:pt x="80367" y="491133"/>
                </a:lnTo>
                <a:lnTo>
                  <a:pt x="89296" y="500063"/>
                </a:lnTo>
                <a:lnTo>
                  <a:pt x="89296" y="50006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4" name="Freeform 2083"/>
          <p:cNvSpPr/>
          <p:nvPr/>
        </p:nvSpPr>
        <p:spPr bwMode="auto">
          <a:xfrm>
            <a:off x="8411765" y="4759523"/>
            <a:ext cx="187524" cy="151806"/>
          </a:xfrm>
          <a:custGeom>
            <a:avLst/>
            <a:gdLst/>
            <a:ahLst/>
            <a:cxnLst/>
            <a:rect l="0" t="0" r="0" b="0"/>
            <a:pathLst>
              <a:path w="187524" h="151806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98226" y="62508"/>
                </a:lnTo>
                <a:lnTo>
                  <a:pt x="89297" y="80367"/>
                </a:lnTo>
                <a:lnTo>
                  <a:pt x="80367" y="89297"/>
                </a:lnTo>
                <a:lnTo>
                  <a:pt x="71437" y="107156"/>
                </a:lnTo>
                <a:lnTo>
                  <a:pt x="53578" y="116086"/>
                </a:lnTo>
                <a:lnTo>
                  <a:pt x="44648" y="125016"/>
                </a:lnTo>
                <a:lnTo>
                  <a:pt x="35719" y="13394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2501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07156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107156"/>
                </a:lnTo>
                <a:lnTo>
                  <a:pt x="89297" y="107156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33945" y="125016"/>
                </a:lnTo>
                <a:lnTo>
                  <a:pt x="151805" y="133946"/>
                </a:lnTo>
                <a:lnTo>
                  <a:pt x="169664" y="142875"/>
                </a:lnTo>
                <a:lnTo>
                  <a:pt x="178594" y="142875"/>
                </a:lnTo>
                <a:lnTo>
                  <a:pt x="187523" y="151805"/>
                </a:lnTo>
                <a:lnTo>
                  <a:pt x="187523" y="15180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5" name="Freeform 2084"/>
          <p:cNvSpPr/>
          <p:nvPr/>
        </p:nvSpPr>
        <p:spPr bwMode="auto">
          <a:xfrm>
            <a:off x="8572499" y="4554140"/>
            <a:ext cx="205384" cy="544713"/>
          </a:xfrm>
          <a:custGeom>
            <a:avLst/>
            <a:gdLst/>
            <a:ahLst/>
            <a:cxnLst/>
            <a:rect l="0" t="0" r="0" b="0"/>
            <a:pathLst>
              <a:path w="205384" h="5447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17860"/>
                </a:lnTo>
                <a:lnTo>
                  <a:pt x="62508" y="35719"/>
                </a:lnTo>
                <a:lnTo>
                  <a:pt x="80367" y="53578"/>
                </a:lnTo>
                <a:lnTo>
                  <a:pt x="107156" y="80367"/>
                </a:lnTo>
                <a:lnTo>
                  <a:pt x="133946" y="116086"/>
                </a:lnTo>
                <a:lnTo>
                  <a:pt x="160735" y="151805"/>
                </a:lnTo>
                <a:lnTo>
                  <a:pt x="178594" y="187524"/>
                </a:lnTo>
                <a:lnTo>
                  <a:pt x="196453" y="232172"/>
                </a:lnTo>
                <a:lnTo>
                  <a:pt x="205383" y="267891"/>
                </a:lnTo>
                <a:lnTo>
                  <a:pt x="205383" y="312539"/>
                </a:lnTo>
                <a:lnTo>
                  <a:pt x="205383" y="357188"/>
                </a:lnTo>
                <a:lnTo>
                  <a:pt x="196453" y="392907"/>
                </a:lnTo>
                <a:lnTo>
                  <a:pt x="187524" y="437555"/>
                </a:lnTo>
                <a:lnTo>
                  <a:pt x="169664" y="473274"/>
                </a:lnTo>
                <a:lnTo>
                  <a:pt x="151805" y="508993"/>
                </a:lnTo>
                <a:lnTo>
                  <a:pt x="133946" y="535782"/>
                </a:lnTo>
                <a:lnTo>
                  <a:pt x="125016" y="544712"/>
                </a:lnTo>
                <a:lnTo>
                  <a:pt x="125016" y="54471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6" name="Freeform 2085"/>
          <p:cNvSpPr/>
          <p:nvPr/>
        </p:nvSpPr>
        <p:spPr bwMode="auto">
          <a:xfrm>
            <a:off x="6929438" y="4554140"/>
            <a:ext cx="17860" cy="392908"/>
          </a:xfrm>
          <a:custGeom>
            <a:avLst/>
            <a:gdLst/>
            <a:ahLst/>
            <a:cxnLst/>
            <a:rect l="0" t="0" r="0" b="0"/>
            <a:pathLst>
              <a:path w="17860" h="3929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33946"/>
                </a:lnTo>
                <a:lnTo>
                  <a:pt x="8929" y="169664"/>
                </a:lnTo>
                <a:lnTo>
                  <a:pt x="0" y="205383"/>
                </a:lnTo>
                <a:lnTo>
                  <a:pt x="8929" y="241102"/>
                </a:lnTo>
                <a:lnTo>
                  <a:pt x="8929" y="267891"/>
                </a:lnTo>
                <a:lnTo>
                  <a:pt x="8929" y="303610"/>
                </a:lnTo>
                <a:lnTo>
                  <a:pt x="17859" y="330399"/>
                </a:lnTo>
                <a:lnTo>
                  <a:pt x="17859" y="357188"/>
                </a:lnTo>
                <a:lnTo>
                  <a:pt x="17859" y="375048"/>
                </a:lnTo>
                <a:lnTo>
                  <a:pt x="17859" y="392907"/>
                </a:lnTo>
                <a:lnTo>
                  <a:pt x="17859" y="39290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7" name="Freeform 2086"/>
          <p:cNvSpPr/>
          <p:nvPr/>
        </p:nvSpPr>
        <p:spPr bwMode="auto">
          <a:xfrm>
            <a:off x="7063383" y="4554140"/>
            <a:ext cx="330399" cy="366119"/>
          </a:xfrm>
          <a:custGeom>
            <a:avLst/>
            <a:gdLst/>
            <a:ahLst/>
            <a:cxnLst/>
            <a:rect l="0" t="0" r="0" b="0"/>
            <a:pathLst>
              <a:path w="330399" h="366119">
                <a:moveTo>
                  <a:pt x="0" y="80367"/>
                </a:moveTo>
                <a:lnTo>
                  <a:pt x="0" y="71438"/>
                </a:lnTo>
                <a:lnTo>
                  <a:pt x="8930" y="62508"/>
                </a:lnTo>
                <a:lnTo>
                  <a:pt x="17859" y="53578"/>
                </a:lnTo>
                <a:lnTo>
                  <a:pt x="26789" y="35719"/>
                </a:lnTo>
                <a:lnTo>
                  <a:pt x="44648" y="26789"/>
                </a:lnTo>
                <a:lnTo>
                  <a:pt x="62508" y="17860"/>
                </a:lnTo>
                <a:lnTo>
                  <a:pt x="80367" y="893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17860"/>
                </a:lnTo>
                <a:lnTo>
                  <a:pt x="187523" y="26789"/>
                </a:lnTo>
                <a:lnTo>
                  <a:pt x="205383" y="44649"/>
                </a:lnTo>
                <a:lnTo>
                  <a:pt x="223242" y="62508"/>
                </a:lnTo>
                <a:lnTo>
                  <a:pt x="241101" y="89297"/>
                </a:lnTo>
                <a:lnTo>
                  <a:pt x="250031" y="116086"/>
                </a:lnTo>
                <a:lnTo>
                  <a:pt x="250031" y="142875"/>
                </a:lnTo>
                <a:lnTo>
                  <a:pt x="258961" y="178594"/>
                </a:lnTo>
                <a:lnTo>
                  <a:pt x="250031" y="205383"/>
                </a:lnTo>
                <a:lnTo>
                  <a:pt x="241101" y="241102"/>
                </a:lnTo>
                <a:lnTo>
                  <a:pt x="232172" y="267891"/>
                </a:lnTo>
                <a:lnTo>
                  <a:pt x="214312" y="294680"/>
                </a:lnTo>
                <a:lnTo>
                  <a:pt x="196453" y="321469"/>
                </a:lnTo>
                <a:lnTo>
                  <a:pt x="178594" y="339329"/>
                </a:lnTo>
                <a:lnTo>
                  <a:pt x="151805" y="348258"/>
                </a:lnTo>
                <a:lnTo>
                  <a:pt x="133945" y="348258"/>
                </a:lnTo>
                <a:lnTo>
                  <a:pt x="107156" y="357188"/>
                </a:lnTo>
                <a:lnTo>
                  <a:pt x="89297" y="348258"/>
                </a:lnTo>
                <a:lnTo>
                  <a:pt x="71437" y="348258"/>
                </a:lnTo>
                <a:lnTo>
                  <a:pt x="53578" y="339329"/>
                </a:lnTo>
                <a:lnTo>
                  <a:pt x="44648" y="330399"/>
                </a:lnTo>
                <a:lnTo>
                  <a:pt x="35719" y="321469"/>
                </a:lnTo>
                <a:lnTo>
                  <a:pt x="35719" y="303610"/>
                </a:lnTo>
                <a:lnTo>
                  <a:pt x="35719" y="294680"/>
                </a:lnTo>
                <a:lnTo>
                  <a:pt x="44648" y="276821"/>
                </a:lnTo>
                <a:lnTo>
                  <a:pt x="53578" y="267891"/>
                </a:lnTo>
                <a:lnTo>
                  <a:pt x="71437" y="258961"/>
                </a:lnTo>
                <a:lnTo>
                  <a:pt x="89297" y="258961"/>
                </a:lnTo>
                <a:lnTo>
                  <a:pt x="116086" y="258961"/>
                </a:lnTo>
                <a:lnTo>
                  <a:pt x="142875" y="267891"/>
                </a:lnTo>
                <a:lnTo>
                  <a:pt x="178594" y="267891"/>
                </a:lnTo>
                <a:lnTo>
                  <a:pt x="205383" y="285750"/>
                </a:lnTo>
                <a:lnTo>
                  <a:pt x="232172" y="294680"/>
                </a:lnTo>
                <a:lnTo>
                  <a:pt x="258961" y="312539"/>
                </a:lnTo>
                <a:lnTo>
                  <a:pt x="276820" y="321469"/>
                </a:lnTo>
                <a:lnTo>
                  <a:pt x="294680" y="339329"/>
                </a:lnTo>
                <a:lnTo>
                  <a:pt x="312539" y="348258"/>
                </a:lnTo>
                <a:lnTo>
                  <a:pt x="321469" y="366118"/>
                </a:lnTo>
                <a:lnTo>
                  <a:pt x="330398" y="366118"/>
                </a:lnTo>
                <a:lnTo>
                  <a:pt x="330398" y="36611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8" name="Freeform 2087"/>
          <p:cNvSpPr/>
          <p:nvPr/>
        </p:nvSpPr>
        <p:spPr bwMode="auto">
          <a:xfrm>
            <a:off x="8045648" y="5223867"/>
            <a:ext cx="160735" cy="294681"/>
          </a:xfrm>
          <a:custGeom>
            <a:avLst/>
            <a:gdLst/>
            <a:ahLst/>
            <a:cxnLst/>
            <a:rect l="0" t="0" r="0" b="0"/>
            <a:pathLst>
              <a:path w="160735" h="294681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26789"/>
                </a:lnTo>
                <a:lnTo>
                  <a:pt x="53579" y="35719"/>
                </a:lnTo>
                <a:lnTo>
                  <a:pt x="44649" y="62508"/>
                </a:lnTo>
                <a:lnTo>
                  <a:pt x="35719" y="89297"/>
                </a:lnTo>
                <a:lnTo>
                  <a:pt x="26790" y="116086"/>
                </a:lnTo>
                <a:lnTo>
                  <a:pt x="17860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8930" y="223242"/>
                </a:lnTo>
                <a:lnTo>
                  <a:pt x="17860" y="241102"/>
                </a:lnTo>
                <a:lnTo>
                  <a:pt x="26790" y="258961"/>
                </a:lnTo>
                <a:lnTo>
                  <a:pt x="44649" y="276821"/>
                </a:lnTo>
                <a:lnTo>
                  <a:pt x="62508" y="285750"/>
                </a:lnTo>
                <a:lnTo>
                  <a:pt x="80368" y="294680"/>
                </a:lnTo>
                <a:lnTo>
                  <a:pt x="98227" y="294680"/>
                </a:lnTo>
                <a:lnTo>
                  <a:pt x="116086" y="294680"/>
                </a:lnTo>
                <a:lnTo>
                  <a:pt x="133946" y="285750"/>
                </a:lnTo>
                <a:lnTo>
                  <a:pt x="142875" y="267891"/>
                </a:lnTo>
                <a:lnTo>
                  <a:pt x="151804" y="250031"/>
                </a:lnTo>
                <a:lnTo>
                  <a:pt x="160734" y="223242"/>
                </a:lnTo>
                <a:lnTo>
                  <a:pt x="160734" y="205383"/>
                </a:lnTo>
                <a:lnTo>
                  <a:pt x="151804" y="187524"/>
                </a:lnTo>
                <a:lnTo>
                  <a:pt x="142875" y="169664"/>
                </a:lnTo>
                <a:lnTo>
                  <a:pt x="133946" y="160735"/>
                </a:lnTo>
                <a:lnTo>
                  <a:pt x="116086" y="151805"/>
                </a:lnTo>
                <a:lnTo>
                  <a:pt x="107157" y="142875"/>
                </a:lnTo>
                <a:lnTo>
                  <a:pt x="89297" y="142875"/>
                </a:lnTo>
                <a:lnTo>
                  <a:pt x="71438" y="142875"/>
                </a:lnTo>
                <a:lnTo>
                  <a:pt x="62508" y="151805"/>
                </a:lnTo>
                <a:lnTo>
                  <a:pt x="44649" y="160735"/>
                </a:lnTo>
                <a:lnTo>
                  <a:pt x="35719" y="178594"/>
                </a:lnTo>
                <a:lnTo>
                  <a:pt x="26790" y="196453"/>
                </a:lnTo>
                <a:lnTo>
                  <a:pt x="26790" y="214313"/>
                </a:lnTo>
                <a:lnTo>
                  <a:pt x="35719" y="232172"/>
                </a:lnTo>
                <a:lnTo>
                  <a:pt x="44649" y="241102"/>
                </a:lnTo>
                <a:lnTo>
                  <a:pt x="44649" y="250031"/>
                </a:lnTo>
                <a:lnTo>
                  <a:pt x="53579" y="258961"/>
                </a:lnTo>
                <a:lnTo>
                  <a:pt x="53579" y="25896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9" name="Freeform 2088"/>
          <p:cNvSpPr/>
          <p:nvPr/>
        </p:nvSpPr>
        <p:spPr bwMode="auto">
          <a:xfrm>
            <a:off x="8268890" y="5134570"/>
            <a:ext cx="98227" cy="455415"/>
          </a:xfrm>
          <a:custGeom>
            <a:avLst/>
            <a:gdLst/>
            <a:ahLst/>
            <a:cxnLst/>
            <a:rect l="0" t="0" r="0" b="0"/>
            <a:pathLst>
              <a:path w="98227" h="455415">
                <a:moveTo>
                  <a:pt x="98226" y="8930"/>
                </a:move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71437" y="26789"/>
                </a:lnTo>
                <a:lnTo>
                  <a:pt x="62508" y="44649"/>
                </a:lnTo>
                <a:lnTo>
                  <a:pt x="53578" y="71438"/>
                </a:lnTo>
                <a:lnTo>
                  <a:pt x="35719" y="98227"/>
                </a:lnTo>
                <a:lnTo>
                  <a:pt x="26789" y="133946"/>
                </a:lnTo>
                <a:lnTo>
                  <a:pt x="17859" y="169664"/>
                </a:lnTo>
                <a:lnTo>
                  <a:pt x="8930" y="214313"/>
                </a:lnTo>
                <a:lnTo>
                  <a:pt x="8930" y="250032"/>
                </a:lnTo>
                <a:lnTo>
                  <a:pt x="0" y="285750"/>
                </a:lnTo>
                <a:lnTo>
                  <a:pt x="8930" y="330399"/>
                </a:lnTo>
                <a:lnTo>
                  <a:pt x="17859" y="366118"/>
                </a:lnTo>
                <a:lnTo>
                  <a:pt x="26789" y="392907"/>
                </a:lnTo>
                <a:lnTo>
                  <a:pt x="44648" y="419696"/>
                </a:lnTo>
                <a:lnTo>
                  <a:pt x="53578" y="446484"/>
                </a:lnTo>
                <a:lnTo>
                  <a:pt x="62508" y="455414"/>
                </a:lnTo>
                <a:lnTo>
                  <a:pt x="62508" y="45541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0" name="Freeform 2089"/>
          <p:cNvSpPr/>
          <p:nvPr/>
        </p:nvSpPr>
        <p:spPr bwMode="auto">
          <a:xfrm>
            <a:off x="8331398" y="5304234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26789"/>
                </a:lnTo>
                <a:lnTo>
                  <a:pt x="80367" y="35719"/>
                </a:lnTo>
                <a:lnTo>
                  <a:pt x="71437" y="44649"/>
                </a:lnTo>
                <a:lnTo>
                  <a:pt x="62507" y="53579"/>
                </a:lnTo>
                <a:lnTo>
                  <a:pt x="53578" y="71438"/>
                </a:lnTo>
                <a:lnTo>
                  <a:pt x="44648" y="80368"/>
                </a:lnTo>
                <a:lnTo>
                  <a:pt x="44648" y="89297"/>
                </a:lnTo>
                <a:lnTo>
                  <a:pt x="53578" y="98227"/>
                </a:lnTo>
                <a:lnTo>
                  <a:pt x="62507" y="98227"/>
                </a:lnTo>
                <a:lnTo>
                  <a:pt x="71437" y="107157"/>
                </a:lnTo>
                <a:lnTo>
                  <a:pt x="80367" y="107157"/>
                </a:lnTo>
                <a:lnTo>
                  <a:pt x="98226" y="116086"/>
                </a:lnTo>
                <a:lnTo>
                  <a:pt x="116086" y="125016"/>
                </a:lnTo>
                <a:lnTo>
                  <a:pt x="125015" y="133946"/>
                </a:lnTo>
                <a:lnTo>
                  <a:pt x="133945" y="133946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33945" y="160735"/>
                </a:lnTo>
                <a:lnTo>
                  <a:pt x="125015" y="160735"/>
                </a:lnTo>
                <a:lnTo>
                  <a:pt x="116086" y="169664"/>
                </a:lnTo>
                <a:lnTo>
                  <a:pt x="107156" y="169664"/>
                </a:lnTo>
                <a:lnTo>
                  <a:pt x="89297" y="169664"/>
                </a:lnTo>
                <a:lnTo>
                  <a:pt x="71437" y="169664"/>
                </a:lnTo>
                <a:lnTo>
                  <a:pt x="44648" y="169664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29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1" name="Freeform 2090"/>
          <p:cNvSpPr/>
          <p:nvPr/>
        </p:nvSpPr>
        <p:spPr bwMode="auto">
          <a:xfrm>
            <a:off x="8518921" y="5161359"/>
            <a:ext cx="142876" cy="580430"/>
          </a:xfrm>
          <a:custGeom>
            <a:avLst/>
            <a:gdLst/>
            <a:ahLst/>
            <a:cxnLst/>
            <a:rect l="0" t="0" r="0" b="0"/>
            <a:pathLst>
              <a:path w="142876" h="580430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26789"/>
                </a:lnTo>
                <a:lnTo>
                  <a:pt x="71438" y="44649"/>
                </a:lnTo>
                <a:lnTo>
                  <a:pt x="89297" y="71438"/>
                </a:lnTo>
                <a:lnTo>
                  <a:pt x="107156" y="98227"/>
                </a:lnTo>
                <a:lnTo>
                  <a:pt x="125016" y="133946"/>
                </a:lnTo>
                <a:lnTo>
                  <a:pt x="133945" y="169664"/>
                </a:lnTo>
                <a:lnTo>
                  <a:pt x="142875" y="205383"/>
                </a:lnTo>
                <a:lnTo>
                  <a:pt x="142875" y="250032"/>
                </a:lnTo>
                <a:lnTo>
                  <a:pt x="142875" y="294680"/>
                </a:lnTo>
                <a:lnTo>
                  <a:pt x="133945" y="339329"/>
                </a:lnTo>
                <a:lnTo>
                  <a:pt x="116086" y="383977"/>
                </a:lnTo>
                <a:lnTo>
                  <a:pt x="98227" y="428625"/>
                </a:lnTo>
                <a:lnTo>
                  <a:pt x="80367" y="464343"/>
                </a:lnTo>
                <a:lnTo>
                  <a:pt x="62508" y="500062"/>
                </a:lnTo>
                <a:lnTo>
                  <a:pt x="44649" y="544711"/>
                </a:lnTo>
                <a:lnTo>
                  <a:pt x="26789" y="562570"/>
                </a:lnTo>
                <a:lnTo>
                  <a:pt x="17859" y="580429"/>
                </a:lnTo>
                <a:lnTo>
                  <a:pt x="17859" y="58042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2" name="Freeform 2091"/>
          <p:cNvSpPr/>
          <p:nvPr/>
        </p:nvSpPr>
        <p:spPr bwMode="auto">
          <a:xfrm>
            <a:off x="6884789" y="5188148"/>
            <a:ext cx="258962" cy="339330"/>
          </a:xfrm>
          <a:custGeom>
            <a:avLst/>
            <a:gdLst/>
            <a:ahLst/>
            <a:cxnLst/>
            <a:rect l="0" t="0" r="0" b="0"/>
            <a:pathLst>
              <a:path w="258962" h="339330">
                <a:moveTo>
                  <a:pt x="17859" y="71438"/>
                </a:moveTo>
                <a:lnTo>
                  <a:pt x="17859" y="62508"/>
                </a:lnTo>
                <a:lnTo>
                  <a:pt x="26789" y="62508"/>
                </a:lnTo>
                <a:lnTo>
                  <a:pt x="26789" y="53579"/>
                </a:lnTo>
                <a:lnTo>
                  <a:pt x="44649" y="35719"/>
                </a:lnTo>
                <a:lnTo>
                  <a:pt x="53578" y="35719"/>
                </a:lnTo>
                <a:lnTo>
                  <a:pt x="71438" y="26790"/>
                </a:lnTo>
                <a:lnTo>
                  <a:pt x="89297" y="17860"/>
                </a:lnTo>
                <a:lnTo>
                  <a:pt x="10715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205383" y="26790"/>
                </a:lnTo>
                <a:lnTo>
                  <a:pt x="214313" y="44649"/>
                </a:lnTo>
                <a:lnTo>
                  <a:pt x="214313" y="62508"/>
                </a:lnTo>
                <a:lnTo>
                  <a:pt x="214313" y="80368"/>
                </a:lnTo>
                <a:lnTo>
                  <a:pt x="205383" y="98227"/>
                </a:lnTo>
                <a:lnTo>
                  <a:pt x="196453" y="116086"/>
                </a:lnTo>
                <a:lnTo>
                  <a:pt x="178594" y="133946"/>
                </a:lnTo>
                <a:lnTo>
                  <a:pt x="160734" y="142875"/>
                </a:lnTo>
                <a:lnTo>
                  <a:pt x="142875" y="160735"/>
                </a:lnTo>
                <a:lnTo>
                  <a:pt x="133945" y="169665"/>
                </a:lnTo>
                <a:lnTo>
                  <a:pt x="125016" y="169665"/>
                </a:lnTo>
                <a:lnTo>
                  <a:pt x="116086" y="169665"/>
                </a:lnTo>
                <a:lnTo>
                  <a:pt x="116086" y="169665"/>
                </a:lnTo>
                <a:lnTo>
                  <a:pt x="116086" y="169665"/>
                </a:lnTo>
                <a:lnTo>
                  <a:pt x="116086" y="169665"/>
                </a:lnTo>
                <a:lnTo>
                  <a:pt x="125016" y="169665"/>
                </a:lnTo>
                <a:lnTo>
                  <a:pt x="133945" y="169665"/>
                </a:lnTo>
                <a:lnTo>
                  <a:pt x="151805" y="169665"/>
                </a:lnTo>
                <a:lnTo>
                  <a:pt x="169664" y="169665"/>
                </a:lnTo>
                <a:lnTo>
                  <a:pt x="196453" y="178594"/>
                </a:lnTo>
                <a:lnTo>
                  <a:pt x="214313" y="187524"/>
                </a:lnTo>
                <a:lnTo>
                  <a:pt x="232172" y="214313"/>
                </a:lnTo>
                <a:lnTo>
                  <a:pt x="241102" y="232172"/>
                </a:lnTo>
                <a:lnTo>
                  <a:pt x="250031" y="250032"/>
                </a:lnTo>
                <a:lnTo>
                  <a:pt x="258961" y="267891"/>
                </a:lnTo>
                <a:lnTo>
                  <a:pt x="250031" y="285750"/>
                </a:lnTo>
                <a:lnTo>
                  <a:pt x="250031" y="303610"/>
                </a:lnTo>
                <a:lnTo>
                  <a:pt x="232172" y="321469"/>
                </a:lnTo>
                <a:lnTo>
                  <a:pt x="214313" y="330399"/>
                </a:lnTo>
                <a:lnTo>
                  <a:pt x="187524" y="339329"/>
                </a:lnTo>
                <a:lnTo>
                  <a:pt x="169664" y="339329"/>
                </a:lnTo>
                <a:lnTo>
                  <a:pt x="142875" y="339329"/>
                </a:lnTo>
                <a:lnTo>
                  <a:pt x="116086" y="339329"/>
                </a:lnTo>
                <a:lnTo>
                  <a:pt x="89297" y="330399"/>
                </a:lnTo>
                <a:lnTo>
                  <a:pt x="71438" y="321469"/>
                </a:lnTo>
                <a:lnTo>
                  <a:pt x="44649" y="312540"/>
                </a:lnTo>
                <a:lnTo>
                  <a:pt x="35719" y="294680"/>
                </a:lnTo>
                <a:lnTo>
                  <a:pt x="17859" y="285750"/>
                </a:lnTo>
                <a:lnTo>
                  <a:pt x="8930" y="276821"/>
                </a:lnTo>
                <a:lnTo>
                  <a:pt x="8930" y="26789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3" name="Freeform 2092"/>
          <p:cNvSpPr/>
          <p:nvPr/>
        </p:nvSpPr>
        <p:spPr bwMode="auto">
          <a:xfrm>
            <a:off x="7170539" y="5241727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169664" y="26789"/>
                </a:moveTo>
                <a:lnTo>
                  <a:pt x="169664" y="26789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8929"/>
                </a:lnTo>
                <a:lnTo>
                  <a:pt x="116086" y="17859"/>
                </a:lnTo>
                <a:lnTo>
                  <a:pt x="89297" y="35718"/>
                </a:lnTo>
                <a:lnTo>
                  <a:pt x="71438" y="62507"/>
                </a:lnTo>
                <a:lnTo>
                  <a:pt x="44649" y="89296"/>
                </a:lnTo>
                <a:lnTo>
                  <a:pt x="26789" y="116086"/>
                </a:lnTo>
                <a:lnTo>
                  <a:pt x="8930" y="151804"/>
                </a:lnTo>
                <a:lnTo>
                  <a:pt x="8930" y="178593"/>
                </a:lnTo>
                <a:lnTo>
                  <a:pt x="0" y="214312"/>
                </a:lnTo>
                <a:lnTo>
                  <a:pt x="8930" y="232171"/>
                </a:lnTo>
                <a:lnTo>
                  <a:pt x="17859" y="258961"/>
                </a:lnTo>
                <a:lnTo>
                  <a:pt x="35719" y="276820"/>
                </a:lnTo>
                <a:lnTo>
                  <a:pt x="62508" y="294679"/>
                </a:lnTo>
                <a:lnTo>
                  <a:pt x="89297" y="303609"/>
                </a:lnTo>
                <a:lnTo>
                  <a:pt x="116086" y="312539"/>
                </a:lnTo>
                <a:lnTo>
                  <a:pt x="142875" y="312539"/>
                </a:lnTo>
                <a:lnTo>
                  <a:pt x="169664" y="303609"/>
                </a:lnTo>
                <a:lnTo>
                  <a:pt x="187524" y="285750"/>
                </a:lnTo>
                <a:lnTo>
                  <a:pt x="205383" y="267890"/>
                </a:lnTo>
                <a:lnTo>
                  <a:pt x="214313" y="232171"/>
                </a:lnTo>
                <a:lnTo>
                  <a:pt x="214313" y="205382"/>
                </a:lnTo>
                <a:lnTo>
                  <a:pt x="223242" y="178593"/>
                </a:lnTo>
                <a:lnTo>
                  <a:pt x="214313" y="151804"/>
                </a:lnTo>
                <a:lnTo>
                  <a:pt x="205383" y="125015"/>
                </a:lnTo>
                <a:lnTo>
                  <a:pt x="196453" y="107156"/>
                </a:lnTo>
                <a:lnTo>
                  <a:pt x="178594" y="80367"/>
                </a:lnTo>
                <a:lnTo>
                  <a:pt x="169664" y="62507"/>
                </a:lnTo>
                <a:lnTo>
                  <a:pt x="151805" y="44648"/>
                </a:lnTo>
                <a:lnTo>
                  <a:pt x="142875" y="35718"/>
                </a:lnTo>
                <a:lnTo>
                  <a:pt x="142875" y="3571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4" name="Freeform 2093"/>
          <p:cNvSpPr/>
          <p:nvPr/>
        </p:nvSpPr>
        <p:spPr bwMode="auto">
          <a:xfrm>
            <a:off x="8045648" y="5813226"/>
            <a:ext cx="151805" cy="285751"/>
          </a:xfrm>
          <a:custGeom>
            <a:avLst/>
            <a:gdLst/>
            <a:ahLst/>
            <a:cxnLst/>
            <a:rect l="0" t="0" r="0" b="0"/>
            <a:pathLst>
              <a:path w="151805" h="285751">
                <a:moveTo>
                  <a:pt x="62508" y="0"/>
                </a:move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8929"/>
                </a:lnTo>
                <a:lnTo>
                  <a:pt x="62508" y="26789"/>
                </a:lnTo>
                <a:lnTo>
                  <a:pt x="53579" y="35719"/>
                </a:lnTo>
                <a:lnTo>
                  <a:pt x="35719" y="62508"/>
                </a:lnTo>
                <a:lnTo>
                  <a:pt x="26790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14312"/>
                </a:lnTo>
                <a:lnTo>
                  <a:pt x="17860" y="232172"/>
                </a:lnTo>
                <a:lnTo>
                  <a:pt x="35719" y="241101"/>
                </a:lnTo>
                <a:lnTo>
                  <a:pt x="53579" y="258961"/>
                </a:lnTo>
                <a:lnTo>
                  <a:pt x="71438" y="258961"/>
                </a:lnTo>
                <a:lnTo>
                  <a:pt x="89297" y="267890"/>
                </a:lnTo>
                <a:lnTo>
                  <a:pt x="98227" y="258961"/>
                </a:lnTo>
                <a:lnTo>
                  <a:pt x="116086" y="250031"/>
                </a:lnTo>
                <a:lnTo>
                  <a:pt x="133946" y="241101"/>
                </a:lnTo>
                <a:lnTo>
                  <a:pt x="142875" y="223242"/>
                </a:lnTo>
                <a:lnTo>
                  <a:pt x="151804" y="214312"/>
                </a:lnTo>
                <a:lnTo>
                  <a:pt x="151804" y="187523"/>
                </a:lnTo>
                <a:lnTo>
                  <a:pt x="151804" y="178594"/>
                </a:lnTo>
                <a:lnTo>
                  <a:pt x="151804" y="160734"/>
                </a:lnTo>
                <a:lnTo>
                  <a:pt x="142875" y="151804"/>
                </a:lnTo>
                <a:lnTo>
                  <a:pt x="133946" y="142875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98227" y="133945"/>
                </a:lnTo>
                <a:lnTo>
                  <a:pt x="80368" y="142875"/>
                </a:lnTo>
                <a:lnTo>
                  <a:pt x="71438" y="151804"/>
                </a:lnTo>
                <a:lnTo>
                  <a:pt x="53579" y="160734"/>
                </a:lnTo>
                <a:lnTo>
                  <a:pt x="44649" y="178594"/>
                </a:lnTo>
                <a:lnTo>
                  <a:pt x="35719" y="205383"/>
                </a:lnTo>
                <a:lnTo>
                  <a:pt x="35719" y="223242"/>
                </a:lnTo>
                <a:lnTo>
                  <a:pt x="35719" y="250031"/>
                </a:lnTo>
                <a:lnTo>
                  <a:pt x="44649" y="267890"/>
                </a:lnTo>
                <a:lnTo>
                  <a:pt x="53579" y="276820"/>
                </a:lnTo>
                <a:lnTo>
                  <a:pt x="53579" y="285750"/>
                </a:lnTo>
                <a:lnTo>
                  <a:pt x="53579" y="28575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5" name="Freeform 2094"/>
          <p:cNvSpPr/>
          <p:nvPr/>
        </p:nvSpPr>
        <p:spPr bwMode="auto">
          <a:xfrm>
            <a:off x="8251030" y="5768577"/>
            <a:ext cx="89298" cy="482204"/>
          </a:xfrm>
          <a:custGeom>
            <a:avLst/>
            <a:gdLst/>
            <a:ahLst/>
            <a:cxnLst/>
            <a:rect l="0" t="0" r="0" b="0"/>
            <a:pathLst>
              <a:path w="89298" h="482204">
                <a:moveTo>
                  <a:pt x="71438" y="8930"/>
                </a:moveTo>
                <a:lnTo>
                  <a:pt x="71438" y="8930"/>
                </a:lnTo>
                <a:lnTo>
                  <a:pt x="80368" y="8930"/>
                </a:lnTo>
                <a:lnTo>
                  <a:pt x="8036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8930"/>
                </a:lnTo>
                <a:lnTo>
                  <a:pt x="80368" y="17860"/>
                </a:lnTo>
                <a:lnTo>
                  <a:pt x="71438" y="44649"/>
                </a:lnTo>
                <a:lnTo>
                  <a:pt x="62508" y="62508"/>
                </a:lnTo>
                <a:lnTo>
                  <a:pt x="44649" y="98227"/>
                </a:lnTo>
                <a:lnTo>
                  <a:pt x="35719" y="133946"/>
                </a:lnTo>
                <a:lnTo>
                  <a:pt x="17860" y="169664"/>
                </a:lnTo>
                <a:lnTo>
                  <a:pt x="8930" y="214313"/>
                </a:lnTo>
                <a:lnTo>
                  <a:pt x="0" y="250032"/>
                </a:lnTo>
                <a:lnTo>
                  <a:pt x="0" y="285750"/>
                </a:lnTo>
                <a:lnTo>
                  <a:pt x="8930" y="321469"/>
                </a:lnTo>
                <a:lnTo>
                  <a:pt x="8930" y="357188"/>
                </a:lnTo>
                <a:lnTo>
                  <a:pt x="17860" y="392907"/>
                </a:lnTo>
                <a:lnTo>
                  <a:pt x="35719" y="428625"/>
                </a:lnTo>
                <a:lnTo>
                  <a:pt x="53579" y="455414"/>
                </a:lnTo>
                <a:lnTo>
                  <a:pt x="80368" y="482203"/>
                </a:lnTo>
                <a:lnTo>
                  <a:pt x="80368" y="482203"/>
                </a:lnTo>
                <a:lnTo>
                  <a:pt x="80368" y="48220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6" name="Freeform 2095"/>
          <p:cNvSpPr/>
          <p:nvPr/>
        </p:nvSpPr>
        <p:spPr bwMode="auto">
          <a:xfrm>
            <a:off x="8331398" y="5929312"/>
            <a:ext cx="151805" cy="223243"/>
          </a:xfrm>
          <a:custGeom>
            <a:avLst/>
            <a:gdLst/>
            <a:ahLst/>
            <a:cxnLst/>
            <a:rect l="0" t="0" r="0" b="0"/>
            <a:pathLst>
              <a:path w="151805" h="223243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98226" y="17859"/>
                </a:lnTo>
                <a:lnTo>
                  <a:pt x="116086" y="17859"/>
                </a:lnTo>
                <a:lnTo>
                  <a:pt x="125015" y="1785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51804" y="35718"/>
                </a:lnTo>
                <a:lnTo>
                  <a:pt x="151804" y="44648"/>
                </a:lnTo>
                <a:lnTo>
                  <a:pt x="142875" y="53578"/>
                </a:lnTo>
                <a:lnTo>
                  <a:pt x="133945" y="62508"/>
                </a:lnTo>
                <a:lnTo>
                  <a:pt x="133945" y="80367"/>
                </a:lnTo>
                <a:lnTo>
                  <a:pt x="125015" y="98226"/>
                </a:lnTo>
                <a:lnTo>
                  <a:pt x="116086" y="116086"/>
                </a:lnTo>
                <a:lnTo>
                  <a:pt x="107156" y="142875"/>
                </a:lnTo>
                <a:lnTo>
                  <a:pt x="107156" y="160734"/>
                </a:lnTo>
                <a:lnTo>
                  <a:pt x="98226" y="178593"/>
                </a:lnTo>
                <a:lnTo>
                  <a:pt x="98226" y="205383"/>
                </a:lnTo>
                <a:lnTo>
                  <a:pt x="107156" y="223242"/>
                </a:lnTo>
                <a:lnTo>
                  <a:pt x="107156" y="223242"/>
                </a:lnTo>
                <a:lnTo>
                  <a:pt x="107156" y="22324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7" name="Freeform 2096"/>
          <p:cNvSpPr/>
          <p:nvPr/>
        </p:nvSpPr>
        <p:spPr bwMode="auto">
          <a:xfrm>
            <a:off x="8492132" y="5768577"/>
            <a:ext cx="160735" cy="517923"/>
          </a:xfrm>
          <a:custGeom>
            <a:avLst/>
            <a:gdLst/>
            <a:ahLst/>
            <a:cxnLst/>
            <a:rect l="0" t="0" r="0" b="0"/>
            <a:pathLst>
              <a:path w="160735" h="517923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62508" y="17860"/>
                </a:lnTo>
                <a:lnTo>
                  <a:pt x="80367" y="44649"/>
                </a:lnTo>
                <a:lnTo>
                  <a:pt x="107156" y="71438"/>
                </a:lnTo>
                <a:lnTo>
                  <a:pt x="125016" y="98227"/>
                </a:lnTo>
                <a:lnTo>
                  <a:pt x="142875" y="133946"/>
                </a:lnTo>
                <a:lnTo>
                  <a:pt x="151805" y="178594"/>
                </a:lnTo>
                <a:lnTo>
                  <a:pt x="160734" y="223243"/>
                </a:lnTo>
                <a:lnTo>
                  <a:pt x="160734" y="267891"/>
                </a:lnTo>
                <a:lnTo>
                  <a:pt x="151805" y="312539"/>
                </a:lnTo>
                <a:lnTo>
                  <a:pt x="142875" y="366118"/>
                </a:lnTo>
                <a:lnTo>
                  <a:pt x="125016" y="410766"/>
                </a:lnTo>
                <a:lnTo>
                  <a:pt x="107156" y="455414"/>
                </a:lnTo>
                <a:lnTo>
                  <a:pt x="89297" y="491133"/>
                </a:lnTo>
                <a:lnTo>
                  <a:pt x="80367" y="517922"/>
                </a:lnTo>
                <a:lnTo>
                  <a:pt x="80367" y="51792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8" name="Freeform 2097"/>
          <p:cNvSpPr/>
          <p:nvPr/>
        </p:nvSpPr>
        <p:spPr bwMode="auto">
          <a:xfrm>
            <a:off x="6884789" y="5750718"/>
            <a:ext cx="187525" cy="205384"/>
          </a:xfrm>
          <a:custGeom>
            <a:avLst/>
            <a:gdLst/>
            <a:ahLst/>
            <a:cxnLst/>
            <a:rect l="0" t="0" r="0" b="0"/>
            <a:pathLst>
              <a:path w="187525" h="205384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17859" y="142875"/>
                </a:lnTo>
                <a:lnTo>
                  <a:pt x="35719" y="160734"/>
                </a:lnTo>
                <a:lnTo>
                  <a:pt x="53578" y="178594"/>
                </a:lnTo>
                <a:lnTo>
                  <a:pt x="80367" y="196453"/>
                </a:lnTo>
                <a:lnTo>
                  <a:pt x="107156" y="205383"/>
                </a:lnTo>
                <a:lnTo>
                  <a:pt x="133945" y="205383"/>
                </a:lnTo>
                <a:lnTo>
                  <a:pt x="151805" y="205383"/>
                </a:lnTo>
                <a:lnTo>
                  <a:pt x="169664" y="196453"/>
                </a:lnTo>
                <a:lnTo>
                  <a:pt x="178594" y="187523"/>
                </a:lnTo>
                <a:lnTo>
                  <a:pt x="187524" y="178594"/>
                </a:lnTo>
                <a:lnTo>
                  <a:pt x="187524" y="17859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9" name="Freeform 2098"/>
          <p:cNvSpPr/>
          <p:nvPr/>
        </p:nvSpPr>
        <p:spPr bwMode="auto">
          <a:xfrm>
            <a:off x="6938367" y="5679280"/>
            <a:ext cx="160736" cy="410767"/>
          </a:xfrm>
          <a:custGeom>
            <a:avLst/>
            <a:gdLst/>
            <a:ahLst/>
            <a:cxnLst/>
            <a:rect l="0" t="0" r="0" b="0"/>
            <a:pathLst>
              <a:path w="160736" h="410767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8930"/>
                </a:lnTo>
                <a:lnTo>
                  <a:pt x="151805" y="26790"/>
                </a:lnTo>
                <a:lnTo>
                  <a:pt x="151805" y="44649"/>
                </a:lnTo>
                <a:lnTo>
                  <a:pt x="142875" y="62508"/>
                </a:lnTo>
                <a:lnTo>
                  <a:pt x="133946" y="98227"/>
                </a:lnTo>
                <a:lnTo>
                  <a:pt x="125016" y="133946"/>
                </a:lnTo>
                <a:lnTo>
                  <a:pt x="107156" y="178594"/>
                </a:lnTo>
                <a:lnTo>
                  <a:pt x="80367" y="214313"/>
                </a:lnTo>
                <a:lnTo>
                  <a:pt x="62508" y="267891"/>
                </a:lnTo>
                <a:lnTo>
                  <a:pt x="35719" y="312540"/>
                </a:lnTo>
                <a:lnTo>
                  <a:pt x="17860" y="357188"/>
                </a:lnTo>
                <a:lnTo>
                  <a:pt x="0" y="392907"/>
                </a:lnTo>
                <a:lnTo>
                  <a:pt x="0" y="410766"/>
                </a:lnTo>
                <a:lnTo>
                  <a:pt x="0" y="41076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0" name="Freeform 2099"/>
          <p:cNvSpPr/>
          <p:nvPr/>
        </p:nvSpPr>
        <p:spPr bwMode="auto">
          <a:xfrm>
            <a:off x="7116961" y="5759648"/>
            <a:ext cx="241103" cy="464344"/>
          </a:xfrm>
          <a:custGeom>
            <a:avLst/>
            <a:gdLst/>
            <a:ahLst/>
            <a:cxnLst/>
            <a:rect l="0" t="0" r="0" b="0"/>
            <a:pathLst>
              <a:path w="241103" h="464344">
                <a:moveTo>
                  <a:pt x="17859" y="71437"/>
                </a:moveTo>
                <a:lnTo>
                  <a:pt x="26789" y="62507"/>
                </a:lnTo>
                <a:lnTo>
                  <a:pt x="26789" y="53578"/>
                </a:lnTo>
                <a:lnTo>
                  <a:pt x="44648" y="35718"/>
                </a:lnTo>
                <a:lnTo>
                  <a:pt x="62508" y="26789"/>
                </a:lnTo>
                <a:lnTo>
                  <a:pt x="80367" y="8929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892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23242" y="44648"/>
                </a:lnTo>
                <a:lnTo>
                  <a:pt x="232172" y="53578"/>
                </a:lnTo>
                <a:lnTo>
                  <a:pt x="232172" y="80367"/>
                </a:lnTo>
                <a:lnTo>
                  <a:pt x="241102" y="107156"/>
                </a:lnTo>
                <a:lnTo>
                  <a:pt x="241102" y="133945"/>
                </a:lnTo>
                <a:lnTo>
                  <a:pt x="232172" y="160734"/>
                </a:lnTo>
                <a:lnTo>
                  <a:pt x="223242" y="196453"/>
                </a:lnTo>
                <a:lnTo>
                  <a:pt x="205383" y="232172"/>
                </a:lnTo>
                <a:lnTo>
                  <a:pt x="178594" y="258961"/>
                </a:lnTo>
                <a:lnTo>
                  <a:pt x="151805" y="285750"/>
                </a:lnTo>
                <a:lnTo>
                  <a:pt x="125016" y="303609"/>
                </a:lnTo>
                <a:lnTo>
                  <a:pt x="107156" y="321468"/>
                </a:lnTo>
                <a:lnTo>
                  <a:pt x="80367" y="321468"/>
                </a:lnTo>
                <a:lnTo>
                  <a:pt x="62508" y="330398"/>
                </a:lnTo>
                <a:lnTo>
                  <a:pt x="44648" y="330398"/>
                </a:lnTo>
                <a:lnTo>
                  <a:pt x="26789" y="330398"/>
                </a:lnTo>
                <a:lnTo>
                  <a:pt x="17859" y="321468"/>
                </a:lnTo>
                <a:lnTo>
                  <a:pt x="8930" y="312539"/>
                </a:lnTo>
                <a:lnTo>
                  <a:pt x="8930" y="294679"/>
                </a:lnTo>
                <a:lnTo>
                  <a:pt x="0" y="285750"/>
                </a:lnTo>
                <a:lnTo>
                  <a:pt x="8930" y="276820"/>
                </a:lnTo>
                <a:lnTo>
                  <a:pt x="8930" y="258961"/>
                </a:lnTo>
                <a:lnTo>
                  <a:pt x="17859" y="250031"/>
                </a:lnTo>
                <a:lnTo>
                  <a:pt x="35719" y="241101"/>
                </a:lnTo>
                <a:lnTo>
                  <a:pt x="44648" y="241101"/>
                </a:lnTo>
                <a:lnTo>
                  <a:pt x="62508" y="241101"/>
                </a:lnTo>
                <a:lnTo>
                  <a:pt x="80367" y="258961"/>
                </a:lnTo>
                <a:lnTo>
                  <a:pt x="98227" y="276820"/>
                </a:lnTo>
                <a:lnTo>
                  <a:pt x="125016" y="294679"/>
                </a:lnTo>
                <a:lnTo>
                  <a:pt x="142875" y="321468"/>
                </a:lnTo>
                <a:lnTo>
                  <a:pt x="160734" y="348257"/>
                </a:lnTo>
                <a:lnTo>
                  <a:pt x="178594" y="383976"/>
                </a:lnTo>
                <a:lnTo>
                  <a:pt x="196453" y="401836"/>
                </a:lnTo>
                <a:lnTo>
                  <a:pt x="214312" y="428625"/>
                </a:lnTo>
                <a:lnTo>
                  <a:pt x="223242" y="446484"/>
                </a:lnTo>
                <a:lnTo>
                  <a:pt x="232172" y="455414"/>
                </a:lnTo>
                <a:lnTo>
                  <a:pt x="241102" y="464343"/>
                </a:lnTo>
                <a:lnTo>
                  <a:pt x="241102" y="46434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Table, list domain/range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4267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343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1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function table and list the 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0"/>
            <a:ext cx="4038600" cy="4530725"/>
          </a:xfrm>
        </p:spPr>
        <p:txBody>
          <a:bodyPr/>
          <a:lstStyle/>
          <a:p>
            <a:r>
              <a:rPr lang="en-US" dirty="0" smtClean="0"/>
              <a:t>Rule: triple a number and add one.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Rule: Each coupon costs $3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33400" y="4572000"/>
            <a:ext cx="33528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1600" y="4572000"/>
            <a:ext cx="33528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33400" y="5029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33400" y="5410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33400" y="5791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33400" y="6172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5181600" y="5033889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5181600" y="5791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181600" y="5410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181600" y="6172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371600" y="45720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895600" y="45720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7530905" y="4593102"/>
            <a:ext cx="762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6080760" y="4569655"/>
            <a:ext cx="0" cy="19835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5334000" y="46430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" y="46054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0" y="462246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462961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11794" y="46430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09037" y="460549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1687711" y="2080617"/>
            <a:ext cx="651868" cy="8931"/>
          </a:xfrm>
          <a:custGeom>
            <a:avLst/>
            <a:gdLst/>
            <a:ahLst/>
            <a:cxnLst/>
            <a:rect l="0" t="0" r="0" b="0"/>
            <a:pathLst>
              <a:path w="651868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5" y="0"/>
                </a:lnTo>
                <a:lnTo>
                  <a:pt x="196453" y="0"/>
                </a:lnTo>
                <a:lnTo>
                  <a:pt x="232172" y="0"/>
                </a:lnTo>
                <a:lnTo>
                  <a:pt x="267891" y="0"/>
                </a:lnTo>
                <a:lnTo>
                  <a:pt x="312539" y="0"/>
                </a:lnTo>
                <a:lnTo>
                  <a:pt x="357187" y="0"/>
                </a:lnTo>
                <a:lnTo>
                  <a:pt x="401836" y="0"/>
                </a:lnTo>
                <a:lnTo>
                  <a:pt x="446484" y="0"/>
                </a:lnTo>
                <a:lnTo>
                  <a:pt x="482203" y="0"/>
                </a:lnTo>
                <a:lnTo>
                  <a:pt x="526852" y="0"/>
                </a:lnTo>
                <a:lnTo>
                  <a:pt x="562570" y="8930"/>
                </a:lnTo>
                <a:lnTo>
                  <a:pt x="589359" y="8930"/>
                </a:lnTo>
                <a:lnTo>
                  <a:pt x="616148" y="8930"/>
                </a:lnTo>
                <a:lnTo>
                  <a:pt x="634008" y="8930"/>
                </a:lnTo>
                <a:lnTo>
                  <a:pt x="642937" y="8930"/>
                </a:lnTo>
                <a:lnTo>
                  <a:pt x="651867" y="8930"/>
                </a:lnTo>
                <a:lnTo>
                  <a:pt x="651867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848570" y="2080617"/>
            <a:ext cx="1044775" cy="17860"/>
          </a:xfrm>
          <a:custGeom>
            <a:avLst/>
            <a:gdLst/>
            <a:ahLst/>
            <a:cxnLst/>
            <a:rect l="0" t="0" r="0" b="0"/>
            <a:pathLst>
              <a:path w="104477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17859"/>
                </a:lnTo>
                <a:lnTo>
                  <a:pt x="98227" y="17859"/>
                </a:lnTo>
                <a:lnTo>
                  <a:pt x="133946" y="17859"/>
                </a:lnTo>
                <a:lnTo>
                  <a:pt x="160735" y="17859"/>
                </a:lnTo>
                <a:lnTo>
                  <a:pt x="196453" y="8930"/>
                </a:lnTo>
                <a:lnTo>
                  <a:pt x="241102" y="8930"/>
                </a:lnTo>
                <a:lnTo>
                  <a:pt x="276821" y="8930"/>
                </a:lnTo>
                <a:lnTo>
                  <a:pt x="321469" y="8930"/>
                </a:lnTo>
                <a:lnTo>
                  <a:pt x="357188" y="0"/>
                </a:lnTo>
                <a:lnTo>
                  <a:pt x="401836" y="0"/>
                </a:lnTo>
                <a:lnTo>
                  <a:pt x="446485" y="0"/>
                </a:lnTo>
                <a:lnTo>
                  <a:pt x="491133" y="0"/>
                </a:lnTo>
                <a:lnTo>
                  <a:pt x="544711" y="0"/>
                </a:lnTo>
                <a:lnTo>
                  <a:pt x="589360" y="0"/>
                </a:lnTo>
                <a:lnTo>
                  <a:pt x="634008" y="0"/>
                </a:lnTo>
                <a:lnTo>
                  <a:pt x="678657" y="8930"/>
                </a:lnTo>
                <a:lnTo>
                  <a:pt x="723305" y="8930"/>
                </a:lnTo>
                <a:lnTo>
                  <a:pt x="759024" y="8930"/>
                </a:lnTo>
                <a:lnTo>
                  <a:pt x="803672" y="8930"/>
                </a:lnTo>
                <a:lnTo>
                  <a:pt x="839391" y="8930"/>
                </a:lnTo>
                <a:lnTo>
                  <a:pt x="875110" y="8930"/>
                </a:lnTo>
                <a:lnTo>
                  <a:pt x="910828" y="8930"/>
                </a:lnTo>
                <a:lnTo>
                  <a:pt x="946547" y="8930"/>
                </a:lnTo>
                <a:lnTo>
                  <a:pt x="973336" y="8930"/>
                </a:lnTo>
                <a:lnTo>
                  <a:pt x="1000125" y="8930"/>
                </a:lnTo>
                <a:lnTo>
                  <a:pt x="1017985" y="8930"/>
                </a:lnTo>
                <a:lnTo>
                  <a:pt x="1035844" y="8930"/>
                </a:lnTo>
                <a:lnTo>
                  <a:pt x="1044774" y="8930"/>
                </a:lnTo>
                <a:lnTo>
                  <a:pt x="1044774" y="893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544836" y="2482453"/>
            <a:ext cx="526853" cy="17861"/>
          </a:xfrm>
          <a:custGeom>
            <a:avLst/>
            <a:gdLst/>
            <a:ahLst/>
            <a:cxnLst/>
            <a:rect l="0" t="0" r="0" b="0"/>
            <a:pathLst>
              <a:path w="526853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35719" y="17860"/>
                </a:lnTo>
                <a:lnTo>
                  <a:pt x="71437" y="17860"/>
                </a:lnTo>
                <a:lnTo>
                  <a:pt x="98227" y="17860"/>
                </a:lnTo>
                <a:lnTo>
                  <a:pt x="133945" y="8930"/>
                </a:lnTo>
                <a:lnTo>
                  <a:pt x="178594" y="8930"/>
                </a:lnTo>
                <a:lnTo>
                  <a:pt x="223242" y="8930"/>
                </a:lnTo>
                <a:lnTo>
                  <a:pt x="267891" y="8930"/>
                </a:lnTo>
                <a:lnTo>
                  <a:pt x="321469" y="0"/>
                </a:lnTo>
                <a:lnTo>
                  <a:pt x="366117" y="0"/>
                </a:lnTo>
                <a:lnTo>
                  <a:pt x="401836" y="0"/>
                </a:lnTo>
                <a:lnTo>
                  <a:pt x="446484" y="0"/>
                </a:lnTo>
                <a:lnTo>
                  <a:pt x="482203" y="0"/>
                </a:lnTo>
                <a:lnTo>
                  <a:pt x="508992" y="0"/>
                </a:lnTo>
                <a:lnTo>
                  <a:pt x="526852" y="0"/>
                </a:lnTo>
                <a:lnTo>
                  <a:pt x="526852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357438" y="2509242"/>
            <a:ext cx="482204" cy="8931"/>
          </a:xfrm>
          <a:custGeom>
            <a:avLst/>
            <a:gdLst/>
            <a:ahLst/>
            <a:cxnLst/>
            <a:rect l="0" t="0" r="0" b="0"/>
            <a:pathLst>
              <a:path w="482204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69664" y="0"/>
                </a:lnTo>
                <a:lnTo>
                  <a:pt x="196453" y="0"/>
                </a:lnTo>
                <a:lnTo>
                  <a:pt x="232171" y="0"/>
                </a:lnTo>
                <a:lnTo>
                  <a:pt x="267890" y="0"/>
                </a:lnTo>
                <a:lnTo>
                  <a:pt x="312539" y="8930"/>
                </a:lnTo>
                <a:lnTo>
                  <a:pt x="348257" y="0"/>
                </a:lnTo>
                <a:lnTo>
                  <a:pt x="383976" y="0"/>
                </a:lnTo>
                <a:lnTo>
                  <a:pt x="419695" y="0"/>
                </a:lnTo>
                <a:lnTo>
                  <a:pt x="446484" y="0"/>
                </a:lnTo>
                <a:lnTo>
                  <a:pt x="464343" y="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812602" y="3018234"/>
            <a:ext cx="357188" cy="383978"/>
          </a:xfrm>
          <a:custGeom>
            <a:avLst/>
            <a:gdLst/>
            <a:ahLst/>
            <a:cxnLst/>
            <a:rect l="0" t="0" r="0" b="0"/>
            <a:pathLst>
              <a:path w="357188" h="383978">
                <a:moveTo>
                  <a:pt x="0" y="107156"/>
                </a:move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8929" y="71437"/>
                </a:lnTo>
                <a:lnTo>
                  <a:pt x="17859" y="62508"/>
                </a:lnTo>
                <a:lnTo>
                  <a:pt x="35718" y="53578"/>
                </a:lnTo>
                <a:lnTo>
                  <a:pt x="53578" y="35719"/>
                </a:lnTo>
                <a:lnTo>
                  <a:pt x="71437" y="26789"/>
                </a:lnTo>
                <a:lnTo>
                  <a:pt x="98226" y="8930"/>
                </a:lnTo>
                <a:lnTo>
                  <a:pt x="125015" y="8930"/>
                </a:lnTo>
                <a:lnTo>
                  <a:pt x="142875" y="0"/>
                </a:lnTo>
                <a:lnTo>
                  <a:pt x="178593" y="0"/>
                </a:lnTo>
                <a:lnTo>
                  <a:pt x="196453" y="0"/>
                </a:lnTo>
                <a:lnTo>
                  <a:pt x="223242" y="0"/>
                </a:lnTo>
                <a:lnTo>
                  <a:pt x="241101" y="8930"/>
                </a:lnTo>
                <a:lnTo>
                  <a:pt x="258961" y="17859"/>
                </a:lnTo>
                <a:lnTo>
                  <a:pt x="267890" y="26789"/>
                </a:lnTo>
                <a:lnTo>
                  <a:pt x="276820" y="44648"/>
                </a:lnTo>
                <a:lnTo>
                  <a:pt x="285750" y="62508"/>
                </a:lnTo>
                <a:lnTo>
                  <a:pt x="285750" y="80367"/>
                </a:lnTo>
                <a:lnTo>
                  <a:pt x="276820" y="98227"/>
                </a:lnTo>
                <a:lnTo>
                  <a:pt x="276820" y="116086"/>
                </a:lnTo>
                <a:lnTo>
                  <a:pt x="258961" y="142875"/>
                </a:lnTo>
                <a:lnTo>
                  <a:pt x="241101" y="151805"/>
                </a:lnTo>
                <a:lnTo>
                  <a:pt x="223242" y="169664"/>
                </a:lnTo>
                <a:lnTo>
                  <a:pt x="205382" y="169664"/>
                </a:lnTo>
                <a:lnTo>
                  <a:pt x="196453" y="178594"/>
                </a:lnTo>
                <a:lnTo>
                  <a:pt x="178593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69664"/>
                </a:lnTo>
                <a:lnTo>
                  <a:pt x="178593" y="160734"/>
                </a:lnTo>
                <a:lnTo>
                  <a:pt x="187523" y="151805"/>
                </a:lnTo>
                <a:lnTo>
                  <a:pt x="205382" y="151805"/>
                </a:lnTo>
                <a:lnTo>
                  <a:pt x="223242" y="151805"/>
                </a:lnTo>
                <a:lnTo>
                  <a:pt x="241101" y="151805"/>
                </a:lnTo>
                <a:lnTo>
                  <a:pt x="267890" y="160734"/>
                </a:lnTo>
                <a:lnTo>
                  <a:pt x="285750" y="169664"/>
                </a:lnTo>
                <a:lnTo>
                  <a:pt x="303609" y="178594"/>
                </a:lnTo>
                <a:lnTo>
                  <a:pt x="321468" y="196453"/>
                </a:lnTo>
                <a:lnTo>
                  <a:pt x="330398" y="214312"/>
                </a:lnTo>
                <a:lnTo>
                  <a:pt x="348257" y="232172"/>
                </a:lnTo>
                <a:lnTo>
                  <a:pt x="348257" y="250031"/>
                </a:lnTo>
                <a:lnTo>
                  <a:pt x="357187" y="276820"/>
                </a:lnTo>
                <a:lnTo>
                  <a:pt x="357187" y="294680"/>
                </a:lnTo>
                <a:lnTo>
                  <a:pt x="357187" y="312539"/>
                </a:lnTo>
                <a:lnTo>
                  <a:pt x="348257" y="330398"/>
                </a:lnTo>
                <a:lnTo>
                  <a:pt x="339328" y="348258"/>
                </a:lnTo>
                <a:lnTo>
                  <a:pt x="330398" y="357187"/>
                </a:lnTo>
                <a:lnTo>
                  <a:pt x="312539" y="366117"/>
                </a:lnTo>
                <a:lnTo>
                  <a:pt x="294679" y="375047"/>
                </a:lnTo>
                <a:lnTo>
                  <a:pt x="276820" y="383977"/>
                </a:lnTo>
                <a:lnTo>
                  <a:pt x="258961" y="383977"/>
                </a:lnTo>
                <a:lnTo>
                  <a:pt x="232172" y="383977"/>
                </a:lnTo>
                <a:lnTo>
                  <a:pt x="205382" y="383977"/>
                </a:lnTo>
                <a:lnTo>
                  <a:pt x="178593" y="383977"/>
                </a:lnTo>
                <a:lnTo>
                  <a:pt x="151804" y="375047"/>
                </a:lnTo>
                <a:lnTo>
                  <a:pt x="133945" y="366117"/>
                </a:lnTo>
                <a:lnTo>
                  <a:pt x="116086" y="357187"/>
                </a:lnTo>
                <a:lnTo>
                  <a:pt x="89297" y="357187"/>
                </a:lnTo>
                <a:lnTo>
                  <a:pt x="71437" y="348258"/>
                </a:lnTo>
                <a:lnTo>
                  <a:pt x="62507" y="339328"/>
                </a:lnTo>
                <a:lnTo>
                  <a:pt x="53578" y="339328"/>
                </a:lnTo>
                <a:lnTo>
                  <a:pt x="44648" y="339328"/>
                </a:lnTo>
                <a:lnTo>
                  <a:pt x="44648" y="33932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223367" y="3170039"/>
            <a:ext cx="267892" cy="232173"/>
          </a:xfrm>
          <a:custGeom>
            <a:avLst/>
            <a:gdLst/>
            <a:ahLst/>
            <a:cxnLst/>
            <a:rect l="0" t="0" r="0" b="0"/>
            <a:pathLst>
              <a:path w="267892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35718"/>
                </a:lnTo>
                <a:lnTo>
                  <a:pt x="53578" y="44648"/>
                </a:lnTo>
                <a:lnTo>
                  <a:pt x="71438" y="62507"/>
                </a:lnTo>
                <a:lnTo>
                  <a:pt x="89297" y="80367"/>
                </a:lnTo>
                <a:lnTo>
                  <a:pt x="107156" y="98226"/>
                </a:lnTo>
                <a:lnTo>
                  <a:pt x="133946" y="116086"/>
                </a:lnTo>
                <a:lnTo>
                  <a:pt x="151805" y="133945"/>
                </a:lnTo>
                <a:lnTo>
                  <a:pt x="169664" y="151804"/>
                </a:lnTo>
                <a:lnTo>
                  <a:pt x="196453" y="160734"/>
                </a:lnTo>
                <a:lnTo>
                  <a:pt x="214313" y="178593"/>
                </a:lnTo>
                <a:lnTo>
                  <a:pt x="232172" y="196453"/>
                </a:lnTo>
                <a:lnTo>
                  <a:pt x="241102" y="205382"/>
                </a:lnTo>
                <a:lnTo>
                  <a:pt x="250031" y="214312"/>
                </a:lnTo>
                <a:lnTo>
                  <a:pt x="258961" y="223242"/>
                </a:lnTo>
                <a:lnTo>
                  <a:pt x="267891" y="232172"/>
                </a:lnTo>
                <a:lnTo>
                  <a:pt x="267891" y="232172"/>
                </a:lnTo>
                <a:lnTo>
                  <a:pt x="267891" y="232172"/>
                </a:lnTo>
                <a:lnTo>
                  <a:pt x="267891" y="232172"/>
                </a:lnTo>
                <a:lnTo>
                  <a:pt x="267891" y="23217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259086" y="3143250"/>
            <a:ext cx="196454" cy="232172"/>
          </a:xfrm>
          <a:custGeom>
            <a:avLst/>
            <a:gdLst/>
            <a:ahLst/>
            <a:cxnLst/>
            <a:rect l="0" t="0" r="0" b="0"/>
            <a:pathLst>
              <a:path w="196454" h="232172">
                <a:moveTo>
                  <a:pt x="196453" y="0"/>
                </a:moveTo>
                <a:lnTo>
                  <a:pt x="196453" y="0"/>
                </a:lnTo>
                <a:lnTo>
                  <a:pt x="196453" y="0"/>
                </a:lnTo>
                <a:lnTo>
                  <a:pt x="196453" y="8929"/>
                </a:lnTo>
                <a:lnTo>
                  <a:pt x="187523" y="8929"/>
                </a:lnTo>
                <a:lnTo>
                  <a:pt x="178594" y="17859"/>
                </a:lnTo>
                <a:lnTo>
                  <a:pt x="169664" y="35718"/>
                </a:lnTo>
                <a:lnTo>
                  <a:pt x="151805" y="53578"/>
                </a:lnTo>
                <a:lnTo>
                  <a:pt x="133945" y="71437"/>
                </a:lnTo>
                <a:lnTo>
                  <a:pt x="116086" y="98226"/>
                </a:lnTo>
                <a:lnTo>
                  <a:pt x="98227" y="116086"/>
                </a:lnTo>
                <a:lnTo>
                  <a:pt x="80367" y="142875"/>
                </a:lnTo>
                <a:lnTo>
                  <a:pt x="62508" y="160734"/>
                </a:lnTo>
                <a:lnTo>
                  <a:pt x="44648" y="178593"/>
                </a:lnTo>
                <a:lnTo>
                  <a:pt x="26789" y="187523"/>
                </a:lnTo>
                <a:lnTo>
                  <a:pt x="17859" y="205382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8930" y="223242"/>
                </a:lnTo>
                <a:lnTo>
                  <a:pt x="8930" y="232171"/>
                </a:lnTo>
                <a:lnTo>
                  <a:pt x="8930" y="23217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714500" y="3170039"/>
            <a:ext cx="44649" cy="232173"/>
          </a:xfrm>
          <a:custGeom>
            <a:avLst/>
            <a:gdLst/>
            <a:ahLst/>
            <a:cxnLst/>
            <a:rect l="0" t="0" r="0" b="0"/>
            <a:pathLst>
              <a:path w="44649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51804"/>
                </a:lnTo>
                <a:lnTo>
                  <a:pt x="17859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35719" y="214312"/>
                </a:lnTo>
                <a:lnTo>
                  <a:pt x="35719" y="22324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1607344" y="3259336"/>
            <a:ext cx="276821" cy="17860"/>
          </a:xfrm>
          <a:custGeom>
            <a:avLst/>
            <a:gdLst/>
            <a:ahLst/>
            <a:cxnLst/>
            <a:rect l="0" t="0" r="0" b="0"/>
            <a:pathLst>
              <a:path w="27682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0"/>
                </a:lnTo>
                <a:lnTo>
                  <a:pt x="241101" y="0"/>
                </a:lnTo>
                <a:lnTo>
                  <a:pt x="258961" y="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2107406" y="3027164"/>
            <a:ext cx="62509" cy="383977"/>
          </a:xfrm>
          <a:custGeom>
            <a:avLst/>
            <a:gdLst/>
            <a:ahLst/>
            <a:cxnLst/>
            <a:rect l="0" t="0" r="0" b="0"/>
            <a:pathLst>
              <a:path w="62509" h="383977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107156"/>
                </a:lnTo>
                <a:lnTo>
                  <a:pt x="17860" y="133945"/>
                </a:lnTo>
                <a:lnTo>
                  <a:pt x="17860" y="160734"/>
                </a:lnTo>
                <a:lnTo>
                  <a:pt x="26789" y="196453"/>
                </a:lnTo>
                <a:lnTo>
                  <a:pt x="26789" y="223242"/>
                </a:lnTo>
                <a:lnTo>
                  <a:pt x="35719" y="258961"/>
                </a:lnTo>
                <a:lnTo>
                  <a:pt x="44649" y="294679"/>
                </a:lnTo>
                <a:lnTo>
                  <a:pt x="44649" y="321468"/>
                </a:lnTo>
                <a:lnTo>
                  <a:pt x="53578" y="348257"/>
                </a:lnTo>
                <a:lnTo>
                  <a:pt x="62508" y="375047"/>
                </a:lnTo>
                <a:lnTo>
                  <a:pt x="62508" y="383976"/>
                </a:lnTo>
                <a:lnTo>
                  <a:pt x="62508" y="38397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937617" y="5116711"/>
            <a:ext cx="8931" cy="214313"/>
          </a:xfrm>
          <a:custGeom>
            <a:avLst/>
            <a:gdLst/>
            <a:ahLst/>
            <a:cxnLst/>
            <a:rect l="0" t="0" r="0" b="0"/>
            <a:pathLst>
              <a:path w="8931" h="214313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901899" y="5482828"/>
            <a:ext cx="187524" cy="196453"/>
          </a:xfrm>
          <a:custGeom>
            <a:avLst/>
            <a:gdLst/>
            <a:ahLst/>
            <a:cxnLst/>
            <a:rect l="0" t="0" r="0" b="0"/>
            <a:pathLst>
              <a:path w="187524" h="196453">
                <a:moveTo>
                  <a:pt x="35718" y="44649"/>
                </a:moveTo>
                <a:lnTo>
                  <a:pt x="35718" y="44649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17860"/>
                </a:lnTo>
                <a:lnTo>
                  <a:pt x="71437" y="8930"/>
                </a:lnTo>
                <a:lnTo>
                  <a:pt x="89296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17860"/>
                </a:lnTo>
                <a:lnTo>
                  <a:pt x="160734" y="26789"/>
                </a:lnTo>
                <a:lnTo>
                  <a:pt x="178593" y="44649"/>
                </a:lnTo>
                <a:lnTo>
                  <a:pt x="187523" y="62508"/>
                </a:lnTo>
                <a:lnTo>
                  <a:pt x="187523" y="71438"/>
                </a:lnTo>
                <a:lnTo>
                  <a:pt x="187523" y="98226"/>
                </a:lnTo>
                <a:lnTo>
                  <a:pt x="187523" y="116085"/>
                </a:lnTo>
                <a:lnTo>
                  <a:pt x="178593" y="142874"/>
                </a:lnTo>
                <a:lnTo>
                  <a:pt x="160734" y="151804"/>
                </a:lnTo>
                <a:lnTo>
                  <a:pt x="142875" y="169663"/>
                </a:lnTo>
                <a:lnTo>
                  <a:pt x="125015" y="178593"/>
                </a:lnTo>
                <a:lnTo>
                  <a:pt x="107156" y="187523"/>
                </a:lnTo>
                <a:lnTo>
                  <a:pt x="80367" y="187523"/>
                </a:lnTo>
                <a:lnTo>
                  <a:pt x="62507" y="178593"/>
                </a:lnTo>
                <a:lnTo>
                  <a:pt x="44648" y="178593"/>
                </a:lnTo>
                <a:lnTo>
                  <a:pt x="35718" y="169663"/>
                </a:lnTo>
                <a:lnTo>
                  <a:pt x="17859" y="151804"/>
                </a:lnTo>
                <a:lnTo>
                  <a:pt x="8929" y="142874"/>
                </a:lnTo>
                <a:lnTo>
                  <a:pt x="8929" y="133945"/>
                </a:lnTo>
                <a:lnTo>
                  <a:pt x="0" y="125015"/>
                </a:lnTo>
                <a:lnTo>
                  <a:pt x="8929" y="116085"/>
                </a:lnTo>
                <a:lnTo>
                  <a:pt x="17859" y="107156"/>
                </a:lnTo>
                <a:lnTo>
                  <a:pt x="26789" y="98226"/>
                </a:lnTo>
                <a:lnTo>
                  <a:pt x="44648" y="98226"/>
                </a:lnTo>
                <a:lnTo>
                  <a:pt x="62507" y="107156"/>
                </a:lnTo>
                <a:lnTo>
                  <a:pt x="89296" y="116085"/>
                </a:lnTo>
                <a:lnTo>
                  <a:pt x="107156" y="125015"/>
                </a:lnTo>
                <a:lnTo>
                  <a:pt x="125015" y="142874"/>
                </a:lnTo>
                <a:lnTo>
                  <a:pt x="142875" y="160734"/>
                </a:lnTo>
                <a:lnTo>
                  <a:pt x="160734" y="169663"/>
                </a:lnTo>
                <a:lnTo>
                  <a:pt x="178593" y="187523"/>
                </a:lnTo>
                <a:lnTo>
                  <a:pt x="187523" y="196452"/>
                </a:lnTo>
                <a:lnTo>
                  <a:pt x="187523" y="196452"/>
                </a:lnTo>
                <a:lnTo>
                  <a:pt x="187523" y="19645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1009055" y="5840015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25015" y="1785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25015" y="62508"/>
                </a:lnTo>
                <a:lnTo>
                  <a:pt x="116086" y="71437"/>
                </a:lnTo>
                <a:lnTo>
                  <a:pt x="107156" y="71437"/>
                </a:lnTo>
                <a:lnTo>
                  <a:pt x="98226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16086" y="89297"/>
                </a:lnTo>
                <a:lnTo>
                  <a:pt x="133945" y="98226"/>
                </a:lnTo>
                <a:lnTo>
                  <a:pt x="151804" y="107156"/>
                </a:lnTo>
                <a:lnTo>
                  <a:pt x="160734" y="116086"/>
                </a:lnTo>
                <a:lnTo>
                  <a:pt x="169664" y="125015"/>
                </a:lnTo>
                <a:lnTo>
                  <a:pt x="178594" y="142875"/>
                </a:lnTo>
                <a:lnTo>
                  <a:pt x="178594" y="151805"/>
                </a:lnTo>
                <a:lnTo>
                  <a:pt x="178594" y="160734"/>
                </a:lnTo>
                <a:lnTo>
                  <a:pt x="169664" y="169664"/>
                </a:lnTo>
                <a:lnTo>
                  <a:pt x="160734" y="187523"/>
                </a:lnTo>
                <a:lnTo>
                  <a:pt x="151804" y="187523"/>
                </a:lnTo>
                <a:lnTo>
                  <a:pt x="133945" y="187523"/>
                </a:lnTo>
                <a:lnTo>
                  <a:pt x="107156" y="196453"/>
                </a:lnTo>
                <a:lnTo>
                  <a:pt x="98226" y="187523"/>
                </a:lnTo>
                <a:lnTo>
                  <a:pt x="80367" y="187523"/>
                </a:lnTo>
                <a:lnTo>
                  <a:pt x="53578" y="187523"/>
                </a:lnTo>
                <a:lnTo>
                  <a:pt x="44648" y="178594"/>
                </a:lnTo>
                <a:lnTo>
                  <a:pt x="26789" y="169664"/>
                </a:lnTo>
                <a:lnTo>
                  <a:pt x="17859" y="160734"/>
                </a:lnTo>
                <a:lnTo>
                  <a:pt x="17859" y="151805"/>
                </a:lnTo>
                <a:lnTo>
                  <a:pt x="8929" y="151805"/>
                </a:lnTo>
                <a:lnTo>
                  <a:pt x="8929" y="142875"/>
                </a:lnTo>
                <a:lnTo>
                  <a:pt x="8929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1053703" y="6241851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98226"/>
                </a:lnTo>
                <a:lnTo>
                  <a:pt x="44649" y="107156"/>
                </a:lnTo>
                <a:lnTo>
                  <a:pt x="62508" y="12501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6" y="125015"/>
                </a:lnTo>
                <a:lnTo>
                  <a:pt x="107156" y="12501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116211" y="6215062"/>
            <a:ext cx="107157" cy="303610"/>
          </a:xfrm>
          <a:custGeom>
            <a:avLst/>
            <a:gdLst/>
            <a:ahLst/>
            <a:cxnLst/>
            <a:rect l="0" t="0" r="0" b="0"/>
            <a:pathLst>
              <a:path w="107157" h="303610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26789"/>
                </a:lnTo>
                <a:lnTo>
                  <a:pt x="98227" y="53578"/>
                </a:lnTo>
                <a:lnTo>
                  <a:pt x="98227" y="80367"/>
                </a:lnTo>
                <a:lnTo>
                  <a:pt x="89297" y="116086"/>
                </a:lnTo>
                <a:lnTo>
                  <a:pt x="71438" y="160734"/>
                </a:lnTo>
                <a:lnTo>
                  <a:pt x="62508" y="196453"/>
                </a:lnTo>
                <a:lnTo>
                  <a:pt x="35719" y="250031"/>
                </a:lnTo>
                <a:lnTo>
                  <a:pt x="17859" y="276820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446609" y="5098852"/>
            <a:ext cx="116087" cy="205383"/>
          </a:xfrm>
          <a:custGeom>
            <a:avLst/>
            <a:gdLst/>
            <a:ahLst/>
            <a:cxnLst/>
            <a:rect l="0" t="0" r="0" b="0"/>
            <a:pathLst>
              <a:path w="116087" h="205383">
                <a:moveTo>
                  <a:pt x="8930" y="26789"/>
                </a:move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7" y="35718"/>
                </a:lnTo>
                <a:lnTo>
                  <a:pt x="98227" y="44648"/>
                </a:lnTo>
                <a:lnTo>
                  <a:pt x="98227" y="53578"/>
                </a:lnTo>
                <a:lnTo>
                  <a:pt x="89297" y="71437"/>
                </a:lnTo>
                <a:lnTo>
                  <a:pt x="80368" y="80367"/>
                </a:lnTo>
                <a:lnTo>
                  <a:pt x="62508" y="80367"/>
                </a:lnTo>
                <a:lnTo>
                  <a:pt x="53579" y="89296"/>
                </a:lnTo>
                <a:lnTo>
                  <a:pt x="44649" y="89296"/>
                </a:lnTo>
                <a:lnTo>
                  <a:pt x="44649" y="89296"/>
                </a:lnTo>
                <a:lnTo>
                  <a:pt x="44649" y="89296"/>
                </a:lnTo>
                <a:lnTo>
                  <a:pt x="44649" y="89296"/>
                </a:lnTo>
                <a:lnTo>
                  <a:pt x="44649" y="89296"/>
                </a:lnTo>
                <a:lnTo>
                  <a:pt x="53579" y="89296"/>
                </a:lnTo>
                <a:lnTo>
                  <a:pt x="62508" y="89296"/>
                </a:lnTo>
                <a:lnTo>
                  <a:pt x="80368" y="89296"/>
                </a:lnTo>
                <a:lnTo>
                  <a:pt x="89297" y="98226"/>
                </a:lnTo>
                <a:lnTo>
                  <a:pt x="98227" y="107156"/>
                </a:lnTo>
                <a:lnTo>
                  <a:pt x="107157" y="116086"/>
                </a:lnTo>
                <a:lnTo>
                  <a:pt x="107157" y="133945"/>
                </a:lnTo>
                <a:lnTo>
                  <a:pt x="116086" y="142875"/>
                </a:lnTo>
                <a:lnTo>
                  <a:pt x="116086" y="160734"/>
                </a:lnTo>
                <a:lnTo>
                  <a:pt x="116086" y="169664"/>
                </a:lnTo>
                <a:lnTo>
                  <a:pt x="107157" y="187523"/>
                </a:lnTo>
                <a:lnTo>
                  <a:pt x="107157" y="196453"/>
                </a:lnTo>
                <a:lnTo>
                  <a:pt x="98227" y="196453"/>
                </a:lnTo>
                <a:lnTo>
                  <a:pt x="89297" y="205382"/>
                </a:lnTo>
                <a:lnTo>
                  <a:pt x="80368" y="205382"/>
                </a:lnTo>
                <a:lnTo>
                  <a:pt x="62508" y="205382"/>
                </a:lnTo>
                <a:lnTo>
                  <a:pt x="53579" y="205382"/>
                </a:lnTo>
                <a:lnTo>
                  <a:pt x="44649" y="196453"/>
                </a:lnTo>
                <a:lnTo>
                  <a:pt x="35719" y="196453"/>
                </a:lnTo>
                <a:lnTo>
                  <a:pt x="17860" y="187523"/>
                </a:lnTo>
                <a:lnTo>
                  <a:pt x="8930" y="178593"/>
                </a:lnTo>
                <a:lnTo>
                  <a:pt x="8930" y="17859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1660922" y="5009555"/>
            <a:ext cx="71438" cy="357188"/>
          </a:xfrm>
          <a:custGeom>
            <a:avLst/>
            <a:gdLst/>
            <a:ahLst/>
            <a:cxnLst/>
            <a:rect l="0" t="0" r="0" b="0"/>
            <a:pathLst>
              <a:path w="71438" h="357188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26789"/>
                </a:lnTo>
                <a:lnTo>
                  <a:pt x="44648" y="44648"/>
                </a:lnTo>
                <a:lnTo>
                  <a:pt x="35719" y="71437"/>
                </a:lnTo>
                <a:lnTo>
                  <a:pt x="17859" y="98226"/>
                </a:lnTo>
                <a:lnTo>
                  <a:pt x="8930" y="125015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76820"/>
                </a:lnTo>
                <a:lnTo>
                  <a:pt x="8930" y="294679"/>
                </a:lnTo>
                <a:lnTo>
                  <a:pt x="17859" y="321468"/>
                </a:lnTo>
                <a:lnTo>
                  <a:pt x="26789" y="339328"/>
                </a:lnTo>
                <a:lnTo>
                  <a:pt x="53578" y="357187"/>
                </a:lnTo>
                <a:lnTo>
                  <a:pt x="53578" y="357187"/>
                </a:lnTo>
                <a:lnTo>
                  <a:pt x="53578" y="35718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1777008" y="5170289"/>
            <a:ext cx="8931" cy="125017"/>
          </a:xfrm>
          <a:custGeom>
            <a:avLst/>
            <a:gdLst/>
            <a:ahLst/>
            <a:cxnLst/>
            <a:rect l="0" t="0" r="0" b="0"/>
            <a:pathLst>
              <a:path w="8931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1803797" y="5027414"/>
            <a:ext cx="142876" cy="357189"/>
          </a:xfrm>
          <a:custGeom>
            <a:avLst/>
            <a:gdLst/>
            <a:ahLst/>
            <a:cxnLst/>
            <a:rect l="0" t="0" r="0" b="0"/>
            <a:pathLst>
              <a:path w="142876" h="35718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26789"/>
                </a:lnTo>
                <a:lnTo>
                  <a:pt x="71437" y="44649"/>
                </a:lnTo>
                <a:lnTo>
                  <a:pt x="89297" y="62508"/>
                </a:lnTo>
                <a:lnTo>
                  <a:pt x="107156" y="89297"/>
                </a:lnTo>
                <a:lnTo>
                  <a:pt x="125016" y="116086"/>
                </a:lnTo>
                <a:lnTo>
                  <a:pt x="133945" y="142875"/>
                </a:lnTo>
                <a:lnTo>
                  <a:pt x="142875" y="169664"/>
                </a:lnTo>
                <a:lnTo>
                  <a:pt x="142875" y="196453"/>
                </a:lnTo>
                <a:lnTo>
                  <a:pt x="142875" y="232172"/>
                </a:lnTo>
                <a:lnTo>
                  <a:pt x="142875" y="258961"/>
                </a:lnTo>
                <a:lnTo>
                  <a:pt x="142875" y="276820"/>
                </a:lnTo>
                <a:lnTo>
                  <a:pt x="133945" y="303609"/>
                </a:lnTo>
                <a:lnTo>
                  <a:pt x="125016" y="321469"/>
                </a:lnTo>
                <a:lnTo>
                  <a:pt x="116086" y="330399"/>
                </a:lnTo>
                <a:lnTo>
                  <a:pt x="107156" y="339328"/>
                </a:lnTo>
                <a:lnTo>
                  <a:pt x="98226" y="348258"/>
                </a:lnTo>
                <a:lnTo>
                  <a:pt x="89297" y="357188"/>
                </a:lnTo>
                <a:lnTo>
                  <a:pt x="80367" y="357188"/>
                </a:lnTo>
                <a:lnTo>
                  <a:pt x="71437" y="357188"/>
                </a:lnTo>
                <a:lnTo>
                  <a:pt x="71437" y="357188"/>
                </a:lnTo>
                <a:lnTo>
                  <a:pt x="71437" y="357188"/>
                </a:lnTo>
                <a:lnTo>
                  <a:pt x="71437" y="357188"/>
                </a:lnTo>
                <a:lnTo>
                  <a:pt x="71437" y="348258"/>
                </a:lnTo>
                <a:lnTo>
                  <a:pt x="71437" y="34825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2071688" y="5143500"/>
            <a:ext cx="8930" cy="160735"/>
          </a:xfrm>
          <a:custGeom>
            <a:avLst/>
            <a:gdLst/>
            <a:ahLst/>
            <a:cxnLst/>
            <a:rect l="0" t="0" r="0" b="0"/>
            <a:pathLst>
              <a:path w="8930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0734"/>
                </a:lnTo>
                <a:lnTo>
                  <a:pt x="8929" y="16073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2009180" y="5197078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8930"/>
                </a:lnTo>
                <a:lnTo>
                  <a:pt x="89297" y="1786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2277070" y="5072063"/>
            <a:ext cx="17861" cy="267891"/>
          </a:xfrm>
          <a:custGeom>
            <a:avLst/>
            <a:gdLst/>
            <a:ahLst/>
            <a:cxnLst/>
            <a:rect l="0" t="0" r="0" b="0"/>
            <a:pathLst>
              <a:path w="17861" h="2678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62507"/>
                </a:lnTo>
                <a:lnTo>
                  <a:pt x="8930" y="89296"/>
                </a:lnTo>
                <a:lnTo>
                  <a:pt x="8930" y="125015"/>
                </a:lnTo>
                <a:lnTo>
                  <a:pt x="8930" y="160734"/>
                </a:lnTo>
                <a:lnTo>
                  <a:pt x="8930" y="196453"/>
                </a:lnTo>
                <a:lnTo>
                  <a:pt x="17860" y="232171"/>
                </a:lnTo>
                <a:lnTo>
                  <a:pt x="17860" y="250031"/>
                </a:lnTo>
                <a:lnTo>
                  <a:pt x="17860" y="267890"/>
                </a:lnTo>
                <a:lnTo>
                  <a:pt x="17860" y="26789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1455539" y="5509617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26789" y="35719"/>
                </a:move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51805" y="44649"/>
                </a:lnTo>
                <a:lnTo>
                  <a:pt x="151805" y="53578"/>
                </a:lnTo>
                <a:lnTo>
                  <a:pt x="142875" y="71437"/>
                </a:lnTo>
                <a:lnTo>
                  <a:pt x="133945" y="80367"/>
                </a:lnTo>
                <a:lnTo>
                  <a:pt x="125016" y="98226"/>
                </a:lnTo>
                <a:lnTo>
                  <a:pt x="116086" y="107156"/>
                </a:lnTo>
                <a:lnTo>
                  <a:pt x="98227" y="116085"/>
                </a:lnTo>
                <a:lnTo>
                  <a:pt x="98227" y="116085"/>
                </a:lnTo>
                <a:lnTo>
                  <a:pt x="89297" y="116085"/>
                </a:lnTo>
                <a:lnTo>
                  <a:pt x="89297" y="116085"/>
                </a:lnTo>
                <a:lnTo>
                  <a:pt x="89297" y="116085"/>
                </a:lnTo>
                <a:lnTo>
                  <a:pt x="98227" y="116085"/>
                </a:lnTo>
                <a:lnTo>
                  <a:pt x="107156" y="116085"/>
                </a:lnTo>
                <a:lnTo>
                  <a:pt x="125016" y="116085"/>
                </a:lnTo>
                <a:lnTo>
                  <a:pt x="133945" y="116085"/>
                </a:lnTo>
                <a:lnTo>
                  <a:pt x="142875" y="125015"/>
                </a:lnTo>
                <a:lnTo>
                  <a:pt x="151805" y="133945"/>
                </a:lnTo>
                <a:lnTo>
                  <a:pt x="160734" y="142874"/>
                </a:lnTo>
                <a:lnTo>
                  <a:pt x="169664" y="151804"/>
                </a:lnTo>
                <a:lnTo>
                  <a:pt x="169664" y="169663"/>
                </a:lnTo>
                <a:lnTo>
                  <a:pt x="169664" y="178593"/>
                </a:lnTo>
                <a:lnTo>
                  <a:pt x="160734" y="196453"/>
                </a:lnTo>
                <a:lnTo>
                  <a:pt x="151805" y="205382"/>
                </a:lnTo>
                <a:lnTo>
                  <a:pt x="133945" y="214312"/>
                </a:lnTo>
                <a:lnTo>
                  <a:pt x="116086" y="214312"/>
                </a:lnTo>
                <a:lnTo>
                  <a:pt x="98227" y="223242"/>
                </a:lnTo>
                <a:lnTo>
                  <a:pt x="71438" y="223242"/>
                </a:lnTo>
                <a:lnTo>
                  <a:pt x="53578" y="223242"/>
                </a:lnTo>
                <a:lnTo>
                  <a:pt x="35719" y="214312"/>
                </a:lnTo>
                <a:lnTo>
                  <a:pt x="26789" y="214312"/>
                </a:lnTo>
                <a:lnTo>
                  <a:pt x="8930" y="205382"/>
                </a:lnTo>
                <a:lnTo>
                  <a:pt x="8930" y="20538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687711" y="5420320"/>
            <a:ext cx="53579" cy="383977"/>
          </a:xfrm>
          <a:custGeom>
            <a:avLst/>
            <a:gdLst/>
            <a:ahLst/>
            <a:cxnLst/>
            <a:rect l="0" t="0" r="0" b="0"/>
            <a:pathLst>
              <a:path w="53579" h="383977">
                <a:moveTo>
                  <a:pt x="53578" y="893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44648" y="44649"/>
                </a:lnTo>
                <a:lnTo>
                  <a:pt x="35719" y="71438"/>
                </a:lnTo>
                <a:lnTo>
                  <a:pt x="26789" y="98227"/>
                </a:lnTo>
                <a:lnTo>
                  <a:pt x="17859" y="133946"/>
                </a:lnTo>
                <a:lnTo>
                  <a:pt x="8930" y="169664"/>
                </a:lnTo>
                <a:lnTo>
                  <a:pt x="0" y="205382"/>
                </a:lnTo>
                <a:lnTo>
                  <a:pt x="0" y="241101"/>
                </a:lnTo>
                <a:lnTo>
                  <a:pt x="0" y="267890"/>
                </a:lnTo>
                <a:lnTo>
                  <a:pt x="0" y="294679"/>
                </a:lnTo>
                <a:lnTo>
                  <a:pt x="8930" y="321468"/>
                </a:lnTo>
                <a:lnTo>
                  <a:pt x="17859" y="348257"/>
                </a:lnTo>
                <a:lnTo>
                  <a:pt x="26789" y="366117"/>
                </a:lnTo>
                <a:lnTo>
                  <a:pt x="35719" y="375046"/>
                </a:lnTo>
                <a:lnTo>
                  <a:pt x="35719" y="383976"/>
                </a:lnTo>
                <a:lnTo>
                  <a:pt x="35719" y="38397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1768078" y="5545336"/>
            <a:ext cx="125017" cy="160735"/>
          </a:xfrm>
          <a:custGeom>
            <a:avLst/>
            <a:gdLst/>
            <a:ahLst/>
            <a:cxnLst/>
            <a:rect l="0" t="0" r="0" b="0"/>
            <a:pathLst>
              <a:path w="125017" h="160735">
                <a:moveTo>
                  <a:pt x="8930" y="17859"/>
                </a:move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17859"/>
                </a:lnTo>
                <a:lnTo>
                  <a:pt x="116086" y="35718"/>
                </a:lnTo>
                <a:lnTo>
                  <a:pt x="125016" y="44648"/>
                </a:lnTo>
                <a:lnTo>
                  <a:pt x="125016" y="62507"/>
                </a:lnTo>
                <a:lnTo>
                  <a:pt x="116086" y="80366"/>
                </a:lnTo>
                <a:lnTo>
                  <a:pt x="116086" y="98226"/>
                </a:lnTo>
                <a:lnTo>
                  <a:pt x="98227" y="107155"/>
                </a:lnTo>
                <a:lnTo>
                  <a:pt x="80367" y="125015"/>
                </a:lnTo>
                <a:lnTo>
                  <a:pt x="62508" y="133944"/>
                </a:lnTo>
                <a:lnTo>
                  <a:pt x="44649" y="133944"/>
                </a:lnTo>
                <a:lnTo>
                  <a:pt x="26789" y="133944"/>
                </a:lnTo>
                <a:lnTo>
                  <a:pt x="17860" y="133944"/>
                </a:lnTo>
                <a:lnTo>
                  <a:pt x="8930" y="133944"/>
                </a:lnTo>
                <a:lnTo>
                  <a:pt x="0" y="125015"/>
                </a:lnTo>
                <a:lnTo>
                  <a:pt x="0" y="116085"/>
                </a:lnTo>
                <a:lnTo>
                  <a:pt x="8930" y="116085"/>
                </a:lnTo>
                <a:lnTo>
                  <a:pt x="8930" y="107155"/>
                </a:lnTo>
                <a:lnTo>
                  <a:pt x="17860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62508" y="107155"/>
                </a:lnTo>
                <a:lnTo>
                  <a:pt x="71438" y="116085"/>
                </a:lnTo>
                <a:lnTo>
                  <a:pt x="89297" y="125015"/>
                </a:lnTo>
                <a:lnTo>
                  <a:pt x="98227" y="133944"/>
                </a:lnTo>
                <a:lnTo>
                  <a:pt x="107156" y="142874"/>
                </a:lnTo>
                <a:lnTo>
                  <a:pt x="116086" y="160734"/>
                </a:lnTo>
                <a:lnTo>
                  <a:pt x="125016" y="160734"/>
                </a:lnTo>
                <a:lnTo>
                  <a:pt x="125016" y="160734"/>
                </a:lnTo>
                <a:lnTo>
                  <a:pt x="125016" y="16073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1902023" y="5393531"/>
            <a:ext cx="151806" cy="401836"/>
          </a:xfrm>
          <a:custGeom>
            <a:avLst/>
            <a:gdLst/>
            <a:ahLst/>
            <a:cxnLst/>
            <a:rect l="0" t="0" r="0" b="0"/>
            <a:pathLst>
              <a:path w="151806" h="401836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17860"/>
                </a:lnTo>
                <a:lnTo>
                  <a:pt x="53579" y="35719"/>
                </a:lnTo>
                <a:lnTo>
                  <a:pt x="71438" y="62508"/>
                </a:lnTo>
                <a:lnTo>
                  <a:pt x="98227" y="89297"/>
                </a:lnTo>
                <a:lnTo>
                  <a:pt x="116086" y="116086"/>
                </a:lnTo>
                <a:lnTo>
                  <a:pt x="133946" y="151805"/>
                </a:lnTo>
                <a:lnTo>
                  <a:pt x="142875" y="178594"/>
                </a:lnTo>
                <a:lnTo>
                  <a:pt x="151805" y="214312"/>
                </a:lnTo>
                <a:lnTo>
                  <a:pt x="151805" y="250031"/>
                </a:lnTo>
                <a:lnTo>
                  <a:pt x="151805" y="285749"/>
                </a:lnTo>
                <a:lnTo>
                  <a:pt x="142875" y="312539"/>
                </a:lnTo>
                <a:lnTo>
                  <a:pt x="133946" y="339328"/>
                </a:lnTo>
                <a:lnTo>
                  <a:pt x="125016" y="357187"/>
                </a:lnTo>
                <a:lnTo>
                  <a:pt x="116086" y="375046"/>
                </a:lnTo>
                <a:lnTo>
                  <a:pt x="98227" y="383976"/>
                </a:lnTo>
                <a:lnTo>
                  <a:pt x="98227" y="392906"/>
                </a:lnTo>
                <a:lnTo>
                  <a:pt x="89297" y="401835"/>
                </a:lnTo>
                <a:lnTo>
                  <a:pt x="89297" y="40183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Freeform 50"/>
          <p:cNvSpPr/>
          <p:nvPr/>
        </p:nvSpPr>
        <p:spPr bwMode="auto">
          <a:xfrm>
            <a:off x="2143125" y="5545336"/>
            <a:ext cx="17860" cy="151805"/>
          </a:xfrm>
          <a:custGeom>
            <a:avLst/>
            <a:gdLst/>
            <a:ahLst/>
            <a:cxnLst/>
            <a:rect l="0" t="0" r="0" b="0"/>
            <a:pathLst>
              <a:path w="17860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89296"/>
                </a:lnTo>
                <a:lnTo>
                  <a:pt x="17859" y="107155"/>
                </a:lnTo>
                <a:lnTo>
                  <a:pt x="8930" y="125015"/>
                </a:lnTo>
                <a:lnTo>
                  <a:pt x="8930" y="142874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2098477" y="5607843"/>
            <a:ext cx="125016" cy="26790"/>
          </a:xfrm>
          <a:custGeom>
            <a:avLst/>
            <a:gdLst/>
            <a:ahLst/>
            <a:cxnLst/>
            <a:rect l="0" t="0" r="0" b="0"/>
            <a:pathLst>
              <a:path w="125016" h="26790">
                <a:moveTo>
                  <a:pt x="0" y="893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8930"/>
                </a:lnTo>
                <a:lnTo>
                  <a:pt x="80367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26789"/>
                </a:lnTo>
                <a:lnTo>
                  <a:pt x="125015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2321719" y="5464969"/>
            <a:ext cx="35720" cy="258961"/>
          </a:xfrm>
          <a:custGeom>
            <a:avLst/>
            <a:gdLst/>
            <a:ahLst/>
            <a:cxnLst/>
            <a:rect l="0" t="0" r="0" b="0"/>
            <a:pathLst>
              <a:path w="35720" h="2589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42874"/>
                </a:lnTo>
                <a:lnTo>
                  <a:pt x="26789" y="178593"/>
                </a:lnTo>
                <a:lnTo>
                  <a:pt x="26789" y="214311"/>
                </a:lnTo>
                <a:lnTo>
                  <a:pt x="26789" y="241101"/>
                </a:lnTo>
                <a:lnTo>
                  <a:pt x="35719" y="258960"/>
                </a:lnTo>
                <a:lnTo>
                  <a:pt x="35719" y="25896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1509117" y="5893593"/>
            <a:ext cx="133947" cy="205384"/>
          </a:xfrm>
          <a:custGeom>
            <a:avLst/>
            <a:gdLst/>
            <a:ahLst/>
            <a:cxnLst/>
            <a:rect l="0" t="0" r="0" b="0"/>
            <a:pathLst>
              <a:path w="133947" h="205384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07156" y="53578"/>
                </a:lnTo>
                <a:lnTo>
                  <a:pt x="107156" y="71437"/>
                </a:lnTo>
                <a:lnTo>
                  <a:pt x="98227" y="80367"/>
                </a:lnTo>
                <a:lnTo>
                  <a:pt x="89297" y="89297"/>
                </a:lnTo>
                <a:lnTo>
                  <a:pt x="80367" y="8929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107156" y="98227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33946" y="142875"/>
                </a:lnTo>
                <a:lnTo>
                  <a:pt x="133946" y="151805"/>
                </a:lnTo>
                <a:lnTo>
                  <a:pt x="125016" y="160734"/>
                </a:lnTo>
                <a:lnTo>
                  <a:pt x="116086" y="178594"/>
                </a:lnTo>
                <a:lnTo>
                  <a:pt x="107156" y="187523"/>
                </a:lnTo>
                <a:lnTo>
                  <a:pt x="98227" y="196453"/>
                </a:lnTo>
                <a:lnTo>
                  <a:pt x="80367" y="196453"/>
                </a:lnTo>
                <a:lnTo>
                  <a:pt x="62508" y="196453"/>
                </a:lnTo>
                <a:lnTo>
                  <a:pt x="53578" y="205383"/>
                </a:lnTo>
                <a:lnTo>
                  <a:pt x="35719" y="196453"/>
                </a:lnTo>
                <a:lnTo>
                  <a:pt x="26789" y="196453"/>
                </a:lnTo>
                <a:lnTo>
                  <a:pt x="17860" y="187523"/>
                </a:lnTo>
                <a:lnTo>
                  <a:pt x="8930" y="187523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705570" y="5804296"/>
            <a:ext cx="71439" cy="375048"/>
          </a:xfrm>
          <a:custGeom>
            <a:avLst/>
            <a:gdLst/>
            <a:ahLst/>
            <a:cxnLst/>
            <a:rect l="0" t="0" r="0" b="0"/>
            <a:pathLst>
              <a:path w="71439" h="375048">
                <a:moveTo>
                  <a:pt x="71438" y="893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53578"/>
                </a:lnTo>
                <a:lnTo>
                  <a:pt x="35719" y="80367"/>
                </a:lnTo>
                <a:lnTo>
                  <a:pt x="26789" y="107156"/>
                </a:lnTo>
                <a:lnTo>
                  <a:pt x="17860" y="142875"/>
                </a:lnTo>
                <a:lnTo>
                  <a:pt x="8930" y="178594"/>
                </a:lnTo>
                <a:lnTo>
                  <a:pt x="0" y="214313"/>
                </a:lnTo>
                <a:lnTo>
                  <a:pt x="0" y="250031"/>
                </a:lnTo>
                <a:lnTo>
                  <a:pt x="0" y="276820"/>
                </a:lnTo>
                <a:lnTo>
                  <a:pt x="8930" y="312539"/>
                </a:lnTo>
                <a:lnTo>
                  <a:pt x="17860" y="339328"/>
                </a:lnTo>
                <a:lnTo>
                  <a:pt x="17860" y="357188"/>
                </a:lnTo>
                <a:lnTo>
                  <a:pt x="26789" y="375047"/>
                </a:lnTo>
                <a:lnTo>
                  <a:pt x="35719" y="375047"/>
                </a:lnTo>
                <a:lnTo>
                  <a:pt x="35719" y="37504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1768078" y="5956101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8930" y="17859"/>
                </a:move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6" y="44648"/>
                </a:lnTo>
                <a:lnTo>
                  <a:pt x="133945" y="5357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0367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80367" y="98226"/>
                </a:lnTo>
                <a:lnTo>
                  <a:pt x="89297" y="98226"/>
                </a:lnTo>
                <a:lnTo>
                  <a:pt x="98227" y="9822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25016" y="151804"/>
                </a:lnTo>
                <a:lnTo>
                  <a:pt x="125016" y="160734"/>
                </a:lnTo>
                <a:lnTo>
                  <a:pt x="116086" y="169664"/>
                </a:lnTo>
                <a:lnTo>
                  <a:pt x="107156" y="169664"/>
                </a:lnTo>
                <a:lnTo>
                  <a:pt x="98227" y="178594"/>
                </a:lnTo>
                <a:lnTo>
                  <a:pt x="80367" y="178594"/>
                </a:lnTo>
                <a:lnTo>
                  <a:pt x="62508" y="178594"/>
                </a:lnTo>
                <a:lnTo>
                  <a:pt x="44649" y="169664"/>
                </a:lnTo>
                <a:lnTo>
                  <a:pt x="35719" y="160734"/>
                </a:lnTo>
                <a:lnTo>
                  <a:pt x="17860" y="160734"/>
                </a:lnTo>
                <a:lnTo>
                  <a:pt x="893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1919883" y="5831085"/>
            <a:ext cx="142876" cy="375048"/>
          </a:xfrm>
          <a:custGeom>
            <a:avLst/>
            <a:gdLst/>
            <a:ahLst/>
            <a:cxnLst/>
            <a:rect l="0" t="0" r="0" b="0"/>
            <a:pathLst>
              <a:path w="142876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8" y="17860"/>
                </a:lnTo>
                <a:lnTo>
                  <a:pt x="62508" y="35719"/>
                </a:lnTo>
                <a:lnTo>
                  <a:pt x="80367" y="53578"/>
                </a:lnTo>
                <a:lnTo>
                  <a:pt x="98226" y="89297"/>
                </a:lnTo>
                <a:lnTo>
                  <a:pt x="116086" y="116086"/>
                </a:lnTo>
                <a:lnTo>
                  <a:pt x="133945" y="151805"/>
                </a:lnTo>
                <a:lnTo>
                  <a:pt x="142875" y="178594"/>
                </a:lnTo>
                <a:lnTo>
                  <a:pt x="142875" y="214313"/>
                </a:lnTo>
                <a:lnTo>
                  <a:pt x="142875" y="250031"/>
                </a:lnTo>
                <a:lnTo>
                  <a:pt x="133945" y="276820"/>
                </a:lnTo>
                <a:lnTo>
                  <a:pt x="125015" y="303610"/>
                </a:lnTo>
                <a:lnTo>
                  <a:pt x="116086" y="330399"/>
                </a:lnTo>
                <a:lnTo>
                  <a:pt x="107156" y="348258"/>
                </a:lnTo>
                <a:lnTo>
                  <a:pt x="89297" y="357188"/>
                </a:lnTo>
                <a:lnTo>
                  <a:pt x="71437" y="375047"/>
                </a:lnTo>
                <a:lnTo>
                  <a:pt x="71437" y="375047"/>
                </a:lnTo>
                <a:lnTo>
                  <a:pt x="71437" y="37504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2178844" y="5938241"/>
            <a:ext cx="8930" cy="169665"/>
          </a:xfrm>
          <a:custGeom>
            <a:avLst/>
            <a:gdLst/>
            <a:ahLst/>
            <a:cxnLst/>
            <a:rect l="0" t="0" r="0" b="0"/>
            <a:pathLst>
              <a:path w="8930" h="169665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Freeform 58"/>
          <p:cNvSpPr/>
          <p:nvPr/>
        </p:nvSpPr>
        <p:spPr bwMode="auto">
          <a:xfrm>
            <a:off x="2134195" y="6027538"/>
            <a:ext cx="98228" cy="17861"/>
          </a:xfrm>
          <a:custGeom>
            <a:avLst/>
            <a:gdLst/>
            <a:ahLst/>
            <a:cxnLst/>
            <a:rect l="0" t="0" r="0" b="0"/>
            <a:pathLst>
              <a:path w="98228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8" y="17860"/>
                </a:lnTo>
                <a:lnTo>
                  <a:pt x="89297" y="17860"/>
                </a:lnTo>
                <a:lnTo>
                  <a:pt x="98227" y="17860"/>
                </a:lnTo>
                <a:lnTo>
                  <a:pt x="98227" y="1786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2357438" y="5884663"/>
            <a:ext cx="35719" cy="258962"/>
          </a:xfrm>
          <a:custGeom>
            <a:avLst/>
            <a:gdLst/>
            <a:ahLst/>
            <a:cxnLst/>
            <a:rect l="0" t="0" r="0" b="0"/>
            <a:pathLst>
              <a:path w="35719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17859" y="62508"/>
                </a:lnTo>
                <a:lnTo>
                  <a:pt x="26789" y="98227"/>
                </a:lnTo>
                <a:lnTo>
                  <a:pt x="26789" y="133946"/>
                </a:lnTo>
                <a:lnTo>
                  <a:pt x="35718" y="169664"/>
                </a:lnTo>
                <a:lnTo>
                  <a:pt x="35718" y="205383"/>
                </a:lnTo>
                <a:lnTo>
                  <a:pt x="35718" y="241102"/>
                </a:lnTo>
                <a:lnTo>
                  <a:pt x="35718" y="258961"/>
                </a:lnTo>
                <a:lnTo>
                  <a:pt x="35718" y="25896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571625" y="6286499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17860"/>
                </a:lnTo>
                <a:lnTo>
                  <a:pt x="125016" y="26789"/>
                </a:lnTo>
                <a:lnTo>
                  <a:pt x="125016" y="35719"/>
                </a:lnTo>
                <a:lnTo>
                  <a:pt x="125016" y="53578"/>
                </a:lnTo>
                <a:lnTo>
                  <a:pt x="125016" y="62508"/>
                </a:lnTo>
                <a:lnTo>
                  <a:pt x="116086" y="71438"/>
                </a:lnTo>
                <a:lnTo>
                  <a:pt x="98227" y="71438"/>
                </a:lnTo>
                <a:lnTo>
                  <a:pt x="89297" y="80367"/>
                </a:lnTo>
                <a:lnTo>
                  <a:pt x="80367" y="80367"/>
                </a:lnTo>
                <a:lnTo>
                  <a:pt x="7143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80367" y="98227"/>
                </a:lnTo>
                <a:lnTo>
                  <a:pt x="98227" y="98227"/>
                </a:lnTo>
                <a:lnTo>
                  <a:pt x="107156" y="107156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33945" y="133946"/>
                </a:lnTo>
                <a:lnTo>
                  <a:pt x="133945" y="151805"/>
                </a:lnTo>
                <a:lnTo>
                  <a:pt x="133945" y="160735"/>
                </a:lnTo>
                <a:lnTo>
                  <a:pt x="125016" y="169664"/>
                </a:lnTo>
                <a:lnTo>
                  <a:pt x="125016" y="178594"/>
                </a:lnTo>
                <a:lnTo>
                  <a:pt x="116086" y="187524"/>
                </a:lnTo>
                <a:lnTo>
                  <a:pt x="98227" y="196453"/>
                </a:lnTo>
                <a:lnTo>
                  <a:pt x="89297" y="196453"/>
                </a:lnTo>
                <a:lnTo>
                  <a:pt x="71438" y="196453"/>
                </a:lnTo>
                <a:lnTo>
                  <a:pt x="62508" y="196453"/>
                </a:lnTo>
                <a:lnTo>
                  <a:pt x="44648" y="196453"/>
                </a:lnTo>
                <a:lnTo>
                  <a:pt x="35719" y="196453"/>
                </a:lnTo>
                <a:lnTo>
                  <a:pt x="17859" y="187524"/>
                </a:lnTo>
                <a:lnTo>
                  <a:pt x="8930" y="18752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Freeform 61"/>
          <p:cNvSpPr/>
          <p:nvPr/>
        </p:nvSpPr>
        <p:spPr bwMode="auto">
          <a:xfrm>
            <a:off x="1768078" y="6206132"/>
            <a:ext cx="107157" cy="348259"/>
          </a:xfrm>
          <a:custGeom>
            <a:avLst/>
            <a:gdLst/>
            <a:ahLst/>
            <a:cxnLst/>
            <a:rect l="0" t="0" r="0" b="0"/>
            <a:pathLst>
              <a:path w="107157" h="348259">
                <a:moveTo>
                  <a:pt x="107156" y="8930"/>
                </a:move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7" y="35719"/>
                </a:lnTo>
                <a:lnTo>
                  <a:pt x="71438" y="53578"/>
                </a:lnTo>
                <a:lnTo>
                  <a:pt x="53578" y="71438"/>
                </a:lnTo>
                <a:lnTo>
                  <a:pt x="44649" y="98227"/>
                </a:lnTo>
                <a:lnTo>
                  <a:pt x="26789" y="125016"/>
                </a:lnTo>
                <a:lnTo>
                  <a:pt x="17860" y="151805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8930" y="258961"/>
                </a:lnTo>
                <a:lnTo>
                  <a:pt x="17860" y="285750"/>
                </a:lnTo>
                <a:lnTo>
                  <a:pt x="26789" y="303609"/>
                </a:lnTo>
                <a:lnTo>
                  <a:pt x="35719" y="330398"/>
                </a:lnTo>
                <a:lnTo>
                  <a:pt x="44649" y="339328"/>
                </a:lnTo>
                <a:lnTo>
                  <a:pt x="53578" y="348258"/>
                </a:lnTo>
                <a:lnTo>
                  <a:pt x="53578" y="34825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910953" y="6349007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964531" y="6357937"/>
            <a:ext cx="44650" cy="169665"/>
          </a:xfrm>
          <a:custGeom>
            <a:avLst/>
            <a:gdLst/>
            <a:ahLst/>
            <a:cxnLst/>
            <a:rect l="0" t="0" r="0" b="0"/>
            <a:pathLst>
              <a:path w="44650" h="169665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35719" y="53578"/>
                </a:lnTo>
                <a:lnTo>
                  <a:pt x="26789" y="80367"/>
                </a:lnTo>
                <a:lnTo>
                  <a:pt x="17860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2044898" y="6215062"/>
            <a:ext cx="89298" cy="428626"/>
          </a:xfrm>
          <a:custGeom>
            <a:avLst/>
            <a:gdLst/>
            <a:ahLst/>
            <a:cxnLst/>
            <a:rect l="0" t="0" r="0" b="0"/>
            <a:pathLst>
              <a:path w="89298" h="428626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26789"/>
                </a:lnTo>
                <a:lnTo>
                  <a:pt x="44649" y="44648"/>
                </a:lnTo>
                <a:lnTo>
                  <a:pt x="62508" y="62508"/>
                </a:lnTo>
                <a:lnTo>
                  <a:pt x="71438" y="89297"/>
                </a:lnTo>
                <a:lnTo>
                  <a:pt x="89297" y="116086"/>
                </a:lnTo>
                <a:lnTo>
                  <a:pt x="89297" y="142875"/>
                </a:lnTo>
                <a:lnTo>
                  <a:pt x="89297" y="178593"/>
                </a:lnTo>
                <a:lnTo>
                  <a:pt x="89297" y="214312"/>
                </a:lnTo>
                <a:lnTo>
                  <a:pt x="89297" y="241101"/>
                </a:lnTo>
                <a:lnTo>
                  <a:pt x="80368" y="276820"/>
                </a:lnTo>
                <a:lnTo>
                  <a:pt x="80368" y="312539"/>
                </a:lnTo>
                <a:lnTo>
                  <a:pt x="62508" y="339328"/>
                </a:lnTo>
                <a:lnTo>
                  <a:pt x="53579" y="375047"/>
                </a:lnTo>
                <a:lnTo>
                  <a:pt x="44649" y="401836"/>
                </a:lnTo>
                <a:lnTo>
                  <a:pt x="35719" y="419695"/>
                </a:lnTo>
                <a:lnTo>
                  <a:pt x="35719" y="428625"/>
                </a:lnTo>
                <a:lnTo>
                  <a:pt x="35719" y="42862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2250281" y="6331148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0" y="8929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35719" y="35718"/>
                </a:lnTo>
                <a:lnTo>
                  <a:pt x="35719" y="53578"/>
                </a:lnTo>
                <a:lnTo>
                  <a:pt x="35719" y="80367"/>
                </a:lnTo>
                <a:lnTo>
                  <a:pt x="35719" y="107156"/>
                </a:lnTo>
                <a:lnTo>
                  <a:pt x="35719" y="133945"/>
                </a:lnTo>
                <a:lnTo>
                  <a:pt x="26789" y="151804"/>
                </a:lnTo>
                <a:lnTo>
                  <a:pt x="26789" y="160734"/>
                </a:lnTo>
                <a:lnTo>
                  <a:pt x="17860" y="169664"/>
                </a:lnTo>
                <a:lnTo>
                  <a:pt x="17860" y="1696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2223492" y="6393655"/>
            <a:ext cx="89298" cy="26791"/>
          </a:xfrm>
          <a:custGeom>
            <a:avLst/>
            <a:gdLst/>
            <a:ahLst/>
            <a:cxnLst/>
            <a:rect l="0" t="0" r="0" b="0"/>
            <a:pathLst>
              <a:path w="89298" h="267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17860"/>
                </a:lnTo>
                <a:lnTo>
                  <a:pt x="80367" y="26790"/>
                </a:lnTo>
                <a:lnTo>
                  <a:pt x="89297" y="26790"/>
                </a:lnTo>
                <a:lnTo>
                  <a:pt x="89297" y="2679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Freeform 67"/>
          <p:cNvSpPr/>
          <p:nvPr/>
        </p:nvSpPr>
        <p:spPr bwMode="auto">
          <a:xfrm>
            <a:off x="2411016" y="6340077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80368"/>
                </a:lnTo>
                <a:lnTo>
                  <a:pt x="8929" y="107157"/>
                </a:lnTo>
                <a:lnTo>
                  <a:pt x="8929" y="133946"/>
                </a:lnTo>
                <a:lnTo>
                  <a:pt x="8929" y="142875"/>
                </a:lnTo>
                <a:lnTo>
                  <a:pt x="8929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3232547" y="5045273"/>
            <a:ext cx="125017" cy="169666"/>
          </a:xfrm>
          <a:custGeom>
            <a:avLst/>
            <a:gdLst/>
            <a:ahLst/>
            <a:cxnLst/>
            <a:rect l="0" t="0" r="0" b="0"/>
            <a:pathLst>
              <a:path w="125017" h="16966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90"/>
                </a:lnTo>
                <a:lnTo>
                  <a:pt x="26789" y="35719"/>
                </a:lnTo>
                <a:lnTo>
                  <a:pt x="17859" y="53579"/>
                </a:lnTo>
                <a:lnTo>
                  <a:pt x="17859" y="6250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8" y="160735"/>
                </a:lnTo>
                <a:lnTo>
                  <a:pt x="80367" y="169665"/>
                </a:lnTo>
                <a:lnTo>
                  <a:pt x="98226" y="169665"/>
                </a:lnTo>
                <a:lnTo>
                  <a:pt x="116086" y="169665"/>
                </a:lnTo>
                <a:lnTo>
                  <a:pt x="125016" y="169665"/>
                </a:lnTo>
                <a:lnTo>
                  <a:pt x="125016" y="16966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Freeform 69"/>
          <p:cNvSpPr/>
          <p:nvPr/>
        </p:nvSpPr>
        <p:spPr bwMode="auto">
          <a:xfrm>
            <a:off x="3330773" y="5036344"/>
            <a:ext cx="44650" cy="330399"/>
          </a:xfrm>
          <a:custGeom>
            <a:avLst/>
            <a:gdLst/>
            <a:ahLst/>
            <a:cxnLst/>
            <a:rect l="0" t="0" r="0" b="0"/>
            <a:pathLst>
              <a:path w="44650" h="330399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35719"/>
                </a:lnTo>
                <a:lnTo>
                  <a:pt x="44649" y="53578"/>
                </a:lnTo>
                <a:lnTo>
                  <a:pt x="35719" y="80367"/>
                </a:lnTo>
                <a:lnTo>
                  <a:pt x="35719" y="107156"/>
                </a:lnTo>
                <a:lnTo>
                  <a:pt x="26790" y="142875"/>
                </a:lnTo>
                <a:lnTo>
                  <a:pt x="17860" y="178594"/>
                </a:lnTo>
                <a:lnTo>
                  <a:pt x="17860" y="214312"/>
                </a:lnTo>
                <a:lnTo>
                  <a:pt x="8930" y="250031"/>
                </a:lnTo>
                <a:lnTo>
                  <a:pt x="0" y="285750"/>
                </a:lnTo>
                <a:lnTo>
                  <a:pt x="0" y="312539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Freeform 70"/>
          <p:cNvSpPr/>
          <p:nvPr/>
        </p:nvSpPr>
        <p:spPr bwMode="auto">
          <a:xfrm>
            <a:off x="3232547" y="5482828"/>
            <a:ext cx="241102" cy="303610"/>
          </a:xfrm>
          <a:custGeom>
            <a:avLst/>
            <a:gdLst/>
            <a:ahLst/>
            <a:cxnLst/>
            <a:rect l="0" t="0" r="0" b="0"/>
            <a:pathLst>
              <a:path w="241102" h="303610">
                <a:moveTo>
                  <a:pt x="0" y="26789"/>
                </a:moveTo>
                <a:lnTo>
                  <a:pt x="0" y="26789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0"/>
                </a:lnTo>
                <a:lnTo>
                  <a:pt x="214312" y="8930"/>
                </a:lnTo>
                <a:lnTo>
                  <a:pt x="232172" y="8930"/>
                </a:lnTo>
                <a:lnTo>
                  <a:pt x="232172" y="17860"/>
                </a:lnTo>
                <a:lnTo>
                  <a:pt x="241101" y="26789"/>
                </a:lnTo>
                <a:lnTo>
                  <a:pt x="241101" y="35719"/>
                </a:lnTo>
                <a:lnTo>
                  <a:pt x="241101" y="53578"/>
                </a:lnTo>
                <a:lnTo>
                  <a:pt x="241101" y="71438"/>
                </a:lnTo>
                <a:lnTo>
                  <a:pt x="232172" y="89297"/>
                </a:lnTo>
                <a:lnTo>
                  <a:pt x="223242" y="116085"/>
                </a:lnTo>
                <a:lnTo>
                  <a:pt x="214312" y="151804"/>
                </a:lnTo>
                <a:lnTo>
                  <a:pt x="205383" y="178593"/>
                </a:lnTo>
                <a:lnTo>
                  <a:pt x="196453" y="214312"/>
                </a:lnTo>
                <a:lnTo>
                  <a:pt x="178594" y="241101"/>
                </a:lnTo>
                <a:lnTo>
                  <a:pt x="169664" y="267890"/>
                </a:lnTo>
                <a:lnTo>
                  <a:pt x="169664" y="294679"/>
                </a:lnTo>
                <a:lnTo>
                  <a:pt x="160734" y="303609"/>
                </a:lnTo>
                <a:lnTo>
                  <a:pt x="160734" y="30360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3321844" y="5840015"/>
            <a:ext cx="71438" cy="267891"/>
          </a:xfrm>
          <a:custGeom>
            <a:avLst/>
            <a:gdLst/>
            <a:ahLst/>
            <a:cxnLst/>
            <a:rect l="0" t="0" r="0" b="0"/>
            <a:pathLst>
              <a:path w="71438" h="267891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44648"/>
                </a:lnTo>
                <a:lnTo>
                  <a:pt x="62508" y="71437"/>
                </a:lnTo>
                <a:lnTo>
                  <a:pt x="53578" y="98226"/>
                </a:lnTo>
                <a:lnTo>
                  <a:pt x="44648" y="125015"/>
                </a:lnTo>
                <a:lnTo>
                  <a:pt x="35719" y="151805"/>
                </a:lnTo>
                <a:lnTo>
                  <a:pt x="26789" y="169664"/>
                </a:lnTo>
                <a:lnTo>
                  <a:pt x="17859" y="196453"/>
                </a:lnTo>
                <a:lnTo>
                  <a:pt x="8929" y="214312"/>
                </a:lnTo>
                <a:lnTo>
                  <a:pt x="8929" y="232172"/>
                </a:lnTo>
                <a:lnTo>
                  <a:pt x="0" y="250031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3420070" y="5866804"/>
            <a:ext cx="205384" cy="303610"/>
          </a:xfrm>
          <a:custGeom>
            <a:avLst/>
            <a:gdLst/>
            <a:ahLst/>
            <a:cxnLst/>
            <a:rect l="0" t="0" r="0" b="0"/>
            <a:pathLst>
              <a:path w="205384" h="303610">
                <a:moveTo>
                  <a:pt x="125016" y="8930"/>
                </a:move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71438" y="35719"/>
                </a:lnTo>
                <a:lnTo>
                  <a:pt x="53578" y="53578"/>
                </a:lnTo>
                <a:lnTo>
                  <a:pt x="35719" y="80367"/>
                </a:lnTo>
                <a:lnTo>
                  <a:pt x="17860" y="98226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17860" y="223242"/>
                </a:lnTo>
                <a:lnTo>
                  <a:pt x="26789" y="241101"/>
                </a:lnTo>
                <a:lnTo>
                  <a:pt x="44649" y="258961"/>
                </a:lnTo>
                <a:lnTo>
                  <a:pt x="62508" y="276820"/>
                </a:lnTo>
                <a:lnTo>
                  <a:pt x="80368" y="294680"/>
                </a:lnTo>
                <a:lnTo>
                  <a:pt x="107157" y="303609"/>
                </a:lnTo>
                <a:lnTo>
                  <a:pt x="125016" y="303609"/>
                </a:lnTo>
                <a:lnTo>
                  <a:pt x="142875" y="303609"/>
                </a:lnTo>
                <a:lnTo>
                  <a:pt x="160735" y="294680"/>
                </a:lnTo>
                <a:lnTo>
                  <a:pt x="178594" y="276820"/>
                </a:lnTo>
                <a:lnTo>
                  <a:pt x="187524" y="258961"/>
                </a:lnTo>
                <a:lnTo>
                  <a:pt x="196453" y="241101"/>
                </a:lnTo>
                <a:lnTo>
                  <a:pt x="196453" y="214312"/>
                </a:lnTo>
                <a:lnTo>
                  <a:pt x="205383" y="187523"/>
                </a:lnTo>
                <a:lnTo>
                  <a:pt x="196453" y="160734"/>
                </a:lnTo>
                <a:lnTo>
                  <a:pt x="196453" y="142875"/>
                </a:lnTo>
                <a:lnTo>
                  <a:pt x="187524" y="116086"/>
                </a:lnTo>
                <a:lnTo>
                  <a:pt x="178594" y="98226"/>
                </a:lnTo>
                <a:lnTo>
                  <a:pt x="160735" y="80367"/>
                </a:lnTo>
                <a:lnTo>
                  <a:pt x="151805" y="62508"/>
                </a:lnTo>
                <a:lnTo>
                  <a:pt x="142875" y="53578"/>
                </a:lnTo>
                <a:lnTo>
                  <a:pt x="133946" y="44648"/>
                </a:lnTo>
                <a:lnTo>
                  <a:pt x="133946" y="4464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3339703" y="6295429"/>
            <a:ext cx="35720" cy="241102"/>
          </a:xfrm>
          <a:custGeom>
            <a:avLst/>
            <a:gdLst/>
            <a:ahLst/>
            <a:cxnLst/>
            <a:rect l="0" t="0" r="0" b="0"/>
            <a:pathLst>
              <a:path w="35720" h="241102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71437"/>
                </a:lnTo>
                <a:lnTo>
                  <a:pt x="26789" y="89297"/>
                </a:lnTo>
                <a:lnTo>
                  <a:pt x="17860" y="116086"/>
                </a:lnTo>
                <a:lnTo>
                  <a:pt x="17860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455789" y="6277570"/>
            <a:ext cx="178595" cy="258961"/>
          </a:xfrm>
          <a:custGeom>
            <a:avLst/>
            <a:gdLst/>
            <a:ahLst/>
            <a:cxnLst/>
            <a:rect l="0" t="0" r="0" b="0"/>
            <a:pathLst>
              <a:path w="178595" h="258961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9" y="35718"/>
                </a:lnTo>
                <a:lnTo>
                  <a:pt x="53578" y="26789"/>
                </a:lnTo>
                <a:lnTo>
                  <a:pt x="71438" y="17859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0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26789"/>
                </a:lnTo>
                <a:lnTo>
                  <a:pt x="151805" y="35718"/>
                </a:lnTo>
                <a:lnTo>
                  <a:pt x="151805" y="44648"/>
                </a:lnTo>
                <a:lnTo>
                  <a:pt x="151805" y="71437"/>
                </a:lnTo>
                <a:lnTo>
                  <a:pt x="151805" y="80367"/>
                </a:lnTo>
                <a:lnTo>
                  <a:pt x="151805" y="98226"/>
                </a:lnTo>
                <a:lnTo>
                  <a:pt x="142875" y="116085"/>
                </a:lnTo>
                <a:lnTo>
                  <a:pt x="133945" y="125015"/>
                </a:lnTo>
                <a:lnTo>
                  <a:pt x="125016" y="125015"/>
                </a:lnTo>
                <a:lnTo>
                  <a:pt x="107156" y="133945"/>
                </a:lnTo>
                <a:lnTo>
                  <a:pt x="98227" y="133945"/>
                </a:lnTo>
                <a:lnTo>
                  <a:pt x="9822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51805" y="151804"/>
                </a:lnTo>
                <a:lnTo>
                  <a:pt x="160734" y="169664"/>
                </a:lnTo>
                <a:lnTo>
                  <a:pt x="169664" y="178593"/>
                </a:lnTo>
                <a:lnTo>
                  <a:pt x="178594" y="196453"/>
                </a:lnTo>
                <a:lnTo>
                  <a:pt x="178594" y="205382"/>
                </a:lnTo>
                <a:lnTo>
                  <a:pt x="169664" y="223242"/>
                </a:lnTo>
                <a:lnTo>
                  <a:pt x="169664" y="232171"/>
                </a:lnTo>
                <a:lnTo>
                  <a:pt x="160734" y="241101"/>
                </a:lnTo>
                <a:lnTo>
                  <a:pt x="151805" y="250031"/>
                </a:lnTo>
                <a:lnTo>
                  <a:pt x="133945" y="258960"/>
                </a:lnTo>
                <a:lnTo>
                  <a:pt x="125016" y="258960"/>
                </a:lnTo>
                <a:lnTo>
                  <a:pt x="107156" y="258960"/>
                </a:lnTo>
                <a:lnTo>
                  <a:pt x="98227" y="258960"/>
                </a:lnTo>
                <a:lnTo>
                  <a:pt x="80367" y="250031"/>
                </a:lnTo>
                <a:lnTo>
                  <a:pt x="62508" y="241101"/>
                </a:lnTo>
                <a:lnTo>
                  <a:pt x="53578" y="241101"/>
                </a:lnTo>
                <a:lnTo>
                  <a:pt x="53578" y="232171"/>
                </a:lnTo>
                <a:lnTo>
                  <a:pt x="53578" y="23217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5652492" y="5072063"/>
            <a:ext cx="8931" cy="232172"/>
          </a:xfrm>
          <a:custGeom>
            <a:avLst/>
            <a:gdLst/>
            <a:ahLst/>
            <a:cxnLst/>
            <a:rect l="0" t="0" r="0" b="0"/>
            <a:pathLst>
              <a:path w="8931" h="23217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32171"/>
                </a:lnTo>
                <a:lnTo>
                  <a:pt x="8930" y="23217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Freeform 76"/>
          <p:cNvSpPr/>
          <p:nvPr/>
        </p:nvSpPr>
        <p:spPr bwMode="auto">
          <a:xfrm>
            <a:off x="5572125" y="5447109"/>
            <a:ext cx="214314" cy="276821"/>
          </a:xfrm>
          <a:custGeom>
            <a:avLst/>
            <a:gdLst/>
            <a:ahLst/>
            <a:cxnLst/>
            <a:rect l="0" t="0" r="0" b="0"/>
            <a:pathLst>
              <a:path w="214314" h="276821">
                <a:moveTo>
                  <a:pt x="44648" y="35719"/>
                </a:moveTo>
                <a:lnTo>
                  <a:pt x="44648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71438" y="17860"/>
                </a:lnTo>
                <a:lnTo>
                  <a:pt x="8036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8930"/>
                </a:lnTo>
                <a:lnTo>
                  <a:pt x="178594" y="17860"/>
                </a:lnTo>
                <a:lnTo>
                  <a:pt x="187523" y="26789"/>
                </a:lnTo>
                <a:lnTo>
                  <a:pt x="196453" y="35719"/>
                </a:lnTo>
                <a:lnTo>
                  <a:pt x="205383" y="53579"/>
                </a:lnTo>
                <a:lnTo>
                  <a:pt x="214313" y="71438"/>
                </a:lnTo>
                <a:lnTo>
                  <a:pt x="214313" y="80368"/>
                </a:lnTo>
                <a:lnTo>
                  <a:pt x="214313" y="98227"/>
                </a:lnTo>
                <a:lnTo>
                  <a:pt x="205383" y="125016"/>
                </a:lnTo>
                <a:lnTo>
                  <a:pt x="196453" y="142875"/>
                </a:lnTo>
                <a:lnTo>
                  <a:pt x="178594" y="160734"/>
                </a:lnTo>
                <a:lnTo>
                  <a:pt x="151805" y="169664"/>
                </a:lnTo>
                <a:lnTo>
                  <a:pt x="125016" y="187523"/>
                </a:lnTo>
                <a:lnTo>
                  <a:pt x="107156" y="196453"/>
                </a:lnTo>
                <a:lnTo>
                  <a:pt x="80367" y="196453"/>
                </a:lnTo>
                <a:lnTo>
                  <a:pt x="62508" y="205382"/>
                </a:lnTo>
                <a:lnTo>
                  <a:pt x="44648" y="205382"/>
                </a:lnTo>
                <a:lnTo>
                  <a:pt x="26789" y="205382"/>
                </a:lnTo>
                <a:lnTo>
                  <a:pt x="17859" y="196453"/>
                </a:lnTo>
                <a:lnTo>
                  <a:pt x="0" y="196453"/>
                </a:lnTo>
                <a:lnTo>
                  <a:pt x="0" y="187523"/>
                </a:lnTo>
                <a:lnTo>
                  <a:pt x="0" y="178593"/>
                </a:lnTo>
                <a:lnTo>
                  <a:pt x="0" y="178593"/>
                </a:lnTo>
                <a:lnTo>
                  <a:pt x="8930" y="169664"/>
                </a:lnTo>
                <a:lnTo>
                  <a:pt x="17859" y="151804"/>
                </a:lnTo>
                <a:lnTo>
                  <a:pt x="35719" y="151804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51804"/>
                </a:lnTo>
                <a:lnTo>
                  <a:pt x="89297" y="160734"/>
                </a:lnTo>
                <a:lnTo>
                  <a:pt x="107156" y="169664"/>
                </a:lnTo>
                <a:lnTo>
                  <a:pt x="116086" y="187523"/>
                </a:lnTo>
                <a:lnTo>
                  <a:pt x="133945" y="205382"/>
                </a:lnTo>
                <a:lnTo>
                  <a:pt x="142875" y="214312"/>
                </a:lnTo>
                <a:lnTo>
                  <a:pt x="151805" y="232171"/>
                </a:lnTo>
                <a:lnTo>
                  <a:pt x="160734" y="250031"/>
                </a:lnTo>
                <a:lnTo>
                  <a:pt x="160734" y="267890"/>
                </a:lnTo>
                <a:lnTo>
                  <a:pt x="169664" y="276820"/>
                </a:lnTo>
                <a:lnTo>
                  <a:pt x="169664" y="27682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Freeform 77"/>
          <p:cNvSpPr/>
          <p:nvPr/>
        </p:nvSpPr>
        <p:spPr bwMode="auto">
          <a:xfrm>
            <a:off x="5688211" y="5875734"/>
            <a:ext cx="169665" cy="241102"/>
          </a:xfrm>
          <a:custGeom>
            <a:avLst/>
            <a:gdLst/>
            <a:ahLst/>
            <a:cxnLst/>
            <a:rect l="0" t="0" r="0" b="0"/>
            <a:pathLst>
              <a:path w="169665" h="241102">
                <a:moveTo>
                  <a:pt x="0" y="4464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42875" y="35718"/>
                </a:lnTo>
                <a:lnTo>
                  <a:pt x="142875" y="44648"/>
                </a:lnTo>
                <a:lnTo>
                  <a:pt x="133945" y="53578"/>
                </a:lnTo>
                <a:lnTo>
                  <a:pt x="125016" y="62507"/>
                </a:lnTo>
                <a:lnTo>
                  <a:pt x="116086" y="71437"/>
                </a:lnTo>
                <a:lnTo>
                  <a:pt x="98227" y="80367"/>
                </a:lnTo>
                <a:lnTo>
                  <a:pt x="80367" y="80367"/>
                </a:lnTo>
                <a:lnTo>
                  <a:pt x="71437" y="80367"/>
                </a:lnTo>
                <a:lnTo>
                  <a:pt x="71437" y="89296"/>
                </a:lnTo>
                <a:lnTo>
                  <a:pt x="62508" y="89296"/>
                </a:lnTo>
                <a:lnTo>
                  <a:pt x="71437" y="89296"/>
                </a:lnTo>
                <a:lnTo>
                  <a:pt x="71437" y="89296"/>
                </a:lnTo>
                <a:lnTo>
                  <a:pt x="80367" y="89296"/>
                </a:lnTo>
                <a:lnTo>
                  <a:pt x="89297" y="98226"/>
                </a:lnTo>
                <a:lnTo>
                  <a:pt x="107156" y="98226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51805" y="133945"/>
                </a:lnTo>
                <a:lnTo>
                  <a:pt x="160734" y="151804"/>
                </a:lnTo>
                <a:lnTo>
                  <a:pt x="160734" y="160734"/>
                </a:lnTo>
                <a:lnTo>
                  <a:pt x="169664" y="178593"/>
                </a:lnTo>
                <a:lnTo>
                  <a:pt x="160734" y="196453"/>
                </a:lnTo>
                <a:lnTo>
                  <a:pt x="160734" y="205382"/>
                </a:lnTo>
                <a:lnTo>
                  <a:pt x="142875" y="223242"/>
                </a:lnTo>
                <a:lnTo>
                  <a:pt x="125016" y="232171"/>
                </a:lnTo>
                <a:lnTo>
                  <a:pt x="116086" y="241101"/>
                </a:lnTo>
                <a:lnTo>
                  <a:pt x="98227" y="241101"/>
                </a:lnTo>
                <a:lnTo>
                  <a:pt x="80367" y="241101"/>
                </a:lnTo>
                <a:lnTo>
                  <a:pt x="62508" y="241101"/>
                </a:lnTo>
                <a:lnTo>
                  <a:pt x="53578" y="241101"/>
                </a:lnTo>
                <a:lnTo>
                  <a:pt x="35719" y="232171"/>
                </a:lnTo>
                <a:lnTo>
                  <a:pt x="26789" y="223242"/>
                </a:lnTo>
                <a:lnTo>
                  <a:pt x="17859" y="214312"/>
                </a:lnTo>
                <a:lnTo>
                  <a:pt x="8930" y="205382"/>
                </a:lnTo>
                <a:lnTo>
                  <a:pt x="8930" y="205382"/>
                </a:lnTo>
                <a:lnTo>
                  <a:pt x="8930" y="20538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5750719" y="6286499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33946"/>
                </a:lnTo>
                <a:lnTo>
                  <a:pt x="35719" y="151805"/>
                </a:lnTo>
                <a:lnTo>
                  <a:pt x="53578" y="160735"/>
                </a:lnTo>
                <a:lnTo>
                  <a:pt x="62508" y="169664"/>
                </a:lnTo>
                <a:lnTo>
                  <a:pt x="80367" y="169664"/>
                </a:lnTo>
                <a:lnTo>
                  <a:pt x="89297" y="160735"/>
                </a:lnTo>
                <a:lnTo>
                  <a:pt x="98226" y="160735"/>
                </a:lnTo>
                <a:lnTo>
                  <a:pt x="107156" y="151805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795367" y="6277570"/>
            <a:ext cx="116087" cy="330399"/>
          </a:xfrm>
          <a:custGeom>
            <a:avLst/>
            <a:gdLst/>
            <a:ahLst/>
            <a:cxnLst/>
            <a:rect l="0" t="0" r="0" b="0"/>
            <a:pathLst>
              <a:path w="116087" h="330399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98227" y="35718"/>
                </a:lnTo>
                <a:lnTo>
                  <a:pt x="98227" y="62507"/>
                </a:lnTo>
                <a:lnTo>
                  <a:pt x="89297" y="89296"/>
                </a:lnTo>
                <a:lnTo>
                  <a:pt x="80367" y="116085"/>
                </a:lnTo>
                <a:lnTo>
                  <a:pt x="62508" y="151804"/>
                </a:lnTo>
                <a:lnTo>
                  <a:pt x="44649" y="196453"/>
                </a:lnTo>
                <a:lnTo>
                  <a:pt x="35719" y="232171"/>
                </a:lnTo>
                <a:lnTo>
                  <a:pt x="17860" y="276820"/>
                </a:lnTo>
                <a:lnTo>
                  <a:pt x="8930" y="312539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Freeform 80"/>
          <p:cNvSpPr/>
          <p:nvPr/>
        </p:nvSpPr>
        <p:spPr bwMode="auto">
          <a:xfrm>
            <a:off x="6054328" y="2035969"/>
            <a:ext cx="785814" cy="8930"/>
          </a:xfrm>
          <a:custGeom>
            <a:avLst/>
            <a:gdLst/>
            <a:ahLst/>
            <a:cxnLst/>
            <a:rect l="0" t="0" r="0" b="0"/>
            <a:pathLst>
              <a:path w="785814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25016" y="8929"/>
                </a:lnTo>
                <a:lnTo>
                  <a:pt x="160735" y="8929"/>
                </a:lnTo>
                <a:lnTo>
                  <a:pt x="205383" y="8929"/>
                </a:lnTo>
                <a:lnTo>
                  <a:pt x="250031" y="8929"/>
                </a:lnTo>
                <a:lnTo>
                  <a:pt x="303610" y="8929"/>
                </a:lnTo>
                <a:lnTo>
                  <a:pt x="357188" y="8929"/>
                </a:lnTo>
                <a:lnTo>
                  <a:pt x="410766" y="8929"/>
                </a:lnTo>
                <a:lnTo>
                  <a:pt x="464344" y="8929"/>
                </a:lnTo>
                <a:lnTo>
                  <a:pt x="508992" y="8929"/>
                </a:lnTo>
                <a:lnTo>
                  <a:pt x="562570" y="8929"/>
                </a:lnTo>
                <a:lnTo>
                  <a:pt x="616149" y="8929"/>
                </a:lnTo>
                <a:lnTo>
                  <a:pt x="669727" y="8929"/>
                </a:lnTo>
                <a:lnTo>
                  <a:pt x="714375" y="8929"/>
                </a:lnTo>
                <a:lnTo>
                  <a:pt x="741164" y="0"/>
                </a:lnTo>
                <a:lnTo>
                  <a:pt x="767953" y="0"/>
                </a:lnTo>
                <a:lnTo>
                  <a:pt x="785813" y="0"/>
                </a:lnTo>
                <a:lnTo>
                  <a:pt x="785813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6072188" y="2455664"/>
            <a:ext cx="348258" cy="26790"/>
          </a:xfrm>
          <a:custGeom>
            <a:avLst/>
            <a:gdLst/>
            <a:ahLst/>
            <a:cxnLst/>
            <a:rect l="0" t="0" r="0" b="0"/>
            <a:pathLst>
              <a:path w="348258" h="2679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71437" y="26789"/>
                </a:lnTo>
                <a:lnTo>
                  <a:pt x="89296" y="17859"/>
                </a:lnTo>
                <a:lnTo>
                  <a:pt x="125015" y="17859"/>
                </a:lnTo>
                <a:lnTo>
                  <a:pt x="151804" y="17859"/>
                </a:lnTo>
                <a:lnTo>
                  <a:pt x="178593" y="8930"/>
                </a:lnTo>
                <a:lnTo>
                  <a:pt x="205382" y="8930"/>
                </a:lnTo>
                <a:lnTo>
                  <a:pt x="232171" y="8930"/>
                </a:lnTo>
                <a:lnTo>
                  <a:pt x="267890" y="0"/>
                </a:lnTo>
                <a:lnTo>
                  <a:pt x="294679" y="0"/>
                </a:lnTo>
                <a:lnTo>
                  <a:pt x="321468" y="0"/>
                </a:lnTo>
                <a:lnTo>
                  <a:pt x="339328" y="0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Freeform 82"/>
          <p:cNvSpPr/>
          <p:nvPr/>
        </p:nvSpPr>
        <p:spPr bwMode="auto">
          <a:xfrm>
            <a:off x="6259711" y="4116586"/>
            <a:ext cx="205384" cy="303610"/>
          </a:xfrm>
          <a:custGeom>
            <a:avLst/>
            <a:gdLst/>
            <a:ahLst/>
            <a:cxnLst/>
            <a:rect l="0" t="0" r="0" b="0"/>
            <a:pathLst>
              <a:path w="205384" h="303610">
                <a:moveTo>
                  <a:pt x="17859" y="44648"/>
                </a:moveTo>
                <a:lnTo>
                  <a:pt x="17859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8929"/>
                </a:lnTo>
                <a:lnTo>
                  <a:pt x="142875" y="17859"/>
                </a:lnTo>
                <a:lnTo>
                  <a:pt x="151805" y="35718"/>
                </a:lnTo>
                <a:lnTo>
                  <a:pt x="160734" y="44648"/>
                </a:lnTo>
                <a:lnTo>
                  <a:pt x="160734" y="62507"/>
                </a:lnTo>
                <a:lnTo>
                  <a:pt x="151805" y="80367"/>
                </a:lnTo>
                <a:lnTo>
                  <a:pt x="142875" y="98226"/>
                </a:lnTo>
                <a:lnTo>
                  <a:pt x="125016" y="116085"/>
                </a:lnTo>
                <a:lnTo>
                  <a:pt x="107156" y="133945"/>
                </a:lnTo>
                <a:lnTo>
                  <a:pt x="89297" y="151804"/>
                </a:lnTo>
                <a:lnTo>
                  <a:pt x="71437" y="16073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71437" y="160734"/>
                </a:lnTo>
                <a:lnTo>
                  <a:pt x="80367" y="160734"/>
                </a:lnTo>
                <a:lnTo>
                  <a:pt x="98227" y="160734"/>
                </a:lnTo>
                <a:lnTo>
                  <a:pt x="116086" y="169664"/>
                </a:lnTo>
                <a:lnTo>
                  <a:pt x="142875" y="169664"/>
                </a:lnTo>
                <a:lnTo>
                  <a:pt x="160734" y="178593"/>
                </a:lnTo>
                <a:lnTo>
                  <a:pt x="178594" y="196453"/>
                </a:lnTo>
                <a:lnTo>
                  <a:pt x="187523" y="205382"/>
                </a:lnTo>
                <a:lnTo>
                  <a:pt x="196453" y="223242"/>
                </a:lnTo>
                <a:lnTo>
                  <a:pt x="205383" y="232171"/>
                </a:lnTo>
                <a:lnTo>
                  <a:pt x="196453" y="250031"/>
                </a:lnTo>
                <a:lnTo>
                  <a:pt x="196453" y="267890"/>
                </a:lnTo>
                <a:lnTo>
                  <a:pt x="178594" y="276820"/>
                </a:lnTo>
                <a:lnTo>
                  <a:pt x="169664" y="285750"/>
                </a:lnTo>
                <a:lnTo>
                  <a:pt x="151805" y="294679"/>
                </a:lnTo>
                <a:lnTo>
                  <a:pt x="125016" y="303609"/>
                </a:lnTo>
                <a:lnTo>
                  <a:pt x="107156" y="303609"/>
                </a:lnTo>
                <a:lnTo>
                  <a:pt x="80367" y="303609"/>
                </a:lnTo>
                <a:lnTo>
                  <a:pt x="62508" y="303609"/>
                </a:lnTo>
                <a:lnTo>
                  <a:pt x="44648" y="294679"/>
                </a:lnTo>
                <a:lnTo>
                  <a:pt x="26789" y="285750"/>
                </a:lnTo>
                <a:lnTo>
                  <a:pt x="17859" y="276820"/>
                </a:lnTo>
                <a:lnTo>
                  <a:pt x="0" y="27682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6527602" y="4232671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26790"/>
                </a:lnTo>
                <a:lnTo>
                  <a:pt x="26789" y="44649"/>
                </a:lnTo>
                <a:lnTo>
                  <a:pt x="44648" y="62508"/>
                </a:lnTo>
                <a:lnTo>
                  <a:pt x="62507" y="80368"/>
                </a:lnTo>
                <a:lnTo>
                  <a:pt x="71437" y="89297"/>
                </a:lnTo>
                <a:lnTo>
                  <a:pt x="89296" y="107157"/>
                </a:lnTo>
                <a:lnTo>
                  <a:pt x="107156" y="116086"/>
                </a:lnTo>
                <a:lnTo>
                  <a:pt x="125015" y="133946"/>
                </a:lnTo>
                <a:lnTo>
                  <a:pt x="133945" y="142875"/>
                </a:lnTo>
                <a:lnTo>
                  <a:pt x="151804" y="151805"/>
                </a:lnTo>
                <a:lnTo>
                  <a:pt x="169664" y="160735"/>
                </a:lnTo>
                <a:lnTo>
                  <a:pt x="169664" y="160735"/>
                </a:lnTo>
                <a:lnTo>
                  <a:pt x="169664" y="16073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6554391" y="4250531"/>
            <a:ext cx="80368" cy="160735"/>
          </a:xfrm>
          <a:custGeom>
            <a:avLst/>
            <a:gdLst/>
            <a:ahLst/>
            <a:cxnLst/>
            <a:rect l="0" t="0" r="0" b="0"/>
            <a:pathLst>
              <a:path w="80368" h="160735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26789"/>
                </a:lnTo>
                <a:lnTo>
                  <a:pt x="53578" y="44648"/>
                </a:lnTo>
                <a:lnTo>
                  <a:pt x="44648" y="62508"/>
                </a:lnTo>
                <a:lnTo>
                  <a:pt x="35718" y="80367"/>
                </a:lnTo>
                <a:lnTo>
                  <a:pt x="26789" y="107156"/>
                </a:lnTo>
                <a:lnTo>
                  <a:pt x="17859" y="133945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6304359" y="5080992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9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17860"/>
                </a:lnTo>
                <a:lnTo>
                  <a:pt x="133946" y="35719"/>
                </a:lnTo>
                <a:lnTo>
                  <a:pt x="142875" y="44649"/>
                </a:lnTo>
                <a:lnTo>
                  <a:pt x="142875" y="62508"/>
                </a:lnTo>
                <a:lnTo>
                  <a:pt x="133946" y="71438"/>
                </a:lnTo>
                <a:lnTo>
                  <a:pt x="125016" y="89297"/>
                </a:lnTo>
                <a:lnTo>
                  <a:pt x="116086" y="98227"/>
                </a:lnTo>
                <a:lnTo>
                  <a:pt x="107157" y="107156"/>
                </a:lnTo>
                <a:lnTo>
                  <a:pt x="9822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16086" y="125016"/>
                </a:lnTo>
                <a:lnTo>
                  <a:pt x="133946" y="125016"/>
                </a:lnTo>
                <a:lnTo>
                  <a:pt x="142875" y="133946"/>
                </a:lnTo>
                <a:lnTo>
                  <a:pt x="160735" y="14287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9664" y="169664"/>
                </a:lnTo>
                <a:lnTo>
                  <a:pt x="169664" y="187524"/>
                </a:lnTo>
                <a:lnTo>
                  <a:pt x="160735" y="196453"/>
                </a:lnTo>
                <a:lnTo>
                  <a:pt x="151805" y="205383"/>
                </a:lnTo>
                <a:lnTo>
                  <a:pt x="142875" y="214313"/>
                </a:lnTo>
                <a:lnTo>
                  <a:pt x="125016" y="223242"/>
                </a:lnTo>
                <a:lnTo>
                  <a:pt x="107157" y="232172"/>
                </a:lnTo>
                <a:lnTo>
                  <a:pt x="89297" y="232172"/>
                </a:lnTo>
                <a:lnTo>
                  <a:pt x="71438" y="223242"/>
                </a:lnTo>
                <a:lnTo>
                  <a:pt x="53579" y="223242"/>
                </a:lnTo>
                <a:lnTo>
                  <a:pt x="44649" y="223242"/>
                </a:lnTo>
                <a:lnTo>
                  <a:pt x="44649" y="223242"/>
                </a:lnTo>
                <a:lnTo>
                  <a:pt x="35719" y="214313"/>
                </a:lnTo>
                <a:lnTo>
                  <a:pt x="35719" y="214313"/>
                </a:lnTo>
                <a:lnTo>
                  <a:pt x="35719" y="214313"/>
                </a:lnTo>
                <a:lnTo>
                  <a:pt x="35719" y="21431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Freeform 86"/>
          <p:cNvSpPr/>
          <p:nvPr/>
        </p:nvSpPr>
        <p:spPr bwMode="auto">
          <a:xfrm>
            <a:off x="6554391" y="5027414"/>
            <a:ext cx="89298" cy="339329"/>
          </a:xfrm>
          <a:custGeom>
            <a:avLst/>
            <a:gdLst/>
            <a:ahLst/>
            <a:cxnLst/>
            <a:rect l="0" t="0" r="0" b="0"/>
            <a:pathLst>
              <a:path w="89298" h="339329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44649"/>
                </a:lnTo>
                <a:lnTo>
                  <a:pt x="35718" y="62508"/>
                </a:lnTo>
                <a:lnTo>
                  <a:pt x="1785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0" y="214313"/>
                </a:lnTo>
                <a:lnTo>
                  <a:pt x="8929" y="232172"/>
                </a:lnTo>
                <a:lnTo>
                  <a:pt x="17859" y="258961"/>
                </a:lnTo>
                <a:lnTo>
                  <a:pt x="26789" y="276820"/>
                </a:lnTo>
                <a:lnTo>
                  <a:pt x="44648" y="294680"/>
                </a:lnTo>
                <a:lnTo>
                  <a:pt x="53578" y="312539"/>
                </a:lnTo>
                <a:lnTo>
                  <a:pt x="71437" y="330399"/>
                </a:lnTo>
                <a:lnTo>
                  <a:pt x="80367" y="339328"/>
                </a:lnTo>
                <a:lnTo>
                  <a:pt x="89297" y="339328"/>
                </a:lnTo>
                <a:lnTo>
                  <a:pt x="89297" y="33932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Freeform 87"/>
          <p:cNvSpPr/>
          <p:nvPr/>
        </p:nvSpPr>
        <p:spPr bwMode="auto">
          <a:xfrm>
            <a:off x="6670477" y="5170289"/>
            <a:ext cx="17860" cy="89298"/>
          </a:xfrm>
          <a:custGeom>
            <a:avLst/>
            <a:gdLst/>
            <a:ahLst/>
            <a:cxnLst/>
            <a:rect l="0" t="0" r="0" b="0"/>
            <a:pathLst>
              <a:path w="17860" h="8929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Freeform 88"/>
          <p:cNvSpPr/>
          <p:nvPr/>
        </p:nvSpPr>
        <p:spPr bwMode="auto">
          <a:xfrm>
            <a:off x="6706195" y="5036344"/>
            <a:ext cx="116087" cy="366118"/>
          </a:xfrm>
          <a:custGeom>
            <a:avLst/>
            <a:gdLst/>
            <a:ahLst/>
            <a:cxnLst/>
            <a:rect l="0" t="0" r="0" b="0"/>
            <a:pathLst>
              <a:path w="116087" h="366118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44648"/>
                </a:lnTo>
                <a:lnTo>
                  <a:pt x="62508" y="71437"/>
                </a:lnTo>
                <a:lnTo>
                  <a:pt x="80368" y="89297"/>
                </a:lnTo>
                <a:lnTo>
                  <a:pt x="89297" y="116086"/>
                </a:lnTo>
                <a:lnTo>
                  <a:pt x="98227" y="151804"/>
                </a:lnTo>
                <a:lnTo>
                  <a:pt x="107157" y="178594"/>
                </a:lnTo>
                <a:lnTo>
                  <a:pt x="116086" y="214312"/>
                </a:lnTo>
                <a:lnTo>
                  <a:pt x="116086" y="241101"/>
                </a:lnTo>
                <a:lnTo>
                  <a:pt x="107157" y="276820"/>
                </a:lnTo>
                <a:lnTo>
                  <a:pt x="98227" y="303609"/>
                </a:lnTo>
                <a:lnTo>
                  <a:pt x="89297" y="321469"/>
                </a:lnTo>
                <a:lnTo>
                  <a:pt x="80368" y="339328"/>
                </a:lnTo>
                <a:lnTo>
                  <a:pt x="71438" y="357187"/>
                </a:lnTo>
                <a:lnTo>
                  <a:pt x="71438" y="366117"/>
                </a:lnTo>
                <a:lnTo>
                  <a:pt x="71438" y="36611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Freeform 89"/>
          <p:cNvSpPr/>
          <p:nvPr/>
        </p:nvSpPr>
        <p:spPr bwMode="auto">
          <a:xfrm>
            <a:off x="7804547" y="5027414"/>
            <a:ext cx="294681" cy="303610"/>
          </a:xfrm>
          <a:custGeom>
            <a:avLst/>
            <a:gdLst/>
            <a:ahLst/>
            <a:cxnLst/>
            <a:rect l="0" t="0" r="0" b="0"/>
            <a:pathLst>
              <a:path w="294681" h="303610">
                <a:moveTo>
                  <a:pt x="0" y="44649"/>
                </a:moveTo>
                <a:lnTo>
                  <a:pt x="0" y="4464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80367" y="8930"/>
                </a:lnTo>
                <a:lnTo>
                  <a:pt x="98226" y="8930"/>
                </a:lnTo>
                <a:lnTo>
                  <a:pt x="125016" y="893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87523" y="17859"/>
                </a:lnTo>
                <a:lnTo>
                  <a:pt x="187523" y="35719"/>
                </a:lnTo>
                <a:lnTo>
                  <a:pt x="187523" y="53578"/>
                </a:lnTo>
                <a:lnTo>
                  <a:pt x="178594" y="71438"/>
                </a:lnTo>
                <a:lnTo>
                  <a:pt x="178594" y="89297"/>
                </a:lnTo>
                <a:lnTo>
                  <a:pt x="169664" y="107156"/>
                </a:lnTo>
                <a:lnTo>
                  <a:pt x="160734" y="125016"/>
                </a:lnTo>
                <a:lnTo>
                  <a:pt x="160734" y="133945"/>
                </a:lnTo>
                <a:lnTo>
                  <a:pt x="151805" y="142875"/>
                </a:lnTo>
                <a:lnTo>
                  <a:pt x="151805" y="142875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96453" y="151805"/>
                </a:lnTo>
                <a:lnTo>
                  <a:pt x="214312" y="151805"/>
                </a:lnTo>
                <a:lnTo>
                  <a:pt x="232172" y="151805"/>
                </a:lnTo>
                <a:lnTo>
                  <a:pt x="250031" y="160734"/>
                </a:lnTo>
                <a:lnTo>
                  <a:pt x="267891" y="169664"/>
                </a:lnTo>
                <a:lnTo>
                  <a:pt x="276820" y="187524"/>
                </a:lnTo>
                <a:lnTo>
                  <a:pt x="285750" y="205383"/>
                </a:lnTo>
                <a:lnTo>
                  <a:pt x="294680" y="223242"/>
                </a:lnTo>
                <a:lnTo>
                  <a:pt x="294680" y="241102"/>
                </a:lnTo>
                <a:lnTo>
                  <a:pt x="294680" y="258961"/>
                </a:lnTo>
                <a:lnTo>
                  <a:pt x="285750" y="276820"/>
                </a:lnTo>
                <a:lnTo>
                  <a:pt x="267891" y="285750"/>
                </a:lnTo>
                <a:lnTo>
                  <a:pt x="241101" y="294680"/>
                </a:lnTo>
                <a:lnTo>
                  <a:pt x="205383" y="303609"/>
                </a:lnTo>
                <a:lnTo>
                  <a:pt x="169664" y="294680"/>
                </a:lnTo>
                <a:lnTo>
                  <a:pt x="125016" y="294680"/>
                </a:lnTo>
                <a:lnTo>
                  <a:pt x="98226" y="285750"/>
                </a:lnTo>
                <a:lnTo>
                  <a:pt x="80367" y="285750"/>
                </a:lnTo>
                <a:lnTo>
                  <a:pt x="80367" y="28575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6366867" y="5456039"/>
            <a:ext cx="125017" cy="223242"/>
          </a:xfrm>
          <a:custGeom>
            <a:avLst/>
            <a:gdLst/>
            <a:ahLst/>
            <a:cxnLst/>
            <a:rect l="0" t="0" r="0" b="0"/>
            <a:pathLst>
              <a:path w="125017" h="223242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17859"/>
                </a:lnTo>
                <a:lnTo>
                  <a:pt x="89297" y="35719"/>
                </a:lnTo>
                <a:lnTo>
                  <a:pt x="89297" y="44649"/>
                </a:lnTo>
                <a:lnTo>
                  <a:pt x="80367" y="62508"/>
                </a:lnTo>
                <a:lnTo>
                  <a:pt x="80367" y="80367"/>
                </a:lnTo>
                <a:lnTo>
                  <a:pt x="71438" y="98227"/>
                </a:lnTo>
                <a:lnTo>
                  <a:pt x="62508" y="107156"/>
                </a:lnTo>
                <a:lnTo>
                  <a:pt x="44649" y="116086"/>
                </a:lnTo>
                <a:lnTo>
                  <a:pt x="4464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44649" y="125015"/>
                </a:lnTo>
                <a:lnTo>
                  <a:pt x="44649" y="125015"/>
                </a:lnTo>
                <a:lnTo>
                  <a:pt x="62508" y="116086"/>
                </a:lnTo>
                <a:lnTo>
                  <a:pt x="71438" y="116086"/>
                </a:lnTo>
                <a:lnTo>
                  <a:pt x="80367" y="125015"/>
                </a:lnTo>
                <a:lnTo>
                  <a:pt x="98227" y="125015"/>
                </a:lnTo>
                <a:lnTo>
                  <a:pt x="107156" y="133945"/>
                </a:lnTo>
                <a:lnTo>
                  <a:pt x="116086" y="142874"/>
                </a:lnTo>
                <a:lnTo>
                  <a:pt x="116086" y="151804"/>
                </a:lnTo>
                <a:lnTo>
                  <a:pt x="125016" y="169663"/>
                </a:lnTo>
                <a:lnTo>
                  <a:pt x="125016" y="178593"/>
                </a:lnTo>
                <a:lnTo>
                  <a:pt x="116086" y="196452"/>
                </a:lnTo>
                <a:lnTo>
                  <a:pt x="116086" y="205382"/>
                </a:lnTo>
                <a:lnTo>
                  <a:pt x="98227" y="214312"/>
                </a:lnTo>
                <a:lnTo>
                  <a:pt x="80367" y="223241"/>
                </a:lnTo>
                <a:lnTo>
                  <a:pt x="71438" y="223241"/>
                </a:lnTo>
                <a:lnTo>
                  <a:pt x="53578" y="223241"/>
                </a:lnTo>
                <a:lnTo>
                  <a:pt x="35719" y="223241"/>
                </a:lnTo>
                <a:lnTo>
                  <a:pt x="26789" y="223241"/>
                </a:lnTo>
                <a:lnTo>
                  <a:pt x="17860" y="223241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05382"/>
                </a:lnTo>
                <a:lnTo>
                  <a:pt x="0" y="205382"/>
                </a:lnTo>
                <a:lnTo>
                  <a:pt x="0" y="196452"/>
                </a:lnTo>
                <a:lnTo>
                  <a:pt x="0" y="19645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Freeform 91"/>
          <p:cNvSpPr/>
          <p:nvPr/>
        </p:nvSpPr>
        <p:spPr bwMode="auto">
          <a:xfrm>
            <a:off x="6572250" y="5393531"/>
            <a:ext cx="62509" cy="366118"/>
          </a:xfrm>
          <a:custGeom>
            <a:avLst/>
            <a:gdLst/>
            <a:ahLst/>
            <a:cxnLst/>
            <a:rect l="0" t="0" r="0" b="0"/>
            <a:pathLst>
              <a:path w="62509" h="366118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9" y="44649"/>
                </a:lnTo>
                <a:lnTo>
                  <a:pt x="26789" y="71438"/>
                </a:lnTo>
                <a:lnTo>
                  <a:pt x="17859" y="98227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76820"/>
                </a:lnTo>
                <a:lnTo>
                  <a:pt x="8930" y="303609"/>
                </a:lnTo>
                <a:lnTo>
                  <a:pt x="17859" y="330398"/>
                </a:lnTo>
                <a:lnTo>
                  <a:pt x="26789" y="348257"/>
                </a:lnTo>
                <a:lnTo>
                  <a:pt x="26789" y="357187"/>
                </a:lnTo>
                <a:lnTo>
                  <a:pt x="26789" y="366117"/>
                </a:lnTo>
                <a:lnTo>
                  <a:pt x="26789" y="36611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Freeform 92"/>
          <p:cNvSpPr/>
          <p:nvPr/>
        </p:nvSpPr>
        <p:spPr bwMode="auto">
          <a:xfrm>
            <a:off x="6625828" y="5518547"/>
            <a:ext cx="125017" cy="160734"/>
          </a:xfrm>
          <a:custGeom>
            <a:avLst/>
            <a:gdLst/>
            <a:ahLst/>
            <a:cxnLst/>
            <a:rect l="0" t="0" r="0" b="0"/>
            <a:pathLst>
              <a:path w="125017" h="160734">
                <a:moveTo>
                  <a:pt x="0" y="35719"/>
                </a:move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6" y="44648"/>
                </a:lnTo>
                <a:lnTo>
                  <a:pt x="116086" y="62507"/>
                </a:lnTo>
                <a:lnTo>
                  <a:pt x="116086" y="80366"/>
                </a:lnTo>
                <a:lnTo>
                  <a:pt x="116086" y="98226"/>
                </a:lnTo>
                <a:lnTo>
                  <a:pt x="107156" y="107155"/>
                </a:lnTo>
                <a:lnTo>
                  <a:pt x="89297" y="125015"/>
                </a:lnTo>
                <a:lnTo>
                  <a:pt x="71438" y="133944"/>
                </a:lnTo>
                <a:lnTo>
                  <a:pt x="62508" y="133944"/>
                </a:lnTo>
                <a:lnTo>
                  <a:pt x="44649" y="133944"/>
                </a:lnTo>
                <a:lnTo>
                  <a:pt x="35719" y="133944"/>
                </a:lnTo>
                <a:lnTo>
                  <a:pt x="26789" y="125015"/>
                </a:lnTo>
                <a:lnTo>
                  <a:pt x="17860" y="116085"/>
                </a:lnTo>
                <a:lnTo>
                  <a:pt x="17860" y="116085"/>
                </a:lnTo>
                <a:lnTo>
                  <a:pt x="17860" y="107155"/>
                </a:lnTo>
                <a:lnTo>
                  <a:pt x="17860" y="98226"/>
                </a:lnTo>
                <a:lnTo>
                  <a:pt x="26789" y="98226"/>
                </a:lnTo>
                <a:lnTo>
                  <a:pt x="35719" y="89296"/>
                </a:lnTo>
                <a:lnTo>
                  <a:pt x="44649" y="89296"/>
                </a:lnTo>
                <a:lnTo>
                  <a:pt x="53578" y="98226"/>
                </a:lnTo>
                <a:lnTo>
                  <a:pt x="71438" y="107155"/>
                </a:lnTo>
                <a:lnTo>
                  <a:pt x="89297" y="125015"/>
                </a:lnTo>
                <a:lnTo>
                  <a:pt x="98227" y="133944"/>
                </a:lnTo>
                <a:lnTo>
                  <a:pt x="116086" y="151804"/>
                </a:lnTo>
                <a:lnTo>
                  <a:pt x="125016" y="160733"/>
                </a:lnTo>
                <a:lnTo>
                  <a:pt x="125016" y="160733"/>
                </a:lnTo>
                <a:lnTo>
                  <a:pt x="125016" y="16073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Freeform 93"/>
          <p:cNvSpPr/>
          <p:nvPr/>
        </p:nvSpPr>
        <p:spPr bwMode="auto">
          <a:xfrm>
            <a:off x="6786563" y="5420320"/>
            <a:ext cx="107157" cy="312540"/>
          </a:xfrm>
          <a:custGeom>
            <a:avLst/>
            <a:gdLst/>
            <a:ahLst/>
            <a:cxnLst/>
            <a:rect l="0" t="0" r="0" b="0"/>
            <a:pathLst>
              <a:path w="107157" h="31254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53578" y="26789"/>
                </a:lnTo>
                <a:lnTo>
                  <a:pt x="62507" y="53578"/>
                </a:lnTo>
                <a:lnTo>
                  <a:pt x="80367" y="71438"/>
                </a:lnTo>
                <a:lnTo>
                  <a:pt x="98226" y="98227"/>
                </a:lnTo>
                <a:lnTo>
                  <a:pt x="107156" y="125016"/>
                </a:lnTo>
                <a:lnTo>
                  <a:pt x="107156" y="160734"/>
                </a:lnTo>
                <a:lnTo>
                  <a:pt x="107156" y="187523"/>
                </a:lnTo>
                <a:lnTo>
                  <a:pt x="107156" y="214312"/>
                </a:lnTo>
                <a:lnTo>
                  <a:pt x="107156" y="241101"/>
                </a:lnTo>
                <a:lnTo>
                  <a:pt x="98226" y="258960"/>
                </a:lnTo>
                <a:lnTo>
                  <a:pt x="89296" y="285750"/>
                </a:lnTo>
                <a:lnTo>
                  <a:pt x="71437" y="303609"/>
                </a:lnTo>
                <a:lnTo>
                  <a:pt x="62507" y="312539"/>
                </a:lnTo>
                <a:lnTo>
                  <a:pt x="53578" y="312539"/>
                </a:lnTo>
                <a:lnTo>
                  <a:pt x="53578" y="31253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Freeform 94"/>
          <p:cNvSpPr/>
          <p:nvPr/>
        </p:nvSpPr>
        <p:spPr bwMode="auto">
          <a:xfrm>
            <a:off x="7768828" y="5393531"/>
            <a:ext cx="223243" cy="330399"/>
          </a:xfrm>
          <a:custGeom>
            <a:avLst/>
            <a:gdLst/>
            <a:ahLst/>
            <a:cxnLst/>
            <a:rect l="0" t="0" r="0" b="0"/>
            <a:pathLst>
              <a:path w="223243" h="330399">
                <a:moveTo>
                  <a:pt x="53578" y="0"/>
                </a:move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44649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8930" y="107157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205382"/>
                </a:lnTo>
                <a:lnTo>
                  <a:pt x="17860" y="232171"/>
                </a:lnTo>
                <a:lnTo>
                  <a:pt x="35719" y="250031"/>
                </a:lnTo>
                <a:lnTo>
                  <a:pt x="53578" y="276820"/>
                </a:lnTo>
                <a:lnTo>
                  <a:pt x="71438" y="294679"/>
                </a:lnTo>
                <a:lnTo>
                  <a:pt x="89297" y="312539"/>
                </a:lnTo>
                <a:lnTo>
                  <a:pt x="116086" y="321468"/>
                </a:lnTo>
                <a:lnTo>
                  <a:pt x="133945" y="330398"/>
                </a:lnTo>
                <a:lnTo>
                  <a:pt x="160735" y="330398"/>
                </a:lnTo>
                <a:lnTo>
                  <a:pt x="178594" y="330398"/>
                </a:lnTo>
                <a:lnTo>
                  <a:pt x="196453" y="321468"/>
                </a:lnTo>
                <a:lnTo>
                  <a:pt x="205383" y="312539"/>
                </a:lnTo>
                <a:lnTo>
                  <a:pt x="214313" y="285749"/>
                </a:lnTo>
                <a:lnTo>
                  <a:pt x="223242" y="267890"/>
                </a:lnTo>
                <a:lnTo>
                  <a:pt x="223242" y="241101"/>
                </a:lnTo>
                <a:lnTo>
                  <a:pt x="223242" y="214312"/>
                </a:lnTo>
                <a:lnTo>
                  <a:pt x="223242" y="187523"/>
                </a:lnTo>
                <a:lnTo>
                  <a:pt x="214313" y="160735"/>
                </a:lnTo>
                <a:lnTo>
                  <a:pt x="205383" y="142875"/>
                </a:lnTo>
                <a:lnTo>
                  <a:pt x="196453" y="133946"/>
                </a:lnTo>
                <a:lnTo>
                  <a:pt x="187524" y="125016"/>
                </a:lnTo>
                <a:lnTo>
                  <a:pt x="178594" y="116086"/>
                </a:lnTo>
                <a:lnTo>
                  <a:pt x="160735" y="116086"/>
                </a:lnTo>
                <a:lnTo>
                  <a:pt x="151805" y="125016"/>
                </a:lnTo>
                <a:lnTo>
                  <a:pt x="133945" y="125016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16086" y="178594"/>
                </a:lnTo>
                <a:lnTo>
                  <a:pt x="116086" y="196453"/>
                </a:lnTo>
                <a:lnTo>
                  <a:pt x="116086" y="223242"/>
                </a:lnTo>
                <a:lnTo>
                  <a:pt x="125016" y="250031"/>
                </a:lnTo>
                <a:lnTo>
                  <a:pt x="125016" y="276820"/>
                </a:lnTo>
                <a:lnTo>
                  <a:pt x="133945" y="285749"/>
                </a:lnTo>
                <a:lnTo>
                  <a:pt x="133945" y="28574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Freeform 95"/>
          <p:cNvSpPr/>
          <p:nvPr/>
        </p:nvSpPr>
        <p:spPr bwMode="auto">
          <a:xfrm>
            <a:off x="6384727" y="5866804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0" y="26789"/>
                </a:moveTo>
                <a:lnTo>
                  <a:pt x="0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59"/>
                </a:lnTo>
                <a:lnTo>
                  <a:pt x="116086" y="35719"/>
                </a:lnTo>
                <a:lnTo>
                  <a:pt x="107156" y="44648"/>
                </a:lnTo>
                <a:lnTo>
                  <a:pt x="98226" y="53578"/>
                </a:lnTo>
                <a:lnTo>
                  <a:pt x="89296" y="62508"/>
                </a:lnTo>
                <a:lnTo>
                  <a:pt x="71437" y="71437"/>
                </a:lnTo>
                <a:lnTo>
                  <a:pt x="71437" y="71437"/>
                </a:lnTo>
                <a:lnTo>
                  <a:pt x="62507" y="71437"/>
                </a:lnTo>
                <a:lnTo>
                  <a:pt x="62507" y="71437"/>
                </a:lnTo>
                <a:lnTo>
                  <a:pt x="6250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89296" y="80367"/>
                </a:lnTo>
                <a:lnTo>
                  <a:pt x="98226" y="80367"/>
                </a:lnTo>
                <a:lnTo>
                  <a:pt x="107156" y="89297"/>
                </a:lnTo>
                <a:lnTo>
                  <a:pt x="125015" y="89297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42875" y="133945"/>
                </a:lnTo>
                <a:lnTo>
                  <a:pt x="133945" y="142875"/>
                </a:lnTo>
                <a:lnTo>
                  <a:pt x="133945" y="160734"/>
                </a:lnTo>
                <a:lnTo>
                  <a:pt x="125015" y="169664"/>
                </a:lnTo>
                <a:lnTo>
                  <a:pt x="107156" y="178594"/>
                </a:lnTo>
                <a:lnTo>
                  <a:pt x="89296" y="187523"/>
                </a:lnTo>
                <a:lnTo>
                  <a:pt x="71437" y="187523"/>
                </a:lnTo>
                <a:lnTo>
                  <a:pt x="53578" y="196453"/>
                </a:lnTo>
                <a:lnTo>
                  <a:pt x="35718" y="196453"/>
                </a:lnTo>
                <a:lnTo>
                  <a:pt x="26789" y="196453"/>
                </a:lnTo>
                <a:lnTo>
                  <a:pt x="17859" y="187523"/>
                </a:lnTo>
                <a:lnTo>
                  <a:pt x="8929" y="187523"/>
                </a:lnTo>
                <a:lnTo>
                  <a:pt x="0" y="187523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Freeform 96"/>
          <p:cNvSpPr/>
          <p:nvPr/>
        </p:nvSpPr>
        <p:spPr bwMode="auto">
          <a:xfrm>
            <a:off x="6581180" y="5804296"/>
            <a:ext cx="62509" cy="357189"/>
          </a:xfrm>
          <a:custGeom>
            <a:avLst/>
            <a:gdLst/>
            <a:ahLst/>
            <a:cxnLst/>
            <a:rect l="0" t="0" r="0" b="0"/>
            <a:pathLst>
              <a:path w="62509" h="357189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35719"/>
                </a:lnTo>
                <a:lnTo>
                  <a:pt x="53578" y="53578"/>
                </a:lnTo>
                <a:lnTo>
                  <a:pt x="44648" y="80367"/>
                </a:lnTo>
                <a:lnTo>
                  <a:pt x="35718" y="116086"/>
                </a:lnTo>
                <a:lnTo>
                  <a:pt x="26789" y="151805"/>
                </a:lnTo>
                <a:lnTo>
                  <a:pt x="17859" y="187524"/>
                </a:lnTo>
                <a:lnTo>
                  <a:pt x="8929" y="223242"/>
                </a:lnTo>
                <a:lnTo>
                  <a:pt x="0" y="258961"/>
                </a:lnTo>
                <a:lnTo>
                  <a:pt x="0" y="294680"/>
                </a:lnTo>
                <a:lnTo>
                  <a:pt x="8929" y="321469"/>
                </a:lnTo>
                <a:lnTo>
                  <a:pt x="8929" y="339328"/>
                </a:lnTo>
                <a:lnTo>
                  <a:pt x="8929" y="357188"/>
                </a:lnTo>
                <a:lnTo>
                  <a:pt x="8929" y="35718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Freeform 97"/>
          <p:cNvSpPr/>
          <p:nvPr/>
        </p:nvSpPr>
        <p:spPr bwMode="auto">
          <a:xfrm>
            <a:off x="6652617" y="5947171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62508"/>
                </a:lnTo>
                <a:lnTo>
                  <a:pt x="98227" y="71438"/>
                </a:lnTo>
                <a:lnTo>
                  <a:pt x="89297" y="80367"/>
                </a:lnTo>
                <a:lnTo>
                  <a:pt x="80367" y="80367"/>
                </a:lnTo>
                <a:lnTo>
                  <a:pt x="7143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25016"/>
                </a:lnTo>
                <a:lnTo>
                  <a:pt x="98227" y="133945"/>
                </a:lnTo>
                <a:lnTo>
                  <a:pt x="98227" y="142875"/>
                </a:lnTo>
                <a:lnTo>
                  <a:pt x="89297" y="151805"/>
                </a:lnTo>
                <a:lnTo>
                  <a:pt x="80367" y="160734"/>
                </a:lnTo>
                <a:lnTo>
                  <a:pt x="71438" y="169664"/>
                </a:lnTo>
                <a:lnTo>
                  <a:pt x="53578" y="169664"/>
                </a:lnTo>
                <a:lnTo>
                  <a:pt x="44649" y="169664"/>
                </a:lnTo>
                <a:lnTo>
                  <a:pt x="26789" y="169664"/>
                </a:lnTo>
                <a:lnTo>
                  <a:pt x="17860" y="160734"/>
                </a:lnTo>
                <a:lnTo>
                  <a:pt x="8930" y="160734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Freeform 98"/>
          <p:cNvSpPr/>
          <p:nvPr/>
        </p:nvSpPr>
        <p:spPr bwMode="auto">
          <a:xfrm>
            <a:off x="6759773" y="5777507"/>
            <a:ext cx="151806" cy="455415"/>
          </a:xfrm>
          <a:custGeom>
            <a:avLst/>
            <a:gdLst/>
            <a:ahLst/>
            <a:cxnLst/>
            <a:rect l="0" t="0" r="0" b="0"/>
            <a:pathLst>
              <a:path w="151806" h="45541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8930"/>
                </a:lnTo>
                <a:lnTo>
                  <a:pt x="53579" y="26789"/>
                </a:lnTo>
                <a:lnTo>
                  <a:pt x="80368" y="53578"/>
                </a:lnTo>
                <a:lnTo>
                  <a:pt x="98227" y="80367"/>
                </a:lnTo>
                <a:lnTo>
                  <a:pt x="116086" y="116086"/>
                </a:lnTo>
                <a:lnTo>
                  <a:pt x="142875" y="160734"/>
                </a:lnTo>
                <a:lnTo>
                  <a:pt x="151805" y="205383"/>
                </a:lnTo>
                <a:lnTo>
                  <a:pt x="151805" y="250031"/>
                </a:lnTo>
                <a:lnTo>
                  <a:pt x="151805" y="285750"/>
                </a:lnTo>
                <a:lnTo>
                  <a:pt x="142875" y="330398"/>
                </a:lnTo>
                <a:lnTo>
                  <a:pt x="125016" y="366117"/>
                </a:lnTo>
                <a:lnTo>
                  <a:pt x="107157" y="392906"/>
                </a:lnTo>
                <a:lnTo>
                  <a:pt x="80368" y="419695"/>
                </a:lnTo>
                <a:lnTo>
                  <a:pt x="62508" y="437555"/>
                </a:lnTo>
                <a:lnTo>
                  <a:pt x="44649" y="455414"/>
                </a:lnTo>
                <a:lnTo>
                  <a:pt x="35719" y="455414"/>
                </a:lnTo>
                <a:lnTo>
                  <a:pt x="35719" y="45541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Freeform 99"/>
          <p:cNvSpPr/>
          <p:nvPr/>
        </p:nvSpPr>
        <p:spPr bwMode="auto">
          <a:xfrm>
            <a:off x="7840266" y="5804296"/>
            <a:ext cx="214313" cy="446485"/>
          </a:xfrm>
          <a:custGeom>
            <a:avLst/>
            <a:gdLst/>
            <a:ahLst/>
            <a:cxnLst/>
            <a:rect l="0" t="0" r="0" b="0"/>
            <a:pathLst>
              <a:path w="214313" h="446485">
                <a:moveTo>
                  <a:pt x="214312" y="98227"/>
                </a:moveTo>
                <a:lnTo>
                  <a:pt x="214312" y="98227"/>
                </a:lnTo>
                <a:lnTo>
                  <a:pt x="214312" y="89297"/>
                </a:lnTo>
                <a:lnTo>
                  <a:pt x="205382" y="80367"/>
                </a:lnTo>
                <a:lnTo>
                  <a:pt x="205382" y="62508"/>
                </a:lnTo>
                <a:lnTo>
                  <a:pt x="187523" y="44649"/>
                </a:lnTo>
                <a:lnTo>
                  <a:pt x="178593" y="35719"/>
                </a:lnTo>
                <a:lnTo>
                  <a:pt x="160734" y="17859"/>
                </a:lnTo>
                <a:lnTo>
                  <a:pt x="133945" y="8930"/>
                </a:lnTo>
                <a:lnTo>
                  <a:pt x="116086" y="893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8" y="26789"/>
                </a:lnTo>
                <a:lnTo>
                  <a:pt x="17859" y="44649"/>
                </a:lnTo>
                <a:lnTo>
                  <a:pt x="8929" y="71438"/>
                </a:lnTo>
                <a:lnTo>
                  <a:pt x="0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26789" y="178594"/>
                </a:lnTo>
                <a:lnTo>
                  <a:pt x="35718" y="196453"/>
                </a:lnTo>
                <a:lnTo>
                  <a:pt x="53578" y="223242"/>
                </a:lnTo>
                <a:lnTo>
                  <a:pt x="71437" y="241102"/>
                </a:lnTo>
                <a:lnTo>
                  <a:pt x="89297" y="250031"/>
                </a:lnTo>
                <a:lnTo>
                  <a:pt x="107156" y="250031"/>
                </a:lnTo>
                <a:lnTo>
                  <a:pt x="116086" y="250031"/>
                </a:lnTo>
                <a:lnTo>
                  <a:pt x="133945" y="241102"/>
                </a:lnTo>
                <a:lnTo>
                  <a:pt x="142875" y="223242"/>
                </a:lnTo>
                <a:lnTo>
                  <a:pt x="151804" y="196453"/>
                </a:lnTo>
                <a:lnTo>
                  <a:pt x="160734" y="178594"/>
                </a:lnTo>
                <a:lnTo>
                  <a:pt x="160734" y="160734"/>
                </a:lnTo>
                <a:lnTo>
                  <a:pt x="160734" y="142875"/>
                </a:lnTo>
                <a:lnTo>
                  <a:pt x="160734" y="133945"/>
                </a:lnTo>
                <a:lnTo>
                  <a:pt x="160734" y="133945"/>
                </a:lnTo>
                <a:lnTo>
                  <a:pt x="160734" y="133945"/>
                </a:lnTo>
                <a:lnTo>
                  <a:pt x="160734" y="133945"/>
                </a:lnTo>
                <a:lnTo>
                  <a:pt x="160734" y="133945"/>
                </a:lnTo>
                <a:lnTo>
                  <a:pt x="151804" y="142875"/>
                </a:lnTo>
                <a:lnTo>
                  <a:pt x="151804" y="160734"/>
                </a:lnTo>
                <a:lnTo>
                  <a:pt x="151804" y="187524"/>
                </a:lnTo>
                <a:lnTo>
                  <a:pt x="151804" y="214313"/>
                </a:lnTo>
                <a:lnTo>
                  <a:pt x="151804" y="250031"/>
                </a:lnTo>
                <a:lnTo>
                  <a:pt x="151804" y="276820"/>
                </a:lnTo>
                <a:lnTo>
                  <a:pt x="151804" y="312539"/>
                </a:lnTo>
                <a:lnTo>
                  <a:pt x="151804" y="348258"/>
                </a:lnTo>
                <a:lnTo>
                  <a:pt x="151804" y="383977"/>
                </a:lnTo>
                <a:lnTo>
                  <a:pt x="151804" y="410766"/>
                </a:lnTo>
                <a:lnTo>
                  <a:pt x="151804" y="437555"/>
                </a:lnTo>
                <a:lnTo>
                  <a:pt x="142875" y="446484"/>
                </a:lnTo>
                <a:lnTo>
                  <a:pt x="142875" y="44648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Freeform 100"/>
          <p:cNvSpPr/>
          <p:nvPr/>
        </p:nvSpPr>
        <p:spPr bwMode="auto">
          <a:xfrm>
            <a:off x="6402586" y="6241851"/>
            <a:ext cx="142876" cy="241102"/>
          </a:xfrm>
          <a:custGeom>
            <a:avLst/>
            <a:gdLst/>
            <a:ahLst/>
            <a:cxnLst/>
            <a:rect l="0" t="0" r="0" b="0"/>
            <a:pathLst>
              <a:path w="142876" h="241102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80367" y="17859"/>
                </a:lnTo>
                <a:lnTo>
                  <a:pt x="89297" y="8929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33945" y="26789"/>
                </a:lnTo>
                <a:lnTo>
                  <a:pt x="133945" y="44648"/>
                </a:lnTo>
                <a:lnTo>
                  <a:pt x="133945" y="62508"/>
                </a:lnTo>
                <a:lnTo>
                  <a:pt x="125016" y="80367"/>
                </a:lnTo>
                <a:lnTo>
                  <a:pt x="116086" y="98226"/>
                </a:lnTo>
                <a:lnTo>
                  <a:pt x="107156" y="116086"/>
                </a:lnTo>
                <a:lnTo>
                  <a:pt x="98227" y="125015"/>
                </a:lnTo>
                <a:lnTo>
                  <a:pt x="8929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6" y="142875"/>
                </a:lnTo>
                <a:lnTo>
                  <a:pt x="116086" y="151804"/>
                </a:lnTo>
                <a:lnTo>
                  <a:pt x="133945" y="160734"/>
                </a:lnTo>
                <a:lnTo>
                  <a:pt x="133945" y="178594"/>
                </a:lnTo>
                <a:lnTo>
                  <a:pt x="142875" y="196453"/>
                </a:lnTo>
                <a:lnTo>
                  <a:pt x="142875" y="205383"/>
                </a:lnTo>
                <a:lnTo>
                  <a:pt x="133945" y="223242"/>
                </a:lnTo>
                <a:lnTo>
                  <a:pt x="125016" y="232172"/>
                </a:lnTo>
                <a:lnTo>
                  <a:pt x="107156" y="241101"/>
                </a:lnTo>
                <a:lnTo>
                  <a:pt x="89297" y="241101"/>
                </a:lnTo>
                <a:lnTo>
                  <a:pt x="71437" y="241101"/>
                </a:lnTo>
                <a:lnTo>
                  <a:pt x="53578" y="241101"/>
                </a:lnTo>
                <a:lnTo>
                  <a:pt x="44648" y="241101"/>
                </a:lnTo>
                <a:lnTo>
                  <a:pt x="26789" y="241101"/>
                </a:lnTo>
                <a:lnTo>
                  <a:pt x="26789" y="232172"/>
                </a:lnTo>
                <a:lnTo>
                  <a:pt x="17859" y="232172"/>
                </a:lnTo>
                <a:lnTo>
                  <a:pt x="17859" y="223242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21431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6607969" y="6206132"/>
            <a:ext cx="98227" cy="392907"/>
          </a:xfrm>
          <a:custGeom>
            <a:avLst/>
            <a:gdLst/>
            <a:ahLst/>
            <a:cxnLst/>
            <a:rect l="0" t="0" r="0" b="0"/>
            <a:pathLst>
              <a:path w="98227" h="392907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17859"/>
                </a:lnTo>
                <a:lnTo>
                  <a:pt x="80367" y="35719"/>
                </a:lnTo>
                <a:lnTo>
                  <a:pt x="71437" y="53578"/>
                </a:lnTo>
                <a:lnTo>
                  <a:pt x="53578" y="80367"/>
                </a:lnTo>
                <a:lnTo>
                  <a:pt x="35719" y="116086"/>
                </a:lnTo>
                <a:lnTo>
                  <a:pt x="26789" y="142875"/>
                </a:lnTo>
                <a:lnTo>
                  <a:pt x="8929" y="178594"/>
                </a:lnTo>
                <a:lnTo>
                  <a:pt x="8929" y="205383"/>
                </a:lnTo>
                <a:lnTo>
                  <a:pt x="0" y="241102"/>
                </a:lnTo>
                <a:lnTo>
                  <a:pt x="8929" y="276820"/>
                </a:lnTo>
                <a:lnTo>
                  <a:pt x="8929" y="312539"/>
                </a:lnTo>
                <a:lnTo>
                  <a:pt x="26789" y="339328"/>
                </a:lnTo>
                <a:lnTo>
                  <a:pt x="35719" y="366117"/>
                </a:lnTo>
                <a:lnTo>
                  <a:pt x="44648" y="383977"/>
                </a:lnTo>
                <a:lnTo>
                  <a:pt x="53578" y="392906"/>
                </a:lnTo>
                <a:lnTo>
                  <a:pt x="53578" y="39290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Freeform 102"/>
          <p:cNvSpPr/>
          <p:nvPr/>
        </p:nvSpPr>
        <p:spPr bwMode="auto">
          <a:xfrm>
            <a:off x="6732984" y="6349007"/>
            <a:ext cx="17861" cy="169665"/>
          </a:xfrm>
          <a:custGeom>
            <a:avLst/>
            <a:gdLst/>
            <a:ahLst/>
            <a:cxnLst/>
            <a:rect l="0" t="0" r="0" b="0"/>
            <a:pathLst>
              <a:path w="17861" h="169665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71438"/>
                </a:lnTo>
                <a:lnTo>
                  <a:pt x="1786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625828" y="6375796"/>
            <a:ext cx="53579" cy="62509"/>
          </a:xfrm>
          <a:custGeom>
            <a:avLst/>
            <a:gdLst/>
            <a:ahLst/>
            <a:cxnLst/>
            <a:rect l="0" t="0" r="0" b="0"/>
            <a:pathLst>
              <a:path w="53579" h="62509">
                <a:moveTo>
                  <a:pt x="44649" y="62508"/>
                </a:moveTo>
                <a:lnTo>
                  <a:pt x="4464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6750844" y="6206132"/>
            <a:ext cx="125016" cy="383978"/>
          </a:xfrm>
          <a:custGeom>
            <a:avLst/>
            <a:gdLst/>
            <a:ahLst/>
            <a:cxnLst/>
            <a:rect l="0" t="0" r="0" b="0"/>
            <a:pathLst>
              <a:path w="125016" h="383978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17859"/>
                </a:lnTo>
                <a:lnTo>
                  <a:pt x="71437" y="35719"/>
                </a:lnTo>
                <a:lnTo>
                  <a:pt x="89297" y="62508"/>
                </a:lnTo>
                <a:lnTo>
                  <a:pt x="107156" y="98227"/>
                </a:lnTo>
                <a:lnTo>
                  <a:pt x="116086" y="133945"/>
                </a:lnTo>
                <a:lnTo>
                  <a:pt x="125015" y="169664"/>
                </a:lnTo>
                <a:lnTo>
                  <a:pt x="125015" y="205383"/>
                </a:lnTo>
                <a:lnTo>
                  <a:pt x="125015" y="250031"/>
                </a:lnTo>
                <a:lnTo>
                  <a:pt x="116086" y="285750"/>
                </a:lnTo>
                <a:lnTo>
                  <a:pt x="107156" y="330398"/>
                </a:lnTo>
                <a:lnTo>
                  <a:pt x="98226" y="357188"/>
                </a:lnTo>
                <a:lnTo>
                  <a:pt x="89297" y="383977"/>
                </a:lnTo>
                <a:lnTo>
                  <a:pt x="89297" y="38397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7867055" y="6215062"/>
            <a:ext cx="35719" cy="285751"/>
          </a:xfrm>
          <a:custGeom>
            <a:avLst/>
            <a:gdLst/>
            <a:ahLst/>
            <a:cxnLst/>
            <a:rect l="0" t="0" r="0" b="0"/>
            <a:pathLst>
              <a:path w="35719" h="285751">
                <a:moveTo>
                  <a:pt x="35718" y="0"/>
                </a:moveTo>
                <a:lnTo>
                  <a:pt x="35718" y="0"/>
                </a:lnTo>
                <a:lnTo>
                  <a:pt x="35718" y="8929"/>
                </a:lnTo>
                <a:lnTo>
                  <a:pt x="35718" y="17859"/>
                </a:lnTo>
                <a:lnTo>
                  <a:pt x="35718" y="35718"/>
                </a:lnTo>
                <a:lnTo>
                  <a:pt x="35718" y="62508"/>
                </a:lnTo>
                <a:lnTo>
                  <a:pt x="35718" y="89297"/>
                </a:lnTo>
                <a:lnTo>
                  <a:pt x="26789" y="125015"/>
                </a:lnTo>
                <a:lnTo>
                  <a:pt x="26789" y="151804"/>
                </a:lnTo>
                <a:lnTo>
                  <a:pt x="17859" y="187523"/>
                </a:lnTo>
                <a:lnTo>
                  <a:pt x="8929" y="223242"/>
                </a:lnTo>
                <a:lnTo>
                  <a:pt x="8929" y="250031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Freeform 106"/>
          <p:cNvSpPr/>
          <p:nvPr/>
        </p:nvSpPr>
        <p:spPr bwMode="auto">
          <a:xfrm>
            <a:off x="7938492" y="6241851"/>
            <a:ext cx="214314" cy="348259"/>
          </a:xfrm>
          <a:custGeom>
            <a:avLst/>
            <a:gdLst/>
            <a:ahLst/>
            <a:cxnLst/>
            <a:rect l="0" t="0" r="0" b="0"/>
            <a:pathLst>
              <a:path w="214314" h="348259">
                <a:moveTo>
                  <a:pt x="0" y="62508"/>
                </a:moveTo>
                <a:lnTo>
                  <a:pt x="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35719" y="26789"/>
                </a:lnTo>
                <a:lnTo>
                  <a:pt x="53578" y="17859"/>
                </a:lnTo>
                <a:lnTo>
                  <a:pt x="71438" y="8929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2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87524" y="44648"/>
                </a:lnTo>
                <a:lnTo>
                  <a:pt x="196453" y="53578"/>
                </a:lnTo>
                <a:lnTo>
                  <a:pt x="196453" y="80367"/>
                </a:lnTo>
                <a:lnTo>
                  <a:pt x="196453" y="98226"/>
                </a:lnTo>
                <a:lnTo>
                  <a:pt x="196453" y="125015"/>
                </a:lnTo>
                <a:lnTo>
                  <a:pt x="187524" y="151804"/>
                </a:lnTo>
                <a:lnTo>
                  <a:pt x="178594" y="169664"/>
                </a:lnTo>
                <a:lnTo>
                  <a:pt x="160735" y="196453"/>
                </a:lnTo>
                <a:lnTo>
                  <a:pt x="142875" y="214312"/>
                </a:lnTo>
                <a:lnTo>
                  <a:pt x="125016" y="232172"/>
                </a:lnTo>
                <a:lnTo>
                  <a:pt x="107156" y="250031"/>
                </a:lnTo>
                <a:lnTo>
                  <a:pt x="89297" y="250031"/>
                </a:lnTo>
                <a:lnTo>
                  <a:pt x="71438" y="258961"/>
                </a:lnTo>
                <a:lnTo>
                  <a:pt x="53578" y="258961"/>
                </a:lnTo>
                <a:lnTo>
                  <a:pt x="35719" y="258961"/>
                </a:lnTo>
                <a:lnTo>
                  <a:pt x="26789" y="250031"/>
                </a:lnTo>
                <a:lnTo>
                  <a:pt x="17860" y="241101"/>
                </a:lnTo>
                <a:lnTo>
                  <a:pt x="8930" y="232172"/>
                </a:lnTo>
                <a:lnTo>
                  <a:pt x="8930" y="232172"/>
                </a:lnTo>
                <a:lnTo>
                  <a:pt x="17860" y="223242"/>
                </a:lnTo>
                <a:lnTo>
                  <a:pt x="17860" y="214312"/>
                </a:lnTo>
                <a:lnTo>
                  <a:pt x="26789" y="205383"/>
                </a:lnTo>
                <a:lnTo>
                  <a:pt x="35719" y="196453"/>
                </a:lnTo>
                <a:lnTo>
                  <a:pt x="53578" y="187523"/>
                </a:lnTo>
                <a:lnTo>
                  <a:pt x="71438" y="187523"/>
                </a:lnTo>
                <a:lnTo>
                  <a:pt x="89297" y="196453"/>
                </a:lnTo>
                <a:lnTo>
                  <a:pt x="107156" y="214312"/>
                </a:lnTo>
                <a:lnTo>
                  <a:pt x="125016" y="223242"/>
                </a:lnTo>
                <a:lnTo>
                  <a:pt x="133946" y="250031"/>
                </a:lnTo>
                <a:lnTo>
                  <a:pt x="151805" y="267890"/>
                </a:lnTo>
                <a:lnTo>
                  <a:pt x="169664" y="285750"/>
                </a:lnTo>
                <a:lnTo>
                  <a:pt x="178594" y="303609"/>
                </a:lnTo>
                <a:lnTo>
                  <a:pt x="187524" y="321469"/>
                </a:lnTo>
                <a:lnTo>
                  <a:pt x="196453" y="330398"/>
                </a:lnTo>
                <a:lnTo>
                  <a:pt x="214313" y="348258"/>
                </a:lnTo>
                <a:lnTo>
                  <a:pt x="214313" y="348258"/>
                </a:lnTo>
                <a:lnTo>
                  <a:pt x="214313" y="34825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function table and list the 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0"/>
            <a:ext cx="4038600" cy="4530725"/>
          </a:xfrm>
        </p:spPr>
        <p:txBody>
          <a:bodyPr/>
          <a:lstStyle/>
          <a:p>
            <a:r>
              <a:rPr lang="en-US" dirty="0" smtClean="0"/>
              <a:t>Rule: phone costs $14 plus .50 per minute.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Rule: Each coupon costs ½ the cost.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33400" y="4572000"/>
            <a:ext cx="33528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1600" y="4572000"/>
            <a:ext cx="3352800" cy="198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33400" y="5029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33400" y="5410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33400" y="5791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33400" y="6172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5181600" y="5033889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5181600" y="5791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181600" y="5410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181600" y="6172200"/>
            <a:ext cx="335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371600" y="45720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895600" y="4572000"/>
            <a:ext cx="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7530905" y="4593102"/>
            <a:ext cx="762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6080760" y="4569655"/>
            <a:ext cx="0" cy="19835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5334000" y="46430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7468" y="460549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0" y="462246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462961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11794" y="46430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09037" y="460549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040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5438225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580755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01407" y="6194922"/>
            <a:ext cx="47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#1,2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copy of a book costs $18 and shipping is $9 per order.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number of girls at a camp is 17 less than twice the number of boys.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3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#3,4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Tom’s height is 10 inches more than one third of his sister’s height.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charge for a hotel room is $75 per night plus a $15 </a:t>
            </a:r>
            <a:r>
              <a:rPr lang="en-US" smtClean="0"/>
              <a:t>booking fee.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30725"/>
          </a:xfrm>
        </p:spPr>
        <p:txBody>
          <a:bodyPr/>
          <a:lstStyle/>
          <a:p>
            <a:r>
              <a:rPr lang="en-US" dirty="0" smtClean="0"/>
              <a:t>Questions and comments</a:t>
            </a:r>
          </a:p>
          <a:p>
            <a:endParaRPr lang="en-US" dirty="0"/>
          </a:p>
          <a:p>
            <a:r>
              <a:rPr lang="en-US" dirty="0" err="1" smtClean="0"/>
              <a:t>Ic</a:t>
            </a:r>
            <a:r>
              <a:rPr lang="en-US" dirty="0" smtClean="0"/>
              <a:t>: 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338</TotalTime>
  <Words>230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Apothecary</vt:lpstr>
      <vt:lpstr>Orbit</vt:lpstr>
      <vt:lpstr>1.5 Words, equations, tables, and graphs</vt:lpstr>
      <vt:lpstr>Functions</vt:lpstr>
      <vt:lpstr>Complete Table, list Domain/range</vt:lpstr>
      <vt:lpstr>Complete Table, list domain/range</vt:lpstr>
      <vt:lpstr>Make a function table and list the domain and range</vt:lpstr>
      <vt:lpstr>Make a function table and list the domain and range</vt:lpstr>
      <vt:lpstr>Worksheet #1,2</vt:lpstr>
      <vt:lpstr>Worksheet #3,4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Words, equations, tables, and graphs</dc:title>
  <dc:creator>admin</dc:creator>
  <cp:lastModifiedBy>Garth Fiedler</cp:lastModifiedBy>
  <cp:revision>20</cp:revision>
  <dcterms:created xsi:type="dcterms:W3CDTF">2010-08-16T14:16:20Z</dcterms:created>
  <dcterms:modified xsi:type="dcterms:W3CDTF">2016-02-22T15:11:33Z</dcterms:modified>
</cp:coreProperties>
</file>