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83DE-ECDC-43A6-97FC-1F3A045332A1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8BCE3-479D-48FB-B345-B8BC4635D56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83DE-ECDC-43A6-97FC-1F3A045332A1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8BCE3-479D-48FB-B345-B8BC4635D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83DE-ECDC-43A6-97FC-1F3A045332A1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8BCE3-479D-48FB-B345-B8BC4635D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83DE-ECDC-43A6-97FC-1F3A045332A1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8BCE3-479D-48FB-B345-B8BC4635D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83DE-ECDC-43A6-97FC-1F3A045332A1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8BCE3-479D-48FB-B345-B8BC4635D5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83DE-ECDC-43A6-97FC-1F3A045332A1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8BCE3-479D-48FB-B345-B8BC4635D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83DE-ECDC-43A6-97FC-1F3A045332A1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8BCE3-479D-48FB-B345-B8BC4635D56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83DE-ECDC-43A6-97FC-1F3A045332A1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8BCE3-479D-48FB-B345-B8BC4635D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83DE-ECDC-43A6-97FC-1F3A045332A1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8BCE3-479D-48FB-B345-B8BC4635D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383DE-ECDC-43A6-97FC-1F3A045332A1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8BCE3-479D-48FB-B345-B8BC4635D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DC383DE-ECDC-43A6-97FC-1F3A045332A1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E48BCE3-479D-48FB-B345-B8BC4635D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DC383DE-ECDC-43A6-97FC-1F3A045332A1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E48BCE3-479D-48FB-B345-B8BC4635D56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7772400" cy="1975104"/>
          </a:xfrm>
        </p:spPr>
        <p:txBody>
          <a:bodyPr/>
          <a:lstStyle/>
          <a:p>
            <a:pPr algn="ctr"/>
            <a:r>
              <a:rPr lang="en-US" dirty="0" smtClean="0"/>
              <a:t>1.7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7772400" cy="1508760"/>
          </a:xfrm>
        </p:spPr>
        <p:txBody>
          <a:bodyPr/>
          <a:lstStyle/>
          <a:p>
            <a:r>
              <a:rPr lang="en-US" dirty="0" smtClean="0"/>
              <a:t>Objective: Students should be able to identify what the domain and range of a function are.  They should know how to determine if something is a function.  Finally, students should be able to construct an input/output table and then transfer that into a </a:t>
            </a:r>
            <a:r>
              <a:rPr lang="en-US" smtClean="0"/>
              <a:t>line graph.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Function: relationship between two quantities.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Input: domain, x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Input has ONLY one output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Output</a:t>
            </a:r>
            <a:r>
              <a:rPr lang="en-US" smtClean="0">
                <a:solidFill>
                  <a:srgbClr val="FFFF00"/>
                </a:solidFill>
              </a:rPr>
              <a:t>: range, y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Output can have many inputs.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Functions shown by input / output table.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956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Identifying functions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77511997"/>
              </p:ext>
            </p:extLst>
          </p:nvPr>
        </p:nvGraphicFramePr>
        <p:xfrm>
          <a:off x="465138" y="1770063"/>
          <a:ext cx="4038600" cy="1877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940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Is the table a function?</a:t>
            </a:r>
          </a:p>
          <a:p>
            <a:pPr marL="68580" indent="0">
              <a:buNone/>
            </a:pPr>
            <a:r>
              <a:rPr lang="en-US" dirty="0" smtClean="0"/>
              <a:t>Why or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98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Identify functions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5034335"/>
              </p:ext>
            </p:extLst>
          </p:nvPr>
        </p:nvGraphicFramePr>
        <p:xfrm>
          <a:off x="465138" y="1770063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771443"/>
              </p:ext>
            </p:extLst>
          </p:nvPr>
        </p:nvGraphicFramePr>
        <p:xfrm>
          <a:off x="4656138" y="1770063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52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an input output table.  Use 0,1,2,3 as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 = 2x + 5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 = 4x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8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an input output table.  Use 0,1,2,3 as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 = 15 - x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 = x + 18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9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Function tables and 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You are at an altitude of 250ft. In a balloon.  You turn the burners on and rise 20 feet per minute for 5 minutes.  The function is represented below</a:t>
            </a:r>
          </a:p>
          <a:p>
            <a:pPr marL="68580" indent="0">
              <a:buNone/>
            </a:pPr>
            <a:r>
              <a:rPr lang="en-US" sz="2000" dirty="0" smtClean="0"/>
              <a:t>H = 250 + 20t</a:t>
            </a:r>
          </a:p>
          <a:p>
            <a:pPr marL="68580" indent="0">
              <a:buNone/>
            </a:pPr>
            <a:endParaRPr lang="en-US" sz="2000" dirty="0"/>
          </a:p>
          <a:p>
            <a:pPr marL="525780" indent="-457200">
              <a:buAutoNum type="arabicPeriod"/>
            </a:pPr>
            <a:r>
              <a:rPr lang="en-US" sz="2000" dirty="0" smtClean="0"/>
              <a:t>Calculate the input output</a:t>
            </a:r>
          </a:p>
          <a:p>
            <a:pPr marL="525780" indent="-457200">
              <a:buAutoNum type="arabicPeriod"/>
            </a:pPr>
            <a:r>
              <a:rPr lang="en-US" sz="2000" dirty="0" smtClean="0"/>
              <a:t>Create a table</a:t>
            </a:r>
          </a:p>
          <a:p>
            <a:pPr marL="525780" indent="-457200">
              <a:buAutoNum type="arabicPeriod"/>
            </a:pPr>
            <a:r>
              <a:rPr lang="en-US" sz="2000" dirty="0" smtClean="0"/>
              <a:t>Graph the table</a:t>
            </a:r>
          </a:p>
          <a:p>
            <a:pPr marL="525780" indent="-457200">
              <a:buAutoNum type="arabicPeriod"/>
            </a:pPr>
            <a:r>
              <a:rPr lang="en-US" sz="2000" dirty="0" smtClean="0"/>
              <a:t>Identify the domains.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 - 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You join an aerobics class.  The cost is $3 per class plus and initial fee of $10.</a:t>
            </a:r>
          </a:p>
          <a:p>
            <a:pPr marL="582930" indent="-514350">
              <a:buAutoNum type="arabicPeriod"/>
            </a:pPr>
            <a:r>
              <a:rPr lang="en-US" sz="2000" dirty="0" smtClean="0"/>
              <a:t>Write equation shows relationship between number of classes N and amount you pay P.</a:t>
            </a:r>
          </a:p>
          <a:p>
            <a:pPr marL="582930" indent="-514350">
              <a:buAutoNum type="arabicPeriod"/>
            </a:pPr>
            <a:r>
              <a:rPr lang="en-US" sz="2000" dirty="0" smtClean="0"/>
              <a:t>Evaluate equation if n = 1,2,5,8, and 10.  organize in input/output table.</a:t>
            </a:r>
          </a:p>
          <a:p>
            <a:pPr marL="582930" indent="-514350">
              <a:buAutoNum type="arabicPeriod"/>
            </a:pPr>
            <a:r>
              <a:rPr lang="en-US" sz="2000" dirty="0" smtClean="0"/>
              <a:t>Display as line graph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IC:   work on </a:t>
            </a:r>
            <a:r>
              <a:rPr lang="en-US" dirty="0" err="1" smtClean="0"/>
              <a:t>hw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49 - #’s: 1-6, 10-18, 28, 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8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83</TotalTime>
  <Words>311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1.7 Functions</vt:lpstr>
      <vt:lpstr>Notes</vt:lpstr>
      <vt:lpstr>Identifying functions</vt:lpstr>
      <vt:lpstr>Identify functions</vt:lpstr>
      <vt:lpstr>Make an input output table.  Use 0,1,2,3 as domains</vt:lpstr>
      <vt:lpstr>Make an input output table.  Use 0,1,2,3 as domains</vt:lpstr>
      <vt:lpstr>Function tables and graphing</vt:lpstr>
      <vt:lpstr>Word Problem - 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1.7</dc:title>
  <dc:creator>Garth Fiedler</dc:creator>
  <cp:lastModifiedBy>Garth Fiedler</cp:lastModifiedBy>
  <cp:revision>12</cp:revision>
  <dcterms:created xsi:type="dcterms:W3CDTF">2012-04-26T17:41:10Z</dcterms:created>
  <dcterms:modified xsi:type="dcterms:W3CDTF">2014-08-14T15:43:47Z</dcterms:modified>
</cp:coreProperties>
</file>