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221CC4-ABCD-4332-88C4-9C96311894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3A10F3-C09B-4CFC-89D6-3E85D6AFE9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Review – write as verbal expressions, equations, inequalities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Nine more than a number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difference of a number a and two is less than or equal to 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Seven more than a number is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1975104"/>
          </a:xfrm>
        </p:spPr>
        <p:txBody>
          <a:bodyPr/>
          <a:lstStyle/>
          <a:p>
            <a:r>
              <a:rPr lang="en-US" dirty="0" smtClean="0"/>
              <a:t>1.6 Tables and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2118360"/>
          </a:xfrm>
        </p:spPr>
        <p:txBody>
          <a:bodyPr/>
          <a:lstStyle/>
          <a:p>
            <a:r>
              <a:rPr lang="en-US" dirty="0" smtClean="0"/>
              <a:t>Objective: the objective of this lesson is for the students to demonstrate they know how to construct a line and/or bar graph.  They will also need to know how to interpret them.  They will also have an understanding of misleading graphs and what </a:t>
            </a:r>
            <a:r>
              <a:rPr lang="en-US" smtClean="0"/>
              <a:t>causes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Data: information, facts, or numbers that describe something.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Bar Graph: organizes data.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Uses vertical/horizontal bars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Gaps between bars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Don’t touch y - axis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Line graph: shows data over time.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X – axis: time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misleading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 title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Scale doesn’t include 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No labels on axis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Intervals are not equal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Size of graph misleads data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Break in axis (most common)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pg. 43, #’s 4-11, 19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89359" y="1625203"/>
            <a:ext cx="8931" cy="348259"/>
          </a:xfrm>
          <a:custGeom>
            <a:avLst/>
            <a:gdLst/>
            <a:ahLst/>
            <a:cxnLst/>
            <a:rect l="0" t="0" r="0" b="0"/>
            <a:pathLst>
              <a:path w="8931" h="348259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87586" y="1669851"/>
            <a:ext cx="8931" cy="285751"/>
          </a:xfrm>
          <a:custGeom>
            <a:avLst/>
            <a:gdLst/>
            <a:ahLst/>
            <a:cxnLst/>
            <a:rect l="0" t="0" r="0" b="0"/>
            <a:pathLst>
              <a:path w="8931" h="28575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85813" y="1955601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80555" y="1348383"/>
            <a:ext cx="2768204" cy="2616399"/>
          </a:xfrm>
          <a:custGeom>
            <a:avLst/>
            <a:gdLst/>
            <a:ahLst/>
            <a:cxnLst/>
            <a:rect l="0" t="0" r="0" b="0"/>
            <a:pathLst>
              <a:path w="2768204" h="2616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25015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2"/>
                </a:lnTo>
                <a:lnTo>
                  <a:pt x="26789" y="223242"/>
                </a:lnTo>
                <a:lnTo>
                  <a:pt x="26789" y="241101"/>
                </a:lnTo>
                <a:lnTo>
                  <a:pt x="26789" y="267890"/>
                </a:lnTo>
                <a:lnTo>
                  <a:pt x="26789" y="294679"/>
                </a:lnTo>
                <a:lnTo>
                  <a:pt x="26789" y="312539"/>
                </a:lnTo>
                <a:lnTo>
                  <a:pt x="35718" y="339328"/>
                </a:lnTo>
                <a:lnTo>
                  <a:pt x="35718" y="366117"/>
                </a:lnTo>
                <a:lnTo>
                  <a:pt x="44648" y="392906"/>
                </a:lnTo>
                <a:lnTo>
                  <a:pt x="44648" y="419695"/>
                </a:lnTo>
                <a:lnTo>
                  <a:pt x="44648" y="446484"/>
                </a:lnTo>
                <a:lnTo>
                  <a:pt x="53578" y="473273"/>
                </a:lnTo>
                <a:lnTo>
                  <a:pt x="53578" y="508992"/>
                </a:lnTo>
                <a:lnTo>
                  <a:pt x="53578" y="535781"/>
                </a:lnTo>
                <a:lnTo>
                  <a:pt x="53578" y="562570"/>
                </a:lnTo>
                <a:lnTo>
                  <a:pt x="53578" y="589359"/>
                </a:lnTo>
                <a:lnTo>
                  <a:pt x="53578" y="616148"/>
                </a:lnTo>
                <a:lnTo>
                  <a:pt x="62508" y="651867"/>
                </a:lnTo>
                <a:lnTo>
                  <a:pt x="62508" y="678656"/>
                </a:lnTo>
                <a:lnTo>
                  <a:pt x="62508" y="714375"/>
                </a:lnTo>
                <a:lnTo>
                  <a:pt x="71437" y="741164"/>
                </a:lnTo>
                <a:lnTo>
                  <a:pt x="71437" y="767953"/>
                </a:lnTo>
                <a:lnTo>
                  <a:pt x="71437" y="803671"/>
                </a:lnTo>
                <a:lnTo>
                  <a:pt x="80367" y="830461"/>
                </a:lnTo>
                <a:lnTo>
                  <a:pt x="80367" y="857250"/>
                </a:lnTo>
                <a:lnTo>
                  <a:pt x="80367" y="892968"/>
                </a:lnTo>
                <a:lnTo>
                  <a:pt x="80367" y="919757"/>
                </a:lnTo>
                <a:lnTo>
                  <a:pt x="80367" y="955476"/>
                </a:lnTo>
                <a:lnTo>
                  <a:pt x="89297" y="982265"/>
                </a:lnTo>
                <a:lnTo>
                  <a:pt x="89297" y="1009054"/>
                </a:lnTo>
                <a:lnTo>
                  <a:pt x="89297" y="1044773"/>
                </a:lnTo>
                <a:lnTo>
                  <a:pt x="89297" y="1071562"/>
                </a:lnTo>
                <a:lnTo>
                  <a:pt x="89297" y="1107281"/>
                </a:lnTo>
                <a:lnTo>
                  <a:pt x="89297" y="1134070"/>
                </a:lnTo>
                <a:lnTo>
                  <a:pt x="98226" y="1169789"/>
                </a:lnTo>
                <a:lnTo>
                  <a:pt x="98226" y="1196578"/>
                </a:lnTo>
                <a:lnTo>
                  <a:pt x="98226" y="1223367"/>
                </a:lnTo>
                <a:lnTo>
                  <a:pt x="98226" y="1250156"/>
                </a:lnTo>
                <a:lnTo>
                  <a:pt x="98226" y="1285875"/>
                </a:lnTo>
                <a:lnTo>
                  <a:pt x="107156" y="1312664"/>
                </a:lnTo>
                <a:lnTo>
                  <a:pt x="107156" y="1348383"/>
                </a:lnTo>
                <a:lnTo>
                  <a:pt x="107156" y="1375172"/>
                </a:lnTo>
                <a:lnTo>
                  <a:pt x="107156" y="1401961"/>
                </a:lnTo>
                <a:lnTo>
                  <a:pt x="107156" y="1437680"/>
                </a:lnTo>
                <a:lnTo>
                  <a:pt x="107156" y="1464468"/>
                </a:lnTo>
                <a:lnTo>
                  <a:pt x="107156" y="1500187"/>
                </a:lnTo>
                <a:lnTo>
                  <a:pt x="98226" y="1526976"/>
                </a:lnTo>
                <a:lnTo>
                  <a:pt x="98226" y="1553765"/>
                </a:lnTo>
                <a:lnTo>
                  <a:pt x="98226" y="1580554"/>
                </a:lnTo>
                <a:lnTo>
                  <a:pt x="98226" y="1616273"/>
                </a:lnTo>
                <a:lnTo>
                  <a:pt x="98226" y="1643062"/>
                </a:lnTo>
                <a:lnTo>
                  <a:pt x="98226" y="1678781"/>
                </a:lnTo>
                <a:lnTo>
                  <a:pt x="98226" y="1705570"/>
                </a:lnTo>
                <a:lnTo>
                  <a:pt x="98226" y="1732359"/>
                </a:lnTo>
                <a:lnTo>
                  <a:pt x="98226" y="1759148"/>
                </a:lnTo>
                <a:lnTo>
                  <a:pt x="98226" y="1785937"/>
                </a:lnTo>
                <a:lnTo>
                  <a:pt x="89297" y="1821656"/>
                </a:lnTo>
                <a:lnTo>
                  <a:pt x="89297" y="1848445"/>
                </a:lnTo>
                <a:lnTo>
                  <a:pt x="89297" y="1875234"/>
                </a:lnTo>
                <a:lnTo>
                  <a:pt x="89297" y="1902023"/>
                </a:lnTo>
                <a:lnTo>
                  <a:pt x="89297" y="1937742"/>
                </a:lnTo>
                <a:lnTo>
                  <a:pt x="89297" y="1964531"/>
                </a:lnTo>
                <a:lnTo>
                  <a:pt x="89297" y="1991320"/>
                </a:lnTo>
                <a:lnTo>
                  <a:pt x="89297" y="2018109"/>
                </a:lnTo>
                <a:lnTo>
                  <a:pt x="89297" y="2044898"/>
                </a:lnTo>
                <a:lnTo>
                  <a:pt x="89297" y="2071687"/>
                </a:lnTo>
                <a:lnTo>
                  <a:pt x="80367" y="2098476"/>
                </a:lnTo>
                <a:lnTo>
                  <a:pt x="80367" y="2125265"/>
                </a:lnTo>
                <a:lnTo>
                  <a:pt x="80367" y="2152054"/>
                </a:lnTo>
                <a:lnTo>
                  <a:pt x="80367" y="2169913"/>
                </a:lnTo>
                <a:lnTo>
                  <a:pt x="80367" y="2196703"/>
                </a:lnTo>
                <a:lnTo>
                  <a:pt x="71437" y="2223492"/>
                </a:lnTo>
                <a:lnTo>
                  <a:pt x="71437" y="2241351"/>
                </a:lnTo>
                <a:lnTo>
                  <a:pt x="71437" y="2268140"/>
                </a:lnTo>
                <a:lnTo>
                  <a:pt x="71437" y="2285999"/>
                </a:lnTo>
                <a:lnTo>
                  <a:pt x="62508" y="2303859"/>
                </a:lnTo>
                <a:lnTo>
                  <a:pt x="62508" y="2321718"/>
                </a:lnTo>
                <a:lnTo>
                  <a:pt x="62508" y="2348507"/>
                </a:lnTo>
                <a:lnTo>
                  <a:pt x="53578" y="2366367"/>
                </a:lnTo>
                <a:lnTo>
                  <a:pt x="62508" y="2375296"/>
                </a:lnTo>
                <a:lnTo>
                  <a:pt x="62508" y="2393156"/>
                </a:lnTo>
                <a:lnTo>
                  <a:pt x="53578" y="2411015"/>
                </a:lnTo>
                <a:lnTo>
                  <a:pt x="53578" y="2419945"/>
                </a:lnTo>
                <a:lnTo>
                  <a:pt x="53578" y="2428874"/>
                </a:lnTo>
                <a:lnTo>
                  <a:pt x="53578" y="2437804"/>
                </a:lnTo>
                <a:lnTo>
                  <a:pt x="53578" y="2455663"/>
                </a:lnTo>
                <a:lnTo>
                  <a:pt x="53578" y="2464593"/>
                </a:lnTo>
                <a:lnTo>
                  <a:pt x="53578" y="2473523"/>
                </a:lnTo>
                <a:lnTo>
                  <a:pt x="53578" y="2482453"/>
                </a:lnTo>
                <a:lnTo>
                  <a:pt x="53578" y="2491382"/>
                </a:lnTo>
                <a:lnTo>
                  <a:pt x="53578" y="2491382"/>
                </a:lnTo>
                <a:lnTo>
                  <a:pt x="53578" y="2500312"/>
                </a:lnTo>
                <a:lnTo>
                  <a:pt x="53578" y="2500312"/>
                </a:lnTo>
                <a:lnTo>
                  <a:pt x="53578" y="2509242"/>
                </a:lnTo>
                <a:lnTo>
                  <a:pt x="53578" y="2509242"/>
                </a:lnTo>
                <a:lnTo>
                  <a:pt x="53578" y="2518171"/>
                </a:lnTo>
                <a:lnTo>
                  <a:pt x="53578" y="2518171"/>
                </a:lnTo>
                <a:lnTo>
                  <a:pt x="62508" y="2518171"/>
                </a:lnTo>
                <a:lnTo>
                  <a:pt x="71437" y="2518171"/>
                </a:lnTo>
                <a:lnTo>
                  <a:pt x="80367" y="2518171"/>
                </a:lnTo>
                <a:lnTo>
                  <a:pt x="89297" y="2518171"/>
                </a:lnTo>
                <a:lnTo>
                  <a:pt x="98226" y="2518171"/>
                </a:lnTo>
                <a:lnTo>
                  <a:pt x="107156" y="2518171"/>
                </a:lnTo>
                <a:lnTo>
                  <a:pt x="116086" y="2518171"/>
                </a:lnTo>
                <a:lnTo>
                  <a:pt x="133945" y="2518171"/>
                </a:lnTo>
                <a:lnTo>
                  <a:pt x="142875" y="2518171"/>
                </a:lnTo>
                <a:lnTo>
                  <a:pt x="160734" y="2518171"/>
                </a:lnTo>
                <a:lnTo>
                  <a:pt x="169664" y="2518171"/>
                </a:lnTo>
                <a:lnTo>
                  <a:pt x="187523" y="2509242"/>
                </a:lnTo>
                <a:lnTo>
                  <a:pt x="205383" y="2509242"/>
                </a:lnTo>
                <a:lnTo>
                  <a:pt x="223242" y="2509242"/>
                </a:lnTo>
                <a:lnTo>
                  <a:pt x="241101" y="2509242"/>
                </a:lnTo>
                <a:lnTo>
                  <a:pt x="258961" y="2509242"/>
                </a:lnTo>
                <a:lnTo>
                  <a:pt x="276820" y="2509242"/>
                </a:lnTo>
                <a:lnTo>
                  <a:pt x="294679" y="2509242"/>
                </a:lnTo>
                <a:lnTo>
                  <a:pt x="312539" y="2509242"/>
                </a:lnTo>
                <a:lnTo>
                  <a:pt x="339328" y="2509242"/>
                </a:lnTo>
                <a:lnTo>
                  <a:pt x="366117" y="2509242"/>
                </a:lnTo>
                <a:lnTo>
                  <a:pt x="383976" y="2509242"/>
                </a:lnTo>
                <a:lnTo>
                  <a:pt x="410765" y="2509242"/>
                </a:lnTo>
                <a:lnTo>
                  <a:pt x="437554" y="2509242"/>
                </a:lnTo>
                <a:lnTo>
                  <a:pt x="464343" y="2509242"/>
                </a:lnTo>
                <a:lnTo>
                  <a:pt x="491133" y="2509242"/>
                </a:lnTo>
                <a:lnTo>
                  <a:pt x="508992" y="2509242"/>
                </a:lnTo>
                <a:lnTo>
                  <a:pt x="544711" y="2509242"/>
                </a:lnTo>
                <a:lnTo>
                  <a:pt x="571500" y="2509242"/>
                </a:lnTo>
                <a:lnTo>
                  <a:pt x="598289" y="2509242"/>
                </a:lnTo>
                <a:lnTo>
                  <a:pt x="634008" y="2509242"/>
                </a:lnTo>
                <a:lnTo>
                  <a:pt x="660797" y="2509242"/>
                </a:lnTo>
                <a:lnTo>
                  <a:pt x="687586" y="2509242"/>
                </a:lnTo>
                <a:lnTo>
                  <a:pt x="723304" y="2509242"/>
                </a:lnTo>
                <a:lnTo>
                  <a:pt x="750093" y="2509242"/>
                </a:lnTo>
                <a:lnTo>
                  <a:pt x="785812" y="2509242"/>
                </a:lnTo>
                <a:lnTo>
                  <a:pt x="812601" y="2509242"/>
                </a:lnTo>
                <a:lnTo>
                  <a:pt x="848320" y="2509242"/>
                </a:lnTo>
                <a:lnTo>
                  <a:pt x="875109" y="2509242"/>
                </a:lnTo>
                <a:lnTo>
                  <a:pt x="910828" y="2518171"/>
                </a:lnTo>
                <a:lnTo>
                  <a:pt x="937617" y="2518171"/>
                </a:lnTo>
                <a:lnTo>
                  <a:pt x="973336" y="2518171"/>
                </a:lnTo>
                <a:lnTo>
                  <a:pt x="1009054" y="2518171"/>
                </a:lnTo>
                <a:lnTo>
                  <a:pt x="1044773" y="2518171"/>
                </a:lnTo>
                <a:lnTo>
                  <a:pt x="1071562" y="2518171"/>
                </a:lnTo>
                <a:lnTo>
                  <a:pt x="1107281" y="2518171"/>
                </a:lnTo>
                <a:lnTo>
                  <a:pt x="1143000" y="2518171"/>
                </a:lnTo>
                <a:lnTo>
                  <a:pt x="1169789" y="2518171"/>
                </a:lnTo>
                <a:lnTo>
                  <a:pt x="1205508" y="2518171"/>
                </a:lnTo>
                <a:lnTo>
                  <a:pt x="1241226" y="2518171"/>
                </a:lnTo>
                <a:lnTo>
                  <a:pt x="1276945" y="2518171"/>
                </a:lnTo>
                <a:lnTo>
                  <a:pt x="1312664" y="2518171"/>
                </a:lnTo>
                <a:lnTo>
                  <a:pt x="1348383" y="2518171"/>
                </a:lnTo>
                <a:lnTo>
                  <a:pt x="1384101" y="2518171"/>
                </a:lnTo>
                <a:lnTo>
                  <a:pt x="1410890" y="2518171"/>
                </a:lnTo>
                <a:lnTo>
                  <a:pt x="1446609" y="2518171"/>
                </a:lnTo>
                <a:lnTo>
                  <a:pt x="1482328" y="2527101"/>
                </a:lnTo>
                <a:lnTo>
                  <a:pt x="1518047" y="2527101"/>
                </a:lnTo>
                <a:lnTo>
                  <a:pt x="1553765" y="2527101"/>
                </a:lnTo>
                <a:lnTo>
                  <a:pt x="1589484" y="2527101"/>
                </a:lnTo>
                <a:lnTo>
                  <a:pt x="1616273" y="2536031"/>
                </a:lnTo>
                <a:lnTo>
                  <a:pt x="1651992" y="2536031"/>
                </a:lnTo>
                <a:lnTo>
                  <a:pt x="1687711" y="2536031"/>
                </a:lnTo>
                <a:lnTo>
                  <a:pt x="1723429" y="2536031"/>
                </a:lnTo>
                <a:lnTo>
                  <a:pt x="1759148" y="2544960"/>
                </a:lnTo>
                <a:lnTo>
                  <a:pt x="1785937" y="2544960"/>
                </a:lnTo>
                <a:lnTo>
                  <a:pt x="1821656" y="2544960"/>
                </a:lnTo>
                <a:lnTo>
                  <a:pt x="1857375" y="2553890"/>
                </a:lnTo>
                <a:lnTo>
                  <a:pt x="1893093" y="2553890"/>
                </a:lnTo>
                <a:lnTo>
                  <a:pt x="1919883" y="2553890"/>
                </a:lnTo>
                <a:lnTo>
                  <a:pt x="1955601" y="2562820"/>
                </a:lnTo>
                <a:lnTo>
                  <a:pt x="1982390" y="2562820"/>
                </a:lnTo>
                <a:lnTo>
                  <a:pt x="2018109" y="2562820"/>
                </a:lnTo>
                <a:lnTo>
                  <a:pt x="2044898" y="2562820"/>
                </a:lnTo>
                <a:lnTo>
                  <a:pt x="2071687" y="2571749"/>
                </a:lnTo>
                <a:lnTo>
                  <a:pt x="2107406" y="2571749"/>
                </a:lnTo>
                <a:lnTo>
                  <a:pt x="2125265" y="2571749"/>
                </a:lnTo>
                <a:lnTo>
                  <a:pt x="2160984" y="2571749"/>
                </a:lnTo>
                <a:lnTo>
                  <a:pt x="2187773" y="2571749"/>
                </a:lnTo>
                <a:lnTo>
                  <a:pt x="2214562" y="2580679"/>
                </a:lnTo>
                <a:lnTo>
                  <a:pt x="2241351" y="2580679"/>
                </a:lnTo>
                <a:lnTo>
                  <a:pt x="2268140" y="2580679"/>
                </a:lnTo>
                <a:lnTo>
                  <a:pt x="2294929" y="2580679"/>
                </a:lnTo>
                <a:lnTo>
                  <a:pt x="2321718" y="2589609"/>
                </a:lnTo>
                <a:lnTo>
                  <a:pt x="2348508" y="2589609"/>
                </a:lnTo>
                <a:lnTo>
                  <a:pt x="2366367" y="2589609"/>
                </a:lnTo>
                <a:lnTo>
                  <a:pt x="2393156" y="2589609"/>
                </a:lnTo>
                <a:lnTo>
                  <a:pt x="2419945" y="2589609"/>
                </a:lnTo>
                <a:lnTo>
                  <a:pt x="2437804" y="2589609"/>
                </a:lnTo>
                <a:lnTo>
                  <a:pt x="2464593" y="2589609"/>
                </a:lnTo>
                <a:lnTo>
                  <a:pt x="2491383" y="2589609"/>
                </a:lnTo>
                <a:lnTo>
                  <a:pt x="2509242" y="2589609"/>
                </a:lnTo>
                <a:lnTo>
                  <a:pt x="2536031" y="2589609"/>
                </a:lnTo>
                <a:lnTo>
                  <a:pt x="2553890" y="2589609"/>
                </a:lnTo>
                <a:lnTo>
                  <a:pt x="2580679" y="2598538"/>
                </a:lnTo>
                <a:lnTo>
                  <a:pt x="2598539" y="2598538"/>
                </a:lnTo>
                <a:lnTo>
                  <a:pt x="2616398" y="2598538"/>
                </a:lnTo>
                <a:lnTo>
                  <a:pt x="2634258" y="2598538"/>
                </a:lnTo>
                <a:lnTo>
                  <a:pt x="2652117" y="2598538"/>
                </a:lnTo>
                <a:lnTo>
                  <a:pt x="2669976" y="2598538"/>
                </a:lnTo>
                <a:lnTo>
                  <a:pt x="2687836" y="2607468"/>
                </a:lnTo>
                <a:lnTo>
                  <a:pt x="2705695" y="2607468"/>
                </a:lnTo>
                <a:lnTo>
                  <a:pt x="2723554" y="2607468"/>
                </a:lnTo>
                <a:lnTo>
                  <a:pt x="2732484" y="2607468"/>
                </a:lnTo>
                <a:lnTo>
                  <a:pt x="2741414" y="2607468"/>
                </a:lnTo>
                <a:lnTo>
                  <a:pt x="2759273" y="2616398"/>
                </a:lnTo>
                <a:lnTo>
                  <a:pt x="2768203" y="2616398"/>
                </a:lnTo>
                <a:lnTo>
                  <a:pt x="2768203" y="2616398"/>
                </a:lnTo>
                <a:lnTo>
                  <a:pt x="2768203" y="2616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35906" y="3643312"/>
            <a:ext cx="151806" cy="1"/>
          </a:xfrm>
          <a:custGeom>
            <a:avLst/>
            <a:gdLst/>
            <a:ahLst/>
            <a:cxnLst/>
            <a:rect l="0" t="0" r="0" b="0"/>
            <a:pathLst>
              <a:path w="15180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62695" y="3464718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62695" y="3241476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71625" y="3062882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80555" y="2893218"/>
            <a:ext cx="196454" cy="8931"/>
          </a:xfrm>
          <a:custGeom>
            <a:avLst/>
            <a:gdLst/>
            <a:ahLst/>
            <a:cxnLst/>
            <a:rect l="0" t="0" r="0" b="0"/>
            <a:pathLst>
              <a:path w="196454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7859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89484" y="2678906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80555" y="2500313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571625" y="2303859"/>
            <a:ext cx="187524" cy="17861"/>
          </a:xfrm>
          <a:custGeom>
            <a:avLst/>
            <a:gdLst/>
            <a:ahLst/>
            <a:cxnLst/>
            <a:rect l="0" t="0" r="0" b="0"/>
            <a:pathLst>
              <a:path w="187524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35906" y="2116336"/>
            <a:ext cx="232173" cy="35719"/>
          </a:xfrm>
          <a:custGeom>
            <a:avLst/>
            <a:gdLst/>
            <a:ahLst/>
            <a:cxnLst/>
            <a:rect l="0" t="0" r="0" b="0"/>
            <a:pathLst>
              <a:path w="232173" h="35719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25016" y="17859"/>
                </a:lnTo>
                <a:lnTo>
                  <a:pt x="142875" y="8929"/>
                </a:lnTo>
                <a:lnTo>
                  <a:pt x="160735" y="8929"/>
                </a:lnTo>
                <a:lnTo>
                  <a:pt x="187524" y="8929"/>
                </a:lnTo>
                <a:lnTo>
                  <a:pt x="205383" y="8929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553766" y="1955601"/>
            <a:ext cx="205383" cy="17861"/>
          </a:xfrm>
          <a:custGeom>
            <a:avLst/>
            <a:gdLst/>
            <a:ahLst/>
            <a:cxnLst/>
            <a:rect l="0" t="0" r="0" b="0"/>
            <a:pathLst>
              <a:path w="205383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35906" y="1750219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98227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18047" y="1607344"/>
            <a:ext cx="178595" cy="8930"/>
          </a:xfrm>
          <a:custGeom>
            <a:avLst/>
            <a:gdLst/>
            <a:ahLst/>
            <a:cxnLst/>
            <a:rect l="0" t="0" r="0" b="0"/>
            <a:pathLst>
              <a:path w="178595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509117" y="1419820"/>
            <a:ext cx="160736" cy="17860"/>
          </a:xfrm>
          <a:custGeom>
            <a:avLst/>
            <a:gdLst/>
            <a:ahLst/>
            <a:cxnLst/>
            <a:rect l="0" t="0" r="0" b="0"/>
            <a:pathLst>
              <a:path w="160736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96578" y="3616523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59086" y="3625453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44648" y="8929"/>
                </a:move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07156"/>
                </a:lnTo>
                <a:lnTo>
                  <a:pt x="44648" y="107156"/>
                </a:lnTo>
                <a:lnTo>
                  <a:pt x="62508" y="107156"/>
                </a:lnTo>
                <a:lnTo>
                  <a:pt x="71437" y="98226"/>
                </a:lnTo>
                <a:lnTo>
                  <a:pt x="89297" y="98226"/>
                </a:lnTo>
                <a:lnTo>
                  <a:pt x="98227" y="89297"/>
                </a:lnTo>
                <a:lnTo>
                  <a:pt x="98227" y="80367"/>
                </a:lnTo>
                <a:lnTo>
                  <a:pt x="107156" y="71437"/>
                </a:lnTo>
                <a:lnTo>
                  <a:pt x="107156" y="53578"/>
                </a:lnTo>
                <a:lnTo>
                  <a:pt x="98227" y="44648"/>
                </a:lnTo>
                <a:lnTo>
                  <a:pt x="98227" y="35718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07281" y="3420070"/>
            <a:ext cx="80369" cy="116087"/>
          </a:xfrm>
          <a:custGeom>
            <a:avLst/>
            <a:gdLst/>
            <a:ahLst/>
            <a:cxnLst/>
            <a:rect l="0" t="0" r="0" b="0"/>
            <a:pathLst>
              <a:path w="80369" h="116087">
                <a:moveTo>
                  <a:pt x="0" y="17859"/>
                </a:move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9" y="80367"/>
                </a:lnTo>
                <a:lnTo>
                  <a:pt x="44649" y="89297"/>
                </a:lnTo>
                <a:lnTo>
                  <a:pt x="35719" y="89297"/>
                </a:lnTo>
                <a:lnTo>
                  <a:pt x="35719" y="98226"/>
                </a:lnTo>
                <a:lnTo>
                  <a:pt x="35719" y="107156"/>
                </a:lnTo>
                <a:lnTo>
                  <a:pt x="44649" y="107156"/>
                </a:lnTo>
                <a:lnTo>
                  <a:pt x="44649" y="107156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16086"/>
                </a:lnTo>
                <a:lnTo>
                  <a:pt x="80368" y="116086"/>
                </a:lnTo>
                <a:lnTo>
                  <a:pt x="80368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59086" y="3429000"/>
            <a:ext cx="98228" cy="98227"/>
          </a:xfrm>
          <a:custGeom>
            <a:avLst/>
            <a:gdLst/>
            <a:ahLst/>
            <a:cxnLst/>
            <a:rect l="0" t="0" r="0" b="0"/>
            <a:pathLst>
              <a:path w="98228" h="98227">
                <a:moveTo>
                  <a:pt x="80367" y="17859"/>
                </a:moveTo>
                <a:lnTo>
                  <a:pt x="80367" y="1785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30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71437" y="89296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62507"/>
                </a:lnTo>
                <a:lnTo>
                  <a:pt x="98227" y="44648"/>
                </a:lnTo>
                <a:lnTo>
                  <a:pt x="98227" y="35718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134070" y="3196828"/>
            <a:ext cx="98228" cy="125016"/>
          </a:xfrm>
          <a:custGeom>
            <a:avLst/>
            <a:gdLst/>
            <a:ahLst/>
            <a:cxnLst/>
            <a:rect l="0" t="0" r="0" b="0"/>
            <a:pathLst>
              <a:path w="98228" h="125016">
                <a:moveTo>
                  <a:pt x="893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53579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9" y="44648"/>
                </a:lnTo>
                <a:lnTo>
                  <a:pt x="44649" y="44648"/>
                </a:lnTo>
                <a:lnTo>
                  <a:pt x="4464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53579" y="44648"/>
                </a:lnTo>
                <a:lnTo>
                  <a:pt x="62508" y="53578"/>
                </a:lnTo>
                <a:lnTo>
                  <a:pt x="71438" y="62508"/>
                </a:lnTo>
                <a:lnTo>
                  <a:pt x="80368" y="71437"/>
                </a:lnTo>
                <a:lnTo>
                  <a:pt x="89297" y="7143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16086"/>
                </a:lnTo>
                <a:lnTo>
                  <a:pt x="89297" y="125015"/>
                </a:lnTo>
                <a:lnTo>
                  <a:pt x="80368" y="125015"/>
                </a:lnTo>
                <a:lnTo>
                  <a:pt x="80368" y="125015"/>
                </a:lnTo>
                <a:lnTo>
                  <a:pt x="71438" y="125015"/>
                </a:lnTo>
                <a:lnTo>
                  <a:pt x="62508" y="125015"/>
                </a:lnTo>
                <a:lnTo>
                  <a:pt x="53579" y="125015"/>
                </a:lnTo>
                <a:lnTo>
                  <a:pt x="35719" y="125015"/>
                </a:lnTo>
                <a:lnTo>
                  <a:pt x="17860" y="116086"/>
                </a:lnTo>
                <a:lnTo>
                  <a:pt x="17860" y="116086"/>
                </a:lnTo>
                <a:lnTo>
                  <a:pt x="1786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85875" y="3214687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8" y="80367"/>
                </a:lnTo>
                <a:lnTo>
                  <a:pt x="89297" y="80367"/>
                </a:lnTo>
                <a:lnTo>
                  <a:pt x="98227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60859" y="3036093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53579" y="62508"/>
                </a:lnTo>
                <a:lnTo>
                  <a:pt x="62508" y="62508"/>
                </a:lnTo>
                <a:lnTo>
                  <a:pt x="62508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223367" y="3009304"/>
            <a:ext cx="44650" cy="133947"/>
          </a:xfrm>
          <a:custGeom>
            <a:avLst/>
            <a:gdLst/>
            <a:ahLst/>
            <a:cxnLst/>
            <a:rect l="0" t="0" r="0" b="0"/>
            <a:pathLst>
              <a:path w="44650" h="133947">
                <a:moveTo>
                  <a:pt x="44649" y="0"/>
                </a:moveTo>
                <a:lnTo>
                  <a:pt x="4464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303734" y="3009304"/>
            <a:ext cx="107158" cy="116087"/>
          </a:xfrm>
          <a:custGeom>
            <a:avLst/>
            <a:gdLst/>
            <a:ahLst/>
            <a:cxnLst/>
            <a:rect l="0" t="0" r="0" b="0"/>
            <a:pathLst>
              <a:path w="107158" h="116087">
                <a:moveTo>
                  <a:pt x="80368" y="0"/>
                </a:move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07157"/>
                </a:lnTo>
                <a:lnTo>
                  <a:pt x="53579" y="107157"/>
                </a:lnTo>
                <a:lnTo>
                  <a:pt x="71438" y="98227"/>
                </a:lnTo>
                <a:lnTo>
                  <a:pt x="80368" y="89297"/>
                </a:lnTo>
                <a:lnTo>
                  <a:pt x="98227" y="80367"/>
                </a:lnTo>
                <a:lnTo>
                  <a:pt x="107157" y="71438"/>
                </a:lnTo>
                <a:lnTo>
                  <a:pt x="107157" y="53578"/>
                </a:lnTo>
                <a:lnTo>
                  <a:pt x="107157" y="44649"/>
                </a:lnTo>
                <a:lnTo>
                  <a:pt x="107157" y="35719"/>
                </a:lnTo>
                <a:lnTo>
                  <a:pt x="98227" y="26789"/>
                </a:lnTo>
                <a:lnTo>
                  <a:pt x="89297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51930" y="2821781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44648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62508"/>
                </a:lnTo>
                <a:lnTo>
                  <a:pt x="89297" y="62508"/>
                </a:lnTo>
                <a:lnTo>
                  <a:pt x="107156" y="71437"/>
                </a:lnTo>
                <a:lnTo>
                  <a:pt x="116086" y="7143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33945" y="9822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33945" y="107156"/>
                </a:lnTo>
                <a:lnTo>
                  <a:pt x="125015" y="116086"/>
                </a:lnTo>
                <a:lnTo>
                  <a:pt x="116086" y="116086"/>
                </a:lnTo>
                <a:lnTo>
                  <a:pt x="98226" y="125015"/>
                </a:lnTo>
                <a:lnTo>
                  <a:pt x="80367" y="125015"/>
                </a:lnTo>
                <a:lnTo>
                  <a:pt x="62508" y="125015"/>
                </a:lnTo>
                <a:lnTo>
                  <a:pt x="44648" y="125015"/>
                </a:lnTo>
                <a:lnTo>
                  <a:pt x="26789" y="125015"/>
                </a:lnTo>
                <a:lnTo>
                  <a:pt x="17859" y="125015"/>
                </a:lnTo>
                <a:lnTo>
                  <a:pt x="8929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339453" y="2839640"/>
            <a:ext cx="107157" cy="89298"/>
          </a:xfrm>
          <a:custGeom>
            <a:avLst/>
            <a:gdLst/>
            <a:ahLst/>
            <a:cxnLst/>
            <a:rect l="0" t="0" r="0" b="0"/>
            <a:pathLst>
              <a:path w="107157" h="89298">
                <a:moveTo>
                  <a:pt x="80367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8" y="71438"/>
                </a:lnTo>
                <a:lnTo>
                  <a:pt x="80367" y="62508"/>
                </a:lnTo>
                <a:lnTo>
                  <a:pt x="98227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169789" y="2607469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33945"/>
                </a:lnTo>
                <a:lnTo>
                  <a:pt x="26789" y="133945"/>
                </a:lnTo>
                <a:lnTo>
                  <a:pt x="44649" y="14287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5" y="98226"/>
                </a:lnTo>
                <a:lnTo>
                  <a:pt x="151805" y="89297"/>
                </a:lnTo>
                <a:lnTo>
                  <a:pt x="151805" y="89297"/>
                </a:lnTo>
                <a:lnTo>
                  <a:pt x="142875" y="80367"/>
                </a:lnTo>
                <a:lnTo>
                  <a:pt x="133945" y="80367"/>
                </a:lnTo>
                <a:lnTo>
                  <a:pt x="125016" y="80367"/>
                </a:lnTo>
                <a:lnTo>
                  <a:pt x="107156" y="89297"/>
                </a:lnTo>
                <a:lnTo>
                  <a:pt x="89297" y="89297"/>
                </a:lnTo>
                <a:lnTo>
                  <a:pt x="80367" y="98226"/>
                </a:lnTo>
                <a:lnTo>
                  <a:pt x="62508" y="98226"/>
                </a:lnTo>
                <a:lnTo>
                  <a:pt x="53578" y="107156"/>
                </a:lnTo>
                <a:lnTo>
                  <a:pt x="53578" y="116086"/>
                </a:lnTo>
                <a:lnTo>
                  <a:pt x="5357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66242" y="2616398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6250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07157"/>
                </a:lnTo>
                <a:lnTo>
                  <a:pt x="107156" y="98227"/>
                </a:lnTo>
                <a:lnTo>
                  <a:pt x="125016" y="89297"/>
                </a:lnTo>
                <a:lnTo>
                  <a:pt x="133946" y="71438"/>
                </a:lnTo>
                <a:lnTo>
                  <a:pt x="142875" y="62508"/>
                </a:lnTo>
                <a:lnTo>
                  <a:pt x="142875" y="53579"/>
                </a:lnTo>
                <a:lnTo>
                  <a:pt x="133946" y="35719"/>
                </a:lnTo>
                <a:lnTo>
                  <a:pt x="125016" y="26790"/>
                </a:lnTo>
                <a:lnTo>
                  <a:pt x="116086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214438" y="2437804"/>
            <a:ext cx="116086" cy="107158"/>
          </a:xfrm>
          <a:custGeom>
            <a:avLst/>
            <a:gdLst/>
            <a:ahLst/>
            <a:cxnLst/>
            <a:rect l="0" t="0" r="0" b="0"/>
            <a:pathLst>
              <a:path w="116086" h="10715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16085" y="8930"/>
                </a:lnTo>
                <a:lnTo>
                  <a:pt x="116085" y="17860"/>
                </a:lnTo>
                <a:lnTo>
                  <a:pt x="116085" y="26790"/>
                </a:lnTo>
                <a:lnTo>
                  <a:pt x="107156" y="35719"/>
                </a:lnTo>
                <a:lnTo>
                  <a:pt x="98226" y="53579"/>
                </a:lnTo>
                <a:lnTo>
                  <a:pt x="89296" y="62509"/>
                </a:lnTo>
                <a:lnTo>
                  <a:pt x="71437" y="80368"/>
                </a:lnTo>
                <a:lnTo>
                  <a:pt x="62507" y="89298"/>
                </a:lnTo>
                <a:lnTo>
                  <a:pt x="44648" y="98227"/>
                </a:lnTo>
                <a:lnTo>
                  <a:pt x="35718" y="107157"/>
                </a:lnTo>
                <a:lnTo>
                  <a:pt x="26789" y="107157"/>
                </a:lnTo>
                <a:lnTo>
                  <a:pt x="26789" y="107157"/>
                </a:lnTo>
                <a:lnTo>
                  <a:pt x="26789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75172" y="2419945"/>
            <a:ext cx="107157" cy="107158"/>
          </a:xfrm>
          <a:custGeom>
            <a:avLst/>
            <a:gdLst/>
            <a:ahLst/>
            <a:cxnLst/>
            <a:rect l="0" t="0" r="0" b="0"/>
            <a:pathLst>
              <a:path w="107157" h="107158">
                <a:moveTo>
                  <a:pt x="53578" y="26789"/>
                </a:moveTo>
                <a:lnTo>
                  <a:pt x="5357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8" y="107157"/>
                </a:lnTo>
                <a:lnTo>
                  <a:pt x="62508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8036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98226" y="35719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268016" y="2205633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8929" y="44648"/>
                </a:moveTo>
                <a:lnTo>
                  <a:pt x="8929" y="44648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17859"/>
                </a:lnTo>
                <a:lnTo>
                  <a:pt x="98226" y="17859"/>
                </a:lnTo>
                <a:lnTo>
                  <a:pt x="98226" y="26789"/>
                </a:lnTo>
                <a:lnTo>
                  <a:pt x="89297" y="44648"/>
                </a:lnTo>
                <a:lnTo>
                  <a:pt x="80367" y="53578"/>
                </a:lnTo>
                <a:lnTo>
                  <a:pt x="71437" y="71437"/>
                </a:lnTo>
                <a:lnTo>
                  <a:pt x="62507" y="89296"/>
                </a:lnTo>
                <a:lnTo>
                  <a:pt x="44648" y="98226"/>
                </a:lnTo>
                <a:lnTo>
                  <a:pt x="35718" y="11608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51804"/>
                </a:lnTo>
                <a:lnTo>
                  <a:pt x="35718" y="160734"/>
                </a:lnTo>
                <a:lnTo>
                  <a:pt x="44648" y="160734"/>
                </a:lnTo>
                <a:lnTo>
                  <a:pt x="62507" y="151804"/>
                </a:lnTo>
                <a:lnTo>
                  <a:pt x="71437" y="151804"/>
                </a:lnTo>
                <a:lnTo>
                  <a:pt x="89297" y="142875"/>
                </a:lnTo>
                <a:lnTo>
                  <a:pt x="98226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25015" y="125015"/>
                </a:lnTo>
                <a:lnTo>
                  <a:pt x="116086" y="116086"/>
                </a:lnTo>
                <a:lnTo>
                  <a:pt x="107156" y="107156"/>
                </a:lnTo>
                <a:lnTo>
                  <a:pt x="89297" y="98226"/>
                </a:lnTo>
                <a:lnTo>
                  <a:pt x="71437" y="98226"/>
                </a:lnTo>
                <a:lnTo>
                  <a:pt x="53578" y="89296"/>
                </a:lnTo>
                <a:lnTo>
                  <a:pt x="35718" y="89296"/>
                </a:lnTo>
                <a:lnTo>
                  <a:pt x="2678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419820" y="2232422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89297"/>
                </a:lnTo>
                <a:lnTo>
                  <a:pt x="80368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98227" y="44648"/>
                </a:lnTo>
                <a:lnTo>
                  <a:pt x="89297" y="35718"/>
                </a:lnTo>
                <a:lnTo>
                  <a:pt x="80368" y="17859"/>
                </a:lnTo>
                <a:lnTo>
                  <a:pt x="71438" y="17859"/>
                </a:lnTo>
                <a:lnTo>
                  <a:pt x="62508" y="8929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241227" y="2044898"/>
            <a:ext cx="107157" cy="133947"/>
          </a:xfrm>
          <a:custGeom>
            <a:avLst/>
            <a:gdLst/>
            <a:ahLst/>
            <a:cxnLst/>
            <a:rect l="0" t="0" r="0" b="0"/>
            <a:pathLst>
              <a:path w="107157" h="133947">
                <a:moveTo>
                  <a:pt x="98226" y="44649"/>
                </a:moveTo>
                <a:lnTo>
                  <a:pt x="9822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8" y="80367"/>
                </a:lnTo>
                <a:lnTo>
                  <a:pt x="44648" y="80367"/>
                </a:lnTo>
                <a:lnTo>
                  <a:pt x="62507" y="71438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6" y="53578"/>
                </a:lnTo>
                <a:lnTo>
                  <a:pt x="98226" y="53578"/>
                </a:lnTo>
                <a:lnTo>
                  <a:pt x="98226" y="4464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44649"/>
                </a:lnTo>
                <a:lnTo>
                  <a:pt x="98226" y="44649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89296" y="80367"/>
                </a:lnTo>
                <a:lnTo>
                  <a:pt x="89296" y="89297"/>
                </a:lnTo>
                <a:lnTo>
                  <a:pt x="89296" y="98227"/>
                </a:lnTo>
                <a:lnTo>
                  <a:pt x="89296" y="107156"/>
                </a:lnTo>
                <a:lnTo>
                  <a:pt x="89296" y="116086"/>
                </a:lnTo>
                <a:lnTo>
                  <a:pt x="98226" y="125016"/>
                </a:lnTo>
                <a:lnTo>
                  <a:pt x="98226" y="12501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393031" y="2053828"/>
            <a:ext cx="107158" cy="116087"/>
          </a:xfrm>
          <a:custGeom>
            <a:avLst/>
            <a:gdLst/>
            <a:ahLst/>
            <a:cxnLst/>
            <a:rect l="0" t="0" r="0" b="0"/>
            <a:pathLst>
              <a:path w="107158" h="116087">
                <a:moveTo>
                  <a:pt x="71438" y="26789"/>
                </a:move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6"/>
                </a:lnTo>
                <a:lnTo>
                  <a:pt x="62508" y="98226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7" y="53578"/>
                </a:lnTo>
                <a:lnTo>
                  <a:pt x="107157" y="44648"/>
                </a:lnTo>
                <a:lnTo>
                  <a:pt x="107157" y="35719"/>
                </a:lnTo>
                <a:lnTo>
                  <a:pt x="98227" y="26789"/>
                </a:lnTo>
                <a:lnTo>
                  <a:pt x="89297" y="17859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241227" y="1902023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5357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53578"/>
                </a:lnTo>
                <a:lnTo>
                  <a:pt x="2678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312664" y="1919883"/>
            <a:ext cx="116087" cy="89297"/>
          </a:xfrm>
          <a:custGeom>
            <a:avLst/>
            <a:gdLst/>
            <a:ahLst/>
            <a:cxnLst/>
            <a:rect l="0" t="0" r="0" b="0"/>
            <a:pathLst>
              <a:path w="116087" h="89297">
                <a:moveTo>
                  <a:pt x="107156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893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8930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53578" y="80367"/>
                </a:lnTo>
                <a:lnTo>
                  <a:pt x="71438" y="80367"/>
                </a:lnTo>
                <a:lnTo>
                  <a:pt x="89297" y="71437"/>
                </a:lnTo>
                <a:lnTo>
                  <a:pt x="107156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455539" y="1919883"/>
            <a:ext cx="89298" cy="89297"/>
          </a:xfrm>
          <a:custGeom>
            <a:avLst/>
            <a:gdLst/>
            <a:ahLst/>
            <a:cxnLst/>
            <a:rect l="0" t="0" r="0" b="0"/>
            <a:pathLst>
              <a:path w="89298" h="8929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17859" y="89296"/>
                </a:lnTo>
                <a:lnTo>
                  <a:pt x="35719" y="89296"/>
                </a:lnTo>
                <a:lnTo>
                  <a:pt x="44649" y="89296"/>
                </a:lnTo>
                <a:lnTo>
                  <a:pt x="53578" y="89296"/>
                </a:lnTo>
                <a:lnTo>
                  <a:pt x="71438" y="80367"/>
                </a:lnTo>
                <a:lnTo>
                  <a:pt x="80367" y="71437"/>
                </a:lnTo>
                <a:lnTo>
                  <a:pt x="89297" y="62507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0367" y="26789"/>
                </a:lnTo>
                <a:lnTo>
                  <a:pt x="71438" y="1785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232297" y="1741289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339453" y="1750219"/>
            <a:ext cx="35720" cy="116086"/>
          </a:xfrm>
          <a:custGeom>
            <a:avLst/>
            <a:gdLst/>
            <a:ahLst/>
            <a:cxnLst/>
            <a:rect l="0" t="0" r="0" b="0"/>
            <a:pathLst>
              <a:path w="35720" h="116086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419820" y="1750219"/>
            <a:ext cx="89298" cy="116086"/>
          </a:xfrm>
          <a:custGeom>
            <a:avLst/>
            <a:gdLst/>
            <a:ahLst/>
            <a:cxnLst/>
            <a:rect l="0" t="0" r="0" b="0"/>
            <a:pathLst>
              <a:path w="89298" h="116086">
                <a:moveTo>
                  <a:pt x="62508" y="17859"/>
                </a:move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1786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8930" y="116085"/>
                </a:lnTo>
                <a:lnTo>
                  <a:pt x="17860" y="116085"/>
                </a:lnTo>
                <a:lnTo>
                  <a:pt x="35719" y="107156"/>
                </a:lnTo>
                <a:lnTo>
                  <a:pt x="53578" y="98226"/>
                </a:lnTo>
                <a:lnTo>
                  <a:pt x="62508" y="89296"/>
                </a:lnTo>
                <a:lnTo>
                  <a:pt x="80368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0368" y="17859"/>
                </a:lnTo>
                <a:lnTo>
                  <a:pt x="71438" y="17859"/>
                </a:lnTo>
                <a:lnTo>
                  <a:pt x="62508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205508" y="1580554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312664" y="1580554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26790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53579"/>
                </a:lnTo>
                <a:lnTo>
                  <a:pt x="26789" y="71438"/>
                </a:lnTo>
                <a:lnTo>
                  <a:pt x="17859" y="80368"/>
                </a:lnTo>
                <a:lnTo>
                  <a:pt x="17859" y="8929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410891" y="1589484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53578" y="17860"/>
                </a:move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71437" y="80367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6" y="62508"/>
                </a:lnTo>
                <a:lnTo>
                  <a:pt x="107156" y="53578"/>
                </a:lnTo>
                <a:lnTo>
                  <a:pt x="107156" y="44649"/>
                </a:lnTo>
                <a:lnTo>
                  <a:pt x="98226" y="26789"/>
                </a:lnTo>
                <a:lnTo>
                  <a:pt x="89297" y="17860"/>
                </a:lnTo>
                <a:lnTo>
                  <a:pt x="80367" y="8930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205508" y="1357313"/>
            <a:ext cx="44649" cy="142875"/>
          </a:xfrm>
          <a:custGeom>
            <a:avLst/>
            <a:gdLst/>
            <a:ahLst/>
            <a:cxnLst/>
            <a:rect l="0" t="0" r="0" b="0"/>
            <a:pathLst>
              <a:path w="44649" h="14287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35719" y="71437"/>
                </a:lnTo>
                <a:lnTo>
                  <a:pt x="35719" y="89296"/>
                </a:lnTo>
                <a:lnTo>
                  <a:pt x="35719" y="98226"/>
                </a:lnTo>
                <a:lnTo>
                  <a:pt x="35719" y="116085"/>
                </a:lnTo>
                <a:lnTo>
                  <a:pt x="35719" y="125015"/>
                </a:lnTo>
                <a:lnTo>
                  <a:pt x="44648" y="133945"/>
                </a:lnTo>
                <a:lnTo>
                  <a:pt x="44648" y="142874"/>
                </a:lnTo>
                <a:lnTo>
                  <a:pt x="44648" y="142874"/>
                </a:lnTo>
                <a:lnTo>
                  <a:pt x="44648" y="1428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294805" y="1348383"/>
            <a:ext cx="98227" cy="133946"/>
          </a:xfrm>
          <a:custGeom>
            <a:avLst/>
            <a:gdLst/>
            <a:ahLst/>
            <a:cxnLst/>
            <a:rect l="0" t="0" r="0" b="0"/>
            <a:pathLst>
              <a:path w="98227" h="133946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7" y="44648"/>
                </a:lnTo>
                <a:lnTo>
                  <a:pt x="62508" y="44648"/>
                </a:lnTo>
                <a:lnTo>
                  <a:pt x="53578" y="53578"/>
                </a:lnTo>
                <a:lnTo>
                  <a:pt x="35718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62507"/>
                </a:lnTo>
                <a:lnTo>
                  <a:pt x="80367" y="62507"/>
                </a:lnTo>
                <a:lnTo>
                  <a:pt x="89297" y="71437"/>
                </a:lnTo>
                <a:lnTo>
                  <a:pt x="89297" y="80367"/>
                </a:lnTo>
                <a:lnTo>
                  <a:pt x="98226" y="80367"/>
                </a:lnTo>
                <a:lnTo>
                  <a:pt x="98226" y="89296"/>
                </a:lnTo>
                <a:lnTo>
                  <a:pt x="89297" y="98226"/>
                </a:lnTo>
                <a:lnTo>
                  <a:pt x="89297" y="107156"/>
                </a:lnTo>
                <a:lnTo>
                  <a:pt x="80367" y="116086"/>
                </a:lnTo>
                <a:lnTo>
                  <a:pt x="71437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35718" y="133945"/>
                </a:lnTo>
                <a:lnTo>
                  <a:pt x="26789" y="133945"/>
                </a:lnTo>
                <a:lnTo>
                  <a:pt x="1785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419820" y="1339453"/>
            <a:ext cx="107158" cy="107157"/>
          </a:xfrm>
          <a:custGeom>
            <a:avLst/>
            <a:gdLst/>
            <a:ahLst/>
            <a:cxnLst/>
            <a:rect l="0" t="0" r="0" b="0"/>
            <a:pathLst>
              <a:path w="107158" h="107157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98226"/>
                </a:lnTo>
                <a:lnTo>
                  <a:pt x="62508" y="80367"/>
                </a:lnTo>
                <a:lnTo>
                  <a:pt x="71438" y="71437"/>
                </a:lnTo>
                <a:lnTo>
                  <a:pt x="89297" y="62508"/>
                </a:lnTo>
                <a:lnTo>
                  <a:pt x="98227" y="53578"/>
                </a:lnTo>
                <a:lnTo>
                  <a:pt x="98227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893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02023" y="3964781"/>
            <a:ext cx="169666" cy="196454"/>
          </a:xfrm>
          <a:custGeom>
            <a:avLst/>
            <a:gdLst/>
            <a:ahLst/>
            <a:cxnLst/>
            <a:rect l="0" t="0" r="0" b="0"/>
            <a:pathLst>
              <a:path w="169666" h="196454">
                <a:moveTo>
                  <a:pt x="169665" y="0"/>
                </a:moveTo>
                <a:lnTo>
                  <a:pt x="169665" y="0"/>
                </a:lnTo>
                <a:lnTo>
                  <a:pt x="169665" y="0"/>
                </a:lnTo>
                <a:lnTo>
                  <a:pt x="169665" y="0"/>
                </a:lnTo>
                <a:lnTo>
                  <a:pt x="169665" y="0"/>
                </a:lnTo>
                <a:lnTo>
                  <a:pt x="169665" y="8930"/>
                </a:lnTo>
                <a:lnTo>
                  <a:pt x="169665" y="17859"/>
                </a:lnTo>
                <a:lnTo>
                  <a:pt x="160735" y="26789"/>
                </a:lnTo>
                <a:lnTo>
                  <a:pt x="151805" y="35719"/>
                </a:lnTo>
                <a:lnTo>
                  <a:pt x="142875" y="44648"/>
                </a:lnTo>
                <a:lnTo>
                  <a:pt x="133946" y="62508"/>
                </a:lnTo>
                <a:lnTo>
                  <a:pt x="116086" y="80367"/>
                </a:lnTo>
                <a:lnTo>
                  <a:pt x="98227" y="98226"/>
                </a:lnTo>
                <a:lnTo>
                  <a:pt x="89297" y="116086"/>
                </a:lnTo>
                <a:lnTo>
                  <a:pt x="71438" y="133945"/>
                </a:lnTo>
                <a:lnTo>
                  <a:pt x="53579" y="142875"/>
                </a:lnTo>
                <a:lnTo>
                  <a:pt x="44649" y="160734"/>
                </a:lnTo>
                <a:lnTo>
                  <a:pt x="26790" y="169664"/>
                </a:lnTo>
                <a:lnTo>
                  <a:pt x="17860" y="17859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00250" y="4161234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17859" y="0"/>
                </a:moveTo>
                <a:lnTo>
                  <a:pt x="8930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80367" y="44648"/>
                </a:lnTo>
                <a:lnTo>
                  <a:pt x="89297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6" y="893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8" y="26789"/>
                </a:lnTo>
                <a:lnTo>
                  <a:pt x="35719" y="3571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35719" y="133945"/>
                </a:lnTo>
                <a:lnTo>
                  <a:pt x="44648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169914" y="4179093"/>
            <a:ext cx="133946" cy="250033"/>
          </a:xfrm>
          <a:custGeom>
            <a:avLst/>
            <a:gdLst/>
            <a:ahLst/>
            <a:cxnLst/>
            <a:rect l="0" t="0" r="0" b="0"/>
            <a:pathLst>
              <a:path w="133946" h="250033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6" y="17860"/>
                </a:lnTo>
                <a:lnTo>
                  <a:pt x="125016" y="26789"/>
                </a:lnTo>
                <a:lnTo>
                  <a:pt x="116086" y="44649"/>
                </a:lnTo>
                <a:lnTo>
                  <a:pt x="107156" y="62508"/>
                </a:lnTo>
                <a:lnTo>
                  <a:pt x="89297" y="80368"/>
                </a:lnTo>
                <a:lnTo>
                  <a:pt x="80367" y="107157"/>
                </a:lnTo>
                <a:lnTo>
                  <a:pt x="71438" y="125016"/>
                </a:lnTo>
                <a:lnTo>
                  <a:pt x="53578" y="142875"/>
                </a:lnTo>
                <a:lnTo>
                  <a:pt x="44649" y="169664"/>
                </a:lnTo>
                <a:lnTo>
                  <a:pt x="35719" y="187524"/>
                </a:lnTo>
                <a:lnTo>
                  <a:pt x="26789" y="205383"/>
                </a:lnTo>
                <a:lnTo>
                  <a:pt x="17859" y="214313"/>
                </a:lnTo>
                <a:lnTo>
                  <a:pt x="893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169914" y="4304109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80367" y="53578"/>
                </a:lnTo>
                <a:lnTo>
                  <a:pt x="89297" y="62508"/>
                </a:lnTo>
                <a:lnTo>
                  <a:pt x="107156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89297"/>
                </a:lnTo>
                <a:lnTo>
                  <a:pt x="125016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294930" y="4295179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107156" y="0"/>
                </a:moveTo>
                <a:lnTo>
                  <a:pt x="107156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35719"/>
                </a:lnTo>
                <a:lnTo>
                  <a:pt x="89297" y="53578"/>
                </a:lnTo>
                <a:lnTo>
                  <a:pt x="80367" y="71438"/>
                </a:lnTo>
                <a:lnTo>
                  <a:pt x="71437" y="89297"/>
                </a:lnTo>
                <a:lnTo>
                  <a:pt x="62508" y="116086"/>
                </a:lnTo>
                <a:lnTo>
                  <a:pt x="44648" y="133946"/>
                </a:lnTo>
                <a:lnTo>
                  <a:pt x="35718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1785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268141" y="4375546"/>
            <a:ext cx="107157" cy="80369"/>
          </a:xfrm>
          <a:custGeom>
            <a:avLst/>
            <a:gdLst/>
            <a:ahLst/>
            <a:cxnLst/>
            <a:rect l="0" t="0" r="0" b="0"/>
            <a:pathLst>
              <a:path w="107157" h="803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35718" y="26790"/>
                </a:lnTo>
                <a:lnTo>
                  <a:pt x="44648" y="35719"/>
                </a:lnTo>
                <a:lnTo>
                  <a:pt x="62507" y="44649"/>
                </a:lnTo>
                <a:lnTo>
                  <a:pt x="80367" y="53579"/>
                </a:lnTo>
                <a:lnTo>
                  <a:pt x="89297" y="62508"/>
                </a:lnTo>
                <a:lnTo>
                  <a:pt x="98226" y="71438"/>
                </a:lnTo>
                <a:lnTo>
                  <a:pt x="107156" y="80368"/>
                </a:lnTo>
                <a:lnTo>
                  <a:pt x="107156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357438" y="4500562"/>
            <a:ext cx="89297" cy="98228"/>
          </a:xfrm>
          <a:custGeom>
            <a:avLst/>
            <a:gdLst/>
            <a:ahLst/>
            <a:cxnLst/>
            <a:rect l="0" t="0" r="0" b="0"/>
            <a:pathLst>
              <a:path w="89297" h="98228">
                <a:moveTo>
                  <a:pt x="35718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53578" y="98227"/>
                </a:lnTo>
                <a:lnTo>
                  <a:pt x="62507" y="89297"/>
                </a:lnTo>
                <a:lnTo>
                  <a:pt x="71437" y="80367"/>
                </a:lnTo>
                <a:lnTo>
                  <a:pt x="80367" y="71438"/>
                </a:lnTo>
                <a:lnTo>
                  <a:pt x="89296" y="53578"/>
                </a:lnTo>
                <a:lnTo>
                  <a:pt x="89296" y="44649"/>
                </a:lnTo>
                <a:lnTo>
                  <a:pt x="89296" y="35719"/>
                </a:lnTo>
                <a:lnTo>
                  <a:pt x="89296" y="26789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17859"/>
                </a:lnTo>
                <a:lnTo>
                  <a:pt x="89296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473523" y="4589859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89297" y="893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562820" y="4688086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8"/>
                </a:lnTo>
                <a:lnTo>
                  <a:pt x="62508" y="44648"/>
                </a:lnTo>
                <a:lnTo>
                  <a:pt x="71438" y="53578"/>
                </a:lnTo>
                <a:lnTo>
                  <a:pt x="80368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17859"/>
                </a:lnTo>
                <a:lnTo>
                  <a:pt x="80368" y="892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35719" y="5357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26789" y="116085"/>
                </a:lnTo>
                <a:lnTo>
                  <a:pt x="35719" y="133945"/>
                </a:lnTo>
                <a:lnTo>
                  <a:pt x="53578" y="142875"/>
                </a:lnTo>
                <a:lnTo>
                  <a:pt x="71438" y="160734"/>
                </a:lnTo>
                <a:lnTo>
                  <a:pt x="71438" y="160734"/>
                </a:lnTo>
                <a:lnTo>
                  <a:pt x="71438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527102" y="3946921"/>
            <a:ext cx="178594" cy="187525"/>
          </a:xfrm>
          <a:custGeom>
            <a:avLst/>
            <a:gdLst/>
            <a:ahLst/>
            <a:cxnLst/>
            <a:rect l="0" t="0" r="0" b="0"/>
            <a:pathLst>
              <a:path w="178594" h="187525">
                <a:moveTo>
                  <a:pt x="178593" y="0"/>
                </a:moveTo>
                <a:lnTo>
                  <a:pt x="169664" y="8930"/>
                </a:lnTo>
                <a:lnTo>
                  <a:pt x="160734" y="8930"/>
                </a:lnTo>
                <a:lnTo>
                  <a:pt x="160734" y="17860"/>
                </a:lnTo>
                <a:lnTo>
                  <a:pt x="151804" y="26790"/>
                </a:lnTo>
                <a:lnTo>
                  <a:pt x="133945" y="35719"/>
                </a:lnTo>
                <a:lnTo>
                  <a:pt x="116086" y="53579"/>
                </a:lnTo>
                <a:lnTo>
                  <a:pt x="98226" y="71438"/>
                </a:lnTo>
                <a:lnTo>
                  <a:pt x="89296" y="98227"/>
                </a:lnTo>
                <a:lnTo>
                  <a:pt x="71437" y="116086"/>
                </a:lnTo>
                <a:lnTo>
                  <a:pt x="53578" y="125016"/>
                </a:lnTo>
                <a:lnTo>
                  <a:pt x="44648" y="142875"/>
                </a:lnTo>
                <a:lnTo>
                  <a:pt x="26789" y="160735"/>
                </a:lnTo>
                <a:lnTo>
                  <a:pt x="17859" y="169665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18172" y="3991570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35719" y="44648"/>
                </a:lnTo>
                <a:lnTo>
                  <a:pt x="44648" y="53578"/>
                </a:lnTo>
                <a:lnTo>
                  <a:pt x="62508" y="62508"/>
                </a:lnTo>
                <a:lnTo>
                  <a:pt x="71437" y="80367"/>
                </a:lnTo>
                <a:lnTo>
                  <a:pt x="89297" y="89297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598539" y="4134445"/>
            <a:ext cx="107157" cy="89298"/>
          </a:xfrm>
          <a:custGeom>
            <a:avLst/>
            <a:gdLst/>
            <a:ahLst/>
            <a:cxnLst/>
            <a:rect l="0" t="0" r="0" b="0"/>
            <a:pathLst>
              <a:path w="107157" h="89298">
                <a:moveTo>
                  <a:pt x="98227" y="17859"/>
                </a:move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17859" y="80367"/>
                </a:lnTo>
                <a:lnTo>
                  <a:pt x="2678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07156" y="44648"/>
                </a:lnTo>
                <a:lnTo>
                  <a:pt x="98227" y="35719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687836" y="4250531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8"/>
                </a:lnTo>
                <a:lnTo>
                  <a:pt x="89297" y="62508"/>
                </a:lnTo>
                <a:lnTo>
                  <a:pt x="89297" y="71437"/>
                </a:lnTo>
                <a:lnTo>
                  <a:pt x="80367" y="7143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7" y="80367"/>
                </a:lnTo>
                <a:lnTo>
                  <a:pt x="71437" y="71437"/>
                </a:lnTo>
                <a:lnTo>
                  <a:pt x="71437" y="62508"/>
                </a:lnTo>
                <a:lnTo>
                  <a:pt x="80367" y="62508"/>
                </a:lnTo>
                <a:lnTo>
                  <a:pt x="98227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07156" y="178594"/>
                </a:lnTo>
                <a:lnTo>
                  <a:pt x="98227" y="178594"/>
                </a:lnTo>
                <a:lnTo>
                  <a:pt x="89297" y="178594"/>
                </a:lnTo>
                <a:lnTo>
                  <a:pt x="89297" y="178594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848570" y="4429125"/>
            <a:ext cx="98228" cy="151805"/>
          </a:xfrm>
          <a:custGeom>
            <a:avLst/>
            <a:gdLst/>
            <a:ahLst/>
            <a:cxnLst/>
            <a:rect l="0" t="0" r="0" b="0"/>
            <a:pathLst>
              <a:path w="98228" h="151805">
                <a:moveTo>
                  <a:pt x="98227" y="44648"/>
                </a:moveTo>
                <a:lnTo>
                  <a:pt x="98227" y="44648"/>
                </a:lnTo>
                <a:lnTo>
                  <a:pt x="98227" y="35718"/>
                </a:lnTo>
                <a:lnTo>
                  <a:pt x="98227" y="35718"/>
                </a:lnTo>
                <a:lnTo>
                  <a:pt x="98227" y="35718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89296"/>
                </a:lnTo>
                <a:lnTo>
                  <a:pt x="26789" y="89296"/>
                </a:lnTo>
                <a:lnTo>
                  <a:pt x="44649" y="89296"/>
                </a:lnTo>
                <a:lnTo>
                  <a:pt x="53578" y="89296"/>
                </a:lnTo>
                <a:lnTo>
                  <a:pt x="71438" y="89296"/>
                </a:lnTo>
                <a:lnTo>
                  <a:pt x="80368" y="89296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9296"/>
                </a:lnTo>
                <a:lnTo>
                  <a:pt x="89297" y="89296"/>
                </a:lnTo>
                <a:lnTo>
                  <a:pt x="80368" y="98226"/>
                </a:lnTo>
                <a:lnTo>
                  <a:pt x="80368" y="107156"/>
                </a:lnTo>
                <a:lnTo>
                  <a:pt x="71438" y="116086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982516" y="4446984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98226" y="26789"/>
                </a:lnTo>
                <a:lnTo>
                  <a:pt x="98226" y="44648"/>
                </a:lnTo>
                <a:lnTo>
                  <a:pt x="89297" y="62508"/>
                </a:lnTo>
                <a:lnTo>
                  <a:pt x="80367" y="80367"/>
                </a:lnTo>
                <a:lnTo>
                  <a:pt x="71437" y="98227"/>
                </a:lnTo>
                <a:lnTo>
                  <a:pt x="62507" y="116086"/>
                </a:lnTo>
                <a:lnTo>
                  <a:pt x="53578" y="142875"/>
                </a:lnTo>
                <a:lnTo>
                  <a:pt x="35718" y="160734"/>
                </a:lnTo>
                <a:lnTo>
                  <a:pt x="26789" y="178594"/>
                </a:lnTo>
                <a:lnTo>
                  <a:pt x="17859" y="196453"/>
                </a:lnTo>
                <a:lnTo>
                  <a:pt x="8929" y="205383"/>
                </a:lnTo>
                <a:lnTo>
                  <a:pt x="8929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973586" y="4518421"/>
            <a:ext cx="107157" cy="107158"/>
          </a:xfrm>
          <a:custGeom>
            <a:avLst/>
            <a:gdLst/>
            <a:ahLst/>
            <a:cxnLst/>
            <a:rect l="0" t="0" r="0" b="0"/>
            <a:pathLst>
              <a:path w="107157" h="1071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26790"/>
                </a:lnTo>
                <a:lnTo>
                  <a:pt x="35719" y="35719"/>
                </a:lnTo>
                <a:lnTo>
                  <a:pt x="53578" y="53579"/>
                </a:lnTo>
                <a:lnTo>
                  <a:pt x="71437" y="62508"/>
                </a:lnTo>
                <a:lnTo>
                  <a:pt x="80367" y="80368"/>
                </a:lnTo>
                <a:lnTo>
                  <a:pt x="89297" y="89297"/>
                </a:lnTo>
                <a:lnTo>
                  <a:pt x="98227" y="98227"/>
                </a:lnTo>
                <a:lnTo>
                  <a:pt x="107156" y="107157"/>
                </a:lnTo>
                <a:lnTo>
                  <a:pt x="107156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027164" y="4670226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98227" y="26789"/>
                </a:moveTo>
                <a:lnTo>
                  <a:pt x="98227" y="26789"/>
                </a:lnTo>
                <a:lnTo>
                  <a:pt x="98227" y="17860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17859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17859" y="116086"/>
                </a:lnTo>
                <a:lnTo>
                  <a:pt x="35719" y="125016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2501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98227" y="4464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991445" y="4027289"/>
            <a:ext cx="187525" cy="205383"/>
          </a:xfrm>
          <a:custGeom>
            <a:avLst/>
            <a:gdLst/>
            <a:ahLst/>
            <a:cxnLst/>
            <a:rect l="0" t="0" r="0" b="0"/>
            <a:pathLst>
              <a:path w="187525" h="205383">
                <a:moveTo>
                  <a:pt x="98227" y="0"/>
                </a:moveTo>
                <a:lnTo>
                  <a:pt x="89297" y="8929"/>
                </a:lnTo>
                <a:lnTo>
                  <a:pt x="89297" y="17859"/>
                </a:lnTo>
                <a:lnTo>
                  <a:pt x="80368" y="17859"/>
                </a:lnTo>
                <a:lnTo>
                  <a:pt x="71438" y="26789"/>
                </a:lnTo>
                <a:lnTo>
                  <a:pt x="62508" y="35718"/>
                </a:lnTo>
                <a:lnTo>
                  <a:pt x="53578" y="53578"/>
                </a:lnTo>
                <a:lnTo>
                  <a:pt x="44649" y="62507"/>
                </a:lnTo>
                <a:lnTo>
                  <a:pt x="26789" y="71437"/>
                </a:lnTo>
                <a:lnTo>
                  <a:pt x="1786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62507"/>
                </a:lnTo>
                <a:lnTo>
                  <a:pt x="26789" y="53578"/>
                </a:lnTo>
                <a:lnTo>
                  <a:pt x="44649" y="35718"/>
                </a:lnTo>
                <a:lnTo>
                  <a:pt x="62508" y="35718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35718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9664" y="6250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0735" y="98226"/>
                </a:lnTo>
                <a:lnTo>
                  <a:pt x="151805" y="98226"/>
                </a:lnTo>
                <a:lnTo>
                  <a:pt x="142875" y="107156"/>
                </a:lnTo>
                <a:lnTo>
                  <a:pt x="125016" y="116086"/>
                </a:lnTo>
                <a:lnTo>
                  <a:pt x="116086" y="116086"/>
                </a:lnTo>
                <a:lnTo>
                  <a:pt x="107157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9297" y="107156"/>
                </a:lnTo>
                <a:lnTo>
                  <a:pt x="98227" y="98226"/>
                </a:lnTo>
                <a:lnTo>
                  <a:pt x="98227" y="98226"/>
                </a:lnTo>
                <a:lnTo>
                  <a:pt x="107157" y="8929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42875" y="80367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9664" y="98226"/>
                </a:lnTo>
                <a:lnTo>
                  <a:pt x="178594" y="107156"/>
                </a:lnTo>
                <a:lnTo>
                  <a:pt x="187524" y="125015"/>
                </a:lnTo>
                <a:lnTo>
                  <a:pt x="187524" y="133945"/>
                </a:lnTo>
                <a:lnTo>
                  <a:pt x="187524" y="142875"/>
                </a:lnTo>
                <a:lnTo>
                  <a:pt x="187524" y="151804"/>
                </a:lnTo>
                <a:lnTo>
                  <a:pt x="178594" y="169664"/>
                </a:lnTo>
                <a:lnTo>
                  <a:pt x="169664" y="178593"/>
                </a:lnTo>
                <a:lnTo>
                  <a:pt x="160735" y="178593"/>
                </a:lnTo>
                <a:lnTo>
                  <a:pt x="151805" y="187523"/>
                </a:lnTo>
                <a:lnTo>
                  <a:pt x="142875" y="196453"/>
                </a:lnTo>
                <a:lnTo>
                  <a:pt x="133946" y="196453"/>
                </a:lnTo>
                <a:lnTo>
                  <a:pt x="125016" y="196453"/>
                </a:lnTo>
                <a:lnTo>
                  <a:pt x="116086" y="205382"/>
                </a:lnTo>
                <a:lnTo>
                  <a:pt x="116086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161109" y="4232671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26790"/>
                </a:lnTo>
                <a:lnTo>
                  <a:pt x="35719" y="26790"/>
                </a:lnTo>
                <a:lnTo>
                  <a:pt x="44649" y="35719"/>
                </a:lnTo>
                <a:lnTo>
                  <a:pt x="53579" y="35719"/>
                </a:lnTo>
                <a:lnTo>
                  <a:pt x="62508" y="44649"/>
                </a:lnTo>
                <a:lnTo>
                  <a:pt x="71438" y="53579"/>
                </a:lnTo>
                <a:lnTo>
                  <a:pt x="80368" y="53579"/>
                </a:lnTo>
                <a:lnTo>
                  <a:pt x="89297" y="53579"/>
                </a:lnTo>
                <a:lnTo>
                  <a:pt x="98227" y="5357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07157" y="44649"/>
                </a:lnTo>
                <a:lnTo>
                  <a:pt x="116086" y="35719"/>
                </a:lnTo>
                <a:lnTo>
                  <a:pt x="107157" y="35719"/>
                </a:lnTo>
                <a:lnTo>
                  <a:pt x="107157" y="26790"/>
                </a:lnTo>
                <a:lnTo>
                  <a:pt x="98227" y="26790"/>
                </a:lnTo>
                <a:lnTo>
                  <a:pt x="89297" y="26790"/>
                </a:lnTo>
                <a:lnTo>
                  <a:pt x="80368" y="26790"/>
                </a:lnTo>
                <a:lnTo>
                  <a:pt x="71438" y="26790"/>
                </a:lnTo>
                <a:lnTo>
                  <a:pt x="62508" y="26790"/>
                </a:lnTo>
                <a:lnTo>
                  <a:pt x="44649" y="26790"/>
                </a:lnTo>
                <a:lnTo>
                  <a:pt x="35719" y="35719"/>
                </a:lnTo>
                <a:lnTo>
                  <a:pt x="26789" y="53579"/>
                </a:lnTo>
                <a:lnTo>
                  <a:pt x="17860" y="62508"/>
                </a:lnTo>
                <a:lnTo>
                  <a:pt x="17860" y="80368"/>
                </a:lnTo>
                <a:lnTo>
                  <a:pt x="17860" y="98227"/>
                </a:lnTo>
                <a:lnTo>
                  <a:pt x="26789" y="107157"/>
                </a:lnTo>
                <a:lnTo>
                  <a:pt x="35719" y="125016"/>
                </a:lnTo>
                <a:lnTo>
                  <a:pt x="44649" y="133946"/>
                </a:lnTo>
                <a:lnTo>
                  <a:pt x="53579" y="142875"/>
                </a:lnTo>
                <a:lnTo>
                  <a:pt x="62508" y="151805"/>
                </a:lnTo>
                <a:lnTo>
                  <a:pt x="62508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77195" y="4259461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17859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42875" y="26789"/>
                </a:lnTo>
                <a:lnTo>
                  <a:pt x="133946" y="35718"/>
                </a:lnTo>
                <a:lnTo>
                  <a:pt x="116086" y="53578"/>
                </a:lnTo>
                <a:lnTo>
                  <a:pt x="98227" y="71437"/>
                </a:lnTo>
                <a:lnTo>
                  <a:pt x="80368" y="80367"/>
                </a:lnTo>
                <a:lnTo>
                  <a:pt x="71438" y="98226"/>
                </a:lnTo>
                <a:lnTo>
                  <a:pt x="53578" y="116085"/>
                </a:lnTo>
                <a:lnTo>
                  <a:pt x="35719" y="133945"/>
                </a:lnTo>
                <a:lnTo>
                  <a:pt x="26789" y="142875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312914" y="4438054"/>
            <a:ext cx="116087" cy="107158"/>
          </a:xfrm>
          <a:custGeom>
            <a:avLst/>
            <a:gdLst/>
            <a:ahLst/>
            <a:cxnLst/>
            <a:rect l="0" t="0" r="0" b="0"/>
            <a:pathLst>
              <a:path w="116087" h="107158">
                <a:moveTo>
                  <a:pt x="98227" y="17860"/>
                </a:move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59" y="89297"/>
                </a:lnTo>
                <a:lnTo>
                  <a:pt x="35719" y="98227"/>
                </a:lnTo>
                <a:lnTo>
                  <a:pt x="53578" y="107157"/>
                </a:lnTo>
                <a:lnTo>
                  <a:pt x="62508" y="107157"/>
                </a:lnTo>
                <a:lnTo>
                  <a:pt x="80367" y="107157"/>
                </a:lnTo>
                <a:lnTo>
                  <a:pt x="89297" y="98227"/>
                </a:lnTo>
                <a:lnTo>
                  <a:pt x="98227" y="98227"/>
                </a:lnTo>
                <a:lnTo>
                  <a:pt x="107156" y="89297"/>
                </a:lnTo>
                <a:lnTo>
                  <a:pt x="107156" y="8036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429000" y="4563070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17859" y="0"/>
                </a:moveTo>
                <a:lnTo>
                  <a:pt x="17859" y="8930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8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4464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80367" y="98226"/>
                </a:lnTo>
                <a:lnTo>
                  <a:pt x="80367" y="107156"/>
                </a:lnTo>
                <a:lnTo>
                  <a:pt x="71438" y="116086"/>
                </a:lnTo>
                <a:lnTo>
                  <a:pt x="62508" y="116086"/>
                </a:lnTo>
                <a:lnTo>
                  <a:pt x="53578" y="125016"/>
                </a:lnTo>
                <a:lnTo>
                  <a:pt x="44648" y="125016"/>
                </a:lnTo>
                <a:lnTo>
                  <a:pt x="35719" y="125016"/>
                </a:lnTo>
                <a:lnTo>
                  <a:pt x="35719" y="125016"/>
                </a:lnTo>
                <a:lnTo>
                  <a:pt x="35719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500438" y="4679156"/>
            <a:ext cx="125016" cy="125016"/>
          </a:xfrm>
          <a:custGeom>
            <a:avLst/>
            <a:gdLst/>
            <a:ahLst/>
            <a:cxnLst/>
            <a:rect l="0" t="0" r="0" b="0"/>
            <a:pathLst>
              <a:path w="125016" h="125016">
                <a:moveTo>
                  <a:pt x="125015" y="8930"/>
                </a:moveTo>
                <a:lnTo>
                  <a:pt x="116085" y="893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89296" y="17859"/>
                </a:lnTo>
                <a:lnTo>
                  <a:pt x="98226" y="35719"/>
                </a:lnTo>
                <a:lnTo>
                  <a:pt x="98226" y="53578"/>
                </a:lnTo>
                <a:lnTo>
                  <a:pt x="107156" y="62508"/>
                </a:lnTo>
                <a:lnTo>
                  <a:pt x="116085" y="80367"/>
                </a:lnTo>
                <a:lnTo>
                  <a:pt x="116085" y="89297"/>
                </a:lnTo>
                <a:lnTo>
                  <a:pt x="116085" y="107156"/>
                </a:lnTo>
                <a:lnTo>
                  <a:pt x="116085" y="116086"/>
                </a:lnTo>
                <a:lnTo>
                  <a:pt x="116085" y="116086"/>
                </a:lnTo>
                <a:lnTo>
                  <a:pt x="107156" y="125015"/>
                </a:lnTo>
                <a:lnTo>
                  <a:pt x="98226" y="125015"/>
                </a:lnTo>
                <a:lnTo>
                  <a:pt x="89296" y="125015"/>
                </a:lnTo>
                <a:lnTo>
                  <a:pt x="80367" y="116086"/>
                </a:lnTo>
                <a:lnTo>
                  <a:pt x="62507" y="107156"/>
                </a:lnTo>
                <a:lnTo>
                  <a:pt x="53578" y="98226"/>
                </a:lnTo>
                <a:lnTo>
                  <a:pt x="44648" y="89297"/>
                </a:lnTo>
                <a:lnTo>
                  <a:pt x="26789" y="71437"/>
                </a:lnTo>
                <a:lnTo>
                  <a:pt x="17859" y="62508"/>
                </a:ln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580805" y="4009429"/>
            <a:ext cx="178594" cy="267892"/>
          </a:xfrm>
          <a:custGeom>
            <a:avLst/>
            <a:gdLst/>
            <a:ahLst/>
            <a:cxnLst/>
            <a:rect l="0" t="0" r="0" b="0"/>
            <a:pathLst>
              <a:path w="178594" h="267892">
                <a:moveTo>
                  <a:pt x="151804" y="0"/>
                </a:move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33945" y="26789"/>
                </a:lnTo>
                <a:lnTo>
                  <a:pt x="125015" y="44649"/>
                </a:lnTo>
                <a:lnTo>
                  <a:pt x="116086" y="53578"/>
                </a:lnTo>
                <a:lnTo>
                  <a:pt x="107156" y="71438"/>
                </a:lnTo>
                <a:lnTo>
                  <a:pt x="98226" y="89297"/>
                </a:lnTo>
                <a:lnTo>
                  <a:pt x="80367" y="107157"/>
                </a:lnTo>
                <a:lnTo>
                  <a:pt x="71437" y="125016"/>
                </a:lnTo>
                <a:lnTo>
                  <a:pt x="53578" y="133946"/>
                </a:lnTo>
                <a:lnTo>
                  <a:pt x="35718" y="151805"/>
                </a:lnTo>
                <a:lnTo>
                  <a:pt x="26789" y="160735"/>
                </a:lnTo>
                <a:lnTo>
                  <a:pt x="8929" y="16966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26789" y="169664"/>
                </a:lnTo>
                <a:lnTo>
                  <a:pt x="35718" y="160735"/>
                </a:lnTo>
                <a:lnTo>
                  <a:pt x="53578" y="160735"/>
                </a:lnTo>
                <a:lnTo>
                  <a:pt x="80367" y="160735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33945" y="178594"/>
                </a:lnTo>
                <a:lnTo>
                  <a:pt x="151804" y="196453"/>
                </a:lnTo>
                <a:lnTo>
                  <a:pt x="160734" y="205383"/>
                </a:lnTo>
                <a:lnTo>
                  <a:pt x="169664" y="214313"/>
                </a:lnTo>
                <a:lnTo>
                  <a:pt x="178593" y="223242"/>
                </a:lnTo>
                <a:lnTo>
                  <a:pt x="178593" y="232172"/>
                </a:lnTo>
                <a:lnTo>
                  <a:pt x="169664" y="250032"/>
                </a:lnTo>
                <a:lnTo>
                  <a:pt x="160734" y="250032"/>
                </a:lnTo>
                <a:lnTo>
                  <a:pt x="151804" y="258961"/>
                </a:lnTo>
                <a:lnTo>
                  <a:pt x="142875" y="267891"/>
                </a:lnTo>
                <a:lnTo>
                  <a:pt x="125015" y="267891"/>
                </a:lnTo>
                <a:lnTo>
                  <a:pt x="107156" y="267891"/>
                </a:lnTo>
                <a:lnTo>
                  <a:pt x="89297" y="267891"/>
                </a:lnTo>
                <a:lnTo>
                  <a:pt x="80367" y="258961"/>
                </a:lnTo>
                <a:lnTo>
                  <a:pt x="62508" y="250032"/>
                </a:lnTo>
                <a:lnTo>
                  <a:pt x="44648" y="241102"/>
                </a:lnTo>
                <a:lnTo>
                  <a:pt x="35718" y="232172"/>
                </a:lnTo>
                <a:lnTo>
                  <a:pt x="26789" y="223242"/>
                </a:lnTo>
                <a:lnTo>
                  <a:pt x="17859" y="214313"/>
                </a:lnTo>
                <a:lnTo>
                  <a:pt x="8929" y="20538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732609" y="4330898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821906" y="4429125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125016" y="44648"/>
                </a:moveTo>
                <a:lnTo>
                  <a:pt x="116086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7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6"/>
                </a:lnTo>
                <a:lnTo>
                  <a:pt x="26789" y="98226"/>
                </a:lnTo>
                <a:lnTo>
                  <a:pt x="3571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80367" y="98226"/>
                </a:lnTo>
                <a:lnTo>
                  <a:pt x="89297" y="89296"/>
                </a:lnTo>
                <a:lnTo>
                  <a:pt x="98227" y="80367"/>
                </a:lnTo>
                <a:lnTo>
                  <a:pt x="107157" y="71437"/>
                </a:lnTo>
                <a:lnTo>
                  <a:pt x="107157" y="53578"/>
                </a:lnTo>
                <a:lnTo>
                  <a:pt x="107157" y="4464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920133" y="4545211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133945" y="35718"/>
                </a:moveTo>
                <a:lnTo>
                  <a:pt x="133945" y="2678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07156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5"/>
                </a:lnTo>
                <a:lnTo>
                  <a:pt x="35719" y="125015"/>
                </a:lnTo>
                <a:lnTo>
                  <a:pt x="35719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018359" y="4688086"/>
            <a:ext cx="107158" cy="151805"/>
          </a:xfrm>
          <a:custGeom>
            <a:avLst/>
            <a:gdLst/>
            <a:ahLst/>
            <a:cxnLst/>
            <a:rect l="0" t="0" r="0" b="0"/>
            <a:pathLst>
              <a:path w="107158" h="151805">
                <a:moveTo>
                  <a:pt x="107157" y="8929"/>
                </a:moveTo>
                <a:lnTo>
                  <a:pt x="10715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8929"/>
                </a:lnTo>
                <a:lnTo>
                  <a:pt x="53579" y="8929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16085"/>
                </a:lnTo>
                <a:lnTo>
                  <a:pt x="26789" y="133945"/>
                </a:lnTo>
                <a:lnTo>
                  <a:pt x="35719" y="142875"/>
                </a:lnTo>
                <a:lnTo>
                  <a:pt x="53579" y="151804"/>
                </a:lnTo>
                <a:lnTo>
                  <a:pt x="53579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107656" y="4822031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16086" y="35719"/>
                </a:moveTo>
                <a:lnTo>
                  <a:pt x="116086" y="35719"/>
                </a:lnTo>
                <a:lnTo>
                  <a:pt x="116086" y="26789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116086"/>
                </a:lnTo>
                <a:lnTo>
                  <a:pt x="71438" y="116086"/>
                </a:lnTo>
                <a:lnTo>
                  <a:pt x="80367" y="107157"/>
                </a:lnTo>
                <a:lnTo>
                  <a:pt x="89297" y="107157"/>
                </a:lnTo>
                <a:lnTo>
                  <a:pt x="98227" y="98227"/>
                </a:lnTo>
                <a:lnTo>
                  <a:pt x="107157" y="80367"/>
                </a:lnTo>
                <a:lnTo>
                  <a:pt x="107157" y="71438"/>
                </a:lnTo>
                <a:lnTo>
                  <a:pt x="107157" y="53578"/>
                </a:lnTo>
                <a:lnTo>
                  <a:pt x="107157" y="3571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232672" y="4822031"/>
            <a:ext cx="160735" cy="223243"/>
          </a:xfrm>
          <a:custGeom>
            <a:avLst/>
            <a:gdLst/>
            <a:ahLst/>
            <a:cxnLst/>
            <a:rect l="0" t="0" r="0" b="0"/>
            <a:pathLst>
              <a:path w="160735" h="223243">
                <a:moveTo>
                  <a:pt x="160734" y="0"/>
                </a:moveTo>
                <a:lnTo>
                  <a:pt x="16073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51805" y="17859"/>
                </a:lnTo>
                <a:lnTo>
                  <a:pt x="142875" y="26789"/>
                </a:lnTo>
                <a:lnTo>
                  <a:pt x="133945" y="35719"/>
                </a:lnTo>
                <a:lnTo>
                  <a:pt x="125016" y="53578"/>
                </a:lnTo>
                <a:lnTo>
                  <a:pt x="107156" y="71438"/>
                </a:lnTo>
                <a:lnTo>
                  <a:pt x="98226" y="89297"/>
                </a:lnTo>
                <a:lnTo>
                  <a:pt x="80367" y="107157"/>
                </a:lnTo>
                <a:lnTo>
                  <a:pt x="62508" y="133946"/>
                </a:lnTo>
                <a:lnTo>
                  <a:pt x="44648" y="151805"/>
                </a:lnTo>
                <a:lnTo>
                  <a:pt x="26789" y="178594"/>
                </a:lnTo>
                <a:lnTo>
                  <a:pt x="17859" y="19645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366617" y="509885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455914" y="500062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50531" y="5089922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277320" y="4098726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169664" y="26789"/>
                </a:moveTo>
                <a:lnTo>
                  <a:pt x="160735" y="26789"/>
                </a:lnTo>
                <a:lnTo>
                  <a:pt x="160735" y="17860"/>
                </a:lnTo>
                <a:lnTo>
                  <a:pt x="16073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26789" y="116086"/>
                </a:lnTo>
                <a:lnTo>
                  <a:pt x="44649" y="133945"/>
                </a:lnTo>
                <a:lnTo>
                  <a:pt x="53578" y="151805"/>
                </a:lnTo>
                <a:lnTo>
                  <a:pt x="80368" y="160735"/>
                </a:lnTo>
                <a:lnTo>
                  <a:pt x="98227" y="16966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42875" y="196453"/>
                </a:lnTo>
                <a:lnTo>
                  <a:pt x="151805" y="196453"/>
                </a:lnTo>
                <a:lnTo>
                  <a:pt x="151805" y="196453"/>
                </a:lnTo>
                <a:lnTo>
                  <a:pt x="151805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482703" y="4259461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125016" y="35718"/>
                </a:moveTo>
                <a:lnTo>
                  <a:pt x="125016" y="35718"/>
                </a:lnTo>
                <a:lnTo>
                  <a:pt x="125016" y="35718"/>
                </a:lnTo>
                <a:lnTo>
                  <a:pt x="125016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6250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16085"/>
                </a:lnTo>
                <a:lnTo>
                  <a:pt x="26789" y="12501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7" y="12501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16086" y="107156"/>
                </a:lnTo>
                <a:lnTo>
                  <a:pt x="125016" y="98226"/>
                </a:lnTo>
                <a:lnTo>
                  <a:pt x="125016" y="80367"/>
                </a:lnTo>
                <a:lnTo>
                  <a:pt x="133945" y="7143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634508" y="4402336"/>
            <a:ext cx="142876" cy="62508"/>
          </a:xfrm>
          <a:custGeom>
            <a:avLst/>
            <a:gdLst/>
            <a:ahLst/>
            <a:cxnLst/>
            <a:rect l="0" t="0" r="0" b="0"/>
            <a:pathLst>
              <a:path w="142876" h="62508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25015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714875" y="4527351"/>
            <a:ext cx="214314" cy="223243"/>
          </a:xfrm>
          <a:custGeom>
            <a:avLst/>
            <a:gdLst/>
            <a:ahLst/>
            <a:cxnLst/>
            <a:rect l="0" t="0" r="0" b="0"/>
            <a:pathLst>
              <a:path w="214314" h="223243">
                <a:moveTo>
                  <a:pt x="116086" y="0"/>
                </a:moveTo>
                <a:lnTo>
                  <a:pt x="11608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44649"/>
                </a:lnTo>
                <a:lnTo>
                  <a:pt x="71438" y="53578"/>
                </a:lnTo>
                <a:lnTo>
                  <a:pt x="53578" y="53578"/>
                </a:lnTo>
                <a:lnTo>
                  <a:pt x="44648" y="71438"/>
                </a:lnTo>
                <a:lnTo>
                  <a:pt x="26789" y="80367"/>
                </a:lnTo>
                <a:lnTo>
                  <a:pt x="17859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17859" y="62508"/>
                </a:lnTo>
                <a:lnTo>
                  <a:pt x="26789" y="53578"/>
                </a:lnTo>
                <a:lnTo>
                  <a:pt x="35719" y="44649"/>
                </a:lnTo>
                <a:lnTo>
                  <a:pt x="44648" y="3571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51805" y="44649"/>
                </a:lnTo>
                <a:lnTo>
                  <a:pt x="160734" y="53578"/>
                </a:lnTo>
                <a:lnTo>
                  <a:pt x="178594" y="62508"/>
                </a:lnTo>
                <a:lnTo>
                  <a:pt x="187523" y="71438"/>
                </a:lnTo>
                <a:lnTo>
                  <a:pt x="196453" y="89297"/>
                </a:lnTo>
                <a:lnTo>
                  <a:pt x="205383" y="98227"/>
                </a:lnTo>
                <a:lnTo>
                  <a:pt x="214313" y="116086"/>
                </a:lnTo>
                <a:lnTo>
                  <a:pt x="214313" y="133945"/>
                </a:lnTo>
                <a:lnTo>
                  <a:pt x="214313" y="151805"/>
                </a:lnTo>
                <a:lnTo>
                  <a:pt x="205383" y="160735"/>
                </a:lnTo>
                <a:lnTo>
                  <a:pt x="205383" y="178594"/>
                </a:lnTo>
                <a:lnTo>
                  <a:pt x="196453" y="187524"/>
                </a:lnTo>
                <a:lnTo>
                  <a:pt x="187523" y="205383"/>
                </a:lnTo>
                <a:lnTo>
                  <a:pt x="178594" y="214313"/>
                </a:lnTo>
                <a:lnTo>
                  <a:pt x="160734" y="223242"/>
                </a:lnTo>
                <a:lnTo>
                  <a:pt x="160734" y="223242"/>
                </a:lnTo>
                <a:lnTo>
                  <a:pt x="160734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2830711" y="5393531"/>
            <a:ext cx="17860" cy="419696"/>
          </a:xfrm>
          <a:custGeom>
            <a:avLst/>
            <a:gdLst/>
            <a:ahLst/>
            <a:cxnLst/>
            <a:rect l="0" t="0" r="0" b="0"/>
            <a:pathLst>
              <a:path w="17860" h="41969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17859" y="178594"/>
                </a:lnTo>
                <a:lnTo>
                  <a:pt x="17859" y="214312"/>
                </a:lnTo>
                <a:lnTo>
                  <a:pt x="8930" y="250031"/>
                </a:lnTo>
                <a:lnTo>
                  <a:pt x="8930" y="276820"/>
                </a:lnTo>
                <a:lnTo>
                  <a:pt x="8930" y="312539"/>
                </a:lnTo>
                <a:lnTo>
                  <a:pt x="8930" y="339328"/>
                </a:lnTo>
                <a:lnTo>
                  <a:pt x="0" y="366117"/>
                </a:lnTo>
                <a:lnTo>
                  <a:pt x="0" y="383976"/>
                </a:lnTo>
                <a:lnTo>
                  <a:pt x="8930" y="401835"/>
                </a:lnTo>
                <a:lnTo>
                  <a:pt x="8930" y="410765"/>
                </a:lnTo>
                <a:lnTo>
                  <a:pt x="8930" y="410765"/>
                </a:lnTo>
                <a:lnTo>
                  <a:pt x="8930" y="419695"/>
                </a:lnTo>
                <a:lnTo>
                  <a:pt x="893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759273" y="5304234"/>
            <a:ext cx="330400" cy="89298"/>
          </a:xfrm>
          <a:custGeom>
            <a:avLst/>
            <a:gdLst/>
            <a:ahLst/>
            <a:cxnLst/>
            <a:rect l="0" t="0" r="0" b="0"/>
            <a:pathLst>
              <a:path w="330400" h="89298">
                <a:moveTo>
                  <a:pt x="0" y="89297"/>
                </a:moveTo>
                <a:lnTo>
                  <a:pt x="0" y="80368"/>
                </a:lnTo>
                <a:lnTo>
                  <a:pt x="8930" y="80368"/>
                </a:lnTo>
                <a:lnTo>
                  <a:pt x="17860" y="71438"/>
                </a:lnTo>
                <a:lnTo>
                  <a:pt x="26790" y="71438"/>
                </a:lnTo>
                <a:lnTo>
                  <a:pt x="44649" y="62508"/>
                </a:lnTo>
                <a:lnTo>
                  <a:pt x="62508" y="53579"/>
                </a:lnTo>
                <a:lnTo>
                  <a:pt x="89297" y="44649"/>
                </a:lnTo>
                <a:lnTo>
                  <a:pt x="116086" y="35719"/>
                </a:lnTo>
                <a:lnTo>
                  <a:pt x="142875" y="35719"/>
                </a:lnTo>
                <a:lnTo>
                  <a:pt x="178594" y="26789"/>
                </a:lnTo>
                <a:lnTo>
                  <a:pt x="205383" y="26789"/>
                </a:lnTo>
                <a:lnTo>
                  <a:pt x="232172" y="17860"/>
                </a:lnTo>
                <a:lnTo>
                  <a:pt x="258961" y="17860"/>
                </a:lnTo>
                <a:lnTo>
                  <a:pt x="276821" y="8930"/>
                </a:lnTo>
                <a:lnTo>
                  <a:pt x="294680" y="8930"/>
                </a:lnTo>
                <a:lnTo>
                  <a:pt x="312540" y="8930"/>
                </a:lnTo>
                <a:lnTo>
                  <a:pt x="330399" y="0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803922" y="5518547"/>
            <a:ext cx="187524" cy="44649"/>
          </a:xfrm>
          <a:custGeom>
            <a:avLst/>
            <a:gdLst/>
            <a:ahLst/>
            <a:cxnLst/>
            <a:rect l="0" t="0" r="0" b="0"/>
            <a:pathLst>
              <a:path w="187524" h="44649">
                <a:moveTo>
                  <a:pt x="0" y="44648"/>
                </a:moveTo>
                <a:lnTo>
                  <a:pt x="8930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991445" y="5572125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80368" y="17859"/>
                </a:move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26788"/>
                </a:lnTo>
                <a:lnTo>
                  <a:pt x="35719" y="35718"/>
                </a:lnTo>
                <a:lnTo>
                  <a:pt x="26789" y="53577"/>
                </a:lnTo>
                <a:lnTo>
                  <a:pt x="17860" y="6250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42874"/>
                </a:lnTo>
                <a:lnTo>
                  <a:pt x="0" y="169663"/>
                </a:lnTo>
                <a:lnTo>
                  <a:pt x="8930" y="187523"/>
                </a:lnTo>
                <a:lnTo>
                  <a:pt x="17860" y="205382"/>
                </a:lnTo>
                <a:lnTo>
                  <a:pt x="35719" y="214312"/>
                </a:lnTo>
                <a:lnTo>
                  <a:pt x="53578" y="214312"/>
                </a:lnTo>
                <a:lnTo>
                  <a:pt x="80368" y="214312"/>
                </a:lnTo>
                <a:lnTo>
                  <a:pt x="98227" y="214312"/>
                </a:lnTo>
                <a:lnTo>
                  <a:pt x="116086" y="205382"/>
                </a:lnTo>
                <a:lnTo>
                  <a:pt x="133946" y="187523"/>
                </a:lnTo>
                <a:lnTo>
                  <a:pt x="151805" y="178593"/>
                </a:lnTo>
                <a:lnTo>
                  <a:pt x="160735" y="160734"/>
                </a:lnTo>
                <a:lnTo>
                  <a:pt x="160735" y="133945"/>
                </a:lnTo>
                <a:lnTo>
                  <a:pt x="160735" y="116085"/>
                </a:lnTo>
                <a:lnTo>
                  <a:pt x="151805" y="89296"/>
                </a:lnTo>
                <a:lnTo>
                  <a:pt x="133946" y="71437"/>
                </a:lnTo>
                <a:lnTo>
                  <a:pt x="125016" y="44648"/>
                </a:lnTo>
                <a:lnTo>
                  <a:pt x="107157" y="35718"/>
                </a:lnTo>
                <a:lnTo>
                  <a:pt x="89297" y="17859"/>
                </a:lnTo>
                <a:lnTo>
                  <a:pt x="8036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143250" y="5563195"/>
            <a:ext cx="187524" cy="187524"/>
          </a:xfrm>
          <a:custGeom>
            <a:avLst/>
            <a:gdLst/>
            <a:ahLst/>
            <a:cxnLst/>
            <a:rect l="0" t="0" r="0" b="0"/>
            <a:pathLst>
              <a:path w="187524" h="187524">
                <a:moveTo>
                  <a:pt x="107156" y="26789"/>
                </a:move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8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8930" y="151804"/>
                </a:lnTo>
                <a:lnTo>
                  <a:pt x="17859" y="169664"/>
                </a:lnTo>
                <a:lnTo>
                  <a:pt x="44648" y="17859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16086" y="187523"/>
                </a:lnTo>
                <a:lnTo>
                  <a:pt x="142875" y="178593"/>
                </a:lnTo>
                <a:lnTo>
                  <a:pt x="160734" y="169664"/>
                </a:lnTo>
                <a:lnTo>
                  <a:pt x="178594" y="160734"/>
                </a:lnTo>
                <a:lnTo>
                  <a:pt x="187523" y="142875"/>
                </a:lnTo>
                <a:lnTo>
                  <a:pt x="187523" y="125015"/>
                </a:lnTo>
                <a:lnTo>
                  <a:pt x="187523" y="107156"/>
                </a:lnTo>
                <a:lnTo>
                  <a:pt x="178594" y="80367"/>
                </a:lnTo>
                <a:lnTo>
                  <a:pt x="160734" y="53578"/>
                </a:lnTo>
                <a:lnTo>
                  <a:pt x="151805" y="35718"/>
                </a:lnTo>
                <a:lnTo>
                  <a:pt x="133945" y="2678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348633" y="5375672"/>
            <a:ext cx="187524" cy="392906"/>
          </a:xfrm>
          <a:custGeom>
            <a:avLst/>
            <a:gdLst/>
            <a:ahLst/>
            <a:cxnLst/>
            <a:rect l="0" t="0" r="0" b="0"/>
            <a:pathLst>
              <a:path w="187524" h="392906">
                <a:moveTo>
                  <a:pt x="116086" y="214312"/>
                </a:moveTo>
                <a:lnTo>
                  <a:pt x="116086" y="214312"/>
                </a:lnTo>
                <a:lnTo>
                  <a:pt x="125015" y="205382"/>
                </a:lnTo>
                <a:lnTo>
                  <a:pt x="125015" y="205382"/>
                </a:lnTo>
                <a:lnTo>
                  <a:pt x="125015" y="205382"/>
                </a:lnTo>
                <a:lnTo>
                  <a:pt x="125015" y="196453"/>
                </a:lnTo>
                <a:lnTo>
                  <a:pt x="125015" y="196453"/>
                </a:lnTo>
                <a:lnTo>
                  <a:pt x="116086" y="196453"/>
                </a:lnTo>
                <a:lnTo>
                  <a:pt x="98226" y="196453"/>
                </a:lnTo>
                <a:lnTo>
                  <a:pt x="89297" y="196453"/>
                </a:lnTo>
                <a:lnTo>
                  <a:pt x="62508" y="214312"/>
                </a:lnTo>
                <a:lnTo>
                  <a:pt x="44648" y="223241"/>
                </a:lnTo>
                <a:lnTo>
                  <a:pt x="35719" y="250030"/>
                </a:lnTo>
                <a:lnTo>
                  <a:pt x="17859" y="276819"/>
                </a:lnTo>
                <a:lnTo>
                  <a:pt x="8930" y="294679"/>
                </a:lnTo>
                <a:lnTo>
                  <a:pt x="8930" y="321468"/>
                </a:lnTo>
                <a:lnTo>
                  <a:pt x="17859" y="348257"/>
                </a:lnTo>
                <a:lnTo>
                  <a:pt x="26789" y="366116"/>
                </a:lnTo>
                <a:lnTo>
                  <a:pt x="44648" y="375046"/>
                </a:lnTo>
                <a:lnTo>
                  <a:pt x="62508" y="383976"/>
                </a:lnTo>
                <a:lnTo>
                  <a:pt x="89297" y="392905"/>
                </a:lnTo>
                <a:lnTo>
                  <a:pt x="107156" y="383976"/>
                </a:lnTo>
                <a:lnTo>
                  <a:pt x="133945" y="383976"/>
                </a:lnTo>
                <a:lnTo>
                  <a:pt x="151805" y="366116"/>
                </a:lnTo>
                <a:lnTo>
                  <a:pt x="169664" y="348257"/>
                </a:lnTo>
                <a:lnTo>
                  <a:pt x="178594" y="330398"/>
                </a:lnTo>
                <a:lnTo>
                  <a:pt x="187523" y="294679"/>
                </a:lnTo>
                <a:lnTo>
                  <a:pt x="187523" y="267890"/>
                </a:lnTo>
                <a:lnTo>
                  <a:pt x="187523" y="232171"/>
                </a:lnTo>
                <a:lnTo>
                  <a:pt x="178594" y="187523"/>
                </a:lnTo>
                <a:lnTo>
                  <a:pt x="169664" y="151805"/>
                </a:lnTo>
                <a:lnTo>
                  <a:pt x="151805" y="125016"/>
                </a:lnTo>
                <a:lnTo>
                  <a:pt x="125015" y="98226"/>
                </a:lnTo>
                <a:lnTo>
                  <a:pt x="107156" y="71437"/>
                </a:lnTo>
                <a:lnTo>
                  <a:pt x="80367" y="53578"/>
                </a:lnTo>
                <a:lnTo>
                  <a:pt x="62508" y="35719"/>
                </a:lnTo>
                <a:lnTo>
                  <a:pt x="35719" y="17859"/>
                </a:lnTo>
                <a:lnTo>
                  <a:pt x="17859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554016" y="5500688"/>
            <a:ext cx="178594" cy="241101"/>
          </a:xfrm>
          <a:custGeom>
            <a:avLst/>
            <a:gdLst/>
            <a:ahLst/>
            <a:cxnLst/>
            <a:rect l="0" t="0" r="0" b="0"/>
            <a:pathLst>
              <a:path w="178594" h="241101">
                <a:moveTo>
                  <a:pt x="71437" y="0"/>
                </a:moveTo>
                <a:lnTo>
                  <a:pt x="62507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26789" y="26789"/>
                </a:lnTo>
                <a:lnTo>
                  <a:pt x="44648" y="44648"/>
                </a:lnTo>
                <a:lnTo>
                  <a:pt x="62507" y="53578"/>
                </a:lnTo>
                <a:lnTo>
                  <a:pt x="89297" y="71437"/>
                </a:lnTo>
                <a:lnTo>
                  <a:pt x="116086" y="89296"/>
                </a:lnTo>
                <a:lnTo>
                  <a:pt x="133945" y="107155"/>
                </a:lnTo>
                <a:lnTo>
                  <a:pt x="151804" y="125014"/>
                </a:lnTo>
                <a:lnTo>
                  <a:pt x="169664" y="142874"/>
                </a:lnTo>
                <a:lnTo>
                  <a:pt x="178593" y="160733"/>
                </a:lnTo>
                <a:lnTo>
                  <a:pt x="178593" y="178592"/>
                </a:lnTo>
                <a:lnTo>
                  <a:pt x="178593" y="196452"/>
                </a:lnTo>
                <a:lnTo>
                  <a:pt x="169664" y="205382"/>
                </a:lnTo>
                <a:lnTo>
                  <a:pt x="169664" y="214311"/>
                </a:lnTo>
                <a:lnTo>
                  <a:pt x="151804" y="223241"/>
                </a:lnTo>
                <a:lnTo>
                  <a:pt x="133945" y="232171"/>
                </a:lnTo>
                <a:lnTo>
                  <a:pt x="125015" y="241100"/>
                </a:lnTo>
                <a:lnTo>
                  <a:pt x="107156" y="241100"/>
                </a:lnTo>
                <a:lnTo>
                  <a:pt x="80367" y="241100"/>
                </a:lnTo>
                <a:lnTo>
                  <a:pt x="80367" y="241100"/>
                </a:lnTo>
                <a:lnTo>
                  <a:pt x="80367" y="241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55414" y="3286125"/>
            <a:ext cx="205384" cy="250032"/>
          </a:xfrm>
          <a:custGeom>
            <a:avLst/>
            <a:gdLst/>
            <a:ahLst/>
            <a:cxnLst/>
            <a:rect l="0" t="0" r="0" b="0"/>
            <a:pathLst>
              <a:path w="205384" h="250032">
                <a:moveTo>
                  <a:pt x="0" y="250031"/>
                </a:move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8930" y="250031"/>
                </a:lnTo>
                <a:lnTo>
                  <a:pt x="8930" y="241101"/>
                </a:lnTo>
                <a:lnTo>
                  <a:pt x="26789" y="241101"/>
                </a:lnTo>
                <a:lnTo>
                  <a:pt x="44649" y="241101"/>
                </a:lnTo>
                <a:lnTo>
                  <a:pt x="62508" y="241101"/>
                </a:lnTo>
                <a:lnTo>
                  <a:pt x="80367" y="232171"/>
                </a:lnTo>
                <a:lnTo>
                  <a:pt x="107156" y="232171"/>
                </a:lnTo>
                <a:lnTo>
                  <a:pt x="133945" y="223242"/>
                </a:lnTo>
                <a:lnTo>
                  <a:pt x="151805" y="223242"/>
                </a:lnTo>
                <a:lnTo>
                  <a:pt x="169664" y="214312"/>
                </a:lnTo>
                <a:lnTo>
                  <a:pt x="178594" y="205382"/>
                </a:lnTo>
                <a:lnTo>
                  <a:pt x="187524" y="205382"/>
                </a:lnTo>
                <a:lnTo>
                  <a:pt x="196453" y="196453"/>
                </a:lnTo>
                <a:lnTo>
                  <a:pt x="196453" y="187523"/>
                </a:lnTo>
                <a:lnTo>
                  <a:pt x="196453" y="178593"/>
                </a:lnTo>
                <a:lnTo>
                  <a:pt x="178594" y="178593"/>
                </a:lnTo>
                <a:lnTo>
                  <a:pt x="169664" y="169664"/>
                </a:lnTo>
                <a:lnTo>
                  <a:pt x="151805" y="160734"/>
                </a:lnTo>
                <a:lnTo>
                  <a:pt x="125016" y="151804"/>
                </a:lnTo>
                <a:lnTo>
                  <a:pt x="107156" y="142875"/>
                </a:lnTo>
                <a:lnTo>
                  <a:pt x="89297" y="133945"/>
                </a:lnTo>
                <a:lnTo>
                  <a:pt x="71438" y="125015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107156" y="98226"/>
                </a:lnTo>
                <a:lnTo>
                  <a:pt x="133945" y="98226"/>
                </a:lnTo>
                <a:lnTo>
                  <a:pt x="151805" y="89296"/>
                </a:lnTo>
                <a:lnTo>
                  <a:pt x="169664" y="89296"/>
                </a:lnTo>
                <a:lnTo>
                  <a:pt x="187524" y="80367"/>
                </a:lnTo>
                <a:lnTo>
                  <a:pt x="196453" y="71437"/>
                </a:lnTo>
                <a:lnTo>
                  <a:pt x="205383" y="62507"/>
                </a:lnTo>
                <a:lnTo>
                  <a:pt x="205383" y="53578"/>
                </a:lnTo>
                <a:lnTo>
                  <a:pt x="196453" y="44648"/>
                </a:lnTo>
                <a:lnTo>
                  <a:pt x="187524" y="35718"/>
                </a:lnTo>
                <a:lnTo>
                  <a:pt x="169664" y="26789"/>
                </a:lnTo>
                <a:lnTo>
                  <a:pt x="151805" y="17859"/>
                </a:lnTo>
                <a:lnTo>
                  <a:pt x="125016" y="8929"/>
                </a:lnTo>
                <a:lnTo>
                  <a:pt x="98227" y="8929"/>
                </a:lnTo>
                <a:lnTo>
                  <a:pt x="62508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64344" y="3125390"/>
            <a:ext cx="196454" cy="107157"/>
          </a:xfrm>
          <a:custGeom>
            <a:avLst/>
            <a:gdLst/>
            <a:ahLst/>
            <a:cxnLst/>
            <a:rect l="0" t="0" r="0" b="0"/>
            <a:pathLst>
              <a:path w="196454" h="107157">
                <a:moveTo>
                  <a:pt x="8930" y="8930"/>
                </a:move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44648" y="98227"/>
                </a:lnTo>
                <a:lnTo>
                  <a:pt x="62508" y="10715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33945" y="98227"/>
                </a:lnTo>
                <a:lnTo>
                  <a:pt x="151805" y="89297"/>
                </a:lnTo>
                <a:lnTo>
                  <a:pt x="160734" y="80367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25015" y="26789"/>
                </a:lnTo>
                <a:lnTo>
                  <a:pt x="116086" y="17860"/>
                </a:lnTo>
                <a:lnTo>
                  <a:pt x="98226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78594" y="17860"/>
                </a:lnTo>
                <a:lnTo>
                  <a:pt x="187523" y="17860"/>
                </a:lnTo>
                <a:lnTo>
                  <a:pt x="196453" y="8930"/>
                </a:lnTo>
                <a:lnTo>
                  <a:pt x="196453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57188" y="2964656"/>
            <a:ext cx="250032" cy="44649"/>
          </a:xfrm>
          <a:custGeom>
            <a:avLst/>
            <a:gdLst/>
            <a:ahLst/>
            <a:cxnLst/>
            <a:rect l="0" t="0" r="0" b="0"/>
            <a:pathLst>
              <a:path w="250032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6" y="26789"/>
                </a:lnTo>
                <a:lnTo>
                  <a:pt x="116086" y="26789"/>
                </a:lnTo>
                <a:lnTo>
                  <a:pt x="151804" y="35719"/>
                </a:lnTo>
                <a:lnTo>
                  <a:pt x="178593" y="35719"/>
                </a:lnTo>
                <a:lnTo>
                  <a:pt x="196453" y="35719"/>
                </a:lnTo>
                <a:lnTo>
                  <a:pt x="214312" y="44648"/>
                </a:lnTo>
                <a:lnTo>
                  <a:pt x="232171" y="44648"/>
                </a:lnTo>
                <a:lnTo>
                  <a:pt x="241101" y="44648"/>
                </a:lnTo>
                <a:lnTo>
                  <a:pt x="241101" y="4464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0031" y="44648"/>
                </a:lnTo>
                <a:lnTo>
                  <a:pt x="250031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00063" y="2937867"/>
            <a:ext cx="8930" cy="116087"/>
          </a:xfrm>
          <a:custGeom>
            <a:avLst/>
            <a:gdLst/>
            <a:ahLst/>
            <a:cxnLst/>
            <a:rect l="0" t="0" r="0" b="0"/>
            <a:pathLst>
              <a:path w="8930" h="116087">
                <a:moveTo>
                  <a:pt x="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44648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73274" y="2830711"/>
            <a:ext cx="98227" cy="98227"/>
          </a:xfrm>
          <a:custGeom>
            <a:avLst/>
            <a:gdLst/>
            <a:ahLst/>
            <a:cxnLst/>
            <a:rect l="0" t="0" r="0" b="0"/>
            <a:pathLst>
              <a:path w="98227" h="98227">
                <a:moveTo>
                  <a:pt x="44648" y="89296"/>
                </a:moveTo>
                <a:lnTo>
                  <a:pt x="44648" y="89296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62507"/>
                </a:lnTo>
                <a:lnTo>
                  <a:pt x="35718" y="44648"/>
                </a:lnTo>
                <a:lnTo>
                  <a:pt x="35718" y="35718"/>
                </a:lnTo>
                <a:lnTo>
                  <a:pt x="26789" y="26789"/>
                </a:lnTo>
                <a:lnTo>
                  <a:pt x="17859" y="8929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29" y="53578"/>
                </a:lnTo>
                <a:lnTo>
                  <a:pt x="17859" y="62507"/>
                </a:lnTo>
                <a:lnTo>
                  <a:pt x="26789" y="80367"/>
                </a:lnTo>
                <a:lnTo>
                  <a:pt x="35718" y="8929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80367" y="89296"/>
                </a:lnTo>
                <a:lnTo>
                  <a:pt x="80367" y="80367"/>
                </a:lnTo>
                <a:lnTo>
                  <a:pt x="89296" y="62507"/>
                </a:lnTo>
                <a:lnTo>
                  <a:pt x="98226" y="53578"/>
                </a:lnTo>
                <a:lnTo>
                  <a:pt x="98226" y="44648"/>
                </a:lnTo>
                <a:lnTo>
                  <a:pt x="98226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73274" y="2723555"/>
            <a:ext cx="125016" cy="89297"/>
          </a:xfrm>
          <a:custGeom>
            <a:avLst/>
            <a:gdLst/>
            <a:ahLst/>
            <a:cxnLst/>
            <a:rect l="0" t="0" r="0" b="0"/>
            <a:pathLst>
              <a:path w="125016" h="89297">
                <a:moveTo>
                  <a:pt x="116085" y="89296"/>
                </a:moveTo>
                <a:lnTo>
                  <a:pt x="116085" y="80366"/>
                </a:lnTo>
                <a:lnTo>
                  <a:pt x="125015" y="80366"/>
                </a:lnTo>
                <a:lnTo>
                  <a:pt x="125015" y="80366"/>
                </a:lnTo>
                <a:lnTo>
                  <a:pt x="125015" y="80366"/>
                </a:lnTo>
                <a:lnTo>
                  <a:pt x="125015" y="71437"/>
                </a:lnTo>
                <a:lnTo>
                  <a:pt x="116085" y="71437"/>
                </a:lnTo>
                <a:lnTo>
                  <a:pt x="116085" y="71437"/>
                </a:lnTo>
                <a:lnTo>
                  <a:pt x="107156" y="71437"/>
                </a:lnTo>
                <a:lnTo>
                  <a:pt x="98226" y="71437"/>
                </a:lnTo>
                <a:lnTo>
                  <a:pt x="80367" y="71437"/>
                </a:lnTo>
                <a:lnTo>
                  <a:pt x="62507" y="71437"/>
                </a:lnTo>
                <a:lnTo>
                  <a:pt x="53578" y="71437"/>
                </a:lnTo>
                <a:lnTo>
                  <a:pt x="35718" y="71437"/>
                </a:lnTo>
                <a:lnTo>
                  <a:pt x="26789" y="71437"/>
                </a:lnTo>
                <a:lnTo>
                  <a:pt x="17859" y="71437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44648"/>
                </a:lnTo>
                <a:lnTo>
                  <a:pt x="0" y="35718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39328" y="2473523"/>
            <a:ext cx="330400" cy="196455"/>
          </a:xfrm>
          <a:custGeom>
            <a:avLst/>
            <a:gdLst/>
            <a:ahLst/>
            <a:cxnLst/>
            <a:rect l="0" t="0" r="0" b="0"/>
            <a:pathLst>
              <a:path w="330400" h="19645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17860" y="62508"/>
                </a:lnTo>
                <a:lnTo>
                  <a:pt x="35719" y="80368"/>
                </a:lnTo>
                <a:lnTo>
                  <a:pt x="53578" y="107157"/>
                </a:lnTo>
                <a:lnTo>
                  <a:pt x="80367" y="133946"/>
                </a:lnTo>
                <a:lnTo>
                  <a:pt x="116086" y="151805"/>
                </a:lnTo>
                <a:lnTo>
                  <a:pt x="151805" y="178594"/>
                </a:lnTo>
                <a:lnTo>
                  <a:pt x="187524" y="187524"/>
                </a:lnTo>
                <a:lnTo>
                  <a:pt x="214313" y="196454"/>
                </a:lnTo>
                <a:lnTo>
                  <a:pt x="241102" y="196454"/>
                </a:lnTo>
                <a:lnTo>
                  <a:pt x="267891" y="187524"/>
                </a:lnTo>
                <a:lnTo>
                  <a:pt x="285750" y="178594"/>
                </a:lnTo>
                <a:lnTo>
                  <a:pt x="303610" y="160735"/>
                </a:lnTo>
                <a:lnTo>
                  <a:pt x="321469" y="142875"/>
                </a:lnTo>
                <a:lnTo>
                  <a:pt x="330399" y="125016"/>
                </a:lnTo>
                <a:lnTo>
                  <a:pt x="330399" y="116086"/>
                </a:lnTo>
                <a:lnTo>
                  <a:pt x="330399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46484" y="2500313"/>
            <a:ext cx="196455" cy="107157"/>
          </a:xfrm>
          <a:custGeom>
            <a:avLst/>
            <a:gdLst/>
            <a:ahLst/>
            <a:cxnLst/>
            <a:rect l="0" t="0" r="0" b="0"/>
            <a:pathLst>
              <a:path w="196455" h="107157">
                <a:moveTo>
                  <a:pt x="8930" y="8929"/>
                </a:move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17860" y="71437"/>
                </a:lnTo>
                <a:lnTo>
                  <a:pt x="26790" y="71437"/>
                </a:lnTo>
                <a:lnTo>
                  <a:pt x="44649" y="80367"/>
                </a:lnTo>
                <a:lnTo>
                  <a:pt x="53579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62507"/>
                </a:lnTo>
                <a:lnTo>
                  <a:pt x="71438" y="53578"/>
                </a:lnTo>
                <a:lnTo>
                  <a:pt x="71438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53579" y="17859"/>
                </a:lnTo>
                <a:lnTo>
                  <a:pt x="44649" y="8929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29"/>
                </a:lnTo>
                <a:lnTo>
                  <a:pt x="62508" y="8929"/>
                </a:lnTo>
                <a:lnTo>
                  <a:pt x="80368" y="17859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35718"/>
                </a:lnTo>
                <a:lnTo>
                  <a:pt x="142875" y="44648"/>
                </a:lnTo>
                <a:lnTo>
                  <a:pt x="160735" y="53578"/>
                </a:lnTo>
                <a:lnTo>
                  <a:pt x="169665" y="62507"/>
                </a:lnTo>
                <a:lnTo>
                  <a:pt x="178594" y="62507"/>
                </a:lnTo>
                <a:lnTo>
                  <a:pt x="187524" y="71437"/>
                </a:lnTo>
                <a:lnTo>
                  <a:pt x="187524" y="80367"/>
                </a:lnTo>
                <a:lnTo>
                  <a:pt x="196454" y="80367"/>
                </a:lnTo>
                <a:lnTo>
                  <a:pt x="196454" y="89296"/>
                </a:lnTo>
                <a:lnTo>
                  <a:pt x="196454" y="89296"/>
                </a:lnTo>
                <a:lnTo>
                  <a:pt x="187524" y="98226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87524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28625" y="2375297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9297"/>
                </a:lnTo>
                <a:lnTo>
                  <a:pt x="4464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89297"/>
                </a:lnTo>
                <a:lnTo>
                  <a:pt x="71438" y="80367"/>
                </a:lnTo>
                <a:lnTo>
                  <a:pt x="71438" y="71437"/>
                </a:lnTo>
                <a:lnTo>
                  <a:pt x="71438" y="62507"/>
                </a:lnTo>
                <a:lnTo>
                  <a:pt x="71438" y="53578"/>
                </a:lnTo>
                <a:lnTo>
                  <a:pt x="62508" y="44648"/>
                </a:lnTo>
                <a:lnTo>
                  <a:pt x="53578" y="35718"/>
                </a:lnTo>
                <a:lnTo>
                  <a:pt x="53578" y="35718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8" y="35718"/>
                </a:lnTo>
                <a:lnTo>
                  <a:pt x="62508" y="35718"/>
                </a:lnTo>
                <a:lnTo>
                  <a:pt x="71438" y="35718"/>
                </a:lnTo>
                <a:lnTo>
                  <a:pt x="89297" y="35718"/>
                </a:lnTo>
                <a:lnTo>
                  <a:pt x="98227" y="35718"/>
                </a:lnTo>
                <a:lnTo>
                  <a:pt x="107156" y="35718"/>
                </a:lnTo>
                <a:lnTo>
                  <a:pt x="116086" y="35718"/>
                </a:lnTo>
                <a:lnTo>
                  <a:pt x="125016" y="35718"/>
                </a:lnTo>
                <a:lnTo>
                  <a:pt x="125016" y="35718"/>
                </a:lnTo>
                <a:lnTo>
                  <a:pt x="125016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94680" y="2277070"/>
            <a:ext cx="205384" cy="44650"/>
          </a:xfrm>
          <a:custGeom>
            <a:avLst/>
            <a:gdLst/>
            <a:ahLst/>
            <a:cxnLst/>
            <a:rect l="0" t="0" r="0" b="0"/>
            <a:pathLst>
              <a:path w="205384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1785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51804" y="35719"/>
                </a:lnTo>
                <a:lnTo>
                  <a:pt x="178594" y="35719"/>
                </a:lnTo>
                <a:lnTo>
                  <a:pt x="187523" y="35719"/>
                </a:lnTo>
                <a:lnTo>
                  <a:pt x="196453" y="35719"/>
                </a:lnTo>
                <a:lnTo>
                  <a:pt x="205383" y="44649"/>
                </a:lnTo>
                <a:lnTo>
                  <a:pt x="205383" y="44649"/>
                </a:lnTo>
                <a:lnTo>
                  <a:pt x="205383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250031" y="2143125"/>
            <a:ext cx="348259" cy="107157"/>
          </a:xfrm>
          <a:custGeom>
            <a:avLst/>
            <a:gdLst/>
            <a:ahLst/>
            <a:cxnLst/>
            <a:rect l="0" t="0" r="0" b="0"/>
            <a:pathLst>
              <a:path w="348259" h="107157">
                <a:moveTo>
                  <a:pt x="0" y="71437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80368" y="8929"/>
                </a:lnTo>
                <a:lnTo>
                  <a:pt x="116086" y="0"/>
                </a:lnTo>
                <a:lnTo>
                  <a:pt x="151805" y="0"/>
                </a:lnTo>
                <a:lnTo>
                  <a:pt x="187524" y="0"/>
                </a:lnTo>
                <a:lnTo>
                  <a:pt x="214313" y="0"/>
                </a:lnTo>
                <a:lnTo>
                  <a:pt x="250032" y="8929"/>
                </a:lnTo>
                <a:lnTo>
                  <a:pt x="276821" y="26789"/>
                </a:lnTo>
                <a:lnTo>
                  <a:pt x="303610" y="53578"/>
                </a:lnTo>
                <a:lnTo>
                  <a:pt x="321469" y="71437"/>
                </a:lnTo>
                <a:lnTo>
                  <a:pt x="339328" y="89297"/>
                </a:lnTo>
                <a:lnTo>
                  <a:pt x="348258" y="107156"/>
                </a:lnTo>
                <a:lnTo>
                  <a:pt x="34825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768578" y="1714500"/>
            <a:ext cx="339329" cy="196454"/>
          </a:xfrm>
          <a:custGeom>
            <a:avLst/>
            <a:gdLst/>
            <a:ahLst/>
            <a:cxnLst/>
            <a:rect l="0" t="0" r="0" b="0"/>
            <a:pathLst>
              <a:path w="339329" h="196454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62508" y="178594"/>
                </a:lnTo>
                <a:lnTo>
                  <a:pt x="80367" y="187523"/>
                </a:lnTo>
                <a:lnTo>
                  <a:pt x="80367" y="187523"/>
                </a:lnTo>
                <a:lnTo>
                  <a:pt x="89297" y="196453"/>
                </a:lnTo>
                <a:lnTo>
                  <a:pt x="98227" y="187523"/>
                </a:lnTo>
                <a:lnTo>
                  <a:pt x="98227" y="187523"/>
                </a:lnTo>
                <a:lnTo>
                  <a:pt x="107156" y="178594"/>
                </a:lnTo>
                <a:lnTo>
                  <a:pt x="107156" y="16966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25016" y="125015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42875" y="98226"/>
                </a:lnTo>
                <a:lnTo>
                  <a:pt x="151805" y="98226"/>
                </a:lnTo>
                <a:lnTo>
                  <a:pt x="151805" y="98226"/>
                </a:lnTo>
                <a:lnTo>
                  <a:pt x="160735" y="107156"/>
                </a:lnTo>
                <a:lnTo>
                  <a:pt x="160735" y="107156"/>
                </a:lnTo>
                <a:lnTo>
                  <a:pt x="169664" y="116086"/>
                </a:lnTo>
                <a:lnTo>
                  <a:pt x="178594" y="125015"/>
                </a:lnTo>
                <a:lnTo>
                  <a:pt x="187524" y="142875"/>
                </a:lnTo>
                <a:lnTo>
                  <a:pt x="196453" y="151804"/>
                </a:lnTo>
                <a:lnTo>
                  <a:pt x="205383" y="169664"/>
                </a:lnTo>
                <a:lnTo>
                  <a:pt x="223242" y="178594"/>
                </a:lnTo>
                <a:lnTo>
                  <a:pt x="232172" y="187523"/>
                </a:lnTo>
                <a:lnTo>
                  <a:pt x="241102" y="187523"/>
                </a:lnTo>
                <a:lnTo>
                  <a:pt x="258961" y="187523"/>
                </a:lnTo>
                <a:lnTo>
                  <a:pt x="267891" y="187523"/>
                </a:lnTo>
                <a:lnTo>
                  <a:pt x="276820" y="187523"/>
                </a:lnTo>
                <a:lnTo>
                  <a:pt x="285750" y="187523"/>
                </a:lnTo>
                <a:lnTo>
                  <a:pt x="303610" y="178594"/>
                </a:lnTo>
                <a:lnTo>
                  <a:pt x="312539" y="169664"/>
                </a:lnTo>
                <a:lnTo>
                  <a:pt x="321469" y="151804"/>
                </a:lnTo>
                <a:lnTo>
                  <a:pt x="330399" y="133945"/>
                </a:lnTo>
                <a:lnTo>
                  <a:pt x="330399" y="116086"/>
                </a:lnTo>
                <a:lnTo>
                  <a:pt x="339328" y="98226"/>
                </a:lnTo>
                <a:lnTo>
                  <a:pt x="339328" y="80367"/>
                </a:lnTo>
                <a:lnTo>
                  <a:pt x="339328" y="71437"/>
                </a:lnTo>
                <a:lnTo>
                  <a:pt x="339328" y="53578"/>
                </a:lnTo>
                <a:lnTo>
                  <a:pt x="339328" y="44648"/>
                </a:lnTo>
                <a:lnTo>
                  <a:pt x="330399" y="44648"/>
                </a:lnTo>
                <a:lnTo>
                  <a:pt x="330399" y="35719"/>
                </a:lnTo>
                <a:lnTo>
                  <a:pt x="330399" y="26789"/>
                </a:lnTo>
                <a:lnTo>
                  <a:pt x="321469" y="26789"/>
                </a:lnTo>
                <a:lnTo>
                  <a:pt x="321469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268641" y="184844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152555" y="1821656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53578" y="0"/>
                </a:move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71438"/>
                </a:lnTo>
                <a:lnTo>
                  <a:pt x="71437" y="6250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44648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107156" y="71438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2501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295430" y="1750219"/>
            <a:ext cx="89298" cy="187524"/>
          </a:xfrm>
          <a:custGeom>
            <a:avLst/>
            <a:gdLst/>
            <a:ahLst/>
            <a:cxnLst/>
            <a:rect l="0" t="0" r="0" b="0"/>
            <a:pathLst>
              <a:path w="89298" h="187524">
                <a:moveTo>
                  <a:pt x="0" y="0"/>
                </a:moveTo>
                <a:lnTo>
                  <a:pt x="0" y="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8" y="98226"/>
                </a:lnTo>
                <a:lnTo>
                  <a:pt x="44648" y="116085"/>
                </a:lnTo>
                <a:lnTo>
                  <a:pt x="53578" y="125015"/>
                </a:lnTo>
                <a:lnTo>
                  <a:pt x="62508" y="142875"/>
                </a:lnTo>
                <a:lnTo>
                  <a:pt x="62508" y="15180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0367" y="178593"/>
                </a:lnTo>
                <a:lnTo>
                  <a:pt x="89297" y="17859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295430" y="1848445"/>
            <a:ext cx="98227" cy="26790"/>
          </a:xfrm>
          <a:custGeom>
            <a:avLst/>
            <a:gdLst/>
            <a:ahLst/>
            <a:cxnLst/>
            <a:rect l="0" t="0" r="0" b="0"/>
            <a:pathLst>
              <a:path w="9822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447234" y="1839515"/>
            <a:ext cx="80369" cy="107158"/>
          </a:xfrm>
          <a:custGeom>
            <a:avLst/>
            <a:gdLst/>
            <a:ahLst/>
            <a:cxnLst/>
            <a:rect l="0" t="0" r="0" b="0"/>
            <a:pathLst>
              <a:path w="80369" h="107158">
                <a:moveTo>
                  <a:pt x="17860" y="62508"/>
                </a:move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53579"/>
                </a:lnTo>
                <a:lnTo>
                  <a:pt x="26789" y="53579"/>
                </a:lnTo>
                <a:lnTo>
                  <a:pt x="35719" y="53579"/>
                </a:lnTo>
                <a:lnTo>
                  <a:pt x="35719" y="44649"/>
                </a:lnTo>
                <a:lnTo>
                  <a:pt x="44649" y="35719"/>
                </a:lnTo>
                <a:lnTo>
                  <a:pt x="53579" y="35719"/>
                </a:lnTo>
                <a:lnTo>
                  <a:pt x="62508" y="26789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8" y="893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107157"/>
                </a:lnTo>
                <a:lnTo>
                  <a:pt x="53579" y="107157"/>
                </a:lnTo>
                <a:lnTo>
                  <a:pt x="53579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581180" y="1848445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35718" y="107156"/>
                </a:moveTo>
                <a:lnTo>
                  <a:pt x="35718" y="107156"/>
                </a:lnTo>
                <a:lnTo>
                  <a:pt x="35718" y="107156"/>
                </a:lnTo>
                <a:lnTo>
                  <a:pt x="35718" y="107156"/>
                </a:lnTo>
                <a:lnTo>
                  <a:pt x="35718" y="98227"/>
                </a:lnTo>
                <a:lnTo>
                  <a:pt x="35718" y="80367"/>
                </a:lnTo>
                <a:lnTo>
                  <a:pt x="35718" y="7143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054328" y="2080617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893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17860" y="214312"/>
                </a:lnTo>
                <a:lnTo>
                  <a:pt x="26789" y="223242"/>
                </a:lnTo>
                <a:lnTo>
                  <a:pt x="44649" y="223242"/>
                </a:lnTo>
                <a:lnTo>
                  <a:pt x="53578" y="214312"/>
                </a:lnTo>
                <a:lnTo>
                  <a:pt x="71438" y="214312"/>
                </a:lnTo>
                <a:lnTo>
                  <a:pt x="80367" y="196453"/>
                </a:lnTo>
                <a:lnTo>
                  <a:pt x="89297" y="178594"/>
                </a:lnTo>
                <a:lnTo>
                  <a:pt x="107156" y="160734"/>
                </a:lnTo>
                <a:lnTo>
                  <a:pt x="116086" y="142875"/>
                </a:lnTo>
                <a:lnTo>
                  <a:pt x="116086" y="116086"/>
                </a:lnTo>
                <a:lnTo>
                  <a:pt x="125016" y="98227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6223992" y="2169914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44648"/>
                </a:lnTo>
                <a:lnTo>
                  <a:pt x="5357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62508"/>
                </a:lnTo>
                <a:lnTo>
                  <a:pt x="98227" y="7143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0367" y="125015"/>
                </a:lnTo>
                <a:lnTo>
                  <a:pt x="62508" y="133945"/>
                </a:lnTo>
                <a:lnTo>
                  <a:pt x="53578" y="133945"/>
                </a:lnTo>
                <a:lnTo>
                  <a:pt x="35719" y="133945"/>
                </a:lnTo>
                <a:lnTo>
                  <a:pt x="26789" y="13394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6366867" y="2178844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107156" y="35718"/>
                </a:moveTo>
                <a:lnTo>
                  <a:pt x="107156" y="35718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7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16085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9" y="116085"/>
                </a:lnTo>
                <a:lnTo>
                  <a:pt x="53578" y="107156"/>
                </a:lnTo>
                <a:lnTo>
                  <a:pt x="62508" y="98226"/>
                </a:lnTo>
                <a:lnTo>
                  <a:pt x="71438" y="89296"/>
                </a:lnTo>
                <a:lnTo>
                  <a:pt x="71438" y="80367"/>
                </a:lnTo>
                <a:lnTo>
                  <a:pt x="80367" y="71437"/>
                </a:lnTo>
                <a:lnTo>
                  <a:pt x="8036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6"/>
                </a:lnTo>
                <a:lnTo>
                  <a:pt x="89297" y="98226"/>
                </a:lnTo>
                <a:lnTo>
                  <a:pt x="89297" y="107156"/>
                </a:lnTo>
                <a:lnTo>
                  <a:pt x="98227" y="116085"/>
                </a:lnTo>
                <a:lnTo>
                  <a:pt x="98227" y="125015"/>
                </a:lnTo>
                <a:lnTo>
                  <a:pt x="98227" y="13394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527602" y="2214562"/>
            <a:ext cx="116087" cy="232173"/>
          </a:xfrm>
          <a:custGeom>
            <a:avLst/>
            <a:gdLst/>
            <a:ahLst/>
            <a:cxnLst/>
            <a:rect l="0" t="0" r="0" b="0"/>
            <a:pathLst>
              <a:path w="116087" h="232173">
                <a:moveTo>
                  <a:pt x="116086" y="17860"/>
                </a:move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7" y="80367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6" y="62508"/>
                </a:lnTo>
                <a:lnTo>
                  <a:pt x="98226" y="53578"/>
                </a:lnTo>
                <a:lnTo>
                  <a:pt x="98226" y="44649"/>
                </a:lnTo>
                <a:lnTo>
                  <a:pt x="107156" y="4464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16086" y="142875"/>
                </a:lnTo>
                <a:lnTo>
                  <a:pt x="116086" y="151805"/>
                </a:lnTo>
                <a:lnTo>
                  <a:pt x="107156" y="169664"/>
                </a:lnTo>
                <a:lnTo>
                  <a:pt x="107156" y="187524"/>
                </a:lnTo>
                <a:lnTo>
                  <a:pt x="98226" y="205383"/>
                </a:lnTo>
                <a:lnTo>
                  <a:pt x="89296" y="214313"/>
                </a:lnTo>
                <a:lnTo>
                  <a:pt x="80367" y="223242"/>
                </a:lnTo>
                <a:lnTo>
                  <a:pt x="71437" y="232172"/>
                </a:lnTo>
                <a:lnTo>
                  <a:pt x="53578" y="232172"/>
                </a:lnTo>
                <a:lnTo>
                  <a:pt x="35718" y="232172"/>
                </a:lnTo>
                <a:lnTo>
                  <a:pt x="26789" y="223242"/>
                </a:lnTo>
                <a:lnTo>
                  <a:pt x="8929" y="223242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6732984" y="2187773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8930" y="80367"/>
                </a:moveTo>
                <a:lnTo>
                  <a:pt x="8930" y="80367"/>
                </a:lnTo>
                <a:lnTo>
                  <a:pt x="1786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9" y="4464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893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17860" y="107156"/>
                </a:lnTo>
                <a:lnTo>
                  <a:pt x="35719" y="116086"/>
                </a:lnTo>
                <a:lnTo>
                  <a:pt x="53579" y="116086"/>
                </a:lnTo>
                <a:lnTo>
                  <a:pt x="80368" y="125016"/>
                </a:lnTo>
                <a:lnTo>
                  <a:pt x="107157" y="125016"/>
                </a:lnTo>
                <a:lnTo>
                  <a:pt x="125016" y="125016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794867" y="3437929"/>
            <a:ext cx="455415" cy="446486"/>
          </a:xfrm>
          <a:custGeom>
            <a:avLst/>
            <a:gdLst/>
            <a:ahLst/>
            <a:cxnLst/>
            <a:rect l="0" t="0" r="0" b="0"/>
            <a:pathLst>
              <a:path w="455415" h="446486">
                <a:moveTo>
                  <a:pt x="0" y="446485"/>
                </a:move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46485"/>
                </a:lnTo>
                <a:lnTo>
                  <a:pt x="0" y="437555"/>
                </a:lnTo>
                <a:lnTo>
                  <a:pt x="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28625"/>
                </a:lnTo>
                <a:lnTo>
                  <a:pt x="8930" y="428625"/>
                </a:lnTo>
                <a:lnTo>
                  <a:pt x="8930" y="419696"/>
                </a:lnTo>
                <a:lnTo>
                  <a:pt x="8930" y="419696"/>
                </a:lnTo>
                <a:lnTo>
                  <a:pt x="8930" y="401836"/>
                </a:lnTo>
                <a:lnTo>
                  <a:pt x="8930" y="392907"/>
                </a:lnTo>
                <a:lnTo>
                  <a:pt x="8930" y="392907"/>
                </a:lnTo>
                <a:lnTo>
                  <a:pt x="17860" y="375047"/>
                </a:lnTo>
                <a:lnTo>
                  <a:pt x="17860" y="366117"/>
                </a:lnTo>
                <a:lnTo>
                  <a:pt x="17860" y="357188"/>
                </a:lnTo>
                <a:lnTo>
                  <a:pt x="17860" y="348258"/>
                </a:lnTo>
                <a:lnTo>
                  <a:pt x="8930" y="339328"/>
                </a:lnTo>
                <a:lnTo>
                  <a:pt x="8930" y="330399"/>
                </a:lnTo>
                <a:lnTo>
                  <a:pt x="8930" y="321469"/>
                </a:lnTo>
                <a:lnTo>
                  <a:pt x="8930" y="312539"/>
                </a:lnTo>
                <a:lnTo>
                  <a:pt x="8930" y="303610"/>
                </a:lnTo>
                <a:lnTo>
                  <a:pt x="8930" y="285750"/>
                </a:lnTo>
                <a:lnTo>
                  <a:pt x="8930" y="276821"/>
                </a:lnTo>
                <a:lnTo>
                  <a:pt x="8930" y="267891"/>
                </a:lnTo>
                <a:lnTo>
                  <a:pt x="8930" y="258961"/>
                </a:lnTo>
                <a:lnTo>
                  <a:pt x="17860" y="250032"/>
                </a:lnTo>
                <a:lnTo>
                  <a:pt x="17860" y="232172"/>
                </a:lnTo>
                <a:lnTo>
                  <a:pt x="17860" y="223242"/>
                </a:lnTo>
                <a:lnTo>
                  <a:pt x="17860" y="214313"/>
                </a:lnTo>
                <a:lnTo>
                  <a:pt x="17860" y="205383"/>
                </a:lnTo>
                <a:lnTo>
                  <a:pt x="17860" y="196453"/>
                </a:lnTo>
                <a:lnTo>
                  <a:pt x="17860" y="187524"/>
                </a:lnTo>
                <a:lnTo>
                  <a:pt x="17860" y="178594"/>
                </a:lnTo>
                <a:lnTo>
                  <a:pt x="17860" y="169664"/>
                </a:lnTo>
                <a:lnTo>
                  <a:pt x="17860" y="160735"/>
                </a:lnTo>
                <a:lnTo>
                  <a:pt x="17860" y="151805"/>
                </a:lnTo>
                <a:lnTo>
                  <a:pt x="17860" y="142875"/>
                </a:lnTo>
                <a:lnTo>
                  <a:pt x="17860" y="133946"/>
                </a:lnTo>
                <a:lnTo>
                  <a:pt x="17860" y="125016"/>
                </a:lnTo>
                <a:lnTo>
                  <a:pt x="17860" y="116086"/>
                </a:lnTo>
                <a:lnTo>
                  <a:pt x="17860" y="107157"/>
                </a:lnTo>
                <a:lnTo>
                  <a:pt x="17860" y="98227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17860" y="6250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214313" y="8930"/>
                </a:lnTo>
                <a:lnTo>
                  <a:pt x="223242" y="17860"/>
                </a:lnTo>
                <a:lnTo>
                  <a:pt x="232172" y="8930"/>
                </a:lnTo>
                <a:lnTo>
                  <a:pt x="241102" y="8930"/>
                </a:lnTo>
                <a:lnTo>
                  <a:pt x="258961" y="8930"/>
                </a:lnTo>
                <a:lnTo>
                  <a:pt x="258961" y="8930"/>
                </a:lnTo>
                <a:lnTo>
                  <a:pt x="267891" y="8930"/>
                </a:lnTo>
                <a:lnTo>
                  <a:pt x="276821" y="8930"/>
                </a:lnTo>
                <a:lnTo>
                  <a:pt x="285750" y="8930"/>
                </a:lnTo>
                <a:lnTo>
                  <a:pt x="303610" y="8930"/>
                </a:lnTo>
                <a:lnTo>
                  <a:pt x="312539" y="8930"/>
                </a:lnTo>
                <a:lnTo>
                  <a:pt x="321469" y="8930"/>
                </a:lnTo>
                <a:lnTo>
                  <a:pt x="330399" y="8930"/>
                </a:lnTo>
                <a:lnTo>
                  <a:pt x="330399" y="17860"/>
                </a:lnTo>
                <a:lnTo>
                  <a:pt x="339328" y="17860"/>
                </a:lnTo>
                <a:lnTo>
                  <a:pt x="348258" y="17860"/>
                </a:lnTo>
                <a:lnTo>
                  <a:pt x="357188" y="17860"/>
                </a:lnTo>
                <a:lnTo>
                  <a:pt x="366117" y="17860"/>
                </a:lnTo>
                <a:lnTo>
                  <a:pt x="366117" y="8930"/>
                </a:lnTo>
                <a:lnTo>
                  <a:pt x="375047" y="8930"/>
                </a:lnTo>
                <a:lnTo>
                  <a:pt x="375047" y="8930"/>
                </a:lnTo>
                <a:lnTo>
                  <a:pt x="375047" y="8930"/>
                </a:lnTo>
                <a:lnTo>
                  <a:pt x="383977" y="8930"/>
                </a:lnTo>
                <a:lnTo>
                  <a:pt x="383977" y="8930"/>
                </a:lnTo>
                <a:lnTo>
                  <a:pt x="392906" y="17860"/>
                </a:lnTo>
                <a:lnTo>
                  <a:pt x="392906" y="17860"/>
                </a:lnTo>
                <a:lnTo>
                  <a:pt x="392906" y="17860"/>
                </a:lnTo>
                <a:lnTo>
                  <a:pt x="392906" y="17860"/>
                </a:lnTo>
                <a:lnTo>
                  <a:pt x="392906" y="17860"/>
                </a:lnTo>
                <a:lnTo>
                  <a:pt x="392906" y="26789"/>
                </a:lnTo>
                <a:lnTo>
                  <a:pt x="401836" y="26789"/>
                </a:lnTo>
                <a:lnTo>
                  <a:pt x="401836" y="35719"/>
                </a:lnTo>
                <a:lnTo>
                  <a:pt x="401836" y="44649"/>
                </a:lnTo>
                <a:lnTo>
                  <a:pt x="401836" y="44649"/>
                </a:lnTo>
                <a:lnTo>
                  <a:pt x="401836" y="62508"/>
                </a:lnTo>
                <a:lnTo>
                  <a:pt x="410766" y="71438"/>
                </a:lnTo>
                <a:lnTo>
                  <a:pt x="410766" y="80367"/>
                </a:lnTo>
                <a:lnTo>
                  <a:pt x="410766" y="89297"/>
                </a:lnTo>
                <a:lnTo>
                  <a:pt x="419696" y="107157"/>
                </a:lnTo>
                <a:lnTo>
                  <a:pt x="419696" y="116086"/>
                </a:lnTo>
                <a:lnTo>
                  <a:pt x="419696" y="125016"/>
                </a:lnTo>
                <a:lnTo>
                  <a:pt x="428625" y="142875"/>
                </a:lnTo>
                <a:lnTo>
                  <a:pt x="428625" y="160735"/>
                </a:lnTo>
                <a:lnTo>
                  <a:pt x="428625" y="178594"/>
                </a:lnTo>
                <a:lnTo>
                  <a:pt x="428625" y="187524"/>
                </a:lnTo>
                <a:lnTo>
                  <a:pt x="428625" y="205383"/>
                </a:lnTo>
                <a:lnTo>
                  <a:pt x="428625" y="223242"/>
                </a:lnTo>
                <a:lnTo>
                  <a:pt x="437555" y="241102"/>
                </a:lnTo>
                <a:lnTo>
                  <a:pt x="437555" y="250032"/>
                </a:lnTo>
                <a:lnTo>
                  <a:pt x="437555" y="267891"/>
                </a:lnTo>
                <a:lnTo>
                  <a:pt x="437555" y="285750"/>
                </a:lnTo>
                <a:lnTo>
                  <a:pt x="446485" y="303610"/>
                </a:lnTo>
                <a:lnTo>
                  <a:pt x="446485" y="312539"/>
                </a:lnTo>
                <a:lnTo>
                  <a:pt x="446485" y="330399"/>
                </a:lnTo>
                <a:lnTo>
                  <a:pt x="446485" y="348258"/>
                </a:lnTo>
                <a:lnTo>
                  <a:pt x="446485" y="366117"/>
                </a:lnTo>
                <a:lnTo>
                  <a:pt x="446485" y="375047"/>
                </a:lnTo>
                <a:lnTo>
                  <a:pt x="446485" y="392907"/>
                </a:lnTo>
                <a:lnTo>
                  <a:pt x="446485" y="401836"/>
                </a:lnTo>
                <a:lnTo>
                  <a:pt x="455414" y="410766"/>
                </a:lnTo>
                <a:lnTo>
                  <a:pt x="455414" y="419696"/>
                </a:lnTo>
                <a:lnTo>
                  <a:pt x="455414" y="428625"/>
                </a:lnTo>
                <a:lnTo>
                  <a:pt x="455414" y="428625"/>
                </a:lnTo>
                <a:lnTo>
                  <a:pt x="455414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785938" y="3277195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6" y="26789"/>
                </a:lnTo>
                <a:lnTo>
                  <a:pt x="89296" y="44648"/>
                </a:lnTo>
                <a:lnTo>
                  <a:pt x="80367" y="53578"/>
                </a:lnTo>
                <a:lnTo>
                  <a:pt x="71437" y="62508"/>
                </a:lnTo>
                <a:lnTo>
                  <a:pt x="62507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98226"/>
                </a:lnTo>
                <a:lnTo>
                  <a:pt x="62507" y="107156"/>
                </a:lnTo>
                <a:lnTo>
                  <a:pt x="62507" y="10715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6" y="116086"/>
                </a:lnTo>
                <a:lnTo>
                  <a:pt x="98226" y="116086"/>
                </a:lnTo>
                <a:lnTo>
                  <a:pt x="116085" y="11608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955602" y="3277195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8" y="89297"/>
                </a:lnTo>
                <a:lnTo>
                  <a:pt x="35718" y="98226"/>
                </a:lnTo>
                <a:lnTo>
                  <a:pt x="35718" y="107156"/>
                </a:lnTo>
                <a:lnTo>
                  <a:pt x="3571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321719" y="3303984"/>
            <a:ext cx="410766" cy="544712"/>
          </a:xfrm>
          <a:custGeom>
            <a:avLst/>
            <a:gdLst/>
            <a:ahLst/>
            <a:cxnLst/>
            <a:rect l="0" t="0" r="0" b="0"/>
            <a:pathLst>
              <a:path w="410766" h="544712">
                <a:moveTo>
                  <a:pt x="53578" y="544711"/>
                </a:move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35781"/>
                </a:lnTo>
                <a:lnTo>
                  <a:pt x="53578" y="535781"/>
                </a:lnTo>
                <a:lnTo>
                  <a:pt x="53578" y="535781"/>
                </a:lnTo>
                <a:lnTo>
                  <a:pt x="53578" y="526852"/>
                </a:lnTo>
                <a:lnTo>
                  <a:pt x="53578" y="517922"/>
                </a:lnTo>
                <a:lnTo>
                  <a:pt x="53578" y="517922"/>
                </a:lnTo>
                <a:lnTo>
                  <a:pt x="53578" y="508992"/>
                </a:lnTo>
                <a:lnTo>
                  <a:pt x="53578" y="500062"/>
                </a:lnTo>
                <a:lnTo>
                  <a:pt x="53578" y="491133"/>
                </a:lnTo>
                <a:lnTo>
                  <a:pt x="53578" y="482203"/>
                </a:lnTo>
                <a:lnTo>
                  <a:pt x="53578" y="473273"/>
                </a:lnTo>
                <a:lnTo>
                  <a:pt x="53578" y="464344"/>
                </a:lnTo>
                <a:lnTo>
                  <a:pt x="53578" y="446484"/>
                </a:lnTo>
                <a:lnTo>
                  <a:pt x="44648" y="437555"/>
                </a:lnTo>
                <a:lnTo>
                  <a:pt x="44648" y="428625"/>
                </a:lnTo>
                <a:lnTo>
                  <a:pt x="44648" y="419695"/>
                </a:lnTo>
                <a:lnTo>
                  <a:pt x="44648" y="401836"/>
                </a:lnTo>
                <a:lnTo>
                  <a:pt x="35719" y="392906"/>
                </a:lnTo>
                <a:lnTo>
                  <a:pt x="35719" y="375047"/>
                </a:lnTo>
                <a:lnTo>
                  <a:pt x="35719" y="366117"/>
                </a:lnTo>
                <a:lnTo>
                  <a:pt x="35719" y="348258"/>
                </a:lnTo>
                <a:lnTo>
                  <a:pt x="35719" y="339328"/>
                </a:lnTo>
                <a:lnTo>
                  <a:pt x="35719" y="330398"/>
                </a:lnTo>
                <a:lnTo>
                  <a:pt x="26789" y="312539"/>
                </a:lnTo>
                <a:lnTo>
                  <a:pt x="26789" y="303609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58961"/>
                </a:lnTo>
                <a:lnTo>
                  <a:pt x="26789" y="250031"/>
                </a:lnTo>
                <a:lnTo>
                  <a:pt x="26789" y="241102"/>
                </a:lnTo>
                <a:lnTo>
                  <a:pt x="26789" y="223242"/>
                </a:lnTo>
                <a:lnTo>
                  <a:pt x="26789" y="214312"/>
                </a:lnTo>
                <a:lnTo>
                  <a:pt x="26789" y="205383"/>
                </a:lnTo>
                <a:lnTo>
                  <a:pt x="17859" y="187523"/>
                </a:lnTo>
                <a:lnTo>
                  <a:pt x="17859" y="178594"/>
                </a:lnTo>
                <a:lnTo>
                  <a:pt x="17859" y="169664"/>
                </a:lnTo>
                <a:lnTo>
                  <a:pt x="8929" y="160734"/>
                </a:lnTo>
                <a:lnTo>
                  <a:pt x="8929" y="151805"/>
                </a:lnTo>
                <a:lnTo>
                  <a:pt x="8929" y="133945"/>
                </a:lnTo>
                <a:lnTo>
                  <a:pt x="0" y="125016"/>
                </a:lnTo>
                <a:lnTo>
                  <a:pt x="17859" y="116086"/>
                </a:lnTo>
                <a:lnTo>
                  <a:pt x="8929" y="107156"/>
                </a:lnTo>
                <a:lnTo>
                  <a:pt x="8929" y="9822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14312" y="8930"/>
                </a:lnTo>
                <a:lnTo>
                  <a:pt x="223242" y="8930"/>
                </a:lnTo>
                <a:lnTo>
                  <a:pt x="241101" y="8930"/>
                </a:lnTo>
                <a:lnTo>
                  <a:pt x="250031" y="8930"/>
                </a:lnTo>
                <a:lnTo>
                  <a:pt x="258961" y="8930"/>
                </a:lnTo>
                <a:lnTo>
                  <a:pt x="267890" y="8930"/>
                </a:lnTo>
                <a:lnTo>
                  <a:pt x="276820" y="8930"/>
                </a:lnTo>
                <a:lnTo>
                  <a:pt x="285750" y="8930"/>
                </a:lnTo>
                <a:lnTo>
                  <a:pt x="294679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12539" y="8930"/>
                </a:lnTo>
                <a:lnTo>
                  <a:pt x="321469" y="8930"/>
                </a:lnTo>
                <a:lnTo>
                  <a:pt x="321469" y="8930"/>
                </a:lnTo>
                <a:lnTo>
                  <a:pt x="330398" y="8930"/>
                </a:lnTo>
                <a:lnTo>
                  <a:pt x="339328" y="8930"/>
                </a:lnTo>
                <a:lnTo>
                  <a:pt x="339328" y="8930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17859"/>
                </a:lnTo>
                <a:lnTo>
                  <a:pt x="33932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48258" y="26789"/>
                </a:lnTo>
                <a:lnTo>
                  <a:pt x="357187" y="35719"/>
                </a:lnTo>
                <a:lnTo>
                  <a:pt x="357187" y="35719"/>
                </a:lnTo>
                <a:lnTo>
                  <a:pt x="357187" y="44648"/>
                </a:lnTo>
                <a:lnTo>
                  <a:pt x="366117" y="53578"/>
                </a:lnTo>
                <a:lnTo>
                  <a:pt x="366117" y="62508"/>
                </a:lnTo>
                <a:lnTo>
                  <a:pt x="366117" y="71437"/>
                </a:lnTo>
                <a:lnTo>
                  <a:pt x="366117" y="80367"/>
                </a:lnTo>
                <a:lnTo>
                  <a:pt x="375047" y="89297"/>
                </a:lnTo>
                <a:lnTo>
                  <a:pt x="375047" y="98227"/>
                </a:lnTo>
                <a:lnTo>
                  <a:pt x="375047" y="107156"/>
                </a:lnTo>
                <a:lnTo>
                  <a:pt x="366117" y="125016"/>
                </a:lnTo>
                <a:lnTo>
                  <a:pt x="366117" y="142875"/>
                </a:lnTo>
                <a:lnTo>
                  <a:pt x="366117" y="151805"/>
                </a:lnTo>
                <a:lnTo>
                  <a:pt x="375047" y="169664"/>
                </a:lnTo>
                <a:lnTo>
                  <a:pt x="375047" y="178594"/>
                </a:lnTo>
                <a:lnTo>
                  <a:pt x="366117" y="196453"/>
                </a:lnTo>
                <a:lnTo>
                  <a:pt x="366117" y="214312"/>
                </a:lnTo>
                <a:lnTo>
                  <a:pt x="366117" y="232172"/>
                </a:lnTo>
                <a:lnTo>
                  <a:pt x="375047" y="250031"/>
                </a:lnTo>
                <a:lnTo>
                  <a:pt x="375047" y="267891"/>
                </a:lnTo>
                <a:lnTo>
                  <a:pt x="375047" y="285750"/>
                </a:lnTo>
                <a:lnTo>
                  <a:pt x="375047" y="294680"/>
                </a:lnTo>
                <a:lnTo>
                  <a:pt x="375047" y="312539"/>
                </a:lnTo>
                <a:lnTo>
                  <a:pt x="383976" y="330398"/>
                </a:lnTo>
                <a:lnTo>
                  <a:pt x="383976" y="348258"/>
                </a:lnTo>
                <a:lnTo>
                  <a:pt x="383976" y="357187"/>
                </a:lnTo>
                <a:lnTo>
                  <a:pt x="383976" y="375047"/>
                </a:lnTo>
                <a:lnTo>
                  <a:pt x="383976" y="392906"/>
                </a:lnTo>
                <a:lnTo>
                  <a:pt x="392906" y="401836"/>
                </a:lnTo>
                <a:lnTo>
                  <a:pt x="392906" y="419695"/>
                </a:lnTo>
                <a:lnTo>
                  <a:pt x="392906" y="428625"/>
                </a:lnTo>
                <a:lnTo>
                  <a:pt x="392906" y="446484"/>
                </a:lnTo>
                <a:lnTo>
                  <a:pt x="392906" y="455414"/>
                </a:lnTo>
                <a:lnTo>
                  <a:pt x="392906" y="473273"/>
                </a:lnTo>
                <a:lnTo>
                  <a:pt x="392906" y="482203"/>
                </a:lnTo>
                <a:lnTo>
                  <a:pt x="392906" y="491133"/>
                </a:lnTo>
                <a:lnTo>
                  <a:pt x="401836" y="500062"/>
                </a:lnTo>
                <a:lnTo>
                  <a:pt x="401836" y="508992"/>
                </a:lnTo>
                <a:lnTo>
                  <a:pt x="401836" y="517922"/>
                </a:lnTo>
                <a:lnTo>
                  <a:pt x="410765" y="526852"/>
                </a:lnTo>
                <a:lnTo>
                  <a:pt x="410765" y="535781"/>
                </a:lnTo>
                <a:lnTo>
                  <a:pt x="410765" y="5357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303859" y="3062882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71438" y="26789"/>
                </a:lnTo>
                <a:lnTo>
                  <a:pt x="71438" y="35719"/>
                </a:lnTo>
                <a:lnTo>
                  <a:pt x="62508" y="53579"/>
                </a:lnTo>
                <a:lnTo>
                  <a:pt x="53579" y="62508"/>
                </a:lnTo>
                <a:lnTo>
                  <a:pt x="44649" y="80368"/>
                </a:lnTo>
                <a:lnTo>
                  <a:pt x="35719" y="89297"/>
                </a:lnTo>
                <a:lnTo>
                  <a:pt x="35719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9" y="133946"/>
                </a:lnTo>
                <a:lnTo>
                  <a:pt x="44649" y="142875"/>
                </a:lnTo>
                <a:lnTo>
                  <a:pt x="53579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446734" y="3036093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116086" y="53578"/>
                </a:moveTo>
                <a:lnTo>
                  <a:pt x="116086" y="5357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0368"/>
                </a:lnTo>
                <a:lnTo>
                  <a:pt x="26789" y="80368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9" y="80368"/>
                </a:lnTo>
                <a:lnTo>
                  <a:pt x="62508" y="80368"/>
                </a:lnTo>
                <a:lnTo>
                  <a:pt x="71438" y="71438"/>
                </a:lnTo>
                <a:lnTo>
                  <a:pt x="71438" y="62508"/>
                </a:lnTo>
                <a:lnTo>
                  <a:pt x="80368" y="53578"/>
                </a:lnTo>
                <a:lnTo>
                  <a:pt x="80368" y="53578"/>
                </a:lnTo>
                <a:lnTo>
                  <a:pt x="80368" y="44649"/>
                </a:lnTo>
                <a:lnTo>
                  <a:pt x="80368" y="44649"/>
                </a:lnTo>
                <a:lnTo>
                  <a:pt x="80368" y="44649"/>
                </a:lnTo>
                <a:lnTo>
                  <a:pt x="80368" y="44649"/>
                </a:lnTo>
                <a:lnTo>
                  <a:pt x="80368" y="53578"/>
                </a:lnTo>
                <a:lnTo>
                  <a:pt x="80368" y="53578"/>
                </a:lnTo>
                <a:lnTo>
                  <a:pt x="80368" y="62508"/>
                </a:lnTo>
                <a:lnTo>
                  <a:pt x="80368" y="71438"/>
                </a:lnTo>
                <a:lnTo>
                  <a:pt x="80368" y="89297"/>
                </a:lnTo>
                <a:lnTo>
                  <a:pt x="80368" y="98227"/>
                </a:lnTo>
                <a:lnTo>
                  <a:pt x="89297" y="107157"/>
                </a:lnTo>
                <a:lnTo>
                  <a:pt x="89297" y="125016"/>
                </a:lnTo>
                <a:lnTo>
                  <a:pt x="89297" y="133946"/>
                </a:lnTo>
                <a:lnTo>
                  <a:pt x="89297" y="151805"/>
                </a:lnTo>
                <a:lnTo>
                  <a:pt x="89297" y="151805"/>
                </a:lnTo>
                <a:lnTo>
                  <a:pt x="89297" y="160735"/>
                </a:lnTo>
                <a:lnTo>
                  <a:pt x="89297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2759273" y="3089671"/>
            <a:ext cx="339330" cy="794744"/>
          </a:xfrm>
          <a:custGeom>
            <a:avLst/>
            <a:gdLst/>
            <a:ahLst/>
            <a:cxnLst/>
            <a:rect l="0" t="0" r="0" b="0"/>
            <a:pathLst>
              <a:path w="339330" h="794744">
                <a:moveTo>
                  <a:pt x="107157" y="794743"/>
                </a:moveTo>
                <a:lnTo>
                  <a:pt x="107157" y="794743"/>
                </a:lnTo>
                <a:lnTo>
                  <a:pt x="107157" y="785813"/>
                </a:lnTo>
                <a:lnTo>
                  <a:pt x="107157" y="785813"/>
                </a:lnTo>
                <a:lnTo>
                  <a:pt x="107157" y="785813"/>
                </a:lnTo>
                <a:lnTo>
                  <a:pt x="107157" y="785813"/>
                </a:lnTo>
                <a:lnTo>
                  <a:pt x="107157" y="785813"/>
                </a:lnTo>
                <a:lnTo>
                  <a:pt x="107157" y="776883"/>
                </a:lnTo>
                <a:lnTo>
                  <a:pt x="107157" y="776883"/>
                </a:lnTo>
                <a:lnTo>
                  <a:pt x="107157" y="776883"/>
                </a:lnTo>
                <a:lnTo>
                  <a:pt x="107157" y="776883"/>
                </a:lnTo>
                <a:lnTo>
                  <a:pt x="107157" y="776883"/>
                </a:lnTo>
                <a:lnTo>
                  <a:pt x="107157" y="767954"/>
                </a:lnTo>
                <a:lnTo>
                  <a:pt x="107157" y="767954"/>
                </a:lnTo>
                <a:lnTo>
                  <a:pt x="107157" y="767954"/>
                </a:lnTo>
                <a:lnTo>
                  <a:pt x="107157" y="767954"/>
                </a:lnTo>
                <a:lnTo>
                  <a:pt x="107157" y="767954"/>
                </a:lnTo>
                <a:lnTo>
                  <a:pt x="98227" y="767954"/>
                </a:lnTo>
                <a:lnTo>
                  <a:pt x="98227" y="767954"/>
                </a:lnTo>
                <a:lnTo>
                  <a:pt x="98227" y="767954"/>
                </a:lnTo>
                <a:lnTo>
                  <a:pt x="98227" y="767954"/>
                </a:lnTo>
                <a:lnTo>
                  <a:pt x="98227" y="759024"/>
                </a:lnTo>
                <a:lnTo>
                  <a:pt x="98227" y="759024"/>
                </a:lnTo>
                <a:lnTo>
                  <a:pt x="98227" y="759024"/>
                </a:lnTo>
                <a:lnTo>
                  <a:pt x="98227" y="759024"/>
                </a:lnTo>
                <a:lnTo>
                  <a:pt x="98227" y="759024"/>
                </a:lnTo>
                <a:lnTo>
                  <a:pt x="98227" y="750094"/>
                </a:lnTo>
                <a:lnTo>
                  <a:pt x="98227" y="750094"/>
                </a:lnTo>
                <a:lnTo>
                  <a:pt x="98227" y="750094"/>
                </a:lnTo>
                <a:lnTo>
                  <a:pt x="98227" y="741165"/>
                </a:lnTo>
                <a:lnTo>
                  <a:pt x="98227" y="741165"/>
                </a:lnTo>
                <a:lnTo>
                  <a:pt x="98227" y="732235"/>
                </a:lnTo>
                <a:lnTo>
                  <a:pt x="98227" y="732235"/>
                </a:lnTo>
                <a:lnTo>
                  <a:pt x="98227" y="723305"/>
                </a:lnTo>
                <a:lnTo>
                  <a:pt x="98227" y="723305"/>
                </a:lnTo>
                <a:lnTo>
                  <a:pt x="98227" y="714375"/>
                </a:lnTo>
                <a:lnTo>
                  <a:pt x="89297" y="705446"/>
                </a:lnTo>
                <a:lnTo>
                  <a:pt x="89297" y="696516"/>
                </a:lnTo>
                <a:lnTo>
                  <a:pt x="89297" y="687586"/>
                </a:lnTo>
                <a:lnTo>
                  <a:pt x="89297" y="687586"/>
                </a:lnTo>
                <a:lnTo>
                  <a:pt x="89297" y="678657"/>
                </a:lnTo>
                <a:lnTo>
                  <a:pt x="89297" y="669727"/>
                </a:lnTo>
                <a:lnTo>
                  <a:pt x="80368" y="660797"/>
                </a:lnTo>
                <a:lnTo>
                  <a:pt x="80368" y="642938"/>
                </a:lnTo>
                <a:lnTo>
                  <a:pt x="80368" y="634008"/>
                </a:lnTo>
                <a:lnTo>
                  <a:pt x="80368" y="634008"/>
                </a:lnTo>
                <a:lnTo>
                  <a:pt x="80368" y="616149"/>
                </a:lnTo>
                <a:lnTo>
                  <a:pt x="71438" y="607219"/>
                </a:lnTo>
                <a:lnTo>
                  <a:pt x="71438" y="598290"/>
                </a:lnTo>
                <a:lnTo>
                  <a:pt x="71438" y="589360"/>
                </a:lnTo>
                <a:lnTo>
                  <a:pt x="71438" y="580430"/>
                </a:lnTo>
                <a:lnTo>
                  <a:pt x="71438" y="571500"/>
                </a:lnTo>
                <a:lnTo>
                  <a:pt x="71438" y="562571"/>
                </a:lnTo>
                <a:lnTo>
                  <a:pt x="71438" y="553641"/>
                </a:lnTo>
                <a:lnTo>
                  <a:pt x="71438" y="535782"/>
                </a:lnTo>
                <a:lnTo>
                  <a:pt x="62508" y="526852"/>
                </a:lnTo>
                <a:lnTo>
                  <a:pt x="62508" y="517922"/>
                </a:lnTo>
                <a:lnTo>
                  <a:pt x="62508" y="508993"/>
                </a:lnTo>
                <a:lnTo>
                  <a:pt x="62508" y="491133"/>
                </a:lnTo>
                <a:lnTo>
                  <a:pt x="62508" y="482204"/>
                </a:lnTo>
                <a:lnTo>
                  <a:pt x="53579" y="473274"/>
                </a:lnTo>
                <a:lnTo>
                  <a:pt x="53579" y="464344"/>
                </a:lnTo>
                <a:lnTo>
                  <a:pt x="53579" y="455415"/>
                </a:lnTo>
                <a:lnTo>
                  <a:pt x="53579" y="446485"/>
                </a:lnTo>
                <a:lnTo>
                  <a:pt x="53579" y="428625"/>
                </a:lnTo>
                <a:lnTo>
                  <a:pt x="53579" y="419696"/>
                </a:lnTo>
                <a:lnTo>
                  <a:pt x="53579" y="410766"/>
                </a:lnTo>
                <a:lnTo>
                  <a:pt x="44649" y="401836"/>
                </a:lnTo>
                <a:lnTo>
                  <a:pt x="44649" y="392907"/>
                </a:lnTo>
                <a:lnTo>
                  <a:pt x="44649" y="375047"/>
                </a:lnTo>
                <a:lnTo>
                  <a:pt x="44649" y="366118"/>
                </a:lnTo>
                <a:lnTo>
                  <a:pt x="44649" y="357188"/>
                </a:lnTo>
                <a:lnTo>
                  <a:pt x="35719" y="348258"/>
                </a:lnTo>
                <a:lnTo>
                  <a:pt x="35719" y="339329"/>
                </a:lnTo>
                <a:lnTo>
                  <a:pt x="53579" y="321469"/>
                </a:lnTo>
                <a:lnTo>
                  <a:pt x="53579" y="312540"/>
                </a:lnTo>
                <a:lnTo>
                  <a:pt x="44649" y="303610"/>
                </a:lnTo>
                <a:lnTo>
                  <a:pt x="44649" y="294680"/>
                </a:lnTo>
                <a:lnTo>
                  <a:pt x="44649" y="285750"/>
                </a:lnTo>
                <a:lnTo>
                  <a:pt x="35719" y="276821"/>
                </a:lnTo>
                <a:lnTo>
                  <a:pt x="35719" y="258961"/>
                </a:lnTo>
                <a:lnTo>
                  <a:pt x="35719" y="250032"/>
                </a:lnTo>
                <a:lnTo>
                  <a:pt x="35719" y="241102"/>
                </a:lnTo>
                <a:lnTo>
                  <a:pt x="35719" y="232172"/>
                </a:lnTo>
                <a:lnTo>
                  <a:pt x="35719" y="223243"/>
                </a:lnTo>
                <a:lnTo>
                  <a:pt x="35719" y="214313"/>
                </a:lnTo>
                <a:lnTo>
                  <a:pt x="26790" y="205383"/>
                </a:lnTo>
                <a:lnTo>
                  <a:pt x="26790" y="187524"/>
                </a:lnTo>
                <a:lnTo>
                  <a:pt x="26790" y="178594"/>
                </a:lnTo>
                <a:lnTo>
                  <a:pt x="26790" y="169665"/>
                </a:lnTo>
                <a:lnTo>
                  <a:pt x="26790" y="160735"/>
                </a:lnTo>
                <a:lnTo>
                  <a:pt x="26790" y="151805"/>
                </a:lnTo>
                <a:lnTo>
                  <a:pt x="17860" y="142875"/>
                </a:lnTo>
                <a:lnTo>
                  <a:pt x="17860" y="133946"/>
                </a:lnTo>
                <a:lnTo>
                  <a:pt x="17860" y="125016"/>
                </a:lnTo>
                <a:lnTo>
                  <a:pt x="17860" y="116086"/>
                </a:lnTo>
                <a:lnTo>
                  <a:pt x="17860" y="107157"/>
                </a:lnTo>
                <a:lnTo>
                  <a:pt x="17860" y="98227"/>
                </a:lnTo>
                <a:lnTo>
                  <a:pt x="17860" y="89297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4" y="0"/>
                </a:lnTo>
                <a:lnTo>
                  <a:pt x="205383" y="0"/>
                </a:lnTo>
                <a:lnTo>
                  <a:pt x="214313" y="0"/>
                </a:lnTo>
                <a:lnTo>
                  <a:pt x="223243" y="0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0"/>
                </a:lnTo>
                <a:lnTo>
                  <a:pt x="250032" y="0"/>
                </a:lnTo>
                <a:lnTo>
                  <a:pt x="258961" y="0"/>
                </a:lnTo>
                <a:lnTo>
                  <a:pt x="267891" y="0"/>
                </a:lnTo>
                <a:lnTo>
                  <a:pt x="267891" y="0"/>
                </a:lnTo>
                <a:lnTo>
                  <a:pt x="276821" y="0"/>
                </a:lnTo>
                <a:lnTo>
                  <a:pt x="276821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8930"/>
                </a:lnTo>
                <a:lnTo>
                  <a:pt x="294680" y="17860"/>
                </a:lnTo>
                <a:lnTo>
                  <a:pt x="294680" y="17860"/>
                </a:lnTo>
                <a:lnTo>
                  <a:pt x="294680" y="26790"/>
                </a:lnTo>
                <a:lnTo>
                  <a:pt x="294680" y="35719"/>
                </a:lnTo>
                <a:lnTo>
                  <a:pt x="294680" y="44649"/>
                </a:lnTo>
                <a:lnTo>
                  <a:pt x="294680" y="53579"/>
                </a:lnTo>
                <a:lnTo>
                  <a:pt x="303610" y="71438"/>
                </a:lnTo>
                <a:lnTo>
                  <a:pt x="303610" y="80368"/>
                </a:lnTo>
                <a:lnTo>
                  <a:pt x="303610" y="98227"/>
                </a:lnTo>
                <a:lnTo>
                  <a:pt x="303610" y="107157"/>
                </a:lnTo>
                <a:lnTo>
                  <a:pt x="303610" y="125016"/>
                </a:lnTo>
                <a:lnTo>
                  <a:pt x="312540" y="142875"/>
                </a:lnTo>
                <a:lnTo>
                  <a:pt x="312540" y="160735"/>
                </a:lnTo>
                <a:lnTo>
                  <a:pt x="312540" y="169665"/>
                </a:lnTo>
                <a:lnTo>
                  <a:pt x="312540" y="187524"/>
                </a:lnTo>
                <a:lnTo>
                  <a:pt x="312540" y="205383"/>
                </a:lnTo>
                <a:lnTo>
                  <a:pt x="312540" y="223243"/>
                </a:lnTo>
                <a:lnTo>
                  <a:pt x="312540" y="241102"/>
                </a:lnTo>
                <a:lnTo>
                  <a:pt x="312540" y="258961"/>
                </a:lnTo>
                <a:lnTo>
                  <a:pt x="312540" y="276821"/>
                </a:lnTo>
                <a:lnTo>
                  <a:pt x="312540" y="294680"/>
                </a:lnTo>
                <a:lnTo>
                  <a:pt x="312540" y="312540"/>
                </a:lnTo>
                <a:lnTo>
                  <a:pt x="312540" y="330399"/>
                </a:lnTo>
                <a:lnTo>
                  <a:pt x="303610" y="348258"/>
                </a:lnTo>
                <a:lnTo>
                  <a:pt x="303610" y="366118"/>
                </a:lnTo>
                <a:lnTo>
                  <a:pt x="303610" y="383977"/>
                </a:lnTo>
                <a:lnTo>
                  <a:pt x="303610" y="401836"/>
                </a:lnTo>
                <a:lnTo>
                  <a:pt x="303610" y="419696"/>
                </a:lnTo>
                <a:lnTo>
                  <a:pt x="303610" y="437555"/>
                </a:lnTo>
                <a:lnTo>
                  <a:pt x="312540" y="446485"/>
                </a:lnTo>
                <a:lnTo>
                  <a:pt x="312540" y="464344"/>
                </a:lnTo>
                <a:lnTo>
                  <a:pt x="312540" y="482204"/>
                </a:lnTo>
                <a:lnTo>
                  <a:pt x="312540" y="491133"/>
                </a:lnTo>
                <a:lnTo>
                  <a:pt x="312540" y="508993"/>
                </a:lnTo>
                <a:lnTo>
                  <a:pt x="312540" y="526852"/>
                </a:lnTo>
                <a:lnTo>
                  <a:pt x="312540" y="535782"/>
                </a:lnTo>
                <a:lnTo>
                  <a:pt x="312540" y="553641"/>
                </a:lnTo>
                <a:lnTo>
                  <a:pt x="312540" y="562571"/>
                </a:lnTo>
                <a:lnTo>
                  <a:pt x="312540" y="571500"/>
                </a:lnTo>
                <a:lnTo>
                  <a:pt x="312540" y="589360"/>
                </a:lnTo>
                <a:lnTo>
                  <a:pt x="312540" y="598290"/>
                </a:lnTo>
                <a:lnTo>
                  <a:pt x="321469" y="607219"/>
                </a:lnTo>
                <a:lnTo>
                  <a:pt x="321469" y="625079"/>
                </a:lnTo>
                <a:lnTo>
                  <a:pt x="321469" y="634008"/>
                </a:lnTo>
                <a:lnTo>
                  <a:pt x="321469" y="642938"/>
                </a:lnTo>
                <a:lnTo>
                  <a:pt x="321469" y="651868"/>
                </a:lnTo>
                <a:lnTo>
                  <a:pt x="321469" y="660797"/>
                </a:lnTo>
                <a:lnTo>
                  <a:pt x="330399" y="669727"/>
                </a:lnTo>
                <a:lnTo>
                  <a:pt x="330399" y="678657"/>
                </a:lnTo>
                <a:lnTo>
                  <a:pt x="330399" y="687586"/>
                </a:lnTo>
                <a:lnTo>
                  <a:pt x="330399" y="696516"/>
                </a:lnTo>
                <a:lnTo>
                  <a:pt x="330399" y="705446"/>
                </a:lnTo>
                <a:lnTo>
                  <a:pt x="330399" y="714375"/>
                </a:lnTo>
                <a:lnTo>
                  <a:pt x="330399" y="723305"/>
                </a:lnTo>
                <a:lnTo>
                  <a:pt x="330399" y="732235"/>
                </a:lnTo>
                <a:lnTo>
                  <a:pt x="330399" y="741165"/>
                </a:lnTo>
                <a:lnTo>
                  <a:pt x="330399" y="741165"/>
                </a:lnTo>
                <a:lnTo>
                  <a:pt x="330399" y="750094"/>
                </a:lnTo>
                <a:lnTo>
                  <a:pt x="330399" y="759024"/>
                </a:lnTo>
                <a:lnTo>
                  <a:pt x="330399" y="759024"/>
                </a:lnTo>
                <a:lnTo>
                  <a:pt x="339329" y="767954"/>
                </a:lnTo>
                <a:lnTo>
                  <a:pt x="339329" y="767954"/>
                </a:lnTo>
                <a:lnTo>
                  <a:pt x="339329" y="7679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750344" y="2848570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794992" y="2821781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35719" y="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866430" y="2821781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71437" y="26789"/>
                </a:move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07156"/>
                </a:lnTo>
                <a:lnTo>
                  <a:pt x="53578" y="98226"/>
                </a:lnTo>
                <a:lnTo>
                  <a:pt x="71437" y="89297"/>
                </a:lnTo>
                <a:lnTo>
                  <a:pt x="80367" y="80367"/>
                </a:lnTo>
                <a:lnTo>
                  <a:pt x="80367" y="71437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71437" y="17859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3375422" y="3027164"/>
            <a:ext cx="348259" cy="892969"/>
          </a:xfrm>
          <a:custGeom>
            <a:avLst/>
            <a:gdLst/>
            <a:ahLst/>
            <a:cxnLst/>
            <a:rect l="0" t="0" r="0" b="0"/>
            <a:pathLst>
              <a:path w="348259" h="892969">
                <a:moveTo>
                  <a:pt x="71437" y="884039"/>
                </a:move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84039"/>
                </a:lnTo>
                <a:lnTo>
                  <a:pt x="71437" y="875109"/>
                </a:lnTo>
                <a:lnTo>
                  <a:pt x="71437" y="875109"/>
                </a:lnTo>
                <a:lnTo>
                  <a:pt x="80367" y="875109"/>
                </a:lnTo>
                <a:lnTo>
                  <a:pt x="80367" y="866179"/>
                </a:lnTo>
                <a:lnTo>
                  <a:pt x="80367" y="866179"/>
                </a:lnTo>
                <a:lnTo>
                  <a:pt x="80367" y="857250"/>
                </a:lnTo>
                <a:lnTo>
                  <a:pt x="80367" y="857250"/>
                </a:lnTo>
                <a:lnTo>
                  <a:pt x="80367" y="848320"/>
                </a:lnTo>
                <a:lnTo>
                  <a:pt x="80367" y="839390"/>
                </a:lnTo>
                <a:lnTo>
                  <a:pt x="80367" y="830461"/>
                </a:lnTo>
                <a:lnTo>
                  <a:pt x="71437" y="821531"/>
                </a:lnTo>
                <a:lnTo>
                  <a:pt x="71437" y="803672"/>
                </a:lnTo>
                <a:lnTo>
                  <a:pt x="71437" y="794742"/>
                </a:lnTo>
                <a:lnTo>
                  <a:pt x="71437" y="785812"/>
                </a:lnTo>
                <a:lnTo>
                  <a:pt x="71437" y="776882"/>
                </a:lnTo>
                <a:lnTo>
                  <a:pt x="71437" y="759023"/>
                </a:lnTo>
                <a:lnTo>
                  <a:pt x="71437" y="750093"/>
                </a:lnTo>
                <a:lnTo>
                  <a:pt x="62508" y="732234"/>
                </a:lnTo>
                <a:lnTo>
                  <a:pt x="62508" y="714375"/>
                </a:lnTo>
                <a:lnTo>
                  <a:pt x="62508" y="696515"/>
                </a:lnTo>
                <a:lnTo>
                  <a:pt x="62508" y="687586"/>
                </a:lnTo>
                <a:lnTo>
                  <a:pt x="62508" y="669726"/>
                </a:lnTo>
                <a:lnTo>
                  <a:pt x="62508" y="651867"/>
                </a:lnTo>
                <a:lnTo>
                  <a:pt x="62508" y="634007"/>
                </a:lnTo>
                <a:lnTo>
                  <a:pt x="62508" y="616148"/>
                </a:lnTo>
                <a:lnTo>
                  <a:pt x="62508" y="598289"/>
                </a:lnTo>
                <a:lnTo>
                  <a:pt x="62508" y="580429"/>
                </a:lnTo>
                <a:lnTo>
                  <a:pt x="53578" y="562570"/>
                </a:lnTo>
                <a:lnTo>
                  <a:pt x="53578" y="544711"/>
                </a:lnTo>
                <a:lnTo>
                  <a:pt x="53578" y="526851"/>
                </a:lnTo>
                <a:lnTo>
                  <a:pt x="53578" y="508992"/>
                </a:lnTo>
                <a:lnTo>
                  <a:pt x="53578" y="491132"/>
                </a:lnTo>
                <a:lnTo>
                  <a:pt x="53578" y="482203"/>
                </a:lnTo>
                <a:lnTo>
                  <a:pt x="44648" y="464343"/>
                </a:lnTo>
                <a:lnTo>
                  <a:pt x="44648" y="446484"/>
                </a:lnTo>
                <a:lnTo>
                  <a:pt x="44648" y="428625"/>
                </a:lnTo>
                <a:lnTo>
                  <a:pt x="35719" y="410765"/>
                </a:lnTo>
                <a:lnTo>
                  <a:pt x="53578" y="392906"/>
                </a:lnTo>
                <a:lnTo>
                  <a:pt x="44648" y="375047"/>
                </a:lnTo>
                <a:lnTo>
                  <a:pt x="44648" y="348257"/>
                </a:lnTo>
                <a:lnTo>
                  <a:pt x="44648" y="339328"/>
                </a:lnTo>
                <a:lnTo>
                  <a:pt x="44648" y="321468"/>
                </a:lnTo>
                <a:lnTo>
                  <a:pt x="44648" y="303609"/>
                </a:lnTo>
                <a:lnTo>
                  <a:pt x="44648" y="285750"/>
                </a:lnTo>
                <a:lnTo>
                  <a:pt x="44648" y="267890"/>
                </a:lnTo>
                <a:lnTo>
                  <a:pt x="44648" y="258961"/>
                </a:lnTo>
                <a:lnTo>
                  <a:pt x="44648" y="241101"/>
                </a:lnTo>
                <a:lnTo>
                  <a:pt x="35719" y="232172"/>
                </a:lnTo>
                <a:lnTo>
                  <a:pt x="35719" y="214312"/>
                </a:lnTo>
                <a:lnTo>
                  <a:pt x="35719" y="196453"/>
                </a:lnTo>
                <a:lnTo>
                  <a:pt x="35719" y="187523"/>
                </a:lnTo>
                <a:lnTo>
                  <a:pt x="35719" y="169664"/>
                </a:lnTo>
                <a:lnTo>
                  <a:pt x="26789" y="160734"/>
                </a:lnTo>
                <a:lnTo>
                  <a:pt x="26789" y="142875"/>
                </a:lnTo>
                <a:lnTo>
                  <a:pt x="26789" y="133945"/>
                </a:lnTo>
                <a:lnTo>
                  <a:pt x="26789" y="116086"/>
                </a:lnTo>
                <a:lnTo>
                  <a:pt x="17859" y="107156"/>
                </a:lnTo>
                <a:lnTo>
                  <a:pt x="17859" y="98226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62507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33945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87523" y="8929"/>
                </a:lnTo>
                <a:lnTo>
                  <a:pt x="187523" y="8929"/>
                </a:lnTo>
                <a:lnTo>
                  <a:pt x="196453" y="8929"/>
                </a:lnTo>
                <a:lnTo>
                  <a:pt x="205383" y="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67891" y="0"/>
                </a:lnTo>
                <a:lnTo>
                  <a:pt x="267891" y="0"/>
                </a:lnTo>
                <a:lnTo>
                  <a:pt x="267891" y="0"/>
                </a:lnTo>
                <a:lnTo>
                  <a:pt x="267891" y="8929"/>
                </a:lnTo>
                <a:lnTo>
                  <a:pt x="267891" y="8929"/>
                </a:lnTo>
                <a:lnTo>
                  <a:pt x="267891" y="17859"/>
                </a:lnTo>
                <a:lnTo>
                  <a:pt x="276820" y="17859"/>
                </a:lnTo>
                <a:lnTo>
                  <a:pt x="276820" y="17859"/>
                </a:lnTo>
                <a:lnTo>
                  <a:pt x="276820" y="26789"/>
                </a:lnTo>
                <a:lnTo>
                  <a:pt x="276820" y="26789"/>
                </a:lnTo>
                <a:lnTo>
                  <a:pt x="276820" y="44648"/>
                </a:lnTo>
                <a:lnTo>
                  <a:pt x="276820" y="53578"/>
                </a:lnTo>
                <a:lnTo>
                  <a:pt x="276820" y="62507"/>
                </a:lnTo>
                <a:lnTo>
                  <a:pt x="276820" y="71437"/>
                </a:lnTo>
                <a:lnTo>
                  <a:pt x="276820" y="80367"/>
                </a:lnTo>
                <a:lnTo>
                  <a:pt x="276820" y="98226"/>
                </a:lnTo>
                <a:lnTo>
                  <a:pt x="285750" y="116086"/>
                </a:lnTo>
                <a:lnTo>
                  <a:pt x="285750" y="133945"/>
                </a:lnTo>
                <a:lnTo>
                  <a:pt x="285750" y="142875"/>
                </a:lnTo>
                <a:lnTo>
                  <a:pt x="285750" y="160734"/>
                </a:lnTo>
                <a:lnTo>
                  <a:pt x="285750" y="178593"/>
                </a:lnTo>
                <a:lnTo>
                  <a:pt x="285750" y="196453"/>
                </a:lnTo>
                <a:lnTo>
                  <a:pt x="294680" y="214312"/>
                </a:lnTo>
                <a:lnTo>
                  <a:pt x="294680" y="241101"/>
                </a:lnTo>
                <a:lnTo>
                  <a:pt x="294680" y="258961"/>
                </a:lnTo>
                <a:lnTo>
                  <a:pt x="294680" y="276820"/>
                </a:lnTo>
                <a:lnTo>
                  <a:pt x="294680" y="303609"/>
                </a:lnTo>
                <a:lnTo>
                  <a:pt x="303609" y="321468"/>
                </a:lnTo>
                <a:lnTo>
                  <a:pt x="303609" y="339328"/>
                </a:lnTo>
                <a:lnTo>
                  <a:pt x="303609" y="357187"/>
                </a:lnTo>
                <a:lnTo>
                  <a:pt x="303609" y="383976"/>
                </a:lnTo>
                <a:lnTo>
                  <a:pt x="294680" y="401836"/>
                </a:lnTo>
                <a:lnTo>
                  <a:pt x="303609" y="419695"/>
                </a:lnTo>
                <a:lnTo>
                  <a:pt x="303609" y="446484"/>
                </a:lnTo>
                <a:lnTo>
                  <a:pt x="303609" y="464343"/>
                </a:lnTo>
                <a:lnTo>
                  <a:pt x="303609" y="482203"/>
                </a:lnTo>
                <a:lnTo>
                  <a:pt x="312539" y="508992"/>
                </a:lnTo>
                <a:lnTo>
                  <a:pt x="312539" y="526851"/>
                </a:lnTo>
                <a:lnTo>
                  <a:pt x="312539" y="544711"/>
                </a:lnTo>
                <a:lnTo>
                  <a:pt x="312539" y="562570"/>
                </a:lnTo>
                <a:lnTo>
                  <a:pt x="321469" y="580429"/>
                </a:lnTo>
                <a:lnTo>
                  <a:pt x="321469" y="607218"/>
                </a:lnTo>
                <a:lnTo>
                  <a:pt x="321469" y="625078"/>
                </a:lnTo>
                <a:lnTo>
                  <a:pt x="321469" y="642937"/>
                </a:lnTo>
                <a:lnTo>
                  <a:pt x="321469" y="660797"/>
                </a:lnTo>
                <a:lnTo>
                  <a:pt x="321469" y="678656"/>
                </a:lnTo>
                <a:lnTo>
                  <a:pt x="330398" y="696515"/>
                </a:lnTo>
                <a:lnTo>
                  <a:pt x="330398" y="714375"/>
                </a:lnTo>
                <a:lnTo>
                  <a:pt x="330398" y="732234"/>
                </a:lnTo>
                <a:lnTo>
                  <a:pt x="330398" y="750093"/>
                </a:lnTo>
                <a:lnTo>
                  <a:pt x="339328" y="759023"/>
                </a:lnTo>
                <a:lnTo>
                  <a:pt x="339328" y="776882"/>
                </a:lnTo>
                <a:lnTo>
                  <a:pt x="339328" y="794742"/>
                </a:lnTo>
                <a:lnTo>
                  <a:pt x="339328" y="803672"/>
                </a:lnTo>
                <a:lnTo>
                  <a:pt x="339328" y="821531"/>
                </a:lnTo>
                <a:lnTo>
                  <a:pt x="348258" y="839390"/>
                </a:lnTo>
                <a:lnTo>
                  <a:pt x="348258" y="848320"/>
                </a:lnTo>
                <a:lnTo>
                  <a:pt x="348258" y="857250"/>
                </a:lnTo>
                <a:lnTo>
                  <a:pt x="348258" y="875109"/>
                </a:lnTo>
                <a:lnTo>
                  <a:pt x="348258" y="884039"/>
                </a:lnTo>
                <a:lnTo>
                  <a:pt x="348258" y="884039"/>
                </a:lnTo>
                <a:lnTo>
                  <a:pt x="348258" y="892968"/>
                </a:lnTo>
                <a:lnTo>
                  <a:pt x="348258" y="8929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3277195" y="2786063"/>
            <a:ext cx="62509" cy="53578"/>
          </a:xfrm>
          <a:custGeom>
            <a:avLst/>
            <a:gdLst/>
            <a:ahLst/>
            <a:cxnLst/>
            <a:rect l="0" t="0" r="0" b="0"/>
            <a:pathLst>
              <a:path w="62509" h="5357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8"/>
                </a:lnTo>
                <a:lnTo>
                  <a:pt x="0" y="26788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17860" y="53577"/>
                </a:lnTo>
                <a:lnTo>
                  <a:pt x="26789" y="53577"/>
                </a:lnTo>
                <a:lnTo>
                  <a:pt x="35719" y="53577"/>
                </a:lnTo>
                <a:lnTo>
                  <a:pt x="44649" y="53577"/>
                </a:lnTo>
                <a:lnTo>
                  <a:pt x="53578" y="53577"/>
                </a:lnTo>
                <a:lnTo>
                  <a:pt x="62508" y="53577"/>
                </a:lnTo>
                <a:lnTo>
                  <a:pt x="62508" y="44648"/>
                </a:lnTo>
                <a:lnTo>
                  <a:pt x="62508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339703" y="2732484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3420070" y="2750344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0" y="53577"/>
                </a:move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26789"/>
                </a:lnTo>
                <a:lnTo>
                  <a:pt x="71438" y="35719"/>
                </a:lnTo>
                <a:lnTo>
                  <a:pt x="62508" y="53577"/>
                </a:lnTo>
                <a:lnTo>
                  <a:pt x="62508" y="62507"/>
                </a:lnTo>
                <a:lnTo>
                  <a:pt x="53578" y="80367"/>
                </a:lnTo>
                <a:lnTo>
                  <a:pt x="44649" y="98226"/>
                </a:lnTo>
                <a:lnTo>
                  <a:pt x="44649" y="107156"/>
                </a:lnTo>
                <a:lnTo>
                  <a:pt x="44649" y="116085"/>
                </a:lnTo>
                <a:lnTo>
                  <a:pt x="35719" y="125015"/>
                </a:lnTo>
                <a:lnTo>
                  <a:pt x="44649" y="125015"/>
                </a:lnTo>
                <a:lnTo>
                  <a:pt x="4464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0368" y="133945"/>
                </a:lnTo>
                <a:lnTo>
                  <a:pt x="89297" y="125015"/>
                </a:lnTo>
                <a:lnTo>
                  <a:pt x="107157" y="125015"/>
                </a:lnTo>
                <a:lnTo>
                  <a:pt x="116086" y="125015"/>
                </a:lnTo>
                <a:lnTo>
                  <a:pt x="116086" y="125015"/>
                </a:lnTo>
                <a:lnTo>
                  <a:pt x="125016" y="125015"/>
                </a:lnTo>
                <a:lnTo>
                  <a:pt x="125016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911203" y="2723555"/>
            <a:ext cx="107157" cy="1223367"/>
          </a:xfrm>
          <a:custGeom>
            <a:avLst/>
            <a:gdLst/>
            <a:ahLst/>
            <a:cxnLst/>
            <a:rect l="0" t="0" r="0" b="0"/>
            <a:pathLst>
              <a:path w="107157" h="1223367">
                <a:moveTo>
                  <a:pt x="0" y="1196577"/>
                </a:move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196577"/>
                </a:lnTo>
                <a:lnTo>
                  <a:pt x="0" y="1205507"/>
                </a:lnTo>
                <a:lnTo>
                  <a:pt x="0" y="1205507"/>
                </a:lnTo>
                <a:lnTo>
                  <a:pt x="0" y="1205507"/>
                </a:lnTo>
                <a:lnTo>
                  <a:pt x="8930" y="1205507"/>
                </a:lnTo>
                <a:lnTo>
                  <a:pt x="8930" y="1205507"/>
                </a:lnTo>
                <a:lnTo>
                  <a:pt x="8930" y="1205507"/>
                </a:lnTo>
                <a:lnTo>
                  <a:pt x="8930" y="1205507"/>
                </a:lnTo>
                <a:lnTo>
                  <a:pt x="8930" y="1205507"/>
                </a:lnTo>
                <a:lnTo>
                  <a:pt x="8930" y="120550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23366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14437"/>
                </a:lnTo>
                <a:lnTo>
                  <a:pt x="8930" y="1205507"/>
                </a:lnTo>
                <a:lnTo>
                  <a:pt x="8930" y="1196577"/>
                </a:lnTo>
                <a:lnTo>
                  <a:pt x="8930" y="1187648"/>
                </a:lnTo>
                <a:lnTo>
                  <a:pt x="17860" y="1178718"/>
                </a:lnTo>
                <a:lnTo>
                  <a:pt x="17860" y="1169788"/>
                </a:lnTo>
                <a:lnTo>
                  <a:pt x="17860" y="1160859"/>
                </a:lnTo>
                <a:lnTo>
                  <a:pt x="17860" y="1151929"/>
                </a:lnTo>
                <a:lnTo>
                  <a:pt x="17860" y="1142999"/>
                </a:lnTo>
                <a:lnTo>
                  <a:pt x="17860" y="1134070"/>
                </a:lnTo>
                <a:lnTo>
                  <a:pt x="17860" y="1116210"/>
                </a:lnTo>
                <a:lnTo>
                  <a:pt x="17860" y="1107281"/>
                </a:lnTo>
                <a:lnTo>
                  <a:pt x="26789" y="1089421"/>
                </a:lnTo>
                <a:lnTo>
                  <a:pt x="26789" y="1080491"/>
                </a:lnTo>
                <a:lnTo>
                  <a:pt x="26789" y="1062632"/>
                </a:lnTo>
                <a:lnTo>
                  <a:pt x="26789" y="1044773"/>
                </a:lnTo>
                <a:lnTo>
                  <a:pt x="35719" y="1026913"/>
                </a:lnTo>
                <a:lnTo>
                  <a:pt x="35719" y="1009054"/>
                </a:lnTo>
                <a:lnTo>
                  <a:pt x="35719" y="991195"/>
                </a:lnTo>
                <a:lnTo>
                  <a:pt x="35719" y="973335"/>
                </a:lnTo>
                <a:lnTo>
                  <a:pt x="44649" y="955476"/>
                </a:lnTo>
                <a:lnTo>
                  <a:pt x="44649" y="937616"/>
                </a:lnTo>
                <a:lnTo>
                  <a:pt x="44649" y="919757"/>
                </a:lnTo>
                <a:lnTo>
                  <a:pt x="44649" y="901898"/>
                </a:lnTo>
                <a:lnTo>
                  <a:pt x="44649" y="884038"/>
                </a:lnTo>
                <a:lnTo>
                  <a:pt x="44649" y="866179"/>
                </a:lnTo>
                <a:lnTo>
                  <a:pt x="44649" y="848320"/>
                </a:lnTo>
                <a:lnTo>
                  <a:pt x="44649" y="839390"/>
                </a:lnTo>
                <a:lnTo>
                  <a:pt x="44649" y="812601"/>
                </a:lnTo>
                <a:lnTo>
                  <a:pt x="53578" y="794741"/>
                </a:lnTo>
                <a:lnTo>
                  <a:pt x="53578" y="785812"/>
                </a:lnTo>
                <a:lnTo>
                  <a:pt x="53578" y="767952"/>
                </a:lnTo>
                <a:lnTo>
                  <a:pt x="62508" y="750093"/>
                </a:lnTo>
                <a:lnTo>
                  <a:pt x="62508" y="732234"/>
                </a:lnTo>
                <a:lnTo>
                  <a:pt x="62508" y="723304"/>
                </a:lnTo>
                <a:lnTo>
                  <a:pt x="62508" y="705445"/>
                </a:lnTo>
                <a:lnTo>
                  <a:pt x="80367" y="696515"/>
                </a:lnTo>
                <a:lnTo>
                  <a:pt x="80367" y="678656"/>
                </a:lnTo>
                <a:lnTo>
                  <a:pt x="80367" y="669726"/>
                </a:lnTo>
                <a:lnTo>
                  <a:pt x="80367" y="651866"/>
                </a:lnTo>
                <a:lnTo>
                  <a:pt x="80367" y="642937"/>
                </a:lnTo>
                <a:lnTo>
                  <a:pt x="89297" y="634007"/>
                </a:lnTo>
                <a:lnTo>
                  <a:pt x="89297" y="625077"/>
                </a:lnTo>
                <a:lnTo>
                  <a:pt x="89297" y="607218"/>
                </a:lnTo>
                <a:lnTo>
                  <a:pt x="89297" y="598288"/>
                </a:lnTo>
                <a:lnTo>
                  <a:pt x="89297" y="589359"/>
                </a:lnTo>
                <a:lnTo>
                  <a:pt x="89297" y="580429"/>
                </a:lnTo>
                <a:lnTo>
                  <a:pt x="98227" y="571499"/>
                </a:lnTo>
                <a:lnTo>
                  <a:pt x="98227" y="553640"/>
                </a:lnTo>
                <a:lnTo>
                  <a:pt x="98227" y="544710"/>
                </a:lnTo>
                <a:lnTo>
                  <a:pt x="98227" y="535781"/>
                </a:lnTo>
                <a:lnTo>
                  <a:pt x="98227" y="526851"/>
                </a:lnTo>
                <a:lnTo>
                  <a:pt x="98227" y="517921"/>
                </a:lnTo>
                <a:lnTo>
                  <a:pt x="98227" y="508991"/>
                </a:lnTo>
                <a:lnTo>
                  <a:pt x="98227" y="491132"/>
                </a:lnTo>
                <a:lnTo>
                  <a:pt x="98227" y="482202"/>
                </a:lnTo>
                <a:lnTo>
                  <a:pt x="98227" y="473273"/>
                </a:lnTo>
                <a:lnTo>
                  <a:pt x="98227" y="464343"/>
                </a:lnTo>
                <a:lnTo>
                  <a:pt x="98227" y="455413"/>
                </a:lnTo>
                <a:lnTo>
                  <a:pt x="98227" y="446484"/>
                </a:lnTo>
                <a:lnTo>
                  <a:pt x="107156" y="428624"/>
                </a:lnTo>
                <a:lnTo>
                  <a:pt x="107156" y="419695"/>
                </a:lnTo>
                <a:lnTo>
                  <a:pt x="107156" y="410765"/>
                </a:lnTo>
                <a:lnTo>
                  <a:pt x="107156" y="401835"/>
                </a:lnTo>
                <a:lnTo>
                  <a:pt x="107156" y="392906"/>
                </a:lnTo>
                <a:lnTo>
                  <a:pt x="107156" y="375046"/>
                </a:lnTo>
                <a:lnTo>
                  <a:pt x="107156" y="366116"/>
                </a:lnTo>
                <a:lnTo>
                  <a:pt x="107156" y="357187"/>
                </a:lnTo>
                <a:lnTo>
                  <a:pt x="107156" y="348257"/>
                </a:lnTo>
                <a:lnTo>
                  <a:pt x="107156" y="339327"/>
                </a:lnTo>
                <a:lnTo>
                  <a:pt x="107156" y="330398"/>
                </a:lnTo>
                <a:lnTo>
                  <a:pt x="107156" y="312538"/>
                </a:lnTo>
                <a:lnTo>
                  <a:pt x="107156" y="303609"/>
                </a:lnTo>
                <a:lnTo>
                  <a:pt x="107156" y="294679"/>
                </a:lnTo>
                <a:lnTo>
                  <a:pt x="107156" y="285749"/>
                </a:lnTo>
                <a:lnTo>
                  <a:pt x="107156" y="276820"/>
                </a:lnTo>
                <a:lnTo>
                  <a:pt x="107156" y="267890"/>
                </a:lnTo>
                <a:lnTo>
                  <a:pt x="107156" y="258960"/>
                </a:lnTo>
                <a:lnTo>
                  <a:pt x="98227" y="250031"/>
                </a:lnTo>
                <a:lnTo>
                  <a:pt x="98227" y="241101"/>
                </a:lnTo>
                <a:lnTo>
                  <a:pt x="98227" y="223241"/>
                </a:lnTo>
                <a:lnTo>
                  <a:pt x="98227" y="214312"/>
                </a:lnTo>
                <a:lnTo>
                  <a:pt x="98227" y="205382"/>
                </a:lnTo>
                <a:lnTo>
                  <a:pt x="98227" y="196452"/>
                </a:lnTo>
                <a:lnTo>
                  <a:pt x="98227" y="187523"/>
                </a:lnTo>
                <a:lnTo>
                  <a:pt x="98227" y="187523"/>
                </a:lnTo>
                <a:lnTo>
                  <a:pt x="98227" y="178593"/>
                </a:lnTo>
                <a:lnTo>
                  <a:pt x="98227" y="169663"/>
                </a:lnTo>
                <a:lnTo>
                  <a:pt x="98227" y="160734"/>
                </a:lnTo>
                <a:lnTo>
                  <a:pt x="98227" y="151804"/>
                </a:lnTo>
                <a:lnTo>
                  <a:pt x="98227" y="142874"/>
                </a:lnTo>
                <a:lnTo>
                  <a:pt x="98227" y="133945"/>
                </a:lnTo>
                <a:lnTo>
                  <a:pt x="98227" y="125015"/>
                </a:lnTo>
                <a:lnTo>
                  <a:pt x="89297" y="116085"/>
                </a:lnTo>
                <a:lnTo>
                  <a:pt x="89297" y="107156"/>
                </a:lnTo>
                <a:lnTo>
                  <a:pt x="89297" y="98226"/>
                </a:lnTo>
                <a:lnTo>
                  <a:pt x="89297" y="89296"/>
                </a:lnTo>
                <a:lnTo>
                  <a:pt x="89297" y="80366"/>
                </a:lnTo>
                <a:lnTo>
                  <a:pt x="80367" y="71437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35718"/>
                </a:lnTo>
                <a:lnTo>
                  <a:pt x="71438" y="35718"/>
                </a:lnTo>
                <a:lnTo>
                  <a:pt x="71438" y="2678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839766" y="1580554"/>
            <a:ext cx="419696" cy="2384228"/>
          </a:xfrm>
          <a:custGeom>
            <a:avLst/>
            <a:gdLst/>
            <a:ahLst/>
            <a:cxnLst/>
            <a:rect l="0" t="0" r="0" b="0"/>
            <a:pathLst>
              <a:path w="419696" h="2384228">
                <a:moveTo>
                  <a:pt x="107156" y="1205509"/>
                </a:move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205509"/>
                </a:lnTo>
                <a:lnTo>
                  <a:pt x="107156" y="1196579"/>
                </a:lnTo>
                <a:lnTo>
                  <a:pt x="107156" y="1196579"/>
                </a:lnTo>
                <a:lnTo>
                  <a:pt x="107156" y="1196579"/>
                </a:lnTo>
                <a:lnTo>
                  <a:pt x="107156" y="1196579"/>
                </a:lnTo>
                <a:lnTo>
                  <a:pt x="107156" y="1196579"/>
                </a:lnTo>
                <a:lnTo>
                  <a:pt x="107156" y="1187649"/>
                </a:lnTo>
                <a:lnTo>
                  <a:pt x="107156" y="1187649"/>
                </a:lnTo>
                <a:lnTo>
                  <a:pt x="107156" y="1178719"/>
                </a:lnTo>
                <a:lnTo>
                  <a:pt x="107156" y="1178719"/>
                </a:lnTo>
                <a:lnTo>
                  <a:pt x="107156" y="1169790"/>
                </a:lnTo>
                <a:lnTo>
                  <a:pt x="107156" y="1169790"/>
                </a:lnTo>
                <a:lnTo>
                  <a:pt x="107156" y="1160860"/>
                </a:lnTo>
                <a:lnTo>
                  <a:pt x="107156" y="1151930"/>
                </a:lnTo>
                <a:lnTo>
                  <a:pt x="107156" y="1151930"/>
                </a:lnTo>
                <a:lnTo>
                  <a:pt x="98226" y="1143001"/>
                </a:lnTo>
                <a:lnTo>
                  <a:pt x="98226" y="1134071"/>
                </a:lnTo>
                <a:lnTo>
                  <a:pt x="98226" y="1125141"/>
                </a:lnTo>
                <a:lnTo>
                  <a:pt x="98226" y="1116212"/>
                </a:lnTo>
                <a:lnTo>
                  <a:pt x="98226" y="1107282"/>
                </a:lnTo>
                <a:lnTo>
                  <a:pt x="98226" y="1098352"/>
                </a:lnTo>
                <a:lnTo>
                  <a:pt x="98226" y="1089423"/>
                </a:lnTo>
                <a:lnTo>
                  <a:pt x="98226" y="1080493"/>
                </a:lnTo>
                <a:lnTo>
                  <a:pt x="98226" y="1071563"/>
                </a:lnTo>
                <a:lnTo>
                  <a:pt x="98226" y="1062634"/>
                </a:lnTo>
                <a:lnTo>
                  <a:pt x="89297" y="1053704"/>
                </a:lnTo>
                <a:lnTo>
                  <a:pt x="89297" y="1044774"/>
                </a:lnTo>
                <a:lnTo>
                  <a:pt x="89297" y="1026915"/>
                </a:lnTo>
                <a:lnTo>
                  <a:pt x="89297" y="1017985"/>
                </a:lnTo>
                <a:lnTo>
                  <a:pt x="89297" y="1009055"/>
                </a:lnTo>
                <a:lnTo>
                  <a:pt x="89297" y="991196"/>
                </a:lnTo>
                <a:lnTo>
                  <a:pt x="89297" y="982266"/>
                </a:lnTo>
                <a:lnTo>
                  <a:pt x="89297" y="973337"/>
                </a:lnTo>
                <a:lnTo>
                  <a:pt x="89297" y="964407"/>
                </a:lnTo>
                <a:lnTo>
                  <a:pt x="89297" y="946548"/>
                </a:lnTo>
                <a:lnTo>
                  <a:pt x="80367" y="937618"/>
                </a:lnTo>
                <a:lnTo>
                  <a:pt x="80367" y="928688"/>
                </a:lnTo>
                <a:lnTo>
                  <a:pt x="80367" y="910829"/>
                </a:lnTo>
                <a:lnTo>
                  <a:pt x="80367" y="901899"/>
                </a:lnTo>
                <a:lnTo>
                  <a:pt x="80367" y="884040"/>
                </a:lnTo>
                <a:lnTo>
                  <a:pt x="80367" y="875110"/>
                </a:lnTo>
                <a:lnTo>
                  <a:pt x="71437" y="866180"/>
                </a:lnTo>
                <a:lnTo>
                  <a:pt x="71437" y="848321"/>
                </a:lnTo>
                <a:lnTo>
                  <a:pt x="71437" y="839391"/>
                </a:lnTo>
                <a:lnTo>
                  <a:pt x="71437" y="821532"/>
                </a:lnTo>
                <a:lnTo>
                  <a:pt x="71437" y="812602"/>
                </a:lnTo>
                <a:lnTo>
                  <a:pt x="62507" y="794743"/>
                </a:lnTo>
                <a:lnTo>
                  <a:pt x="62507" y="785813"/>
                </a:lnTo>
                <a:lnTo>
                  <a:pt x="62507" y="767954"/>
                </a:lnTo>
                <a:lnTo>
                  <a:pt x="62507" y="759024"/>
                </a:lnTo>
                <a:lnTo>
                  <a:pt x="62507" y="750094"/>
                </a:lnTo>
                <a:lnTo>
                  <a:pt x="62507" y="732235"/>
                </a:lnTo>
                <a:lnTo>
                  <a:pt x="62507" y="723305"/>
                </a:lnTo>
                <a:lnTo>
                  <a:pt x="53578" y="705446"/>
                </a:lnTo>
                <a:lnTo>
                  <a:pt x="53578" y="696516"/>
                </a:lnTo>
                <a:lnTo>
                  <a:pt x="53578" y="678657"/>
                </a:lnTo>
                <a:lnTo>
                  <a:pt x="53578" y="660797"/>
                </a:lnTo>
                <a:lnTo>
                  <a:pt x="53578" y="651868"/>
                </a:lnTo>
                <a:lnTo>
                  <a:pt x="53578" y="634008"/>
                </a:lnTo>
                <a:lnTo>
                  <a:pt x="53578" y="616149"/>
                </a:lnTo>
                <a:lnTo>
                  <a:pt x="53578" y="607219"/>
                </a:lnTo>
                <a:lnTo>
                  <a:pt x="44648" y="589360"/>
                </a:lnTo>
                <a:lnTo>
                  <a:pt x="44648" y="580430"/>
                </a:lnTo>
                <a:lnTo>
                  <a:pt x="44648" y="562571"/>
                </a:lnTo>
                <a:lnTo>
                  <a:pt x="44648" y="553641"/>
                </a:lnTo>
                <a:lnTo>
                  <a:pt x="44648" y="535782"/>
                </a:lnTo>
                <a:lnTo>
                  <a:pt x="44648" y="517922"/>
                </a:lnTo>
                <a:lnTo>
                  <a:pt x="44648" y="508993"/>
                </a:lnTo>
                <a:lnTo>
                  <a:pt x="44648" y="491133"/>
                </a:lnTo>
                <a:lnTo>
                  <a:pt x="44648" y="473274"/>
                </a:lnTo>
                <a:lnTo>
                  <a:pt x="44648" y="464344"/>
                </a:lnTo>
                <a:lnTo>
                  <a:pt x="44648" y="446485"/>
                </a:lnTo>
                <a:lnTo>
                  <a:pt x="44648" y="428625"/>
                </a:lnTo>
                <a:lnTo>
                  <a:pt x="44648" y="410766"/>
                </a:lnTo>
                <a:lnTo>
                  <a:pt x="44648" y="401836"/>
                </a:lnTo>
                <a:lnTo>
                  <a:pt x="44648" y="392907"/>
                </a:lnTo>
                <a:lnTo>
                  <a:pt x="44648" y="375047"/>
                </a:lnTo>
                <a:lnTo>
                  <a:pt x="44648" y="366118"/>
                </a:lnTo>
                <a:lnTo>
                  <a:pt x="44648" y="348258"/>
                </a:lnTo>
                <a:lnTo>
                  <a:pt x="44648" y="339329"/>
                </a:lnTo>
                <a:lnTo>
                  <a:pt x="44648" y="321469"/>
                </a:lnTo>
                <a:lnTo>
                  <a:pt x="44648" y="312540"/>
                </a:lnTo>
                <a:lnTo>
                  <a:pt x="44648" y="294680"/>
                </a:lnTo>
                <a:lnTo>
                  <a:pt x="35718" y="285750"/>
                </a:lnTo>
                <a:lnTo>
                  <a:pt x="35718" y="276821"/>
                </a:lnTo>
                <a:lnTo>
                  <a:pt x="35718" y="267891"/>
                </a:lnTo>
                <a:lnTo>
                  <a:pt x="35718" y="250032"/>
                </a:lnTo>
                <a:lnTo>
                  <a:pt x="35718" y="241102"/>
                </a:lnTo>
                <a:lnTo>
                  <a:pt x="35718" y="232172"/>
                </a:lnTo>
                <a:lnTo>
                  <a:pt x="35718" y="223243"/>
                </a:lnTo>
                <a:lnTo>
                  <a:pt x="35718" y="214313"/>
                </a:lnTo>
                <a:lnTo>
                  <a:pt x="26789" y="205383"/>
                </a:lnTo>
                <a:lnTo>
                  <a:pt x="26789" y="187524"/>
                </a:lnTo>
                <a:lnTo>
                  <a:pt x="26789" y="178594"/>
                </a:lnTo>
                <a:lnTo>
                  <a:pt x="26789" y="169665"/>
                </a:lnTo>
                <a:lnTo>
                  <a:pt x="26789" y="160735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33946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10715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80368"/>
                </a:lnTo>
                <a:lnTo>
                  <a:pt x="26789" y="8036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9"/>
                </a:lnTo>
                <a:lnTo>
                  <a:pt x="17859" y="53579"/>
                </a:lnTo>
                <a:lnTo>
                  <a:pt x="1785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90"/>
                </a:lnTo>
                <a:lnTo>
                  <a:pt x="8929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17859" y="26790"/>
                </a:lnTo>
                <a:lnTo>
                  <a:pt x="1785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35718" y="26790"/>
                </a:lnTo>
                <a:lnTo>
                  <a:pt x="44648" y="26790"/>
                </a:lnTo>
                <a:lnTo>
                  <a:pt x="44648" y="26790"/>
                </a:lnTo>
                <a:lnTo>
                  <a:pt x="53578" y="26790"/>
                </a:lnTo>
                <a:lnTo>
                  <a:pt x="62507" y="2679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8752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205382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8930"/>
                </a:lnTo>
                <a:lnTo>
                  <a:pt x="250031" y="8930"/>
                </a:lnTo>
                <a:lnTo>
                  <a:pt x="250031" y="8930"/>
                </a:lnTo>
                <a:lnTo>
                  <a:pt x="241101" y="8930"/>
                </a:lnTo>
                <a:lnTo>
                  <a:pt x="241101" y="17860"/>
                </a:lnTo>
                <a:lnTo>
                  <a:pt x="241101" y="17860"/>
                </a:lnTo>
                <a:lnTo>
                  <a:pt x="241101" y="26790"/>
                </a:lnTo>
                <a:lnTo>
                  <a:pt x="241101" y="26790"/>
                </a:lnTo>
                <a:lnTo>
                  <a:pt x="241101" y="35719"/>
                </a:lnTo>
                <a:lnTo>
                  <a:pt x="241101" y="44649"/>
                </a:lnTo>
                <a:lnTo>
                  <a:pt x="241101" y="44649"/>
                </a:lnTo>
                <a:lnTo>
                  <a:pt x="250031" y="53579"/>
                </a:lnTo>
                <a:lnTo>
                  <a:pt x="250031" y="62508"/>
                </a:lnTo>
                <a:lnTo>
                  <a:pt x="250031" y="71438"/>
                </a:lnTo>
                <a:lnTo>
                  <a:pt x="250031" y="89297"/>
                </a:lnTo>
                <a:lnTo>
                  <a:pt x="250031" y="98227"/>
                </a:lnTo>
                <a:lnTo>
                  <a:pt x="250031" y="107157"/>
                </a:lnTo>
                <a:lnTo>
                  <a:pt x="258961" y="116086"/>
                </a:lnTo>
                <a:lnTo>
                  <a:pt x="258961" y="125016"/>
                </a:lnTo>
                <a:lnTo>
                  <a:pt x="258961" y="142875"/>
                </a:lnTo>
                <a:lnTo>
                  <a:pt x="258961" y="151805"/>
                </a:lnTo>
                <a:lnTo>
                  <a:pt x="258961" y="160735"/>
                </a:lnTo>
                <a:lnTo>
                  <a:pt x="258961" y="178594"/>
                </a:lnTo>
                <a:lnTo>
                  <a:pt x="258961" y="196454"/>
                </a:lnTo>
                <a:lnTo>
                  <a:pt x="267890" y="205383"/>
                </a:lnTo>
                <a:lnTo>
                  <a:pt x="267890" y="223243"/>
                </a:lnTo>
                <a:lnTo>
                  <a:pt x="267890" y="241102"/>
                </a:lnTo>
                <a:lnTo>
                  <a:pt x="267890" y="250032"/>
                </a:lnTo>
                <a:lnTo>
                  <a:pt x="267890" y="267891"/>
                </a:lnTo>
                <a:lnTo>
                  <a:pt x="267890" y="285750"/>
                </a:lnTo>
                <a:lnTo>
                  <a:pt x="276820" y="303610"/>
                </a:lnTo>
                <a:lnTo>
                  <a:pt x="276820" y="321469"/>
                </a:lnTo>
                <a:lnTo>
                  <a:pt x="276820" y="339329"/>
                </a:lnTo>
                <a:lnTo>
                  <a:pt x="276820" y="357188"/>
                </a:lnTo>
                <a:lnTo>
                  <a:pt x="276820" y="375047"/>
                </a:lnTo>
                <a:lnTo>
                  <a:pt x="285750" y="392907"/>
                </a:lnTo>
                <a:lnTo>
                  <a:pt x="285750" y="410766"/>
                </a:lnTo>
                <a:lnTo>
                  <a:pt x="285750" y="428625"/>
                </a:lnTo>
                <a:lnTo>
                  <a:pt x="285750" y="446485"/>
                </a:lnTo>
                <a:lnTo>
                  <a:pt x="285750" y="455415"/>
                </a:lnTo>
                <a:lnTo>
                  <a:pt x="285750" y="482204"/>
                </a:lnTo>
                <a:lnTo>
                  <a:pt x="285750" y="500063"/>
                </a:lnTo>
                <a:lnTo>
                  <a:pt x="294679" y="508993"/>
                </a:lnTo>
                <a:lnTo>
                  <a:pt x="294679" y="535782"/>
                </a:lnTo>
                <a:lnTo>
                  <a:pt x="294679" y="544711"/>
                </a:lnTo>
                <a:lnTo>
                  <a:pt x="294679" y="562571"/>
                </a:lnTo>
                <a:lnTo>
                  <a:pt x="303609" y="580430"/>
                </a:lnTo>
                <a:lnTo>
                  <a:pt x="303609" y="598290"/>
                </a:lnTo>
                <a:lnTo>
                  <a:pt x="303609" y="616149"/>
                </a:lnTo>
                <a:lnTo>
                  <a:pt x="303609" y="634008"/>
                </a:lnTo>
                <a:lnTo>
                  <a:pt x="312539" y="651868"/>
                </a:lnTo>
                <a:lnTo>
                  <a:pt x="312539" y="669727"/>
                </a:lnTo>
                <a:lnTo>
                  <a:pt x="312539" y="687586"/>
                </a:lnTo>
                <a:lnTo>
                  <a:pt x="312539" y="705446"/>
                </a:lnTo>
                <a:lnTo>
                  <a:pt x="321468" y="723305"/>
                </a:lnTo>
                <a:lnTo>
                  <a:pt x="321468" y="741165"/>
                </a:lnTo>
                <a:lnTo>
                  <a:pt x="321468" y="750094"/>
                </a:lnTo>
                <a:lnTo>
                  <a:pt x="321468" y="776883"/>
                </a:lnTo>
                <a:lnTo>
                  <a:pt x="321468" y="794743"/>
                </a:lnTo>
                <a:lnTo>
                  <a:pt x="321468" y="812602"/>
                </a:lnTo>
                <a:lnTo>
                  <a:pt x="321468" y="830461"/>
                </a:lnTo>
                <a:lnTo>
                  <a:pt x="330398" y="848321"/>
                </a:lnTo>
                <a:lnTo>
                  <a:pt x="330398" y="866180"/>
                </a:lnTo>
                <a:lnTo>
                  <a:pt x="330398" y="884040"/>
                </a:lnTo>
                <a:lnTo>
                  <a:pt x="330398" y="910829"/>
                </a:lnTo>
                <a:lnTo>
                  <a:pt x="330398" y="928688"/>
                </a:lnTo>
                <a:lnTo>
                  <a:pt x="330398" y="946548"/>
                </a:lnTo>
                <a:lnTo>
                  <a:pt x="330398" y="964407"/>
                </a:lnTo>
                <a:lnTo>
                  <a:pt x="339328" y="982266"/>
                </a:lnTo>
                <a:lnTo>
                  <a:pt x="339328" y="1000126"/>
                </a:lnTo>
                <a:lnTo>
                  <a:pt x="339328" y="1017985"/>
                </a:lnTo>
                <a:lnTo>
                  <a:pt x="339328" y="1044774"/>
                </a:lnTo>
                <a:lnTo>
                  <a:pt x="339328" y="1062634"/>
                </a:lnTo>
                <a:lnTo>
                  <a:pt x="339328" y="1080493"/>
                </a:lnTo>
                <a:lnTo>
                  <a:pt x="339328" y="1098352"/>
                </a:lnTo>
                <a:lnTo>
                  <a:pt x="339328" y="1125141"/>
                </a:lnTo>
                <a:lnTo>
                  <a:pt x="339328" y="1143001"/>
                </a:lnTo>
                <a:lnTo>
                  <a:pt x="339328" y="1160860"/>
                </a:lnTo>
                <a:lnTo>
                  <a:pt x="339328" y="1178719"/>
                </a:lnTo>
                <a:lnTo>
                  <a:pt x="339328" y="1196579"/>
                </a:lnTo>
                <a:lnTo>
                  <a:pt x="339328" y="1223367"/>
                </a:lnTo>
                <a:lnTo>
                  <a:pt x="339328" y="1241227"/>
                </a:lnTo>
                <a:lnTo>
                  <a:pt x="348257" y="1259086"/>
                </a:lnTo>
                <a:lnTo>
                  <a:pt x="348257" y="1285875"/>
                </a:lnTo>
                <a:lnTo>
                  <a:pt x="348257" y="1303735"/>
                </a:lnTo>
                <a:lnTo>
                  <a:pt x="348257" y="1330524"/>
                </a:lnTo>
                <a:lnTo>
                  <a:pt x="348257" y="1348383"/>
                </a:lnTo>
                <a:lnTo>
                  <a:pt x="348257" y="1375172"/>
                </a:lnTo>
                <a:lnTo>
                  <a:pt x="348257" y="1393032"/>
                </a:lnTo>
                <a:lnTo>
                  <a:pt x="348257" y="1419821"/>
                </a:lnTo>
                <a:lnTo>
                  <a:pt x="348257" y="1437680"/>
                </a:lnTo>
                <a:lnTo>
                  <a:pt x="348257" y="1464469"/>
                </a:lnTo>
                <a:lnTo>
                  <a:pt x="348257" y="1482328"/>
                </a:lnTo>
                <a:lnTo>
                  <a:pt x="348257" y="1500188"/>
                </a:lnTo>
                <a:lnTo>
                  <a:pt x="348257" y="1526977"/>
                </a:lnTo>
                <a:lnTo>
                  <a:pt x="348257" y="1553766"/>
                </a:lnTo>
                <a:lnTo>
                  <a:pt x="357187" y="1571625"/>
                </a:lnTo>
                <a:lnTo>
                  <a:pt x="357187" y="1598414"/>
                </a:lnTo>
                <a:lnTo>
                  <a:pt x="357187" y="1616274"/>
                </a:lnTo>
                <a:lnTo>
                  <a:pt x="357187" y="1643063"/>
                </a:lnTo>
                <a:lnTo>
                  <a:pt x="357187" y="1660922"/>
                </a:lnTo>
                <a:lnTo>
                  <a:pt x="357187" y="1687711"/>
                </a:lnTo>
                <a:lnTo>
                  <a:pt x="357187" y="1705571"/>
                </a:lnTo>
                <a:lnTo>
                  <a:pt x="357187" y="1732360"/>
                </a:lnTo>
                <a:lnTo>
                  <a:pt x="357187" y="1750219"/>
                </a:lnTo>
                <a:lnTo>
                  <a:pt x="357187" y="1768078"/>
                </a:lnTo>
                <a:lnTo>
                  <a:pt x="357187" y="1794867"/>
                </a:lnTo>
                <a:lnTo>
                  <a:pt x="366117" y="1812727"/>
                </a:lnTo>
                <a:lnTo>
                  <a:pt x="366117" y="1830586"/>
                </a:lnTo>
                <a:lnTo>
                  <a:pt x="357187" y="1848446"/>
                </a:lnTo>
                <a:lnTo>
                  <a:pt x="357187" y="1875235"/>
                </a:lnTo>
                <a:lnTo>
                  <a:pt x="357187" y="1893094"/>
                </a:lnTo>
                <a:lnTo>
                  <a:pt x="357187" y="1910953"/>
                </a:lnTo>
                <a:lnTo>
                  <a:pt x="357187" y="1928813"/>
                </a:lnTo>
                <a:lnTo>
                  <a:pt x="357187" y="1946672"/>
                </a:lnTo>
                <a:lnTo>
                  <a:pt x="366117" y="1964532"/>
                </a:lnTo>
                <a:lnTo>
                  <a:pt x="366117" y="1982391"/>
                </a:lnTo>
                <a:lnTo>
                  <a:pt x="366117" y="2000250"/>
                </a:lnTo>
                <a:lnTo>
                  <a:pt x="366117" y="2018110"/>
                </a:lnTo>
                <a:lnTo>
                  <a:pt x="366117" y="2035969"/>
                </a:lnTo>
                <a:lnTo>
                  <a:pt x="375047" y="2053828"/>
                </a:lnTo>
                <a:lnTo>
                  <a:pt x="375047" y="2071688"/>
                </a:lnTo>
                <a:lnTo>
                  <a:pt x="375047" y="2089547"/>
                </a:lnTo>
                <a:lnTo>
                  <a:pt x="375047" y="2107407"/>
                </a:lnTo>
                <a:lnTo>
                  <a:pt x="383976" y="2125266"/>
                </a:lnTo>
                <a:lnTo>
                  <a:pt x="383976" y="2143125"/>
                </a:lnTo>
                <a:lnTo>
                  <a:pt x="383976" y="2152055"/>
                </a:lnTo>
                <a:lnTo>
                  <a:pt x="383976" y="2169914"/>
                </a:lnTo>
                <a:lnTo>
                  <a:pt x="383976" y="2187774"/>
                </a:lnTo>
                <a:lnTo>
                  <a:pt x="383976" y="2205633"/>
                </a:lnTo>
                <a:lnTo>
                  <a:pt x="392906" y="2223492"/>
                </a:lnTo>
                <a:lnTo>
                  <a:pt x="392906" y="2232422"/>
                </a:lnTo>
                <a:lnTo>
                  <a:pt x="392906" y="2250282"/>
                </a:lnTo>
                <a:lnTo>
                  <a:pt x="392906" y="2268141"/>
                </a:lnTo>
                <a:lnTo>
                  <a:pt x="401836" y="2277071"/>
                </a:lnTo>
                <a:lnTo>
                  <a:pt x="401836" y="2294930"/>
                </a:lnTo>
                <a:lnTo>
                  <a:pt x="401836" y="2303860"/>
                </a:lnTo>
                <a:lnTo>
                  <a:pt x="401836" y="2321719"/>
                </a:lnTo>
                <a:lnTo>
                  <a:pt x="410765" y="2330649"/>
                </a:lnTo>
                <a:lnTo>
                  <a:pt x="410765" y="2339578"/>
                </a:lnTo>
                <a:lnTo>
                  <a:pt x="410765" y="2357438"/>
                </a:lnTo>
                <a:lnTo>
                  <a:pt x="410765" y="2366367"/>
                </a:lnTo>
                <a:lnTo>
                  <a:pt x="410765" y="2375297"/>
                </a:lnTo>
                <a:lnTo>
                  <a:pt x="419695" y="2384227"/>
                </a:lnTo>
                <a:lnTo>
                  <a:pt x="419695" y="2384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3750469" y="1366242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3839766" y="1339453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929063" y="1285875"/>
            <a:ext cx="133946" cy="205384"/>
          </a:xfrm>
          <a:custGeom>
            <a:avLst/>
            <a:gdLst/>
            <a:ahLst/>
            <a:cxnLst/>
            <a:rect l="0" t="0" r="0" b="0"/>
            <a:pathLst>
              <a:path w="133946" h="205384">
                <a:moveTo>
                  <a:pt x="133945" y="62508"/>
                </a:moveTo>
                <a:lnTo>
                  <a:pt x="133945" y="5357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25015" y="26789"/>
                </a:lnTo>
                <a:lnTo>
                  <a:pt x="116085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7" y="107156"/>
                </a:lnTo>
                <a:lnTo>
                  <a:pt x="71437" y="98227"/>
                </a:lnTo>
                <a:lnTo>
                  <a:pt x="71437" y="89297"/>
                </a:lnTo>
                <a:lnTo>
                  <a:pt x="89296" y="80367"/>
                </a:lnTo>
                <a:lnTo>
                  <a:pt x="89296" y="71438"/>
                </a:lnTo>
                <a:lnTo>
                  <a:pt x="89296" y="62508"/>
                </a:lnTo>
                <a:lnTo>
                  <a:pt x="98226" y="53578"/>
                </a:lnTo>
                <a:lnTo>
                  <a:pt x="89296" y="53578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53578"/>
                </a:lnTo>
                <a:lnTo>
                  <a:pt x="89296" y="62508"/>
                </a:lnTo>
                <a:lnTo>
                  <a:pt x="98226" y="71438"/>
                </a:lnTo>
                <a:lnTo>
                  <a:pt x="98226" y="80367"/>
                </a:lnTo>
                <a:lnTo>
                  <a:pt x="98226" y="98227"/>
                </a:lnTo>
                <a:lnTo>
                  <a:pt x="98226" y="107156"/>
                </a:lnTo>
                <a:lnTo>
                  <a:pt x="107156" y="125015"/>
                </a:lnTo>
                <a:lnTo>
                  <a:pt x="107156" y="142875"/>
                </a:lnTo>
                <a:lnTo>
                  <a:pt x="107156" y="151804"/>
                </a:lnTo>
                <a:lnTo>
                  <a:pt x="107156" y="169664"/>
                </a:lnTo>
                <a:lnTo>
                  <a:pt x="116085" y="178594"/>
                </a:lnTo>
                <a:lnTo>
                  <a:pt x="116085" y="187523"/>
                </a:lnTo>
                <a:lnTo>
                  <a:pt x="116085" y="205383"/>
                </a:lnTo>
                <a:lnTo>
                  <a:pt x="116085" y="205383"/>
                </a:lnTo>
                <a:lnTo>
                  <a:pt x="116085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19758" y="1616273"/>
            <a:ext cx="26790" cy="383978"/>
          </a:xfrm>
          <a:custGeom>
            <a:avLst/>
            <a:gdLst/>
            <a:ahLst/>
            <a:cxnLst/>
            <a:rect l="0" t="0" r="0" b="0"/>
            <a:pathLst>
              <a:path w="26790" h="38397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33946"/>
                </a:lnTo>
                <a:lnTo>
                  <a:pt x="17859" y="160735"/>
                </a:lnTo>
                <a:lnTo>
                  <a:pt x="17859" y="19645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8930" y="312539"/>
                </a:lnTo>
                <a:lnTo>
                  <a:pt x="8930" y="339328"/>
                </a:lnTo>
                <a:lnTo>
                  <a:pt x="8930" y="366117"/>
                </a:lnTo>
                <a:lnTo>
                  <a:pt x="0" y="37504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17984" y="1625203"/>
            <a:ext cx="35720" cy="410767"/>
          </a:xfrm>
          <a:custGeom>
            <a:avLst/>
            <a:gdLst/>
            <a:ahLst/>
            <a:cxnLst/>
            <a:rect l="0" t="0" r="0" b="0"/>
            <a:pathLst>
              <a:path w="35720" h="41076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71437"/>
                </a:lnTo>
                <a:lnTo>
                  <a:pt x="35719" y="98226"/>
                </a:lnTo>
                <a:lnTo>
                  <a:pt x="35719" y="133945"/>
                </a:lnTo>
                <a:lnTo>
                  <a:pt x="26790" y="160734"/>
                </a:lnTo>
                <a:lnTo>
                  <a:pt x="26790" y="187523"/>
                </a:lnTo>
                <a:lnTo>
                  <a:pt x="26790" y="223242"/>
                </a:lnTo>
                <a:lnTo>
                  <a:pt x="17860" y="258961"/>
                </a:lnTo>
                <a:lnTo>
                  <a:pt x="17860" y="285750"/>
                </a:lnTo>
                <a:lnTo>
                  <a:pt x="8930" y="312539"/>
                </a:lnTo>
                <a:lnTo>
                  <a:pt x="8930" y="330398"/>
                </a:lnTo>
                <a:lnTo>
                  <a:pt x="8930" y="357187"/>
                </a:lnTo>
                <a:lnTo>
                  <a:pt x="8930" y="375047"/>
                </a:lnTo>
                <a:lnTo>
                  <a:pt x="8930" y="392906"/>
                </a:lnTo>
                <a:lnTo>
                  <a:pt x="0" y="401836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59024" y="1750219"/>
            <a:ext cx="383977" cy="35719"/>
          </a:xfrm>
          <a:custGeom>
            <a:avLst/>
            <a:gdLst/>
            <a:ahLst/>
            <a:cxnLst/>
            <a:rect l="0" t="0" r="0" b="0"/>
            <a:pathLst>
              <a:path w="383977" h="35719">
                <a:moveTo>
                  <a:pt x="17859" y="35718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7" y="17859"/>
                </a:lnTo>
                <a:lnTo>
                  <a:pt x="89296" y="17859"/>
                </a:lnTo>
                <a:lnTo>
                  <a:pt x="116085" y="17859"/>
                </a:lnTo>
                <a:lnTo>
                  <a:pt x="142875" y="8929"/>
                </a:lnTo>
                <a:lnTo>
                  <a:pt x="169664" y="8929"/>
                </a:lnTo>
                <a:lnTo>
                  <a:pt x="205382" y="8929"/>
                </a:lnTo>
                <a:lnTo>
                  <a:pt x="241101" y="8929"/>
                </a:lnTo>
                <a:lnTo>
                  <a:pt x="267890" y="8929"/>
                </a:lnTo>
                <a:lnTo>
                  <a:pt x="303609" y="0"/>
                </a:lnTo>
                <a:lnTo>
                  <a:pt x="330398" y="0"/>
                </a:lnTo>
                <a:lnTo>
                  <a:pt x="357187" y="0"/>
                </a:lnTo>
                <a:lnTo>
                  <a:pt x="366117" y="0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12602" y="1893094"/>
            <a:ext cx="250032" cy="8930"/>
          </a:xfrm>
          <a:custGeom>
            <a:avLst/>
            <a:gdLst/>
            <a:ahLst/>
            <a:cxnLst/>
            <a:rect l="0" t="0" r="0" b="0"/>
            <a:pathLst>
              <a:path w="250032" h="8930">
                <a:moveTo>
                  <a:pt x="44648" y="0"/>
                </a:move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87649" y="1651992"/>
            <a:ext cx="26790" cy="357188"/>
          </a:xfrm>
          <a:custGeom>
            <a:avLst/>
            <a:gdLst/>
            <a:ahLst/>
            <a:cxnLst/>
            <a:rect l="0" t="0" r="0" b="0"/>
            <a:pathLst>
              <a:path w="26790" h="35718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41102"/>
                </a:lnTo>
                <a:lnTo>
                  <a:pt x="17859" y="267891"/>
                </a:lnTo>
                <a:lnTo>
                  <a:pt x="17859" y="294680"/>
                </a:lnTo>
                <a:lnTo>
                  <a:pt x="17859" y="312539"/>
                </a:lnTo>
                <a:lnTo>
                  <a:pt x="17859" y="330398"/>
                </a:lnTo>
                <a:lnTo>
                  <a:pt x="26789" y="348258"/>
                </a:lnTo>
                <a:lnTo>
                  <a:pt x="26789" y="357187"/>
                </a:lnTo>
                <a:lnTo>
                  <a:pt x="26789" y="357187"/>
                </a:lnTo>
                <a:lnTo>
                  <a:pt x="26789" y="3571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87649" y="1643062"/>
            <a:ext cx="241102" cy="339329"/>
          </a:xfrm>
          <a:custGeom>
            <a:avLst/>
            <a:gdLst/>
            <a:ahLst/>
            <a:cxnLst/>
            <a:rect l="0" t="0" r="0" b="0"/>
            <a:pathLst>
              <a:path w="241102" h="339329">
                <a:moveTo>
                  <a:pt x="53578" y="142875"/>
                </a:moveTo>
                <a:lnTo>
                  <a:pt x="53578" y="133946"/>
                </a:lnTo>
                <a:lnTo>
                  <a:pt x="62507" y="116086"/>
                </a:lnTo>
                <a:lnTo>
                  <a:pt x="62507" y="107157"/>
                </a:lnTo>
                <a:lnTo>
                  <a:pt x="71437" y="89297"/>
                </a:lnTo>
                <a:lnTo>
                  <a:pt x="80367" y="71438"/>
                </a:lnTo>
                <a:lnTo>
                  <a:pt x="98226" y="53578"/>
                </a:lnTo>
                <a:lnTo>
                  <a:pt x="116085" y="35719"/>
                </a:lnTo>
                <a:lnTo>
                  <a:pt x="133945" y="26789"/>
                </a:lnTo>
                <a:lnTo>
                  <a:pt x="151804" y="17860"/>
                </a:lnTo>
                <a:lnTo>
                  <a:pt x="169664" y="8930"/>
                </a:lnTo>
                <a:lnTo>
                  <a:pt x="187523" y="0"/>
                </a:lnTo>
                <a:lnTo>
                  <a:pt x="196453" y="0"/>
                </a:lnTo>
                <a:lnTo>
                  <a:pt x="214312" y="0"/>
                </a:lnTo>
                <a:lnTo>
                  <a:pt x="223242" y="8930"/>
                </a:lnTo>
                <a:lnTo>
                  <a:pt x="232171" y="8930"/>
                </a:lnTo>
                <a:lnTo>
                  <a:pt x="241101" y="17860"/>
                </a:lnTo>
                <a:lnTo>
                  <a:pt x="241101" y="2678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41101" y="80367"/>
                </a:lnTo>
                <a:lnTo>
                  <a:pt x="232171" y="98227"/>
                </a:lnTo>
                <a:lnTo>
                  <a:pt x="223242" y="125016"/>
                </a:lnTo>
                <a:lnTo>
                  <a:pt x="214312" y="151805"/>
                </a:lnTo>
                <a:lnTo>
                  <a:pt x="196453" y="178594"/>
                </a:lnTo>
                <a:lnTo>
                  <a:pt x="187523" y="205383"/>
                </a:lnTo>
                <a:lnTo>
                  <a:pt x="178593" y="241102"/>
                </a:lnTo>
                <a:lnTo>
                  <a:pt x="169664" y="258961"/>
                </a:lnTo>
                <a:lnTo>
                  <a:pt x="160734" y="285750"/>
                </a:lnTo>
                <a:lnTo>
                  <a:pt x="151804" y="303610"/>
                </a:lnTo>
                <a:lnTo>
                  <a:pt x="151804" y="321469"/>
                </a:lnTo>
                <a:lnTo>
                  <a:pt x="160734" y="330399"/>
                </a:lnTo>
                <a:lnTo>
                  <a:pt x="160734" y="339328"/>
                </a:lnTo>
                <a:lnTo>
                  <a:pt x="169664" y="339328"/>
                </a:lnTo>
                <a:lnTo>
                  <a:pt x="169664" y="339328"/>
                </a:lnTo>
                <a:lnTo>
                  <a:pt x="178593" y="339328"/>
                </a:lnTo>
                <a:lnTo>
                  <a:pt x="187523" y="339328"/>
                </a:lnTo>
                <a:lnTo>
                  <a:pt x="196453" y="330399"/>
                </a:lnTo>
                <a:lnTo>
                  <a:pt x="214312" y="321469"/>
                </a:lnTo>
                <a:lnTo>
                  <a:pt x="214312" y="312539"/>
                </a:lnTo>
                <a:lnTo>
                  <a:pt x="223242" y="294680"/>
                </a:lnTo>
                <a:lnTo>
                  <a:pt x="223242" y="285750"/>
                </a:lnTo>
                <a:lnTo>
                  <a:pt x="214312" y="267891"/>
                </a:lnTo>
                <a:lnTo>
                  <a:pt x="205382" y="258961"/>
                </a:lnTo>
                <a:lnTo>
                  <a:pt x="187523" y="241102"/>
                </a:lnTo>
                <a:lnTo>
                  <a:pt x="169664" y="223242"/>
                </a:lnTo>
                <a:lnTo>
                  <a:pt x="142874" y="214313"/>
                </a:lnTo>
                <a:lnTo>
                  <a:pt x="116085" y="205383"/>
                </a:lnTo>
                <a:lnTo>
                  <a:pt x="80367" y="196453"/>
                </a:lnTo>
                <a:lnTo>
                  <a:pt x="53578" y="187524"/>
                </a:lnTo>
                <a:lnTo>
                  <a:pt x="35718" y="187524"/>
                </a:lnTo>
                <a:lnTo>
                  <a:pt x="8929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68266" y="4027289"/>
            <a:ext cx="3589735" cy="142876"/>
          </a:xfrm>
          <a:custGeom>
            <a:avLst/>
            <a:gdLst/>
            <a:ahLst/>
            <a:cxnLst/>
            <a:rect l="0" t="0" r="0" b="0"/>
            <a:pathLst>
              <a:path w="3589735" h="142876">
                <a:moveTo>
                  <a:pt x="0" y="142875"/>
                </a:move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3394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60734" y="133945"/>
                </a:lnTo>
                <a:lnTo>
                  <a:pt x="178593" y="133945"/>
                </a:lnTo>
                <a:lnTo>
                  <a:pt x="196453" y="125015"/>
                </a:lnTo>
                <a:lnTo>
                  <a:pt x="223242" y="125015"/>
                </a:lnTo>
                <a:lnTo>
                  <a:pt x="250031" y="125015"/>
                </a:lnTo>
                <a:lnTo>
                  <a:pt x="267890" y="125015"/>
                </a:lnTo>
                <a:lnTo>
                  <a:pt x="294679" y="125015"/>
                </a:lnTo>
                <a:lnTo>
                  <a:pt x="321468" y="125015"/>
                </a:lnTo>
                <a:lnTo>
                  <a:pt x="357187" y="125015"/>
                </a:lnTo>
                <a:lnTo>
                  <a:pt x="383976" y="125015"/>
                </a:lnTo>
                <a:lnTo>
                  <a:pt x="410765" y="125015"/>
                </a:lnTo>
                <a:lnTo>
                  <a:pt x="446484" y="125015"/>
                </a:lnTo>
                <a:lnTo>
                  <a:pt x="473273" y="125015"/>
                </a:lnTo>
                <a:lnTo>
                  <a:pt x="508992" y="125015"/>
                </a:lnTo>
                <a:lnTo>
                  <a:pt x="544711" y="125015"/>
                </a:lnTo>
                <a:lnTo>
                  <a:pt x="589359" y="116086"/>
                </a:lnTo>
                <a:lnTo>
                  <a:pt x="625078" y="116086"/>
                </a:lnTo>
                <a:lnTo>
                  <a:pt x="660797" y="116086"/>
                </a:lnTo>
                <a:lnTo>
                  <a:pt x="696515" y="116086"/>
                </a:lnTo>
                <a:lnTo>
                  <a:pt x="732234" y="116086"/>
                </a:lnTo>
                <a:lnTo>
                  <a:pt x="776882" y="116086"/>
                </a:lnTo>
                <a:lnTo>
                  <a:pt x="812601" y="116086"/>
                </a:lnTo>
                <a:lnTo>
                  <a:pt x="857250" y="107156"/>
                </a:lnTo>
                <a:lnTo>
                  <a:pt x="892968" y="107156"/>
                </a:lnTo>
                <a:lnTo>
                  <a:pt x="937617" y="107156"/>
                </a:lnTo>
                <a:lnTo>
                  <a:pt x="973336" y="107156"/>
                </a:lnTo>
                <a:lnTo>
                  <a:pt x="1017984" y="107156"/>
                </a:lnTo>
                <a:lnTo>
                  <a:pt x="1062632" y="98226"/>
                </a:lnTo>
                <a:lnTo>
                  <a:pt x="1107281" y="98226"/>
                </a:lnTo>
                <a:lnTo>
                  <a:pt x="1151929" y="98226"/>
                </a:lnTo>
                <a:lnTo>
                  <a:pt x="1187648" y="98226"/>
                </a:lnTo>
                <a:lnTo>
                  <a:pt x="1232297" y="98226"/>
                </a:lnTo>
                <a:lnTo>
                  <a:pt x="1276945" y="98226"/>
                </a:lnTo>
                <a:lnTo>
                  <a:pt x="1321593" y="98226"/>
                </a:lnTo>
                <a:lnTo>
                  <a:pt x="1366242" y="98226"/>
                </a:lnTo>
                <a:lnTo>
                  <a:pt x="1401961" y="98226"/>
                </a:lnTo>
                <a:lnTo>
                  <a:pt x="1446609" y="98226"/>
                </a:lnTo>
                <a:lnTo>
                  <a:pt x="1482328" y="98226"/>
                </a:lnTo>
                <a:lnTo>
                  <a:pt x="1526976" y="98226"/>
                </a:lnTo>
                <a:lnTo>
                  <a:pt x="1571625" y="89297"/>
                </a:lnTo>
                <a:lnTo>
                  <a:pt x="1607343" y="89297"/>
                </a:lnTo>
                <a:lnTo>
                  <a:pt x="1651992" y="89297"/>
                </a:lnTo>
                <a:lnTo>
                  <a:pt x="1687711" y="80367"/>
                </a:lnTo>
                <a:lnTo>
                  <a:pt x="1732359" y="80367"/>
                </a:lnTo>
                <a:lnTo>
                  <a:pt x="1768078" y="80367"/>
                </a:lnTo>
                <a:lnTo>
                  <a:pt x="1812726" y="80367"/>
                </a:lnTo>
                <a:lnTo>
                  <a:pt x="1848445" y="80367"/>
                </a:lnTo>
                <a:lnTo>
                  <a:pt x="1893093" y="80367"/>
                </a:lnTo>
                <a:lnTo>
                  <a:pt x="1928812" y="80367"/>
                </a:lnTo>
                <a:lnTo>
                  <a:pt x="1973461" y="71437"/>
                </a:lnTo>
                <a:lnTo>
                  <a:pt x="2009179" y="71437"/>
                </a:lnTo>
                <a:lnTo>
                  <a:pt x="2053828" y="71437"/>
                </a:lnTo>
                <a:lnTo>
                  <a:pt x="2089547" y="71437"/>
                </a:lnTo>
                <a:lnTo>
                  <a:pt x="2125265" y="71437"/>
                </a:lnTo>
                <a:lnTo>
                  <a:pt x="2160984" y="62507"/>
                </a:lnTo>
                <a:lnTo>
                  <a:pt x="2196703" y="62507"/>
                </a:lnTo>
                <a:lnTo>
                  <a:pt x="2232422" y="62507"/>
                </a:lnTo>
                <a:lnTo>
                  <a:pt x="2268140" y="53578"/>
                </a:lnTo>
                <a:lnTo>
                  <a:pt x="2303859" y="53578"/>
                </a:lnTo>
                <a:lnTo>
                  <a:pt x="2339578" y="53578"/>
                </a:lnTo>
                <a:lnTo>
                  <a:pt x="2375297" y="44648"/>
                </a:lnTo>
                <a:lnTo>
                  <a:pt x="2411015" y="44648"/>
                </a:lnTo>
                <a:lnTo>
                  <a:pt x="2446734" y="44648"/>
                </a:lnTo>
                <a:lnTo>
                  <a:pt x="2482453" y="35718"/>
                </a:lnTo>
                <a:lnTo>
                  <a:pt x="2518172" y="35718"/>
                </a:lnTo>
                <a:lnTo>
                  <a:pt x="2544961" y="35718"/>
                </a:lnTo>
                <a:lnTo>
                  <a:pt x="2580679" y="35718"/>
                </a:lnTo>
                <a:lnTo>
                  <a:pt x="2616398" y="26789"/>
                </a:lnTo>
                <a:lnTo>
                  <a:pt x="2643187" y="26789"/>
                </a:lnTo>
                <a:lnTo>
                  <a:pt x="2678906" y="26789"/>
                </a:lnTo>
                <a:lnTo>
                  <a:pt x="2705695" y="26789"/>
                </a:lnTo>
                <a:lnTo>
                  <a:pt x="2741414" y="17859"/>
                </a:lnTo>
                <a:lnTo>
                  <a:pt x="2777132" y="17859"/>
                </a:lnTo>
                <a:lnTo>
                  <a:pt x="2803922" y="17859"/>
                </a:lnTo>
                <a:lnTo>
                  <a:pt x="2830711" y="17859"/>
                </a:lnTo>
                <a:lnTo>
                  <a:pt x="2866429" y="8929"/>
                </a:lnTo>
                <a:lnTo>
                  <a:pt x="2893218" y="8929"/>
                </a:lnTo>
                <a:lnTo>
                  <a:pt x="2928937" y="8929"/>
                </a:lnTo>
                <a:lnTo>
                  <a:pt x="2955726" y="8929"/>
                </a:lnTo>
                <a:lnTo>
                  <a:pt x="2982515" y="8929"/>
                </a:lnTo>
                <a:lnTo>
                  <a:pt x="3009304" y="8929"/>
                </a:lnTo>
                <a:lnTo>
                  <a:pt x="3036093" y="8929"/>
                </a:lnTo>
                <a:lnTo>
                  <a:pt x="3062882" y="8929"/>
                </a:lnTo>
                <a:lnTo>
                  <a:pt x="3089672" y="8929"/>
                </a:lnTo>
                <a:lnTo>
                  <a:pt x="3116461" y="8929"/>
                </a:lnTo>
                <a:lnTo>
                  <a:pt x="3143250" y="8929"/>
                </a:lnTo>
                <a:lnTo>
                  <a:pt x="3161109" y="8929"/>
                </a:lnTo>
                <a:lnTo>
                  <a:pt x="3187898" y="8929"/>
                </a:lnTo>
                <a:lnTo>
                  <a:pt x="3214687" y="0"/>
                </a:lnTo>
                <a:lnTo>
                  <a:pt x="3241476" y="0"/>
                </a:lnTo>
                <a:lnTo>
                  <a:pt x="3259336" y="0"/>
                </a:lnTo>
                <a:lnTo>
                  <a:pt x="3286125" y="0"/>
                </a:lnTo>
                <a:lnTo>
                  <a:pt x="3312914" y="0"/>
                </a:lnTo>
                <a:lnTo>
                  <a:pt x="3330773" y="0"/>
                </a:lnTo>
                <a:lnTo>
                  <a:pt x="3348632" y="0"/>
                </a:lnTo>
                <a:lnTo>
                  <a:pt x="3375422" y="8929"/>
                </a:lnTo>
                <a:lnTo>
                  <a:pt x="3393281" y="8929"/>
                </a:lnTo>
                <a:lnTo>
                  <a:pt x="3411140" y="8929"/>
                </a:lnTo>
                <a:lnTo>
                  <a:pt x="3429000" y="8929"/>
                </a:lnTo>
                <a:lnTo>
                  <a:pt x="3446859" y="8929"/>
                </a:lnTo>
                <a:lnTo>
                  <a:pt x="3464718" y="8929"/>
                </a:lnTo>
                <a:lnTo>
                  <a:pt x="3482578" y="0"/>
                </a:lnTo>
                <a:lnTo>
                  <a:pt x="3491507" y="0"/>
                </a:lnTo>
                <a:lnTo>
                  <a:pt x="3509367" y="0"/>
                </a:lnTo>
                <a:lnTo>
                  <a:pt x="3527226" y="0"/>
                </a:lnTo>
                <a:lnTo>
                  <a:pt x="3536156" y="0"/>
                </a:lnTo>
                <a:lnTo>
                  <a:pt x="3554015" y="0"/>
                </a:lnTo>
                <a:lnTo>
                  <a:pt x="3562945" y="0"/>
                </a:lnTo>
                <a:lnTo>
                  <a:pt x="3571875" y="0"/>
                </a:lnTo>
                <a:lnTo>
                  <a:pt x="3580804" y="0"/>
                </a:lnTo>
                <a:lnTo>
                  <a:pt x="3589734" y="0"/>
                </a:lnTo>
                <a:lnTo>
                  <a:pt x="3589734" y="0"/>
                </a:lnTo>
                <a:lnTo>
                  <a:pt x="3589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34320" y="910828"/>
            <a:ext cx="187525" cy="3241477"/>
          </a:xfrm>
          <a:custGeom>
            <a:avLst/>
            <a:gdLst/>
            <a:ahLst/>
            <a:cxnLst/>
            <a:rect l="0" t="0" r="0" b="0"/>
            <a:pathLst>
              <a:path w="187525" h="3241477">
                <a:moveTo>
                  <a:pt x="89297" y="3241476"/>
                </a:move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41476"/>
                </a:lnTo>
                <a:lnTo>
                  <a:pt x="89297" y="3232547"/>
                </a:lnTo>
                <a:lnTo>
                  <a:pt x="89297" y="3232547"/>
                </a:lnTo>
                <a:lnTo>
                  <a:pt x="89297" y="3223617"/>
                </a:lnTo>
                <a:lnTo>
                  <a:pt x="89297" y="3223617"/>
                </a:lnTo>
                <a:lnTo>
                  <a:pt x="98227" y="3214687"/>
                </a:lnTo>
                <a:lnTo>
                  <a:pt x="98227" y="3205758"/>
                </a:lnTo>
                <a:lnTo>
                  <a:pt x="107157" y="3196828"/>
                </a:lnTo>
                <a:lnTo>
                  <a:pt x="116086" y="3187898"/>
                </a:lnTo>
                <a:lnTo>
                  <a:pt x="125016" y="3178968"/>
                </a:lnTo>
                <a:lnTo>
                  <a:pt x="125016" y="3170039"/>
                </a:lnTo>
                <a:lnTo>
                  <a:pt x="133946" y="3161109"/>
                </a:lnTo>
                <a:lnTo>
                  <a:pt x="142875" y="3161109"/>
                </a:lnTo>
                <a:lnTo>
                  <a:pt x="151805" y="3152179"/>
                </a:lnTo>
                <a:lnTo>
                  <a:pt x="151805" y="3143250"/>
                </a:lnTo>
                <a:lnTo>
                  <a:pt x="160735" y="3134320"/>
                </a:lnTo>
                <a:lnTo>
                  <a:pt x="169664" y="3125390"/>
                </a:lnTo>
                <a:lnTo>
                  <a:pt x="169664" y="3125390"/>
                </a:lnTo>
                <a:lnTo>
                  <a:pt x="169664" y="3116461"/>
                </a:lnTo>
                <a:lnTo>
                  <a:pt x="178594" y="3116461"/>
                </a:lnTo>
                <a:lnTo>
                  <a:pt x="178594" y="3107531"/>
                </a:lnTo>
                <a:lnTo>
                  <a:pt x="178594" y="3107531"/>
                </a:lnTo>
                <a:lnTo>
                  <a:pt x="178594" y="3107531"/>
                </a:lnTo>
                <a:lnTo>
                  <a:pt x="187524" y="3107531"/>
                </a:lnTo>
                <a:lnTo>
                  <a:pt x="187524" y="3107531"/>
                </a:lnTo>
                <a:lnTo>
                  <a:pt x="187524" y="310753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87524" y="3098601"/>
                </a:lnTo>
                <a:lnTo>
                  <a:pt x="178594" y="3098601"/>
                </a:lnTo>
                <a:lnTo>
                  <a:pt x="169664" y="3089672"/>
                </a:lnTo>
                <a:lnTo>
                  <a:pt x="169664" y="3089672"/>
                </a:lnTo>
                <a:lnTo>
                  <a:pt x="160735" y="3089672"/>
                </a:lnTo>
                <a:lnTo>
                  <a:pt x="151805" y="3080742"/>
                </a:lnTo>
                <a:lnTo>
                  <a:pt x="142875" y="3080742"/>
                </a:lnTo>
                <a:lnTo>
                  <a:pt x="125016" y="3080742"/>
                </a:lnTo>
                <a:lnTo>
                  <a:pt x="116086" y="3080742"/>
                </a:lnTo>
                <a:lnTo>
                  <a:pt x="107157" y="3071812"/>
                </a:lnTo>
                <a:lnTo>
                  <a:pt x="89297" y="3071812"/>
                </a:lnTo>
                <a:lnTo>
                  <a:pt x="80368" y="3071812"/>
                </a:lnTo>
                <a:lnTo>
                  <a:pt x="71438" y="3071812"/>
                </a:lnTo>
                <a:lnTo>
                  <a:pt x="62508" y="3062883"/>
                </a:lnTo>
                <a:lnTo>
                  <a:pt x="53578" y="3062883"/>
                </a:lnTo>
                <a:lnTo>
                  <a:pt x="44649" y="3053953"/>
                </a:lnTo>
                <a:lnTo>
                  <a:pt x="35719" y="3053953"/>
                </a:lnTo>
                <a:lnTo>
                  <a:pt x="26789" y="3053953"/>
                </a:lnTo>
                <a:lnTo>
                  <a:pt x="17860" y="3053953"/>
                </a:lnTo>
                <a:lnTo>
                  <a:pt x="17860" y="3045023"/>
                </a:lnTo>
                <a:lnTo>
                  <a:pt x="8930" y="3045023"/>
                </a:lnTo>
                <a:lnTo>
                  <a:pt x="8930" y="3045023"/>
                </a:lnTo>
                <a:lnTo>
                  <a:pt x="893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0" y="3045023"/>
                </a:lnTo>
                <a:lnTo>
                  <a:pt x="8930" y="3045023"/>
                </a:lnTo>
                <a:lnTo>
                  <a:pt x="8930" y="3036093"/>
                </a:lnTo>
                <a:lnTo>
                  <a:pt x="8930" y="3036093"/>
                </a:lnTo>
                <a:lnTo>
                  <a:pt x="17860" y="3036093"/>
                </a:lnTo>
                <a:lnTo>
                  <a:pt x="17860" y="3036093"/>
                </a:lnTo>
                <a:lnTo>
                  <a:pt x="17860" y="3036093"/>
                </a:lnTo>
                <a:lnTo>
                  <a:pt x="26789" y="3027164"/>
                </a:lnTo>
                <a:lnTo>
                  <a:pt x="35719" y="3027164"/>
                </a:lnTo>
                <a:lnTo>
                  <a:pt x="44649" y="3027164"/>
                </a:lnTo>
                <a:lnTo>
                  <a:pt x="53578" y="3027164"/>
                </a:lnTo>
                <a:lnTo>
                  <a:pt x="62508" y="3018234"/>
                </a:lnTo>
                <a:lnTo>
                  <a:pt x="71438" y="3018234"/>
                </a:lnTo>
                <a:lnTo>
                  <a:pt x="80368" y="3018234"/>
                </a:lnTo>
                <a:lnTo>
                  <a:pt x="89297" y="3018234"/>
                </a:lnTo>
                <a:lnTo>
                  <a:pt x="98227" y="3009304"/>
                </a:lnTo>
                <a:lnTo>
                  <a:pt x="98227" y="3009304"/>
                </a:lnTo>
                <a:lnTo>
                  <a:pt x="107157" y="3009304"/>
                </a:lnTo>
                <a:lnTo>
                  <a:pt x="116086" y="3009304"/>
                </a:lnTo>
                <a:lnTo>
                  <a:pt x="11608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3394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9304"/>
                </a:lnTo>
                <a:lnTo>
                  <a:pt x="125016" y="3000375"/>
                </a:lnTo>
                <a:lnTo>
                  <a:pt x="125016" y="3000375"/>
                </a:lnTo>
                <a:lnTo>
                  <a:pt x="125016" y="3000375"/>
                </a:lnTo>
                <a:lnTo>
                  <a:pt x="116086" y="3000375"/>
                </a:lnTo>
                <a:lnTo>
                  <a:pt x="116086" y="3000375"/>
                </a:lnTo>
                <a:lnTo>
                  <a:pt x="107157" y="2991445"/>
                </a:lnTo>
                <a:lnTo>
                  <a:pt x="107157" y="2991445"/>
                </a:lnTo>
                <a:lnTo>
                  <a:pt x="98227" y="2991445"/>
                </a:lnTo>
                <a:lnTo>
                  <a:pt x="98227" y="2982515"/>
                </a:lnTo>
                <a:lnTo>
                  <a:pt x="98227" y="2982515"/>
                </a:lnTo>
                <a:lnTo>
                  <a:pt x="89297" y="2982515"/>
                </a:lnTo>
                <a:lnTo>
                  <a:pt x="80368" y="2973586"/>
                </a:lnTo>
                <a:lnTo>
                  <a:pt x="80368" y="2973586"/>
                </a:lnTo>
                <a:lnTo>
                  <a:pt x="80368" y="2973586"/>
                </a:lnTo>
                <a:lnTo>
                  <a:pt x="71438" y="2964656"/>
                </a:lnTo>
                <a:lnTo>
                  <a:pt x="71438" y="2964656"/>
                </a:lnTo>
                <a:lnTo>
                  <a:pt x="62508" y="2964656"/>
                </a:lnTo>
                <a:lnTo>
                  <a:pt x="62508" y="2964656"/>
                </a:lnTo>
                <a:lnTo>
                  <a:pt x="53578" y="2955726"/>
                </a:lnTo>
                <a:lnTo>
                  <a:pt x="53578" y="2955726"/>
                </a:lnTo>
                <a:lnTo>
                  <a:pt x="44649" y="2955726"/>
                </a:lnTo>
                <a:lnTo>
                  <a:pt x="44649" y="2955726"/>
                </a:lnTo>
                <a:lnTo>
                  <a:pt x="35719" y="2955726"/>
                </a:lnTo>
                <a:lnTo>
                  <a:pt x="35719" y="2955726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2678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46797"/>
                </a:lnTo>
                <a:lnTo>
                  <a:pt x="35719" y="2937867"/>
                </a:lnTo>
                <a:lnTo>
                  <a:pt x="35719" y="2937867"/>
                </a:lnTo>
                <a:lnTo>
                  <a:pt x="35719" y="2928937"/>
                </a:lnTo>
                <a:lnTo>
                  <a:pt x="35719" y="2928937"/>
                </a:lnTo>
                <a:lnTo>
                  <a:pt x="35719" y="2920008"/>
                </a:lnTo>
                <a:lnTo>
                  <a:pt x="35719" y="2920008"/>
                </a:lnTo>
                <a:lnTo>
                  <a:pt x="35719" y="2911078"/>
                </a:lnTo>
                <a:lnTo>
                  <a:pt x="35719" y="2902148"/>
                </a:lnTo>
                <a:lnTo>
                  <a:pt x="35719" y="2893218"/>
                </a:lnTo>
                <a:lnTo>
                  <a:pt x="35719" y="2893218"/>
                </a:lnTo>
                <a:lnTo>
                  <a:pt x="35719" y="2884289"/>
                </a:lnTo>
                <a:lnTo>
                  <a:pt x="35719" y="2866429"/>
                </a:lnTo>
                <a:lnTo>
                  <a:pt x="35719" y="2857500"/>
                </a:lnTo>
                <a:lnTo>
                  <a:pt x="26789" y="2848570"/>
                </a:lnTo>
                <a:lnTo>
                  <a:pt x="26789" y="2839640"/>
                </a:lnTo>
                <a:lnTo>
                  <a:pt x="26789" y="2821781"/>
                </a:lnTo>
                <a:lnTo>
                  <a:pt x="26789" y="2803922"/>
                </a:lnTo>
                <a:lnTo>
                  <a:pt x="26789" y="2794992"/>
                </a:lnTo>
                <a:lnTo>
                  <a:pt x="26789" y="2777133"/>
                </a:lnTo>
                <a:lnTo>
                  <a:pt x="26789" y="2768203"/>
                </a:lnTo>
                <a:lnTo>
                  <a:pt x="26789" y="2750343"/>
                </a:lnTo>
                <a:lnTo>
                  <a:pt x="26789" y="2732484"/>
                </a:lnTo>
                <a:lnTo>
                  <a:pt x="26789" y="2714625"/>
                </a:lnTo>
                <a:lnTo>
                  <a:pt x="26789" y="2696765"/>
                </a:lnTo>
                <a:lnTo>
                  <a:pt x="35719" y="2678906"/>
                </a:lnTo>
                <a:lnTo>
                  <a:pt x="35719" y="2661047"/>
                </a:lnTo>
                <a:lnTo>
                  <a:pt x="35719" y="2643187"/>
                </a:lnTo>
                <a:lnTo>
                  <a:pt x="26789" y="2625328"/>
                </a:lnTo>
                <a:lnTo>
                  <a:pt x="26789" y="2607468"/>
                </a:lnTo>
                <a:lnTo>
                  <a:pt x="26789" y="2580679"/>
                </a:lnTo>
                <a:lnTo>
                  <a:pt x="26789" y="2562820"/>
                </a:lnTo>
                <a:lnTo>
                  <a:pt x="26789" y="2544961"/>
                </a:lnTo>
                <a:lnTo>
                  <a:pt x="26789" y="2518172"/>
                </a:lnTo>
                <a:lnTo>
                  <a:pt x="35719" y="2500312"/>
                </a:lnTo>
                <a:lnTo>
                  <a:pt x="35719" y="2473523"/>
                </a:lnTo>
                <a:lnTo>
                  <a:pt x="35719" y="2455664"/>
                </a:lnTo>
                <a:lnTo>
                  <a:pt x="35719" y="2437804"/>
                </a:lnTo>
                <a:lnTo>
                  <a:pt x="35719" y="2411015"/>
                </a:lnTo>
                <a:lnTo>
                  <a:pt x="35719" y="2393156"/>
                </a:lnTo>
                <a:lnTo>
                  <a:pt x="35719" y="2366367"/>
                </a:lnTo>
                <a:lnTo>
                  <a:pt x="26789" y="2348508"/>
                </a:lnTo>
                <a:lnTo>
                  <a:pt x="26789" y="2321718"/>
                </a:lnTo>
                <a:lnTo>
                  <a:pt x="26789" y="2303859"/>
                </a:lnTo>
                <a:lnTo>
                  <a:pt x="26789" y="2277070"/>
                </a:lnTo>
                <a:lnTo>
                  <a:pt x="26789" y="2250281"/>
                </a:lnTo>
                <a:lnTo>
                  <a:pt x="26789" y="2232422"/>
                </a:lnTo>
                <a:lnTo>
                  <a:pt x="26789" y="2205633"/>
                </a:lnTo>
                <a:lnTo>
                  <a:pt x="26789" y="2178843"/>
                </a:lnTo>
                <a:lnTo>
                  <a:pt x="26789" y="2160984"/>
                </a:lnTo>
                <a:lnTo>
                  <a:pt x="17860" y="2134195"/>
                </a:lnTo>
                <a:lnTo>
                  <a:pt x="17860" y="2107406"/>
                </a:lnTo>
                <a:lnTo>
                  <a:pt x="17860" y="2089547"/>
                </a:lnTo>
                <a:lnTo>
                  <a:pt x="17860" y="2062758"/>
                </a:lnTo>
                <a:lnTo>
                  <a:pt x="17860" y="2035968"/>
                </a:lnTo>
                <a:lnTo>
                  <a:pt x="17860" y="2009179"/>
                </a:lnTo>
                <a:lnTo>
                  <a:pt x="17860" y="1982390"/>
                </a:lnTo>
                <a:lnTo>
                  <a:pt x="17860" y="1955601"/>
                </a:lnTo>
                <a:lnTo>
                  <a:pt x="17860" y="1928812"/>
                </a:lnTo>
                <a:lnTo>
                  <a:pt x="26789" y="1910953"/>
                </a:lnTo>
                <a:lnTo>
                  <a:pt x="26789" y="1884164"/>
                </a:lnTo>
                <a:lnTo>
                  <a:pt x="26789" y="1857375"/>
                </a:lnTo>
                <a:lnTo>
                  <a:pt x="26789" y="1830586"/>
                </a:lnTo>
                <a:lnTo>
                  <a:pt x="26789" y="1803797"/>
                </a:lnTo>
                <a:lnTo>
                  <a:pt x="26789" y="1777008"/>
                </a:lnTo>
                <a:lnTo>
                  <a:pt x="26789" y="1750219"/>
                </a:lnTo>
                <a:lnTo>
                  <a:pt x="26789" y="1723430"/>
                </a:lnTo>
                <a:lnTo>
                  <a:pt x="26789" y="1696641"/>
                </a:lnTo>
                <a:lnTo>
                  <a:pt x="26789" y="1669852"/>
                </a:lnTo>
                <a:lnTo>
                  <a:pt x="26789" y="1643063"/>
                </a:lnTo>
                <a:lnTo>
                  <a:pt x="26789" y="1616274"/>
                </a:lnTo>
                <a:lnTo>
                  <a:pt x="26789" y="1589485"/>
                </a:lnTo>
                <a:lnTo>
                  <a:pt x="26789" y="1562695"/>
                </a:lnTo>
                <a:lnTo>
                  <a:pt x="26789" y="1535906"/>
                </a:lnTo>
                <a:lnTo>
                  <a:pt x="26789" y="1509117"/>
                </a:lnTo>
                <a:lnTo>
                  <a:pt x="35719" y="1482328"/>
                </a:lnTo>
                <a:lnTo>
                  <a:pt x="35719" y="1455539"/>
                </a:lnTo>
                <a:lnTo>
                  <a:pt x="35719" y="1428750"/>
                </a:lnTo>
                <a:lnTo>
                  <a:pt x="35719" y="1401961"/>
                </a:lnTo>
                <a:lnTo>
                  <a:pt x="35719" y="1375172"/>
                </a:lnTo>
                <a:lnTo>
                  <a:pt x="35719" y="1348383"/>
                </a:lnTo>
                <a:lnTo>
                  <a:pt x="35719" y="1321594"/>
                </a:lnTo>
                <a:lnTo>
                  <a:pt x="35719" y="1303734"/>
                </a:lnTo>
                <a:lnTo>
                  <a:pt x="35719" y="1276945"/>
                </a:lnTo>
                <a:lnTo>
                  <a:pt x="35719" y="1250156"/>
                </a:lnTo>
                <a:lnTo>
                  <a:pt x="35719" y="1223367"/>
                </a:lnTo>
                <a:lnTo>
                  <a:pt x="44649" y="1196578"/>
                </a:lnTo>
                <a:lnTo>
                  <a:pt x="44649" y="1169789"/>
                </a:lnTo>
                <a:lnTo>
                  <a:pt x="44649" y="1143000"/>
                </a:lnTo>
                <a:lnTo>
                  <a:pt x="44649" y="1116211"/>
                </a:lnTo>
                <a:lnTo>
                  <a:pt x="44649" y="1098351"/>
                </a:lnTo>
                <a:lnTo>
                  <a:pt x="44649" y="1071562"/>
                </a:lnTo>
                <a:lnTo>
                  <a:pt x="44649" y="1044773"/>
                </a:lnTo>
                <a:lnTo>
                  <a:pt x="53578" y="1017984"/>
                </a:lnTo>
                <a:lnTo>
                  <a:pt x="53578" y="1000125"/>
                </a:lnTo>
                <a:lnTo>
                  <a:pt x="53578" y="973336"/>
                </a:lnTo>
                <a:lnTo>
                  <a:pt x="53578" y="946547"/>
                </a:lnTo>
                <a:lnTo>
                  <a:pt x="53578" y="928687"/>
                </a:lnTo>
                <a:lnTo>
                  <a:pt x="53578" y="901898"/>
                </a:lnTo>
                <a:lnTo>
                  <a:pt x="62508" y="875109"/>
                </a:lnTo>
                <a:lnTo>
                  <a:pt x="62508" y="857250"/>
                </a:lnTo>
                <a:lnTo>
                  <a:pt x="62508" y="830461"/>
                </a:lnTo>
                <a:lnTo>
                  <a:pt x="62508" y="812601"/>
                </a:lnTo>
                <a:lnTo>
                  <a:pt x="62508" y="785812"/>
                </a:lnTo>
                <a:lnTo>
                  <a:pt x="62508" y="767953"/>
                </a:lnTo>
                <a:lnTo>
                  <a:pt x="71438" y="750094"/>
                </a:lnTo>
                <a:lnTo>
                  <a:pt x="71438" y="723305"/>
                </a:lnTo>
                <a:lnTo>
                  <a:pt x="80368" y="705445"/>
                </a:lnTo>
                <a:lnTo>
                  <a:pt x="80368" y="687586"/>
                </a:lnTo>
                <a:lnTo>
                  <a:pt x="80368" y="660797"/>
                </a:lnTo>
                <a:lnTo>
                  <a:pt x="80368" y="642937"/>
                </a:lnTo>
                <a:lnTo>
                  <a:pt x="80368" y="625078"/>
                </a:lnTo>
                <a:lnTo>
                  <a:pt x="80368" y="607219"/>
                </a:lnTo>
                <a:lnTo>
                  <a:pt x="80368" y="589359"/>
                </a:lnTo>
                <a:lnTo>
                  <a:pt x="80368" y="571500"/>
                </a:lnTo>
                <a:lnTo>
                  <a:pt x="80368" y="553641"/>
                </a:lnTo>
                <a:lnTo>
                  <a:pt x="89297" y="526851"/>
                </a:lnTo>
                <a:lnTo>
                  <a:pt x="89297" y="508992"/>
                </a:lnTo>
                <a:lnTo>
                  <a:pt x="89297" y="491133"/>
                </a:lnTo>
                <a:lnTo>
                  <a:pt x="89297" y="473274"/>
                </a:lnTo>
                <a:lnTo>
                  <a:pt x="89297" y="455414"/>
                </a:lnTo>
                <a:lnTo>
                  <a:pt x="89297" y="437555"/>
                </a:lnTo>
                <a:lnTo>
                  <a:pt x="89297" y="419695"/>
                </a:lnTo>
                <a:lnTo>
                  <a:pt x="89297" y="401836"/>
                </a:lnTo>
                <a:lnTo>
                  <a:pt x="80368" y="392906"/>
                </a:lnTo>
                <a:lnTo>
                  <a:pt x="89297" y="375047"/>
                </a:lnTo>
                <a:lnTo>
                  <a:pt x="89297" y="357188"/>
                </a:lnTo>
                <a:lnTo>
                  <a:pt x="80368" y="339328"/>
                </a:lnTo>
                <a:lnTo>
                  <a:pt x="80368" y="321469"/>
                </a:lnTo>
                <a:lnTo>
                  <a:pt x="80368" y="312539"/>
                </a:lnTo>
                <a:lnTo>
                  <a:pt x="80368" y="294680"/>
                </a:lnTo>
                <a:lnTo>
                  <a:pt x="80368" y="276820"/>
                </a:lnTo>
                <a:lnTo>
                  <a:pt x="71438" y="267891"/>
                </a:lnTo>
                <a:lnTo>
                  <a:pt x="71438" y="250031"/>
                </a:lnTo>
                <a:lnTo>
                  <a:pt x="71438" y="232172"/>
                </a:lnTo>
                <a:lnTo>
                  <a:pt x="71438" y="223242"/>
                </a:lnTo>
                <a:lnTo>
                  <a:pt x="71438" y="205383"/>
                </a:lnTo>
                <a:lnTo>
                  <a:pt x="71438" y="196453"/>
                </a:lnTo>
                <a:lnTo>
                  <a:pt x="62508" y="178594"/>
                </a:lnTo>
                <a:lnTo>
                  <a:pt x="62508" y="160734"/>
                </a:lnTo>
                <a:lnTo>
                  <a:pt x="62508" y="151805"/>
                </a:lnTo>
                <a:lnTo>
                  <a:pt x="62508" y="133945"/>
                </a:lnTo>
                <a:lnTo>
                  <a:pt x="62508" y="116086"/>
                </a:lnTo>
                <a:lnTo>
                  <a:pt x="62508" y="10715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55914" y="5072063"/>
            <a:ext cx="267892" cy="169665"/>
          </a:xfrm>
          <a:custGeom>
            <a:avLst/>
            <a:gdLst/>
            <a:ahLst/>
            <a:cxnLst/>
            <a:rect l="0" t="0" r="0" b="0"/>
            <a:pathLst>
              <a:path w="267892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8" y="71437"/>
                </a:lnTo>
                <a:lnTo>
                  <a:pt x="53578" y="89296"/>
                </a:lnTo>
                <a:lnTo>
                  <a:pt x="62508" y="107156"/>
                </a:lnTo>
                <a:lnTo>
                  <a:pt x="71438" y="125015"/>
                </a:lnTo>
                <a:lnTo>
                  <a:pt x="80367" y="133945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87524" y="160734"/>
                </a:lnTo>
                <a:lnTo>
                  <a:pt x="196453" y="151804"/>
                </a:lnTo>
                <a:lnTo>
                  <a:pt x="205383" y="151804"/>
                </a:lnTo>
                <a:lnTo>
                  <a:pt x="214313" y="142875"/>
                </a:lnTo>
                <a:lnTo>
                  <a:pt x="223242" y="133945"/>
                </a:lnTo>
                <a:lnTo>
                  <a:pt x="232172" y="125015"/>
                </a:lnTo>
                <a:lnTo>
                  <a:pt x="241102" y="125015"/>
                </a:lnTo>
                <a:lnTo>
                  <a:pt x="241102" y="116085"/>
                </a:lnTo>
                <a:lnTo>
                  <a:pt x="250031" y="107156"/>
                </a:lnTo>
                <a:lnTo>
                  <a:pt x="250031" y="89296"/>
                </a:lnTo>
                <a:lnTo>
                  <a:pt x="258961" y="80367"/>
                </a:lnTo>
                <a:lnTo>
                  <a:pt x="258961" y="71437"/>
                </a:lnTo>
                <a:lnTo>
                  <a:pt x="258961" y="62507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8961" y="35718"/>
                </a:lnTo>
                <a:lnTo>
                  <a:pt x="267891" y="26789"/>
                </a:lnTo>
                <a:lnTo>
                  <a:pt x="267891" y="26789"/>
                </a:lnTo>
                <a:lnTo>
                  <a:pt x="267891" y="17859"/>
                </a:lnTo>
                <a:lnTo>
                  <a:pt x="267891" y="17859"/>
                </a:lnTo>
                <a:lnTo>
                  <a:pt x="267891" y="8929"/>
                </a:lnTo>
                <a:lnTo>
                  <a:pt x="267891" y="8929"/>
                </a:lnTo>
                <a:lnTo>
                  <a:pt x="267891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72000" y="5268516"/>
            <a:ext cx="26790" cy="151805"/>
          </a:xfrm>
          <a:custGeom>
            <a:avLst/>
            <a:gdLst/>
            <a:ahLst/>
            <a:cxnLst/>
            <a:rect l="0" t="0" r="0" b="0"/>
            <a:pathLst>
              <a:path w="26790" h="15180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51804"/>
                </a:lnTo>
                <a:lnTo>
                  <a:pt x="26789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05945" y="5232797"/>
            <a:ext cx="214314" cy="214313"/>
          </a:xfrm>
          <a:custGeom>
            <a:avLst/>
            <a:gdLst/>
            <a:ahLst/>
            <a:cxnLst/>
            <a:rect l="0" t="0" r="0" b="0"/>
            <a:pathLst>
              <a:path w="214314" h="214313">
                <a:moveTo>
                  <a:pt x="0" y="116086"/>
                </a:moveTo>
                <a:lnTo>
                  <a:pt x="8930" y="116086"/>
                </a:lnTo>
                <a:lnTo>
                  <a:pt x="17860" y="116086"/>
                </a:lnTo>
                <a:lnTo>
                  <a:pt x="17860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98226"/>
                </a:lnTo>
                <a:lnTo>
                  <a:pt x="89297" y="98226"/>
                </a:lnTo>
                <a:lnTo>
                  <a:pt x="107157" y="89297"/>
                </a:lnTo>
                <a:lnTo>
                  <a:pt x="116086" y="89297"/>
                </a:lnTo>
                <a:lnTo>
                  <a:pt x="133946" y="80367"/>
                </a:lnTo>
                <a:lnTo>
                  <a:pt x="151805" y="71437"/>
                </a:lnTo>
                <a:lnTo>
                  <a:pt x="160735" y="62508"/>
                </a:lnTo>
                <a:lnTo>
                  <a:pt x="160735" y="53578"/>
                </a:lnTo>
                <a:lnTo>
                  <a:pt x="169664" y="44648"/>
                </a:lnTo>
                <a:lnTo>
                  <a:pt x="169664" y="35719"/>
                </a:lnTo>
                <a:lnTo>
                  <a:pt x="169664" y="17859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8" y="17859"/>
                </a:lnTo>
                <a:lnTo>
                  <a:pt x="62508" y="26789"/>
                </a:lnTo>
                <a:lnTo>
                  <a:pt x="53578" y="44648"/>
                </a:lnTo>
                <a:lnTo>
                  <a:pt x="44649" y="62508"/>
                </a:lnTo>
                <a:lnTo>
                  <a:pt x="35719" y="80367"/>
                </a:lnTo>
                <a:lnTo>
                  <a:pt x="35719" y="107156"/>
                </a:lnTo>
                <a:lnTo>
                  <a:pt x="35719" y="125016"/>
                </a:lnTo>
                <a:lnTo>
                  <a:pt x="44649" y="133945"/>
                </a:lnTo>
                <a:lnTo>
                  <a:pt x="53578" y="151805"/>
                </a:lnTo>
                <a:lnTo>
                  <a:pt x="71438" y="169664"/>
                </a:lnTo>
                <a:lnTo>
                  <a:pt x="89297" y="178594"/>
                </a:lnTo>
                <a:lnTo>
                  <a:pt x="116086" y="187523"/>
                </a:lnTo>
                <a:lnTo>
                  <a:pt x="142875" y="196453"/>
                </a:lnTo>
                <a:lnTo>
                  <a:pt x="160735" y="205383"/>
                </a:lnTo>
                <a:lnTo>
                  <a:pt x="187524" y="205383"/>
                </a:lnTo>
                <a:lnTo>
                  <a:pt x="205383" y="214312"/>
                </a:lnTo>
                <a:lnTo>
                  <a:pt x="214313" y="214312"/>
                </a:lnTo>
                <a:lnTo>
                  <a:pt x="214313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82766" y="5250656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107156" y="89297"/>
                </a:moveTo>
                <a:lnTo>
                  <a:pt x="11608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42875"/>
                </a:lnTo>
                <a:lnTo>
                  <a:pt x="8929" y="151805"/>
                </a:lnTo>
                <a:lnTo>
                  <a:pt x="26789" y="160735"/>
                </a:lnTo>
                <a:lnTo>
                  <a:pt x="35718" y="160735"/>
                </a:lnTo>
                <a:lnTo>
                  <a:pt x="44648" y="160735"/>
                </a:lnTo>
                <a:lnTo>
                  <a:pt x="62507" y="160735"/>
                </a:lnTo>
                <a:lnTo>
                  <a:pt x="71437" y="151805"/>
                </a:lnTo>
                <a:lnTo>
                  <a:pt x="89297" y="133946"/>
                </a:lnTo>
                <a:lnTo>
                  <a:pt x="89297" y="116086"/>
                </a:lnTo>
                <a:lnTo>
                  <a:pt x="98226" y="98227"/>
                </a:lnTo>
                <a:lnTo>
                  <a:pt x="107156" y="89297"/>
                </a:lnTo>
                <a:lnTo>
                  <a:pt x="107156" y="80367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16086" y="116086"/>
                </a:lnTo>
                <a:lnTo>
                  <a:pt x="116086" y="133946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25015" y="187524"/>
                </a:lnTo>
                <a:lnTo>
                  <a:pt x="125015" y="196453"/>
                </a:lnTo>
                <a:lnTo>
                  <a:pt x="133945" y="205383"/>
                </a:lnTo>
                <a:lnTo>
                  <a:pt x="133945" y="214313"/>
                </a:lnTo>
                <a:lnTo>
                  <a:pt x="142875" y="214313"/>
                </a:lnTo>
                <a:lnTo>
                  <a:pt x="142875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06008" y="5268516"/>
            <a:ext cx="89298" cy="178594"/>
          </a:xfrm>
          <a:custGeom>
            <a:avLst/>
            <a:gdLst/>
            <a:ahLst/>
            <a:cxnLst/>
            <a:rect l="0" t="0" r="0" b="0"/>
            <a:pathLst>
              <a:path w="89298" h="178594">
                <a:moveTo>
                  <a:pt x="0" y="178593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8930" y="142875"/>
                </a:lnTo>
                <a:lnTo>
                  <a:pt x="8930" y="125015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26789"/>
                </a:lnTo>
                <a:lnTo>
                  <a:pt x="80367" y="35718"/>
                </a:lnTo>
                <a:lnTo>
                  <a:pt x="89297" y="35718"/>
                </a:lnTo>
                <a:lnTo>
                  <a:pt x="89297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48883" y="5286375"/>
            <a:ext cx="133946" cy="214314"/>
          </a:xfrm>
          <a:custGeom>
            <a:avLst/>
            <a:gdLst/>
            <a:ahLst/>
            <a:cxnLst/>
            <a:rect l="0" t="0" r="0" b="0"/>
            <a:pathLst>
              <a:path w="133946" h="214314">
                <a:moveTo>
                  <a:pt x="80367" y="17859"/>
                </a:moveTo>
                <a:lnTo>
                  <a:pt x="80367" y="17859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26789" y="53578"/>
                </a:lnTo>
                <a:lnTo>
                  <a:pt x="44648" y="62508"/>
                </a:lnTo>
                <a:lnTo>
                  <a:pt x="62508" y="80367"/>
                </a:lnTo>
                <a:lnTo>
                  <a:pt x="80367" y="98227"/>
                </a:lnTo>
                <a:lnTo>
                  <a:pt x="98226" y="116086"/>
                </a:lnTo>
                <a:lnTo>
                  <a:pt x="116086" y="133945"/>
                </a:lnTo>
                <a:lnTo>
                  <a:pt x="125015" y="151805"/>
                </a:lnTo>
                <a:lnTo>
                  <a:pt x="133945" y="160734"/>
                </a:lnTo>
                <a:lnTo>
                  <a:pt x="133945" y="178594"/>
                </a:lnTo>
                <a:lnTo>
                  <a:pt x="133945" y="187523"/>
                </a:lnTo>
                <a:lnTo>
                  <a:pt x="133945" y="196453"/>
                </a:lnTo>
                <a:lnTo>
                  <a:pt x="125015" y="205383"/>
                </a:lnTo>
                <a:lnTo>
                  <a:pt x="116086" y="205383"/>
                </a:lnTo>
                <a:lnTo>
                  <a:pt x="107156" y="214313"/>
                </a:lnTo>
                <a:lnTo>
                  <a:pt x="98226" y="205383"/>
                </a:lnTo>
                <a:lnTo>
                  <a:pt x="80367" y="205383"/>
                </a:lnTo>
                <a:lnTo>
                  <a:pt x="71437" y="20538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80805" y="4259461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8929"/>
                </a:lnTo>
                <a:lnTo>
                  <a:pt x="125015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07156" y="35718"/>
                </a:lnTo>
                <a:lnTo>
                  <a:pt x="98226" y="44648"/>
                </a:lnTo>
                <a:lnTo>
                  <a:pt x="89297" y="53578"/>
                </a:lnTo>
                <a:lnTo>
                  <a:pt x="71437" y="62507"/>
                </a:lnTo>
                <a:lnTo>
                  <a:pt x="62508" y="80367"/>
                </a:lnTo>
                <a:lnTo>
                  <a:pt x="44648" y="89296"/>
                </a:lnTo>
                <a:lnTo>
                  <a:pt x="35718" y="98226"/>
                </a:lnTo>
                <a:lnTo>
                  <a:pt x="26789" y="107156"/>
                </a:lnTo>
                <a:lnTo>
                  <a:pt x="17859" y="116085"/>
                </a:lnTo>
                <a:lnTo>
                  <a:pt x="8929" y="12501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32609" y="4339828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89297" y="89297"/>
                </a:moveTo>
                <a:lnTo>
                  <a:pt x="89297" y="89297"/>
                </a:lnTo>
                <a:lnTo>
                  <a:pt x="98227" y="8929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62508"/>
                </a:lnTo>
                <a:lnTo>
                  <a:pt x="107157" y="53578"/>
                </a:lnTo>
                <a:lnTo>
                  <a:pt x="116086" y="53578"/>
                </a:lnTo>
                <a:lnTo>
                  <a:pt x="107157" y="44648"/>
                </a:lnTo>
                <a:lnTo>
                  <a:pt x="107157" y="35718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9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0368" y="80367"/>
                </a:lnTo>
                <a:lnTo>
                  <a:pt x="80368" y="89297"/>
                </a:lnTo>
                <a:lnTo>
                  <a:pt x="80368" y="89297"/>
                </a:lnTo>
                <a:lnTo>
                  <a:pt x="80368" y="89297"/>
                </a:lnTo>
                <a:lnTo>
                  <a:pt x="80368" y="98226"/>
                </a:lnTo>
                <a:lnTo>
                  <a:pt x="71438" y="98226"/>
                </a:lnTo>
                <a:lnTo>
                  <a:pt x="71438" y="107156"/>
                </a:lnTo>
                <a:lnTo>
                  <a:pt x="62508" y="125015"/>
                </a:lnTo>
                <a:lnTo>
                  <a:pt x="53579" y="133945"/>
                </a:lnTo>
                <a:lnTo>
                  <a:pt x="44649" y="142875"/>
                </a:lnTo>
                <a:lnTo>
                  <a:pt x="44649" y="160734"/>
                </a:lnTo>
                <a:lnTo>
                  <a:pt x="35719" y="169664"/>
                </a:lnTo>
                <a:lnTo>
                  <a:pt x="35719" y="178593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48695" y="4438054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107157" y="116086"/>
                </a:moveTo>
                <a:lnTo>
                  <a:pt x="107157" y="107157"/>
                </a:lnTo>
                <a:lnTo>
                  <a:pt x="107157" y="107157"/>
                </a:lnTo>
                <a:lnTo>
                  <a:pt x="116086" y="107157"/>
                </a:lnTo>
                <a:lnTo>
                  <a:pt x="116086" y="98227"/>
                </a:lnTo>
                <a:lnTo>
                  <a:pt x="116086" y="89297"/>
                </a:lnTo>
                <a:lnTo>
                  <a:pt x="116086" y="71438"/>
                </a:lnTo>
                <a:lnTo>
                  <a:pt x="107157" y="62508"/>
                </a:lnTo>
                <a:lnTo>
                  <a:pt x="107157" y="53578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8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80368" y="89297"/>
                </a:lnTo>
                <a:lnTo>
                  <a:pt x="80368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80368" y="107157"/>
                </a:lnTo>
                <a:lnTo>
                  <a:pt x="80368" y="116086"/>
                </a:lnTo>
                <a:lnTo>
                  <a:pt x="71438" y="133946"/>
                </a:lnTo>
                <a:lnTo>
                  <a:pt x="62508" y="142875"/>
                </a:lnTo>
                <a:lnTo>
                  <a:pt x="62508" y="160735"/>
                </a:lnTo>
                <a:lnTo>
                  <a:pt x="53578" y="169664"/>
                </a:lnTo>
                <a:lnTo>
                  <a:pt x="44649" y="17859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991570" y="4598789"/>
            <a:ext cx="62509" cy="142876"/>
          </a:xfrm>
          <a:custGeom>
            <a:avLst/>
            <a:gdLst/>
            <a:ahLst/>
            <a:cxnLst/>
            <a:rect l="0" t="0" r="0" b="0"/>
            <a:pathLst>
              <a:path w="62509" h="142876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26789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14813" y="4286250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9296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53578" y="71437"/>
                </a:lnTo>
                <a:lnTo>
                  <a:pt x="35718" y="80367"/>
                </a:lnTo>
                <a:lnTo>
                  <a:pt x="26789" y="89296"/>
                </a:lnTo>
                <a:lnTo>
                  <a:pt x="17859" y="107156"/>
                </a:lnTo>
                <a:lnTo>
                  <a:pt x="8929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39828" y="4321968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133945" y="71438"/>
                </a:moveTo>
                <a:lnTo>
                  <a:pt x="133945" y="7143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25016" y="44649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6" y="17860"/>
                </a:lnTo>
                <a:lnTo>
                  <a:pt x="107156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17860" y="80368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6" y="80368"/>
                </a:lnTo>
                <a:lnTo>
                  <a:pt x="107156" y="8036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0368"/>
                </a:lnTo>
                <a:lnTo>
                  <a:pt x="107156" y="89297"/>
                </a:lnTo>
                <a:lnTo>
                  <a:pt x="107156" y="98227"/>
                </a:lnTo>
                <a:lnTo>
                  <a:pt x="98227" y="98227"/>
                </a:lnTo>
                <a:lnTo>
                  <a:pt x="89297" y="116086"/>
                </a:lnTo>
                <a:lnTo>
                  <a:pt x="89297" y="125016"/>
                </a:lnTo>
                <a:lnTo>
                  <a:pt x="80367" y="133946"/>
                </a:lnTo>
                <a:lnTo>
                  <a:pt x="71438" y="151805"/>
                </a:lnTo>
                <a:lnTo>
                  <a:pt x="71438" y="160735"/>
                </a:lnTo>
                <a:lnTo>
                  <a:pt x="71438" y="16966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87524"/>
                </a:lnTo>
                <a:lnTo>
                  <a:pt x="71438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09492" y="4411265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116086" y="107156"/>
                </a:moveTo>
                <a:lnTo>
                  <a:pt x="116086" y="98227"/>
                </a:lnTo>
                <a:lnTo>
                  <a:pt x="116086" y="98227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71438"/>
                </a:lnTo>
                <a:lnTo>
                  <a:pt x="125016" y="6250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6" y="26789"/>
                </a:lnTo>
                <a:lnTo>
                  <a:pt x="98227" y="17860"/>
                </a:lnTo>
                <a:lnTo>
                  <a:pt x="89297" y="893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35719" y="71438"/>
                </a:lnTo>
                <a:lnTo>
                  <a:pt x="44649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0367"/>
                </a:lnTo>
                <a:lnTo>
                  <a:pt x="98227" y="80367"/>
                </a:lnTo>
                <a:lnTo>
                  <a:pt x="107156" y="80367"/>
                </a:lnTo>
                <a:lnTo>
                  <a:pt x="107156" y="7143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07156" y="98227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33946"/>
                </a:lnTo>
                <a:lnTo>
                  <a:pt x="89297" y="142875"/>
                </a:lnTo>
                <a:lnTo>
                  <a:pt x="80367" y="160735"/>
                </a:lnTo>
                <a:lnTo>
                  <a:pt x="80367" y="169664"/>
                </a:lnTo>
                <a:lnTo>
                  <a:pt x="71438" y="178594"/>
                </a:lnTo>
                <a:lnTo>
                  <a:pt x="71438" y="187524"/>
                </a:lnTo>
                <a:lnTo>
                  <a:pt x="71438" y="187524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688086" y="4509492"/>
            <a:ext cx="142876" cy="241102"/>
          </a:xfrm>
          <a:custGeom>
            <a:avLst/>
            <a:gdLst/>
            <a:ahLst/>
            <a:cxnLst/>
            <a:rect l="0" t="0" r="0" b="0"/>
            <a:pathLst>
              <a:path w="142876" h="241102">
                <a:moveTo>
                  <a:pt x="35719" y="8929"/>
                </a:moveTo>
                <a:lnTo>
                  <a:pt x="35719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7" y="892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35719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25016" y="80367"/>
                </a:lnTo>
                <a:lnTo>
                  <a:pt x="107156" y="89297"/>
                </a:lnTo>
                <a:lnTo>
                  <a:pt x="89297" y="98226"/>
                </a:lnTo>
                <a:lnTo>
                  <a:pt x="71437" y="107156"/>
                </a:lnTo>
                <a:lnTo>
                  <a:pt x="53578" y="116086"/>
                </a:lnTo>
                <a:lnTo>
                  <a:pt x="35719" y="125015"/>
                </a:lnTo>
                <a:lnTo>
                  <a:pt x="17859" y="13394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78594"/>
                </a:lnTo>
                <a:lnTo>
                  <a:pt x="26789" y="196453"/>
                </a:lnTo>
                <a:lnTo>
                  <a:pt x="44648" y="205383"/>
                </a:lnTo>
                <a:lnTo>
                  <a:pt x="53578" y="214312"/>
                </a:lnTo>
                <a:lnTo>
                  <a:pt x="71437" y="22324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07156" y="241101"/>
                </a:lnTo>
                <a:lnTo>
                  <a:pt x="107156" y="241101"/>
                </a:lnTo>
                <a:lnTo>
                  <a:pt x="107156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11328" y="4214812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142875" y="0"/>
                </a:move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17859"/>
                </a:lnTo>
                <a:lnTo>
                  <a:pt x="133945" y="26789"/>
                </a:lnTo>
                <a:lnTo>
                  <a:pt x="125016" y="35719"/>
                </a:lnTo>
                <a:lnTo>
                  <a:pt x="116086" y="44649"/>
                </a:lnTo>
                <a:lnTo>
                  <a:pt x="98227" y="62508"/>
                </a:lnTo>
                <a:lnTo>
                  <a:pt x="89297" y="71438"/>
                </a:lnTo>
                <a:lnTo>
                  <a:pt x="71438" y="89297"/>
                </a:lnTo>
                <a:lnTo>
                  <a:pt x="53578" y="98227"/>
                </a:lnTo>
                <a:lnTo>
                  <a:pt x="44649" y="116086"/>
                </a:lnTo>
                <a:lnTo>
                  <a:pt x="26789" y="125016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27414" y="4286250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133945" y="62507"/>
                </a:moveTo>
                <a:lnTo>
                  <a:pt x="133945" y="62507"/>
                </a:lnTo>
                <a:lnTo>
                  <a:pt x="133945" y="53578"/>
                </a:lnTo>
                <a:lnTo>
                  <a:pt x="133945" y="53578"/>
                </a:lnTo>
                <a:lnTo>
                  <a:pt x="133945" y="35718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9" y="89296"/>
                </a:lnTo>
                <a:lnTo>
                  <a:pt x="44649" y="8929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98226"/>
                </a:lnTo>
                <a:lnTo>
                  <a:pt x="89297" y="89296"/>
                </a:lnTo>
                <a:lnTo>
                  <a:pt x="98227" y="89296"/>
                </a:lnTo>
                <a:lnTo>
                  <a:pt x="98227" y="89296"/>
                </a:lnTo>
                <a:lnTo>
                  <a:pt x="107156" y="89296"/>
                </a:lnTo>
                <a:lnTo>
                  <a:pt x="107156" y="89296"/>
                </a:lnTo>
                <a:lnTo>
                  <a:pt x="107156" y="89296"/>
                </a:lnTo>
                <a:lnTo>
                  <a:pt x="107156" y="89296"/>
                </a:lnTo>
                <a:lnTo>
                  <a:pt x="107156" y="89296"/>
                </a:lnTo>
                <a:lnTo>
                  <a:pt x="98227" y="98226"/>
                </a:lnTo>
                <a:lnTo>
                  <a:pt x="98227" y="107156"/>
                </a:lnTo>
                <a:lnTo>
                  <a:pt x="89297" y="116086"/>
                </a:lnTo>
                <a:lnTo>
                  <a:pt x="89297" y="125015"/>
                </a:lnTo>
                <a:lnTo>
                  <a:pt x="80367" y="133945"/>
                </a:lnTo>
                <a:lnTo>
                  <a:pt x="80367" y="142875"/>
                </a:lnTo>
                <a:lnTo>
                  <a:pt x="71438" y="151804"/>
                </a:lnTo>
                <a:lnTo>
                  <a:pt x="71438" y="160734"/>
                </a:lnTo>
                <a:lnTo>
                  <a:pt x="62508" y="169664"/>
                </a:lnTo>
                <a:lnTo>
                  <a:pt x="62508" y="178593"/>
                </a:lnTo>
                <a:lnTo>
                  <a:pt x="62508" y="187523"/>
                </a:lnTo>
                <a:lnTo>
                  <a:pt x="62508" y="196453"/>
                </a:lnTo>
                <a:lnTo>
                  <a:pt x="62508" y="196453"/>
                </a:lnTo>
                <a:lnTo>
                  <a:pt x="62508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79219" y="4384476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98226" y="107156"/>
                </a:moveTo>
                <a:lnTo>
                  <a:pt x="9822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9822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07156" y="35719"/>
                </a:lnTo>
                <a:lnTo>
                  <a:pt x="98226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98226" y="89297"/>
                </a:lnTo>
                <a:lnTo>
                  <a:pt x="98226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7" y="142875"/>
                </a:lnTo>
                <a:lnTo>
                  <a:pt x="62508" y="151805"/>
                </a:lnTo>
                <a:lnTo>
                  <a:pt x="53578" y="160735"/>
                </a:lnTo>
                <a:lnTo>
                  <a:pt x="44648" y="178594"/>
                </a:lnTo>
                <a:lnTo>
                  <a:pt x="44648" y="187524"/>
                </a:lnTo>
                <a:lnTo>
                  <a:pt x="44648" y="19645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14313"/>
                </a:lnTo>
                <a:lnTo>
                  <a:pt x="35719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68516" y="4509492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80367" y="26789"/>
                </a:moveTo>
                <a:lnTo>
                  <a:pt x="8036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4" y="17859"/>
                </a:lnTo>
                <a:lnTo>
                  <a:pt x="169664" y="17859"/>
                </a:lnTo>
                <a:lnTo>
                  <a:pt x="178593" y="26789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3" y="71437"/>
                </a:lnTo>
                <a:lnTo>
                  <a:pt x="169664" y="71437"/>
                </a:lnTo>
                <a:lnTo>
                  <a:pt x="160734" y="80367"/>
                </a:lnTo>
                <a:lnTo>
                  <a:pt x="142875" y="80367"/>
                </a:lnTo>
                <a:lnTo>
                  <a:pt x="13394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33945" y="89297"/>
                </a:lnTo>
                <a:lnTo>
                  <a:pt x="142875" y="98226"/>
                </a:lnTo>
                <a:lnTo>
                  <a:pt x="151804" y="10715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78593" y="151804"/>
                </a:lnTo>
                <a:lnTo>
                  <a:pt x="178593" y="160734"/>
                </a:lnTo>
                <a:lnTo>
                  <a:pt x="187523" y="178594"/>
                </a:lnTo>
                <a:lnTo>
                  <a:pt x="178593" y="187523"/>
                </a:lnTo>
                <a:lnTo>
                  <a:pt x="178593" y="196453"/>
                </a:lnTo>
                <a:lnTo>
                  <a:pt x="169664" y="205383"/>
                </a:lnTo>
                <a:lnTo>
                  <a:pt x="160734" y="205383"/>
                </a:lnTo>
                <a:lnTo>
                  <a:pt x="151804" y="214312"/>
                </a:lnTo>
                <a:lnTo>
                  <a:pt x="133945" y="214312"/>
                </a:lnTo>
                <a:lnTo>
                  <a:pt x="116086" y="214312"/>
                </a:lnTo>
                <a:lnTo>
                  <a:pt x="98226" y="205383"/>
                </a:lnTo>
                <a:lnTo>
                  <a:pt x="80367" y="196453"/>
                </a:lnTo>
                <a:lnTo>
                  <a:pt x="62507" y="178594"/>
                </a:lnTo>
                <a:lnTo>
                  <a:pt x="44648" y="169664"/>
                </a:lnTo>
                <a:lnTo>
                  <a:pt x="35718" y="160734"/>
                </a:lnTo>
                <a:lnTo>
                  <a:pt x="17859" y="151804"/>
                </a:lnTo>
                <a:lnTo>
                  <a:pt x="8929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18547" y="4214812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125016" y="0"/>
                </a:moveTo>
                <a:lnTo>
                  <a:pt x="125016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35719"/>
                </a:lnTo>
                <a:lnTo>
                  <a:pt x="89297" y="44649"/>
                </a:lnTo>
                <a:lnTo>
                  <a:pt x="80367" y="62508"/>
                </a:lnTo>
                <a:lnTo>
                  <a:pt x="71437" y="71438"/>
                </a:lnTo>
                <a:lnTo>
                  <a:pt x="62508" y="89297"/>
                </a:lnTo>
                <a:lnTo>
                  <a:pt x="44648" y="98227"/>
                </a:lnTo>
                <a:lnTo>
                  <a:pt x="35719" y="107156"/>
                </a:lnTo>
                <a:lnTo>
                  <a:pt x="17859" y="12501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25703" y="4259461"/>
            <a:ext cx="151806" cy="232172"/>
          </a:xfrm>
          <a:custGeom>
            <a:avLst/>
            <a:gdLst/>
            <a:ahLst/>
            <a:cxnLst/>
            <a:rect l="0" t="0" r="0" b="0"/>
            <a:pathLst>
              <a:path w="151806" h="232172">
                <a:moveTo>
                  <a:pt x="151805" y="89296"/>
                </a:moveTo>
                <a:lnTo>
                  <a:pt x="151805" y="80367"/>
                </a:lnTo>
                <a:lnTo>
                  <a:pt x="151805" y="71437"/>
                </a:lnTo>
                <a:lnTo>
                  <a:pt x="151805" y="71437"/>
                </a:lnTo>
                <a:lnTo>
                  <a:pt x="151805" y="6250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25016" y="1785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929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116085"/>
                </a:lnTo>
                <a:lnTo>
                  <a:pt x="80367" y="116085"/>
                </a:lnTo>
                <a:lnTo>
                  <a:pt x="98227" y="116085"/>
                </a:lnTo>
                <a:lnTo>
                  <a:pt x="107156" y="116085"/>
                </a:lnTo>
                <a:lnTo>
                  <a:pt x="125016" y="116085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33945" y="116085"/>
                </a:lnTo>
                <a:lnTo>
                  <a:pt x="133945" y="125015"/>
                </a:lnTo>
                <a:lnTo>
                  <a:pt x="125016" y="142875"/>
                </a:lnTo>
                <a:lnTo>
                  <a:pt x="125016" y="151804"/>
                </a:lnTo>
                <a:lnTo>
                  <a:pt x="116086" y="160734"/>
                </a:lnTo>
                <a:lnTo>
                  <a:pt x="107156" y="178593"/>
                </a:lnTo>
                <a:lnTo>
                  <a:pt x="107156" y="187523"/>
                </a:lnTo>
                <a:lnTo>
                  <a:pt x="98227" y="205382"/>
                </a:lnTo>
                <a:lnTo>
                  <a:pt x="98227" y="214312"/>
                </a:lnTo>
                <a:lnTo>
                  <a:pt x="89297" y="223242"/>
                </a:lnTo>
                <a:lnTo>
                  <a:pt x="89297" y="232171"/>
                </a:lnTo>
                <a:lnTo>
                  <a:pt x="89297" y="232171"/>
                </a:lnTo>
                <a:lnTo>
                  <a:pt x="89297" y="23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22156" y="4366617"/>
            <a:ext cx="133947" cy="258962"/>
          </a:xfrm>
          <a:custGeom>
            <a:avLst/>
            <a:gdLst/>
            <a:ahLst/>
            <a:cxnLst/>
            <a:rect l="0" t="0" r="0" b="0"/>
            <a:pathLst>
              <a:path w="133947" h="258962">
                <a:moveTo>
                  <a:pt x="116086" y="125015"/>
                </a:moveTo>
                <a:lnTo>
                  <a:pt x="116086" y="11608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35719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8929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25016" y="125015"/>
                </a:lnTo>
                <a:lnTo>
                  <a:pt x="133946" y="125015"/>
                </a:lnTo>
                <a:lnTo>
                  <a:pt x="133946" y="125015"/>
                </a:lnTo>
                <a:lnTo>
                  <a:pt x="133946" y="125015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07157" y="151804"/>
                </a:lnTo>
                <a:lnTo>
                  <a:pt x="98227" y="169664"/>
                </a:lnTo>
                <a:lnTo>
                  <a:pt x="89297" y="178594"/>
                </a:lnTo>
                <a:lnTo>
                  <a:pt x="89297" y="196453"/>
                </a:lnTo>
                <a:lnTo>
                  <a:pt x="80367" y="205383"/>
                </a:lnTo>
                <a:lnTo>
                  <a:pt x="71438" y="214312"/>
                </a:lnTo>
                <a:lnTo>
                  <a:pt x="71438" y="232172"/>
                </a:lnTo>
                <a:lnTo>
                  <a:pt x="62508" y="241101"/>
                </a:lnTo>
                <a:lnTo>
                  <a:pt x="62508" y="250031"/>
                </a:lnTo>
                <a:lnTo>
                  <a:pt x="62508" y="250031"/>
                </a:lnTo>
                <a:lnTo>
                  <a:pt x="62508" y="258961"/>
                </a:lnTo>
                <a:lnTo>
                  <a:pt x="62508" y="258961"/>
                </a:lnTo>
                <a:lnTo>
                  <a:pt x="62508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036469" y="4527351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33945"/>
                </a:lnTo>
                <a:lnTo>
                  <a:pt x="53578" y="13394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45398" y="4554140"/>
            <a:ext cx="125017" cy="214314"/>
          </a:xfrm>
          <a:custGeom>
            <a:avLst/>
            <a:gdLst/>
            <a:ahLst/>
            <a:cxnLst/>
            <a:rect l="0" t="0" r="0" b="0"/>
            <a:pathLst>
              <a:path w="125017" h="214314">
                <a:moveTo>
                  <a:pt x="125016" y="0"/>
                </a:move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7" y="17860"/>
                </a:lnTo>
                <a:lnTo>
                  <a:pt x="98227" y="35719"/>
                </a:lnTo>
                <a:lnTo>
                  <a:pt x="89297" y="53578"/>
                </a:lnTo>
                <a:lnTo>
                  <a:pt x="80368" y="71438"/>
                </a:lnTo>
                <a:lnTo>
                  <a:pt x="62508" y="98227"/>
                </a:lnTo>
                <a:lnTo>
                  <a:pt x="53579" y="125016"/>
                </a:lnTo>
                <a:lnTo>
                  <a:pt x="35719" y="151805"/>
                </a:lnTo>
                <a:lnTo>
                  <a:pt x="17860" y="17859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79344" y="4205882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6" y="26789"/>
                </a:lnTo>
                <a:lnTo>
                  <a:pt x="89297" y="35719"/>
                </a:lnTo>
                <a:lnTo>
                  <a:pt x="80367" y="53579"/>
                </a:lnTo>
                <a:lnTo>
                  <a:pt x="71437" y="62508"/>
                </a:lnTo>
                <a:lnTo>
                  <a:pt x="62508" y="80368"/>
                </a:lnTo>
                <a:lnTo>
                  <a:pt x="44648" y="89297"/>
                </a:lnTo>
                <a:lnTo>
                  <a:pt x="35719" y="107157"/>
                </a:lnTo>
                <a:lnTo>
                  <a:pt x="26789" y="116086"/>
                </a:lnTo>
                <a:lnTo>
                  <a:pt x="17859" y="125016"/>
                </a:lnTo>
                <a:lnTo>
                  <a:pt x="8929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313289" y="4277320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116086" y="80367"/>
                </a:moveTo>
                <a:lnTo>
                  <a:pt x="125016" y="71437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7" y="8036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98227" y="62508"/>
                </a:lnTo>
                <a:lnTo>
                  <a:pt x="98227" y="71437"/>
                </a:lnTo>
                <a:lnTo>
                  <a:pt x="89297" y="80367"/>
                </a:lnTo>
                <a:lnTo>
                  <a:pt x="80367" y="89297"/>
                </a:lnTo>
                <a:lnTo>
                  <a:pt x="80367" y="98226"/>
                </a:lnTo>
                <a:lnTo>
                  <a:pt x="71438" y="116086"/>
                </a:lnTo>
                <a:lnTo>
                  <a:pt x="62508" y="125016"/>
                </a:lnTo>
                <a:lnTo>
                  <a:pt x="53578" y="142875"/>
                </a:lnTo>
                <a:lnTo>
                  <a:pt x="53578" y="15180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96453"/>
                </a:lnTo>
                <a:lnTo>
                  <a:pt x="4464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56164" y="4375546"/>
            <a:ext cx="98228" cy="223244"/>
          </a:xfrm>
          <a:custGeom>
            <a:avLst/>
            <a:gdLst/>
            <a:ahLst/>
            <a:cxnLst/>
            <a:rect l="0" t="0" r="0" b="0"/>
            <a:pathLst>
              <a:path w="98228" h="223244">
                <a:moveTo>
                  <a:pt x="89297" y="80368"/>
                </a:moveTo>
                <a:lnTo>
                  <a:pt x="89297" y="80368"/>
                </a:lnTo>
                <a:lnTo>
                  <a:pt x="98227" y="80368"/>
                </a:lnTo>
                <a:lnTo>
                  <a:pt x="98227" y="71438"/>
                </a:lnTo>
                <a:lnTo>
                  <a:pt x="98227" y="71438"/>
                </a:lnTo>
                <a:lnTo>
                  <a:pt x="98227" y="62508"/>
                </a:lnTo>
                <a:lnTo>
                  <a:pt x="98227" y="53579"/>
                </a:lnTo>
                <a:lnTo>
                  <a:pt x="98227" y="35719"/>
                </a:lnTo>
                <a:lnTo>
                  <a:pt x="89297" y="2679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8"/>
                </a:lnTo>
                <a:lnTo>
                  <a:pt x="89297" y="80368"/>
                </a:lnTo>
                <a:lnTo>
                  <a:pt x="89297" y="80368"/>
                </a:lnTo>
                <a:lnTo>
                  <a:pt x="89297" y="89297"/>
                </a:lnTo>
                <a:lnTo>
                  <a:pt x="89297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71438" y="107157"/>
                </a:lnTo>
                <a:lnTo>
                  <a:pt x="62508" y="125016"/>
                </a:lnTo>
                <a:lnTo>
                  <a:pt x="53578" y="133946"/>
                </a:lnTo>
                <a:lnTo>
                  <a:pt x="44649" y="142875"/>
                </a:lnTo>
                <a:lnTo>
                  <a:pt x="35719" y="160735"/>
                </a:lnTo>
                <a:lnTo>
                  <a:pt x="26789" y="169665"/>
                </a:lnTo>
                <a:lnTo>
                  <a:pt x="17859" y="187524"/>
                </a:lnTo>
                <a:lnTo>
                  <a:pt x="8930" y="19645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509742" y="4500562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69664" y="17859"/>
                </a:moveTo>
                <a:lnTo>
                  <a:pt x="169664" y="1785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59"/>
                </a:lnTo>
                <a:lnTo>
                  <a:pt x="107156" y="2678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25016" y="62508"/>
                </a:lnTo>
                <a:lnTo>
                  <a:pt x="133946" y="80367"/>
                </a:lnTo>
                <a:lnTo>
                  <a:pt x="133946" y="98227"/>
                </a:lnTo>
                <a:lnTo>
                  <a:pt x="142875" y="107156"/>
                </a:lnTo>
                <a:lnTo>
                  <a:pt x="142875" y="12501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33946" y="151805"/>
                </a:lnTo>
                <a:lnTo>
                  <a:pt x="125016" y="160734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89297" y="169664"/>
                </a:lnTo>
                <a:lnTo>
                  <a:pt x="80367" y="160734"/>
                </a:lnTo>
                <a:lnTo>
                  <a:pt x="62508" y="160734"/>
                </a:lnTo>
                <a:lnTo>
                  <a:pt x="53578" y="151805"/>
                </a:lnTo>
                <a:lnTo>
                  <a:pt x="35719" y="142875"/>
                </a:lnTo>
                <a:lnTo>
                  <a:pt x="26789" y="133945"/>
                </a:lnTo>
                <a:lnTo>
                  <a:pt x="17860" y="11608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724055" y="4232671"/>
            <a:ext cx="98227" cy="116087"/>
          </a:xfrm>
          <a:custGeom>
            <a:avLst/>
            <a:gdLst/>
            <a:ahLst/>
            <a:cxnLst/>
            <a:rect l="0" t="0" r="0" b="0"/>
            <a:pathLst>
              <a:path w="98227" h="116087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60"/>
                </a:lnTo>
                <a:lnTo>
                  <a:pt x="89297" y="17860"/>
                </a:lnTo>
                <a:lnTo>
                  <a:pt x="89297" y="26790"/>
                </a:lnTo>
                <a:lnTo>
                  <a:pt x="80367" y="44649"/>
                </a:lnTo>
                <a:lnTo>
                  <a:pt x="71437" y="53579"/>
                </a:lnTo>
                <a:lnTo>
                  <a:pt x="62508" y="62508"/>
                </a:lnTo>
                <a:lnTo>
                  <a:pt x="44648" y="71438"/>
                </a:lnTo>
                <a:lnTo>
                  <a:pt x="35718" y="89297"/>
                </a:lnTo>
                <a:lnTo>
                  <a:pt x="26789" y="98227"/>
                </a:lnTo>
                <a:lnTo>
                  <a:pt x="8929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866930" y="4286250"/>
            <a:ext cx="133946" cy="178594"/>
          </a:xfrm>
          <a:custGeom>
            <a:avLst/>
            <a:gdLst/>
            <a:ahLst/>
            <a:cxnLst/>
            <a:rect l="0" t="0" r="0" b="0"/>
            <a:pathLst>
              <a:path w="133946" h="178594">
                <a:moveTo>
                  <a:pt x="133945" y="80367"/>
                </a:moveTo>
                <a:lnTo>
                  <a:pt x="13394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62507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5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7"/>
                </a:lnTo>
                <a:lnTo>
                  <a:pt x="26789" y="71437"/>
                </a:lnTo>
                <a:lnTo>
                  <a:pt x="35718" y="7143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6" y="80367"/>
                </a:lnTo>
                <a:lnTo>
                  <a:pt x="107156" y="8036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25015" y="7143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07156" y="89296"/>
                </a:lnTo>
                <a:lnTo>
                  <a:pt x="98226" y="89296"/>
                </a:lnTo>
                <a:lnTo>
                  <a:pt x="89297" y="107156"/>
                </a:lnTo>
                <a:lnTo>
                  <a:pt x="80367" y="107156"/>
                </a:lnTo>
                <a:lnTo>
                  <a:pt x="71437" y="116086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51804"/>
                </a:lnTo>
                <a:lnTo>
                  <a:pt x="44648" y="160734"/>
                </a:lnTo>
                <a:lnTo>
                  <a:pt x="44648" y="169664"/>
                </a:lnTo>
                <a:lnTo>
                  <a:pt x="35718" y="169664"/>
                </a:lnTo>
                <a:lnTo>
                  <a:pt x="35718" y="178593"/>
                </a:lnTo>
                <a:lnTo>
                  <a:pt x="35718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45523" y="4375546"/>
            <a:ext cx="133947" cy="205384"/>
          </a:xfrm>
          <a:custGeom>
            <a:avLst/>
            <a:gdLst/>
            <a:ahLst/>
            <a:cxnLst/>
            <a:rect l="0" t="0" r="0" b="0"/>
            <a:pathLst>
              <a:path w="133947" h="205384">
                <a:moveTo>
                  <a:pt x="125016" y="98227"/>
                </a:moveTo>
                <a:lnTo>
                  <a:pt x="125016" y="9822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33946" y="80368"/>
                </a:lnTo>
                <a:lnTo>
                  <a:pt x="133946" y="71438"/>
                </a:lnTo>
                <a:lnTo>
                  <a:pt x="133946" y="62508"/>
                </a:lnTo>
                <a:lnTo>
                  <a:pt x="133946" y="53579"/>
                </a:lnTo>
                <a:lnTo>
                  <a:pt x="125016" y="44649"/>
                </a:lnTo>
                <a:lnTo>
                  <a:pt x="125016" y="26790"/>
                </a:lnTo>
                <a:lnTo>
                  <a:pt x="116086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17860"/>
                </a:lnTo>
                <a:lnTo>
                  <a:pt x="0" y="26790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17860" y="98227"/>
                </a:lnTo>
                <a:lnTo>
                  <a:pt x="26790" y="98227"/>
                </a:lnTo>
                <a:lnTo>
                  <a:pt x="44649" y="107157"/>
                </a:lnTo>
                <a:lnTo>
                  <a:pt x="53579" y="116086"/>
                </a:lnTo>
                <a:lnTo>
                  <a:pt x="71438" y="11608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07157" y="116086"/>
                </a:lnTo>
                <a:lnTo>
                  <a:pt x="98227" y="125016"/>
                </a:lnTo>
                <a:lnTo>
                  <a:pt x="98227" y="133946"/>
                </a:lnTo>
                <a:lnTo>
                  <a:pt x="89297" y="151805"/>
                </a:lnTo>
                <a:lnTo>
                  <a:pt x="80368" y="160735"/>
                </a:lnTo>
                <a:lnTo>
                  <a:pt x="62508" y="169665"/>
                </a:lnTo>
                <a:lnTo>
                  <a:pt x="62508" y="178594"/>
                </a:lnTo>
                <a:lnTo>
                  <a:pt x="53579" y="187524"/>
                </a:lnTo>
                <a:lnTo>
                  <a:pt x="44649" y="196454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15188" y="4545211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116085" y="17859"/>
                </a:moveTo>
                <a:lnTo>
                  <a:pt x="116085" y="8929"/>
                </a:lnTo>
                <a:lnTo>
                  <a:pt x="116085" y="8929"/>
                </a:lnTo>
                <a:lnTo>
                  <a:pt x="116085" y="8929"/>
                </a:lnTo>
                <a:lnTo>
                  <a:pt x="116085" y="8929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44648" y="178593"/>
                </a:lnTo>
                <a:lnTo>
                  <a:pt x="62507" y="196453"/>
                </a:lnTo>
                <a:lnTo>
                  <a:pt x="80367" y="205382"/>
                </a:lnTo>
                <a:lnTo>
                  <a:pt x="98226" y="214312"/>
                </a:lnTo>
                <a:lnTo>
                  <a:pt x="116085" y="214312"/>
                </a:lnTo>
                <a:lnTo>
                  <a:pt x="133945" y="214312"/>
                </a:lnTo>
                <a:lnTo>
                  <a:pt x="142875" y="214312"/>
                </a:lnTo>
                <a:lnTo>
                  <a:pt x="160734" y="205382"/>
                </a:lnTo>
                <a:lnTo>
                  <a:pt x="169664" y="205382"/>
                </a:lnTo>
                <a:lnTo>
                  <a:pt x="178593" y="196453"/>
                </a:lnTo>
                <a:lnTo>
                  <a:pt x="178593" y="187523"/>
                </a:lnTo>
                <a:lnTo>
                  <a:pt x="178593" y="178593"/>
                </a:lnTo>
                <a:lnTo>
                  <a:pt x="169664" y="169664"/>
                </a:lnTo>
                <a:lnTo>
                  <a:pt x="160734" y="160734"/>
                </a:lnTo>
                <a:lnTo>
                  <a:pt x="151804" y="160734"/>
                </a:lnTo>
                <a:lnTo>
                  <a:pt x="142875" y="151804"/>
                </a:lnTo>
                <a:lnTo>
                  <a:pt x="125015" y="151804"/>
                </a:lnTo>
                <a:lnTo>
                  <a:pt x="116085" y="160734"/>
                </a:lnTo>
                <a:lnTo>
                  <a:pt x="98226" y="160734"/>
                </a:lnTo>
                <a:lnTo>
                  <a:pt x="89296" y="169664"/>
                </a:lnTo>
                <a:lnTo>
                  <a:pt x="80367" y="178593"/>
                </a:lnTo>
                <a:lnTo>
                  <a:pt x="71437" y="187523"/>
                </a:lnTo>
                <a:lnTo>
                  <a:pt x="62507" y="196453"/>
                </a:lnTo>
                <a:lnTo>
                  <a:pt x="53578" y="205382"/>
                </a:lnTo>
                <a:lnTo>
                  <a:pt x="53578" y="214312"/>
                </a:lnTo>
                <a:lnTo>
                  <a:pt x="53578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027164" y="3687961"/>
            <a:ext cx="232173" cy="8930"/>
          </a:xfrm>
          <a:custGeom>
            <a:avLst/>
            <a:gdLst/>
            <a:ahLst/>
            <a:cxnLst/>
            <a:rect l="0" t="0" r="0" b="0"/>
            <a:pathLst>
              <a:path w="232173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87524" y="8929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84227" y="3643312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53578" y="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71438"/>
                </a:lnTo>
                <a:lnTo>
                  <a:pt x="26789" y="89297"/>
                </a:lnTo>
                <a:lnTo>
                  <a:pt x="26789" y="98227"/>
                </a:lnTo>
                <a:lnTo>
                  <a:pt x="17859" y="116086"/>
                </a:lnTo>
                <a:lnTo>
                  <a:pt x="8929" y="125016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455664" y="3643312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9297" y="125016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98227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89609" y="3634382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89297" y="0"/>
                </a:move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53579" y="44649"/>
                </a:lnTo>
                <a:lnTo>
                  <a:pt x="62508" y="53579"/>
                </a:lnTo>
                <a:lnTo>
                  <a:pt x="80368" y="62508"/>
                </a:lnTo>
                <a:lnTo>
                  <a:pt x="98227" y="71438"/>
                </a:lnTo>
                <a:lnTo>
                  <a:pt x="107157" y="80368"/>
                </a:lnTo>
                <a:lnTo>
                  <a:pt x="116086" y="89297"/>
                </a:lnTo>
                <a:lnTo>
                  <a:pt x="125016" y="98227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07157" y="125016"/>
                </a:lnTo>
                <a:lnTo>
                  <a:pt x="98227" y="125016"/>
                </a:lnTo>
                <a:lnTo>
                  <a:pt x="80368" y="133946"/>
                </a:lnTo>
                <a:lnTo>
                  <a:pt x="71438" y="133946"/>
                </a:lnTo>
                <a:lnTo>
                  <a:pt x="62508" y="125016"/>
                </a:lnTo>
                <a:lnTo>
                  <a:pt x="44649" y="125016"/>
                </a:lnTo>
                <a:lnTo>
                  <a:pt x="26789" y="125016"/>
                </a:lnTo>
                <a:lnTo>
                  <a:pt x="17860" y="12501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741414" y="3652242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98227" y="17859"/>
                </a:moveTo>
                <a:lnTo>
                  <a:pt x="9822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98226"/>
                </a:lnTo>
                <a:lnTo>
                  <a:pt x="98227" y="89297"/>
                </a:lnTo>
                <a:lnTo>
                  <a:pt x="107156" y="80367"/>
                </a:lnTo>
                <a:lnTo>
                  <a:pt x="107156" y="71437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35719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375297" y="3295054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455664" y="3303984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80367" y="8930"/>
                </a:moveTo>
                <a:lnTo>
                  <a:pt x="80367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9" y="142875"/>
                </a:lnTo>
                <a:lnTo>
                  <a:pt x="62508" y="142875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25016"/>
                </a:lnTo>
                <a:lnTo>
                  <a:pt x="125016" y="116086"/>
                </a:lnTo>
                <a:lnTo>
                  <a:pt x="133945" y="98227"/>
                </a:lnTo>
                <a:lnTo>
                  <a:pt x="142875" y="89297"/>
                </a:lnTo>
                <a:lnTo>
                  <a:pt x="142875" y="80367"/>
                </a:lnTo>
                <a:lnTo>
                  <a:pt x="142875" y="6250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6" y="44648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598539" y="3303984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6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89297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768203" y="3286125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125016" y="17859"/>
                </a:move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44649" y="3571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53578"/>
                </a:lnTo>
                <a:lnTo>
                  <a:pt x="80367" y="62507"/>
                </a:lnTo>
                <a:lnTo>
                  <a:pt x="98227" y="62507"/>
                </a:lnTo>
                <a:lnTo>
                  <a:pt x="116086" y="71437"/>
                </a:lnTo>
                <a:lnTo>
                  <a:pt x="133945" y="89296"/>
                </a:lnTo>
                <a:lnTo>
                  <a:pt x="142875" y="89296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60735" y="116086"/>
                </a:lnTo>
                <a:lnTo>
                  <a:pt x="160735" y="125015"/>
                </a:lnTo>
                <a:lnTo>
                  <a:pt x="133945" y="142875"/>
                </a:lnTo>
                <a:lnTo>
                  <a:pt x="125016" y="142875"/>
                </a:lnTo>
                <a:lnTo>
                  <a:pt x="116086" y="151804"/>
                </a:lnTo>
                <a:lnTo>
                  <a:pt x="98227" y="151804"/>
                </a:lnTo>
                <a:lnTo>
                  <a:pt x="71438" y="160734"/>
                </a:lnTo>
                <a:lnTo>
                  <a:pt x="53578" y="160734"/>
                </a:lnTo>
                <a:lnTo>
                  <a:pt x="35719" y="160734"/>
                </a:lnTo>
                <a:lnTo>
                  <a:pt x="17860" y="15180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411016" y="2920007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3571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26789"/>
                </a:lnTo>
                <a:lnTo>
                  <a:pt x="35718" y="44649"/>
                </a:lnTo>
                <a:lnTo>
                  <a:pt x="26789" y="53579"/>
                </a:lnTo>
                <a:lnTo>
                  <a:pt x="26789" y="71438"/>
                </a:lnTo>
                <a:lnTo>
                  <a:pt x="2678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536031" y="2937867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616398" y="2964656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98227" y="26789"/>
                </a:move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33945"/>
                </a:lnTo>
                <a:lnTo>
                  <a:pt x="35719" y="142875"/>
                </a:lnTo>
                <a:lnTo>
                  <a:pt x="53579" y="133945"/>
                </a:lnTo>
                <a:lnTo>
                  <a:pt x="71438" y="125015"/>
                </a:lnTo>
                <a:lnTo>
                  <a:pt x="89297" y="116086"/>
                </a:lnTo>
                <a:lnTo>
                  <a:pt x="107157" y="10715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777133" y="2973586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16085"/>
                </a:lnTo>
                <a:lnTo>
                  <a:pt x="17859" y="125015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8" y="125015"/>
                </a:lnTo>
                <a:lnTo>
                  <a:pt x="80367" y="116085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25015" y="89296"/>
                </a:lnTo>
                <a:lnTo>
                  <a:pt x="133945" y="80367"/>
                </a:lnTo>
                <a:lnTo>
                  <a:pt x="142875" y="7143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25015" y="8929"/>
                </a:lnTo>
                <a:lnTo>
                  <a:pt x="116086" y="892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437805" y="2500313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59" y="98226"/>
                </a:lnTo>
                <a:lnTo>
                  <a:pt x="1785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1"/>
                </a:lnTo>
                <a:lnTo>
                  <a:pt x="0" y="241101"/>
                </a:lnTo>
                <a:lnTo>
                  <a:pt x="8929" y="241101"/>
                </a:lnTo>
                <a:lnTo>
                  <a:pt x="8929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562820" y="2553891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652117" y="2562820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0" y="8930"/>
                </a:move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8" y="89297"/>
                </a:lnTo>
                <a:lnTo>
                  <a:pt x="35719" y="107157"/>
                </a:lnTo>
                <a:lnTo>
                  <a:pt x="26789" y="125016"/>
                </a:lnTo>
                <a:lnTo>
                  <a:pt x="17860" y="142875"/>
                </a:lnTo>
                <a:lnTo>
                  <a:pt x="17860" y="151805"/>
                </a:lnTo>
                <a:lnTo>
                  <a:pt x="8930" y="169664"/>
                </a:lnTo>
                <a:lnTo>
                  <a:pt x="17860" y="178594"/>
                </a:lnTo>
                <a:lnTo>
                  <a:pt x="17860" y="187524"/>
                </a:lnTo>
                <a:lnTo>
                  <a:pt x="26789" y="187524"/>
                </a:lnTo>
                <a:lnTo>
                  <a:pt x="35719" y="196453"/>
                </a:lnTo>
                <a:lnTo>
                  <a:pt x="53578" y="187524"/>
                </a:lnTo>
                <a:lnTo>
                  <a:pt x="62508" y="187524"/>
                </a:lnTo>
                <a:lnTo>
                  <a:pt x="80367" y="187524"/>
                </a:lnTo>
                <a:lnTo>
                  <a:pt x="98227" y="17859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794992" y="2580680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89297" y="0"/>
                </a:moveTo>
                <a:lnTo>
                  <a:pt x="80367" y="0"/>
                </a:lnTo>
                <a:lnTo>
                  <a:pt x="71438" y="8929"/>
                </a:lnTo>
                <a:lnTo>
                  <a:pt x="71438" y="8929"/>
                </a:lnTo>
                <a:lnTo>
                  <a:pt x="44649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8" y="89297"/>
                </a:lnTo>
                <a:lnTo>
                  <a:pt x="80367" y="98226"/>
                </a:lnTo>
                <a:lnTo>
                  <a:pt x="98227" y="107156"/>
                </a:lnTo>
                <a:lnTo>
                  <a:pt x="107156" y="116086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25016" y="151804"/>
                </a:lnTo>
                <a:lnTo>
                  <a:pt x="125016" y="151804"/>
                </a:lnTo>
                <a:lnTo>
                  <a:pt x="116086" y="160734"/>
                </a:lnTo>
                <a:lnTo>
                  <a:pt x="98227" y="160734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9" y="169664"/>
                </a:lnTo>
                <a:lnTo>
                  <a:pt x="2678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464594" y="2152054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17859" y="35719"/>
                </a:lnTo>
                <a:lnTo>
                  <a:pt x="17859" y="53579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29" y="169665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580680" y="2152054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44649"/>
                </a:lnTo>
                <a:lnTo>
                  <a:pt x="1785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5"/>
                </a:lnTo>
                <a:lnTo>
                  <a:pt x="0" y="178594"/>
                </a:lnTo>
                <a:lnTo>
                  <a:pt x="0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669977" y="2178844"/>
            <a:ext cx="125016" cy="151805"/>
          </a:xfrm>
          <a:custGeom>
            <a:avLst/>
            <a:gdLst/>
            <a:ahLst/>
            <a:cxnLst/>
            <a:rect l="0" t="0" r="0" b="0"/>
            <a:pathLst>
              <a:path w="125016" h="151805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8" y="53578"/>
                </a:lnTo>
                <a:lnTo>
                  <a:pt x="53578" y="53578"/>
                </a:lnTo>
                <a:lnTo>
                  <a:pt x="62507" y="62507"/>
                </a:lnTo>
                <a:lnTo>
                  <a:pt x="80367" y="62507"/>
                </a:lnTo>
                <a:lnTo>
                  <a:pt x="98226" y="71437"/>
                </a:lnTo>
                <a:lnTo>
                  <a:pt x="107156" y="80367"/>
                </a:lnTo>
                <a:lnTo>
                  <a:pt x="116086" y="89296"/>
                </a:lnTo>
                <a:lnTo>
                  <a:pt x="125015" y="89296"/>
                </a:lnTo>
                <a:lnTo>
                  <a:pt x="125015" y="98226"/>
                </a:lnTo>
                <a:lnTo>
                  <a:pt x="125015" y="107156"/>
                </a:lnTo>
                <a:lnTo>
                  <a:pt x="125015" y="116085"/>
                </a:lnTo>
                <a:lnTo>
                  <a:pt x="116086" y="125015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0367" y="142875"/>
                </a:lnTo>
                <a:lnTo>
                  <a:pt x="62507" y="151804"/>
                </a:lnTo>
                <a:lnTo>
                  <a:pt x="44648" y="151804"/>
                </a:lnTo>
                <a:lnTo>
                  <a:pt x="35718" y="151804"/>
                </a:lnTo>
                <a:lnTo>
                  <a:pt x="17859" y="151804"/>
                </a:lnTo>
                <a:lnTo>
                  <a:pt x="8929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857500" y="2205633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62508" y="8929"/>
                </a:move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25015"/>
                </a:lnTo>
                <a:lnTo>
                  <a:pt x="80367" y="125015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25016" y="98226"/>
                </a:lnTo>
                <a:lnTo>
                  <a:pt x="125016" y="89296"/>
                </a:lnTo>
                <a:lnTo>
                  <a:pt x="133945" y="71437"/>
                </a:lnTo>
                <a:lnTo>
                  <a:pt x="133945" y="62507"/>
                </a:lnTo>
                <a:lnTo>
                  <a:pt x="133945" y="53578"/>
                </a:lnTo>
                <a:lnTo>
                  <a:pt x="125016" y="44648"/>
                </a:lnTo>
                <a:lnTo>
                  <a:pt x="116086" y="35718"/>
                </a:lnTo>
                <a:lnTo>
                  <a:pt x="107156" y="26789"/>
                </a:lnTo>
                <a:lnTo>
                  <a:pt x="98227" y="26789"/>
                </a:lnTo>
                <a:lnTo>
                  <a:pt x="80367" y="17859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491383" y="1803797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616398" y="1794867"/>
            <a:ext cx="17861" cy="151806"/>
          </a:xfrm>
          <a:custGeom>
            <a:avLst/>
            <a:gdLst/>
            <a:ahLst/>
            <a:cxnLst/>
            <a:rect l="0" t="0" r="0" b="0"/>
            <a:pathLst>
              <a:path w="17861" h="151806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696766" y="1794867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0" y="2678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25015" y="35719"/>
                </a:lnTo>
                <a:lnTo>
                  <a:pt x="116086" y="53578"/>
                </a:lnTo>
                <a:lnTo>
                  <a:pt x="107156" y="62508"/>
                </a:lnTo>
                <a:lnTo>
                  <a:pt x="107156" y="80367"/>
                </a:lnTo>
                <a:lnTo>
                  <a:pt x="89297" y="98227"/>
                </a:lnTo>
                <a:lnTo>
                  <a:pt x="89297" y="107156"/>
                </a:lnTo>
                <a:lnTo>
                  <a:pt x="80367" y="125016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857500" y="1785937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12501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62508"/>
                </a:lnTo>
                <a:lnTo>
                  <a:pt x="98227" y="62508"/>
                </a:lnTo>
                <a:lnTo>
                  <a:pt x="107156" y="71438"/>
                </a:lnTo>
                <a:lnTo>
                  <a:pt x="116086" y="80367"/>
                </a:lnTo>
                <a:lnTo>
                  <a:pt x="125016" y="8929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42875" y="116086"/>
                </a:lnTo>
                <a:lnTo>
                  <a:pt x="133945" y="125016"/>
                </a:lnTo>
                <a:lnTo>
                  <a:pt x="125016" y="125016"/>
                </a:lnTo>
                <a:lnTo>
                  <a:pt x="116086" y="133946"/>
                </a:lnTo>
                <a:lnTo>
                  <a:pt x="107156" y="133946"/>
                </a:lnTo>
                <a:lnTo>
                  <a:pt x="8929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17859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500313" y="1401961"/>
            <a:ext cx="17860" cy="187524"/>
          </a:xfrm>
          <a:custGeom>
            <a:avLst/>
            <a:gdLst/>
            <a:ahLst/>
            <a:cxnLst/>
            <a:rect l="0" t="0" r="0" b="0"/>
            <a:pathLst>
              <a:path w="17860" h="187524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607469" y="1384102"/>
            <a:ext cx="107157" cy="178594"/>
          </a:xfrm>
          <a:custGeom>
            <a:avLst/>
            <a:gdLst/>
            <a:ahLst/>
            <a:cxnLst/>
            <a:rect l="0" t="0" r="0" b="0"/>
            <a:pathLst>
              <a:path w="107157" h="178594">
                <a:moveTo>
                  <a:pt x="0" y="17859"/>
                </a:move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26788"/>
                </a:lnTo>
                <a:lnTo>
                  <a:pt x="71437" y="44648"/>
                </a:lnTo>
                <a:lnTo>
                  <a:pt x="62508" y="53577"/>
                </a:lnTo>
                <a:lnTo>
                  <a:pt x="53578" y="71437"/>
                </a:lnTo>
                <a:lnTo>
                  <a:pt x="35719" y="89296"/>
                </a:lnTo>
                <a:lnTo>
                  <a:pt x="26789" y="107156"/>
                </a:lnTo>
                <a:lnTo>
                  <a:pt x="17859" y="125015"/>
                </a:lnTo>
                <a:lnTo>
                  <a:pt x="8929" y="133945"/>
                </a:lnTo>
                <a:lnTo>
                  <a:pt x="8929" y="151804"/>
                </a:lnTo>
                <a:lnTo>
                  <a:pt x="8929" y="160734"/>
                </a:lnTo>
                <a:lnTo>
                  <a:pt x="17859" y="169663"/>
                </a:lnTo>
                <a:lnTo>
                  <a:pt x="17859" y="169663"/>
                </a:lnTo>
                <a:lnTo>
                  <a:pt x="26789" y="178593"/>
                </a:lnTo>
                <a:lnTo>
                  <a:pt x="44648" y="178593"/>
                </a:lnTo>
                <a:lnTo>
                  <a:pt x="62508" y="178593"/>
                </a:lnTo>
                <a:lnTo>
                  <a:pt x="71437" y="169663"/>
                </a:lnTo>
                <a:lnTo>
                  <a:pt x="89297" y="169663"/>
                </a:lnTo>
                <a:lnTo>
                  <a:pt x="98226" y="169663"/>
                </a:lnTo>
                <a:lnTo>
                  <a:pt x="107156" y="160734"/>
                </a:lnTo>
                <a:lnTo>
                  <a:pt x="107156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750344" y="1419820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98226" y="893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33945"/>
                </a:lnTo>
                <a:lnTo>
                  <a:pt x="62508" y="125016"/>
                </a:lnTo>
                <a:lnTo>
                  <a:pt x="80367" y="116086"/>
                </a:lnTo>
                <a:lnTo>
                  <a:pt x="98226" y="107156"/>
                </a:lnTo>
                <a:lnTo>
                  <a:pt x="116086" y="98227"/>
                </a:lnTo>
                <a:lnTo>
                  <a:pt x="125015" y="89297"/>
                </a:lnTo>
                <a:lnTo>
                  <a:pt x="133945" y="71438"/>
                </a:lnTo>
                <a:lnTo>
                  <a:pt x="133945" y="62508"/>
                </a:lnTo>
                <a:lnTo>
                  <a:pt x="125015" y="44649"/>
                </a:lnTo>
                <a:lnTo>
                  <a:pt x="125015" y="35719"/>
                </a:lnTo>
                <a:lnTo>
                  <a:pt x="107156" y="26789"/>
                </a:lnTo>
                <a:lnTo>
                  <a:pt x="98226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946797" y="1393031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7" y="125016"/>
                </a:lnTo>
                <a:lnTo>
                  <a:pt x="80367" y="125016"/>
                </a:lnTo>
                <a:lnTo>
                  <a:pt x="98226" y="116086"/>
                </a:lnTo>
                <a:lnTo>
                  <a:pt x="107156" y="9822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44648"/>
                </a:lnTo>
                <a:lnTo>
                  <a:pt x="98226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125391" y="145553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089672" y="1857375"/>
            <a:ext cx="187524" cy="17860"/>
          </a:xfrm>
          <a:custGeom>
            <a:avLst/>
            <a:gdLst/>
            <a:ahLst/>
            <a:cxnLst/>
            <a:rect l="0" t="0" r="0" b="0"/>
            <a:pathLst>
              <a:path w="187524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71437" y="8929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071813" y="2277070"/>
            <a:ext cx="151805" cy="1"/>
          </a:xfrm>
          <a:custGeom>
            <a:avLst/>
            <a:gdLst/>
            <a:ahLst/>
            <a:cxnLst/>
            <a:rect l="0" t="0" r="0" b="0"/>
            <a:pathLst>
              <a:path w="15180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53953" y="2652117"/>
            <a:ext cx="205384" cy="17861"/>
          </a:xfrm>
          <a:custGeom>
            <a:avLst/>
            <a:gdLst/>
            <a:ahLst/>
            <a:cxnLst/>
            <a:rect l="0" t="0" r="0" b="0"/>
            <a:pathLst>
              <a:path w="205384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8752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053953" y="3045023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062883" y="3366492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98226" y="8929"/>
                </a:lnTo>
                <a:lnTo>
                  <a:pt x="125015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482328" y="3554015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17860"/>
                </a:lnTo>
                <a:lnTo>
                  <a:pt x="116086" y="17860"/>
                </a:lnTo>
                <a:lnTo>
                  <a:pt x="142875" y="26789"/>
                </a:lnTo>
                <a:lnTo>
                  <a:pt x="169664" y="26789"/>
                </a:lnTo>
                <a:lnTo>
                  <a:pt x="187524" y="26789"/>
                </a:lnTo>
                <a:lnTo>
                  <a:pt x="214313" y="35719"/>
                </a:lnTo>
                <a:lnTo>
                  <a:pt x="223242" y="35719"/>
                </a:lnTo>
                <a:lnTo>
                  <a:pt x="241102" y="35719"/>
                </a:lnTo>
                <a:lnTo>
                  <a:pt x="250031" y="35719"/>
                </a:lnTo>
                <a:lnTo>
                  <a:pt x="250031" y="35719"/>
                </a:lnTo>
                <a:lnTo>
                  <a:pt x="250031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428750" y="3455789"/>
            <a:ext cx="303610" cy="53579"/>
          </a:xfrm>
          <a:custGeom>
            <a:avLst/>
            <a:gdLst/>
            <a:ahLst/>
            <a:cxnLst/>
            <a:rect l="0" t="0" r="0" b="0"/>
            <a:pathLst>
              <a:path w="303610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5" y="35718"/>
                </a:lnTo>
                <a:lnTo>
                  <a:pt x="160734" y="35718"/>
                </a:lnTo>
                <a:lnTo>
                  <a:pt x="187523" y="44648"/>
                </a:lnTo>
                <a:lnTo>
                  <a:pt x="205383" y="44648"/>
                </a:lnTo>
                <a:lnTo>
                  <a:pt x="223242" y="44648"/>
                </a:lnTo>
                <a:lnTo>
                  <a:pt x="241102" y="44648"/>
                </a:lnTo>
                <a:lnTo>
                  <a:pt x="258961" y="53578"/>
                </a:lnTo>
                <a:lnTo>
                  <a:pt x="267891" y="53578"/>
                </a:lnTo>
                <a:lnTo>
                  <a:pt x="276820" y="53578"/>
                </a:lnTo>
                <a:lnTo>
                  <a:pt x="285750" y="53578"/>
                </a:lnTo>
                <a:lnTo>
                  <a:pt x="294680" y="53578"/>
                </a:lnTo>
                <a:lnTo>
                  <a:pt x="303609" y="53578"/>
                </a:lnTo>
                <a:lnTo>
                  <a:pt x="303609" y="53578"/>
                </a:lnTo>
                <a:lnTo>
                  <a:pt x="303609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491258" y="3393281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17859" y="250031"/>
                </a:moveTo>
                <a:lnTo>
                  <a:pt x="17859" y="241101"/>
                </a:lnTo>
                <a:lnTo>
                  <a:pt x="8930" y="241101"/>
                </a:lnTo>
                <a:lnTo>
                  <a:pt x="8930" y="23217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78594"/>
                </a:lnTo>
                <a:lnTo>
                  <a:pt x="8930" y="160734"/>
                </a:lnTo>
                <a:lnTo>
                  <a:pt x="8930" y="142875"/>
                </a:lnTo>
                <a:lnTo>
                  <a:pt x="0" y="116086"/>
                </a:lnTo>
                <a:lnTo>
                  <a:pt x="0" y="98226"/>
                </a:lnTo>
                <a:lnTo>
                  <a:pt x="0" y="80367"/>
                </a:lnTo>
                <a:lnTo>
                  <a:pt x="0" y="62508"/>
                </a:lnTo>
                <a:lnTo>
                  <a:pt x="0" y="44648"/>
                </a:lnTo>
                <a:lnTo>
                  <a:pt x="0" y="3571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571625" y="3420070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0" y="250031"/>
                </a:move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32172"/>
                </a:lnTo>
                <a:lnTo>
                  <a:pt x="8930" y="223242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78594"/>
                </a:lnTo>
                <a:lnTo>
                  <a:pt x="8930" y="160734"/>
                </a:lnTo>
                <a:lnTo>
                  <a:pt x="8930" y="142875"/>
                </a:lnTo>
                <a:lnTo>
                  <a:pt x="8930" y="125016"/>
                </a:lnTo>
                <a:lnTo>
                  <a:pt x="8930" y="98226"/>
                </a:lnTo>
                <a:lnTo>
                  <a:pt x="8930" y="80367"/>
                </a:lnTo>
                <a:lnTo>
                  <a:pt x="8930" y="53578"/>
                </a:lnTo>
                <a:lnTo>
                  <a:pt x="8930" y="35719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535906" y="3134320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44649" y="0"/>
                </a:move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71437"/>
                </a:lnTo>
                <a:lnTo>
                  <a:pt x="35719" y="89297"/>
                </a:lnTo>
                <a:lnTo>
                  <a:pt x="44649" y="98226"/>
                </a:lnTo>
                <a:lnTo>
                  <a:pt x="62508" y="107156"/>
                </a:lnTo>
                <a:lnTo>
                  <a:pt x="71438" y="11608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07157" y="12501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25016" y="98226"/>
                </a:lnTo>
                <a:lnTo>
                  <a:pt x="116086" y="80367"/>
                </a:lnTo>
                <a:lnTo>
                  <a:pt x="116086" y="71437"/>
                </a:lnTo>
                <a:lnTo>
                  <a:pt x="107157" y="53578"/>
                </a:lnTo>
                <a:lnTo>
                  <a:pt x="98227" y="44648"/>
                </a:lnTo>
                <a:lnTo>
                  <a:pt x="89297" y="26789"/>
                </a:lnTo>
                <a:lnTo>
                  <a:pt x="80367" y="17859"/>
                </a:lnTo>
                <a:lnTo>
                  <a:pt x="71438" y="17859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1419820" y="2973586"/>
            <a:ext cx="267892" cy="125016"/>
          </a:xfrm>
          <a:custGeom>
            <a:avLst/>
            <a:gdLst/>
            <a:ahLst/>
            <a:cxnLst/>
            <a:rect l="0" t="0" r="0" b="0"/>
            <a:pathLst>
              <a:path w="267892" h="125016">
                <a:moveTo>
                  <a:pt x="258961" y="89296"/>
                </a:moveTo>
                <a:lnTo>
                  <a:pt x="25896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67891" y="89296"/>
                </a:lnTo>
                <a:lnTo>
                  <a:pt x="258961" y="89296"/>
                </a:lnTo>
                <a:lnTo>
                  <a:pt x="258961" y="89296"/>
                </a:lnTo>
                <a:lnTo>
                  <a:pt x="250032" y="89296"/>
                </a:lnTo>
                <a:lnTo>
                  <a:pt x="232172" y="89296"/>
                </a:lnTo>
                <a:lnTo>
                  <a:pt x="214313" y="98226"/>
                </a:lnTo>
                <a:lnTo>
                  <a:pt x="196453" y="98226"/>
                </a:lnTo>
                <a:lnTo>
                  <a:pt x="178594" y="107156"/>
                </a:lnTo>
                <a:lnTo>
                  <a:pt x="160735" y="107156"/>
                </a:lnTo>
                <a:lnTo>
                  <a:pt x="133946" y="116085"/>
                </a:lnTo>
                <a:lnTo>
                  <a:pt x="116086" y="116085"/>
                </a:lnTo>
                <a:lnTo>
                  <a:pt x="98227" y="125015"/>
                </a:lnTo>
                <a:lnTo>
                  <a:pt x="80368" y="125015"/>
                </a:lnTo>
                <a:lnTo>
                  <a:pt x="71438" y="125015"/>
                </a:lnTo>
                <a:lnTo>
                  <a:pt x="62508" y="125015"/>
                </a:lnTo>
                <a:lnTo>
                  <a:pt x="44649" y="116085"/>
                </a:lnTo>
                <a:lnTo>
                  <a:pt x="35719" y="107156"/>
                </a:lnTo>
                <a:lnTo>
                  <a:pt x="26789" y="98226"/>
                </a:lnTo>
                <a:lnTo>
                  <a:pt x="17860" y="89296"/>
                </a:lnTo>
                <a:lnTo>
                  <a:pt x="8930" y="71437"/>
                </a:lnTo>
                <a:lnTo>
                  <a:pt x="8930" y="62507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544836" y="3000375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0" y="125015"/>
                </a:moveTo>
                <a:lnTo>
                  <a:pt x="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17859" y="98226"/>
                </a:lnTo>
                <a:lnTo>
                  <a:pt x="17859" y="89296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5357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482328" y="2678906"/>
            <a:ext cx="267892" cy="44650"/>
          </a:xfrm>
          <a:custGeom>
            <a:avLst/>
            <a:gdLst/>
            <a:ahLst/>
            <a:cxnLst/>
            <a:rect l="0" t="0" r="0" b="0"/>
            <a:pathLst>
              <a:path w="267892" h="4465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42875" y="26789"/>
                </a:lnTo>
                <a:lnTo>
                  <a:pt x="169664" y="35719"/>
                </a:lnTo>
                <a:lnTo>
                  <a:pt x="187524" y="35719"/>
                </a:lnTo>
                <a:lnTo>
                  <a:pt x="205383" y="44649"/>
                </a:lnTo>
                <a:lnTo>
                  <a:pt x="223242" y="44649"/>
                </a:lnTo>
                <a:lnTo>
                  <a:pt x="241102" y="44649"/>
                </a:lnTo>
                <a:lnTo>
                  <a:pt x="250031" y="44649"/>
                </a:lnTo>
                <a:lnTo>
                  <a:pt x="258961" y="44649"/>
                </a:lnTo>
                <a:lnTo>
                  <a:pt x="267891" y="44649"/>
                </a:lnTo>
                <a:lnTo>
                  <a:pt x="267891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598414" y="2669977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89296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8930" y="35718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9484" y="2544961"/>
            <a:ext cx="133947" cy="80368"/>
          </a:xfrm>
          <a:custGeom>
            <a:avLst/>
            <a:gdLst/>
            <a:ahLst/>
            <a:cxnLst/>
            <a:rect l="0" t="0" r="0" b="0"/>
            <a:pathLst>
              <a:path w="133947" h="80368">
                <a:moveTo>
                  <a:pt x="893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80368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25016" y="71437"/>
                </a:lnTo>
                <a:lnTo>
                  <a:pt x="125016" y="71437"/>
                </a:lnTo>
                <a:lnTo>
                  <a:pt x="133946" y="71437"/>
                </a:lnTo>
                <a:lnTo>
                  <a:pt x="133946" y="62508"/>
                </a:lnTo>
                <a:lnTo>
                  <a:pt x="133946" y="6250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4464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26789"/>
                </a:lnTo>
                <a:lnTo>
                  <a:pt x="89297" y="17859"/>
                </a:lnTo>
                <a:lnTo>
                  <a:pt x="80368" y="17859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607344" y="2268140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9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8" y="62508"/>
                </a:lnTo>
                <a:lnTo>
                  <a:pt x="44648" y="5357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60734" y="44649"/>
                </a:lnTo>
                <a:lnTo>
                  <a:pt x="160734" y="53579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80368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51804" y="116086"/>
                </a:lnTo>
                <a:lnTo>
                  <a:pt x="151804" y="125016"/>
                </a:lnTo>
                <a:lnTo>
                  <a:pt x="142875" y="12501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33945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535906" y="2107406"/>
            <a:ext cx="267892" cy="116087"/>
          </a:xfrm>
          <a:custGeom>
            <a:avLst/>
            <a:gdLst/>
            <a:ahLst/>
            <a:cxnLst/>
            <a:rect l="0" t="0" r="0" b="0"/>
            <a:pathLst>
              <a:path w="267892" h="116087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44649" y="26789"/>
                </a:lnTo>
                <a:lnTo>
                  <a:pt x="53578" y="35719"/>
                </a:lnTo>
                <a:lnTo>
                  <a:pt x="71438" y="35719"/>
                </a:lnTo>
                <a:lnTo>
                  <a:pt x="98227" y="44648"/>
                </a:lnTo>
                <a:lnTo>
                  <a:pt x="116086" y="53578"/>
                </a:lnTo>
                <a:lnTo>
                  <a:pt x="142875" y="62508"/>
                </a:lnTo>
                <a:lnTo>
                  <a:pt x="160735" y="80367"/>
                </a:lnTo>
                <a:lnTo>
                  <a:pt x="178594" y="89297"/>
                </a:lnTo>
                <a:lnTo>
                  <a:pt x="196453" y="98227"/>
                </a:lnTo>
                <a:lnTo>
                  <a:pt x="214313" y="98227"/>
                </a:lnTo>
                <a:lnTo>
                  <a:pt x="223242" y="107156"/>
                </a:lnTo>
                <a:lnTo>
                  <a:pt x="232172" y="107156"/>
                </a:lnTo>
                <a:lnTo>
                  <a:pt x="250032" y="116086"/>
                </a:lnTo>
                <a:lnTo>
                  <a:pt x="258961" y="116086"/>
                </a:lnTo>
                <a:lnTo>
                  <a:pt x="258961" y="116086"/>
                </a:lnTo>
                <a:lnTo>
                  <a:pt x="267891" y="116086"/>
                </a:lnTo>
                <a:lnTo>
                  <a:pt x="267891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678781" y="2143125"/>
            <a:ext cx="17861" cy="125016"/>
          </a:xfrm>
          <a:custGeom>
            <a:avLst/>
            <a:gdLst/>
            <a:ahLst/>
            <a:cxnLst/>
            <a:rect l="0" t="0" r="0" b="0"/>
            <a:pathLst>
              <a:path w="17861" h="125016">
                <a:moveTo>
                  <a:pt x="0" y="125015"/>
                </a:move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0" y="71437"/>
                </a:lnTo>
                <a:lnTo>
                  <a:pt x="0" y="53578"/>
                </a:lnTo>
                <a:lnTo>
                  <a:pt x="0" y="35719"/>
                </a:lnTo>
                <a:lnTo>
                  <a:pt x="8930" y="17859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05570" y="1991320"/>
            <a:ext cx="107158" cy="133946"/>
          </a:xfrm>
          <a:custGeom>
            <a:avLst/>
            <a:gdLst/>
            <a:ahLst/>
            <a:cxnLst/>
            <a:rect l="0" t="0" r="0" b="0"/>
            <a:pathLst>
              <a:path w="107158" h="13394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116086"/>
                </a:lnTo>
                <a:lnTo>
                  <a:pt x="26789" y="125016"/>
                </a:lnTo>
                <a:lnTo>
                  <a:pt x="4464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0368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71438"/>
                </a:lnTo>
                <a:lnTo>
                  <a:pt x="80368" y="62508"/>
                </a:lnTo>
                <a:lnTo>
                  <a:pt x="71438" y="53578"/>
                </a:lnTo>
                <a:lnTo>
                  <a:pt x="62508" y="53578"/>
                </a:lnTo>
                <a:lnTo>
                  <a:pt x="6250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53578"/>
                </a:lnTo>
                <a:lnTo>
                  <a:pt x="62508" y="53578"/>
                </a:lnTo>
                <a:lnTo>
                  <a:pt x="62508" y="62508"/>
                </a:lnTo>
                <a:lnTo>
                  <a:pt x="71438" y="71438"/>
                </a:lnTo>
                <a:lnTo>
                  <a:pt x="80368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7" y="71438"/>
                </a:lnTo>
                <a:lnTo>
                  <a:pt x="107157" y="71438"/>
                </a:lnTo>
                <a:lnTo>
                  <a:pt x="107157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562695" y="1866304"/>
            <a:ext cx="276822" cy="107158"/>
          </a:xfrm>
          <a:custGeom>
            <a:avLst/>
            <a:gdLst/>
            <a:ahLst/>
            <a:cxnLst/>
            <a:rect l="0" t="0" r="0" b="0"/>
            <a:pathLst>
              <a:path w="276822" h="107158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90"/>
                </a:lnTo>
                <a:lnTo>
                  <a:pt x="44649" y="35719"/>
                </a:lnTo>
                <a:lnTo>
                  <a:pt x="62508" y="35719"/>
                </a:lnTo>
                <a:lnTo>
                  <a:pt x="80368" y="44649"/>
                </a:lnTo>
                <a:lnTo>
                  <a:pt x="98227" y="53579"/>
                </a:lnTo>
                <a:lnTo>
                  <a:pt x="116086" y="53579"/>
                </a:lnTo>
                <a:lnTo>
                  <a:pt x="133946" y="62508"/>
                </a:lnTo>
                <a:lnTo>
                  <a:pt x="151805" y="71438"/>
                </a:lnTo>
                <a:lnTo>
                  <a:pt x="169664" y="80368"/>
                </a:lnTo>
                <a:lnTo>
                  <a:pt x="196453" y="89297"/>
                </a:lnTo>
                <a:lnTo>
                  <a:pt x="214313" y="89297"/>
                </a:lnTo>
                <a:lnTo>
                  <a:pt x="232172" y="98227"/>
                </a:lnTo>
                <a:lnTo>
                  <a:pt x="241102" y="98227"/>
                </a:lnTo>
                <a:lnTo>
                  <a:pt x="258961" y="98227"/>
                </a:lnTo>
                <a:lnTo>
                  <a:pt x="267891" y="107157"/>
                </a:lnTo>
                <a:lnTo>
                  <a:pt x="267891" y="107157"/>
                </a:lnTo>
                <a:lnTo>
                  <a:pt x="276821" y="107157"/>
                </a:lnTo>
                <a:lnTo>
                  <a:pt x="276821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696641" y="1928812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8929" y="89297"/>
                </a:moveTo>
                <a:lnTo>
                  <a:pt x="8929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750219" y="1839515"/>
            <a:ext cx="98227" cy="53580"/>
          </a:xfrm>
          <a:custGeom>
            <a:avLst/>
            <a:gdLst/>
            <a:ahLst/>
            <a:cxnLst/>
            <a:rect l="0" t="0" r="0" b="0"/>
            <a:pathLst>
              <a:path w="98227" h="535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44649"/>
                </a:lnTo>
                <a:lnTo>
                  <a:pt x="89297" y="53579"/>
                </a:lnTo>
                <a:lnTo>
                  <a:pt x="98226" y="53579"/>
                </a:lnTo>
                <a:lnTo>
                  <a:pt x="98226" y="535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651992" y="1812726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723430" y="1723429"/>
            <a:ext cx="125016" cy="98228"/>
          </a:xfrm>
          <a:custGeom>
            <a:avLst/>
            <a:gdLst/>
            <a:ahLst/>
            <a:cxnLst/>
            <a:rect l="0" t="0" r="0" b="0"/>
            <a:pathLst>
              <a:path w="125016" h="98228">
                <a:moveTo>
                  <a:pt x="8929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8929" y="35719"/>
                </a:lnTo>
                <a:lnTo>
                  <a:pt x="17859" y="53579"/>
                </a:lnTo>
                <a:lnTo>
                  <a:pt x="26789" y="71438"/>
                </a:lnTo>
                <a:lnTo>
                  <a:pt x="44648" y="89297"/>
                </a:lnTo>
                <a:lnTo>
                  <a:pt x="53578" y="98227"/>
                </a:lnTo>
                <a:lnTo>
                  <a:pt x="71437" y="98227"/>
                </a:lnTo>
                <a:lnTo>
                  <a:pt x="89297" y="98227"/>
                </a:lnTo>
                <a:lnTo>
                  <a:pt x="98226" y="89297"/>
                </a:lnTo>
                <a:lnTo>
                  <a:pt x="107156" y="8036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25015" y="44649"/>
                </a:lnTo>
                <a:lnTo>
                  <a:pt x="125015" y="3571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759148" y="1589484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35719" y="98227"/>
                </a:moveTo>
                <a:lnTo>
                  <a:pt x="44649" y="107156"/>
                </a:lnTo>
                <a:lnTo>
                  <a:pt x="53579" y="107156"/>
                </a:lnTo>
                <a:lnTo>
                  <a:pt x="53579" y="107156"/>
                </a:lnTo>
                <a:lnTo>
                  <a:pt x="62508" y="116086"/>
                </a:lnTo>
                <a:lnTo>
                  <a:pt x="80368" y="116086"/>
                </a:lnTo>
                <a:lnTo>
                  <a:pt x="89297" y="125016"/>
                </a:lnTo>
                <a:lnTo>
                  <a:pt x="98227" y="125016"/>
                </a:lnTo>
                <a:lnTo>
                  <a:pt x="98227" y="125016"/>
                </a:lnTo>
                <a:lnTo>
                  <a:pt x="107157" y="125016"/>
                </a:lnTo>
                <a:lnTo>
                  <a:pt x="107157" y="125016"/>
                </a:lnTo>
                <a:lnTo>
                  <a:pt x="107157" y="116086"/>
                </a:lnTo>
                <a:lnTo>
                  <a:pt x="98227" y="116086"/>
                </a:lnTo>
                <a:lnTo>
                  <a:pt x="89297" y="107156"/>
                </a:lnTo>
                <a:lnTo>
                  <a:pt x="80368" y="107156"/>
                </a:lnTo>
                <a:lnTo>
                  <a:pt x="71438" y="98227"/>
                </a:lnTo>
                <a:lnTo>
                  <a:pt x="53579" y="89297"/>
                </a:lnTo>
                <a:lnTo>
                  <a:pt x="44649" y="71438"/>
                </a:lnTo>
                <a:lnTo>
                  <a:pt x="26790" y="62508"/>
                </a:lnTo>
                <a:lnTo>
                  <a:pt x="17860" y="53578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07157" y="17860"/>
                </a:lnTo>
                <a:lnTo>
                  <a:pt x="107157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768078" y="1455539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26789" y="44648"/>
                </a:lnTo>
                <a:lnTo>
                  <a:pt x="35719" y="3571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8"/>
                </a:lnTo>
                <a:lnTo>
                  <a:pt x="107156" y="5357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98226"/>
                </a:lnTo>
                <a:lnTo>
                  <a:pt x="125016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545086" y="3143250"/>
            <a:ext cx="44649" cy="62508"/>
          </a:xfrm>
          <a:custGeom>
            <a:avLst/>
            <a:gdLst/>
            <a:ahLst/>
            <a:cxnLst/>
            <a:rect l="0" t="0" r="0" b="0"/>
            <a:pathLst>
              <a:path w="44649" h="62508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241602" y="2991445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911328" y="2509242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9" y="44649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581055" y="2437804"/>
            <a:ext cx="71438" cy="80369"/>
          </a:xfrm>
          <a:custGeom>
            <a:avLst/>
            <a:gdLst/>
            <a:ahLst/>
            <a:cxnLst/>
            <a:rect l="0" t="0" r="0" b="0"/>
            <a:pathLst>
              <a:path w="71438" h="80369">
                <a:moveTo>
                  <a:pt x="8929" y="53579"/>
                </a:moveTo>
                <a:lnTo>
                  <a:pt x="8929" y="53579"/>
                </a:lnTo>
                <a:lnTo>
                  <a:pt x="8929" y="53579"/>
                </a:lnTo>
                <a:lnTo>
                  <a:pt x="8929" y="53579"/>
                </a:lnTo>
                <a:lnTo>
                  <a:pt x="0" y="62509"/>
                </a:lnTo>
                <a:lnTo>
                  <a:pt x="0" y="62509"/>
                </a:lnTo>
                <a:lnTo>
                  <a:pt x="0" y="62509"/>
                </a:lnTo>
                <a:lnTo>
                  <a:pt x="0" y="5357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53579"/>
                </a:lnTo>
                <a:lnTo>
                  <a:pt x="35718" y="53579"/>
                </a:lnTo>
                <a:lnTo>
                  <a:pt x="35718" y="53579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53579"/>
                </a:lnTo>
                <a:lnTo>
                  <a:pt x="8929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90"/>
                </a:lnTo>
                <a:lnTo>
                  <a:pt x="892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17860"/>
                </a:lnTo>
                <a:lnTo>
                  <a:pt x="71437" y="26790"/>
                </a:lnTo>
                <a:lnTo>
                  <a:pt x="71437" y="44649"/>
                </a:lnTo>
                <a:lnTo>
                  <a:pt x="71437" y="44649"/>
                </a:lnTo>
                <a:lnTo>
                  <a:pt x="71437" y="53579"/>
                </a:lnTo>
                <a:lnTo>
                  <a:pt x="62508" y="62509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8" y="80368"/>
                </a:lnTo>
                <a:lnTo>
                  <a:pt x="44648" y="80368"/>
                </a:lnTo>
                <a:lnTo>
                  <a:pt x="35718" y="80368"/>
                </a:lnTo>
                <a:lnTo>
                  <a:pt x="26789" y="80368"/>
                </a:lnTo>
                <a:lnTo>
                  <a:pt x="17859" y="80368"/>
                </a:lnTo>
                <a:lnTo>
                  <a:pt x="17859" y="71438"/>
                </a:lnTo>
                <a:lnTo>
                  <a:pt x="8929" y="62509"/>
                </a:lnTo>
                <a:lnTo>
                  <a:pt x="8929" y="62509"/>
                </a:lnTo>
                <a:lnTo>
                  <a:pt x="8929" y="53579"/>
                </a:lnTo>
                <a:lnTo>
                  <a:pt x="8929" y="44649"/>
                </a:lnTo>
                <a:lnTo>
                  <a:pt x="17859" y="35719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8" y="26790"/>
                </a:lnTo>
                <a:lnTo>
                  <a:pt x="35718" y="26790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53579"/>
                </a:lnTo>
                <a:lnTo>
                  <a:pt x="53578" y="62509"/>
                </a:lnTo>
                <a:lnTo>
                  <a:pt x="53578" y="62509"/>
                </a:lnTo>
                <a:lnTo>
                  <a:pt x="53578" y="62509"/>
                </a:lnTo>
                <a:lnTo>
                  <a:pt x="44648" y="62509"/>
                </a:lnTo>
                <a:lnTo>
                  <a:pt x="44648" y="62509"/>
                </a:lnTo>
                <a:lnTo>
                  <a:pt x="35718" y="53579"/>
                </a:lnTo>
                <a:lnTo>
                  <a:pt x="35718" y="535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179344" y="1982390"/>
            <a:ext cx="53579" cy="80369"/>
          </a:xfrm>
          <a:custGeom>
            <a:avLst/>
            <a:gdLst/>
            <a:ahLst/>
            <a:cxnLst/>
            <a:rect l="0" t="0" r="0" b="0"/>
            <a:pathLst>
              <a:path w="53579" h="80369">
                <a:moveTo>
                  <a:pt x="26789" y="53579"/>
                </a:move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53579"/>
                </a:lnTo>
                <a:lnTo>
                  <a:pt x="44648" y="53579"/>
                </a:lnTo>
                <a:lnTo>
                  <a:pt x="44648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80368"/>
                </a:lnTo>
                <a:lnTo>
                  <a:pt x="26789" y="8036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8929" y="5357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9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0368"/>
                </a:lnTo>
                <a:lnTo>
                  <a:pt x="53578" y="80368"/>
                </a:lnTo>
                <a:lnTo>
                  <a:pt x="53578" y="80368"/>
                </a:lnTo>
                <a:lnTo>
                  <a:pt x="53578" y="80368"/>
                </a:lnTo>
                <a:lnTo>
                  <a:pt x="44648" y="80368"/>
                </a:lnTo>
                <a:lnTo>
                  <a:pt x="44648" y="80368"/>
                </a:lnTo>
                <a:lnTo>
                  <a:pt x="35719" y="80368"/>
                </a:lnTo>
                <a:lnTo>
                  <a:pt x="35719" y="80368"/>
                </a:lnTo>
                <a:lnTo>
                  <a:pt x="3571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697266" y="1777008"/>
            <a:ext cx="53579" cy="89297"/>
          </a:xfrm>
          <a:custGeom>
            <a:avLst/>
            <a:gdLst/>
            <a:ahLst/>
            <a:cxnLst/>
            <a:rect l="0" t="0" r="0" b="0"/>
            <a:pathLst>
              <a:path w="53579" h="89297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7143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35718" y="2678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8" y="5357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62507"/>
                </a:lnTo>
                <a:lnTo>
                  <a:pt x="44648" y="71437"/>
                </a:lnTo>
                <a:lnTo>
                  <a:pt x="35718" y="71437"/>
                </a:lnTo>
                <a:lnTo>
                  <a:pt x="35718" y="80367"/>
                </a:lnTo>
                <a:lnTo>
                  <a:pt x="26789" y="89296"/>
                </a:lnTo>
                <a:lnTo>
                  <a:pt x="17859" y="89296"/>
                </a:lnTo>
                <a:lnTo>
                  <a:pt x="17859" y="89296"/>
                </a:lnTo>
                <a:lnTo>
                  <a:pt x="8929" y="89296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71437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35718"/>
                </a:lnTo>
                <a:lnTo>
                  <a:pt x="35718" y="44648"/>
                </a:lnTo>
                <a:lnTo>
                  <a:pt x="35718" y="44648"/>
                </a:lnTo>
                <a:lnTo>
                  <a:pt x="44648" y="53578"/>
                </a:lnTo>
                <a:lnTo>
                  <a:pt x="44648" y="62507"/>
                </a:lnTo>
                <a:lnTo>
                  <a:pt x="44648" y="6250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62507"/>
                </a:lnTo>
                <a:lnTo>
                  <a:pt x="35718" y="62507"/>
                </a:lnTo>
                <a:lnTo>
                  <a:pt x="35718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562945" y="3036093"/>
            <a:ext cx="669728" cy="178595"/>
          </a:xfrm>
          <a:custGeom>
            <a:avLst/>
            <a:gdLst/>
            <a:ahLst/>
            <a:cxnLst/>
            <a:rect l="0" t="0" r="0" b="0"/>
            <a:pathLst>
              <a:path w="669728" h="178595">
                <a:moveTo>
                  <a:pt x="0" y="178594"/>
                </a:moveTo>
                <a:lnTo>
                  <a:pt x="0" y="178594"/>
                </a:lnTo>
                <a:lnTo>
                  <a:pt x="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17860" y="169664"/>
                </a:lnTo>
                <a:lnTo>
                  <a:pt x="35719" y="160735"/>
                </a:lnTo>
                <a:lnTo>
                  <a:pt x="44649" y="160735"/>
                </a:lnTo>
                <a:lnTo>
                  <a:pt x="53578" y="160735"/>
                </a:lnTo>
                <a:lnTo>
                  <a:pt x="62508" y="160735"/>
                </a:lnTo>
                <a:lnTo>
                  <a:pt x="71438" y="151805"/>
                </a:lnTo>
                <a:lnTo>
                  <a:pt x="89297" y="15180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33946" y="133946"/>
                </a:lnTo>
                <a:lnTo>
                  <a:pt x="142875" y="133946"/>
                </a:lnTo>
                <a:lnTo>
                  <a:pt x="160735" y="125016"/>
                </a:lnTo>
                <a:lnTo>
                  <a:pt x="169664" y="125016"/>
                </a:lnTo>
                <a:lnTo>
                  <a:pt x="187524" y="116086"/>
                </a:lnTo>
                <a:lnTo>
                  <a:pt x="205383" y="116086"/>
                </a:lnTo>
                <a:lnTo>
                  <a:pt x="223243" y="116086"/>
                </a:lnTo>
                <a:lnTo>
                  <a:pt x="232172" y="107157"/>
                </a:lnTo>
                <a:lnTo>
                  <a:pt x="250032" y="98227"/>
                </a:lnTo>
                <a:lnTo>
                  <a:pt x="258961" y="98227"/>
                </a:lnTo>
                <a:lnTo>
                  <a:pt x="276821" y="98227"/>
                </a:lnTo>
                <a:lnTo>
                  <a:pt x="294680" y="89297"/>
                </a:lnTo>
                <a:lnTo>
                  <a:pt x="312539" y="89297"/>
                </a:lnTo>
                <a:lnTo>
                  <a:pt x="321469" y="80368"/>
                </a:lnTo>
                <a:lnTo>
                  <a:pt x="339328" y="80368"/>
                </a:lnTo>
                <a:lnTo>
                  <a:pt x="357188" y="80368"/>
                </a:lnTo>
                <a:lnTo>
                  <a:pt x="366118" y="71438"/>
                </a:lnTo>
                <a:lnTo>
                  <a:pt x="383977" y="71438"/>
                </a:lnTo>
                <a:lnTo>
                  <a:pt x="401836" y="71438"/>
                </a:lnTo>
                <a:lnTo>
                  <a:pt x="419696" y="62508"/>
                </a:lnTo>
                <a:lnTo>
                  <a:pt x="428625" y="53578"/>
                </a:lnTo>
                <a:lnTo>
                  <a:pt x="446485" y="53578"/>
                </a:lnTo>
                <a:lnTo>
                  <a:pt x="455414" y="53578"/>
                </a:lnTo>
                <a:lnTo>
                  <a:pt x="473274" y="44649"/>
                </a:lnTo>
                <a:lnTo>
                  <a:pt x="491133" y="44649"/>
                </a:lnTo>
                <a:lnTo>
                  <a:pt x="500063" y="35719"/>
                </a:lnTo>
                <a:lnTo>
                  <a:pt x="517922" y="35719"/>
                </a:lnTo>
                <a:lnTo>
                  <a:pt x="526852" y="35719"/>
                </a:lnTo>
                <a:lnTo>
                  <a:pt x="544711" y="26789"/>
                </a:lnTo>
                <a:lnTo>
                  <a:pt x="553641" y="26789"/>
                </a:lnTo>
                <a:lnTo>
                  <a:pt x="571500" y="26789"/>
                </a:lnTo>
                <a:lnTo>
                  <a:pt x="580430" y="17860"/>
                </a:lnTo>
                <a:lnTo>
                  <a:pt x="589360" y="17860"/>
                </a:lnTo>
                <a:lnTo>
                  <a:pt x="607219" y="17860"/>
                </a:lnTo>
                <a:lnTo>
                  <a:pt x="616149" y="8930"/>
                </a:lnTo>
                <a:lnTo>
                  <a:pt x="634008" y="8930"/>
                </a:lnTo>
                <a:lnTo>
                  <a:pt x="642938" y="8930"/>
                </a:lnTo>
                <a:lnTo>
                  <a:pt x="651868" y="0"/>
                </a:lnTo>
                <a:lnTo>
                  <a:pt x="660797" y="0"/>
                </a:lnTo>
                <a:lnTo>
                  <a:pt x="669727" y="0"/>
                </a:lnTo>
                <a:lnTo>
                  <a:pt x="6697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223742" y="2544961"/>
            <a:ext cx="625079" cy="482204"/>
          </a:xfrm>
          <a:custGeom>
            <a:avLst/>
            <a:gdLst/>
            <a:ahLst/>
            <a:cxnLst/>
            <a:rect l="0" t="0" r="0" b="0"/>
            <a:pathLst>
              <a:path w="625079" h="482204">
                <a:moveTo>
                  <a:pt x="0" y="482203"/>
                </a:moveTo>
                <a:lnTo>
                  <a:pt x="0" y="482203"/>
                </a:lnTo>
                <a:lnTo>
                  <a:pt x="8930" y="482203"/>
                </a:lnTo>
                <a:lnTo>
                  <a:pt x="8930" y="482203"/>
                </a:lnTo>
                <a:lnTo>
                  <a:pt x="17860" y="473273"/>
                </a:lnTo>
                <a:lnTo>
                  <a:pt x="26789" y="464343"/>
                </a:lnTo>
                <a:lnTo>
                  <a:pt x="35719" y="455414"/>
                </a:lnTo>
                <a:lnTo>
                  <a:pt x="35719" y="455414"/>
                </a:lnTo>
                <a:lnTo>
                  <a:pt x="53578" y="446484"/>
                </a:lnTo>
                <a:lnTo>
                  <a:pt x="62508" y="437554"/>
                </a:lnTo>
                <a:lnTo>
                  <a:pt x="71438" y="428625"/>
                </a:lnTo>
                <a:lnTo>
                  <a:pt x="80367" y="419695"/>
                </a:lnTo>
                <a:lnTo>
                  <a:pt x="98227" y="410765"/>
                </a:lnTo>
                <a:lnTo>
                  <a:pt x="107156" y="401835"/>
                </a:lnTo>
                <a:lnTo>
                  <a:pt x="116086" y="383976"/>
                </a:lnTo>
                <a:lnTo>
                  <a:pt x="133946" y="375046"/>
                </a:lnTo>
                <a:lnTo>
                  <a:pt x="142875" y="366117"/>
                </a:lnTo>
                <a:lnTo>
                  <a:pt x="160735" y="357187"/>
                </a:lnTo>
                <a:lnTo>
                  <a:pt x="169664" y="348257"/>
                </a:lnTo>
                <a:lnTo>
                  <a:pt x="187524" y="330398"/>
                </a:lnTo>
                <a:lnTo>
                  <a:pt x="196453" y="321468"/>
                </a:lnTo>
                <a:lnTo>
                  <a:pt x="205383" y="312539"/>
                </a:lnTo>
                <a:lnTo>
                  <a:pt x="223242" y="303609"/>
                </a:lnTo>
                <a:lnTo>
                  <a:pt x="241102" y="294679"/>
                </a:lnTo>
                <a:lnTo>
                  <a:pt x="250031" y="285750"/>
                </a:lnTo>
                <a:lnTo>
                  <a:pt x="258961" y="267890"/>
                </a:lnTo>
                <a:lnTo>
                  <a:pt x="276821" y="258960"/>
                </a:lnTo>
                <a:lnTo>
                  <a:pt x="285750" y="250031"/>
                </a:lnTo>
                <a:lnTo>
                  <a:pt x="303610" y="241102"/>
                </a:lnTo>
                <a:lnTo>
                  <a:pt x="312539" y="232172"/>
                </a:lnTo>
                <a:lnTo>
                  <a:pt x="330399" y="223242"/>
                </a:lnTo>
                <a:lnTo>
                  <a:pt x="339328" y="205383"/>
                </a:lnTo>
                <a:lnTo>
                  <a:pt x="357188" y="196453"/>
                </a:lnTo>
                <a:lnTo>
                  <a:pt x="366117" y="187523"/>
                </a:lnTo>
                <a:lnTo>
                  <a:pt x="383977" y="178594"/>
                </a:lnTo>
                <a:lnTo>
                  <a:pt x="392906" y="169664"/>
                </a:lnTo>
                <a:lnTo>
                  <a:pt x="401836" y="160734"/>
                </a:lnTo>
                <a:lnTo>
                  <a:pt x="419696" y="151805"/>
                </a:lnTo>
                <a:lnTo>
                  <a:pt x="428625" y="142875"/>
                </a:lnTo>
                <a:lnTo>
                  <a:pt x="446485" y="133945"/>
                </a:lnTo>
                <a:lnTo>
                  <a:pt x="455414" y="125016"/>
                </a:lnTo>
                <a:lnTo>
                  <a:pt x="464344" y="116086"/>
                </a:lnTo>
                <a:lnTo>
                  <a:pt x="473274" y="107156"/>
                </a:lnTo>
                <a:lnTo>
                  <a:pt x="482203" y="98227"/>
                </a:lnTo>
                <a:lnTo>
                  <a:pt x="500063" y="89297"/>
                </a:lnTo>
                <a:lnTo>
                  <a:pt x="508992" y="80367"/>
                </a:lnTo>
                <a:lnTo>
                  <a:pt x="526852" y="80367"/>
                </a:lnTo>
                <a:lnTo>
                  <a:pt x="535781" y="71437"/>
                </a:lnTo>
                <a:lnTo>
                  <a:pt x="544711" y="62508"/>
                </a:lnTo>
                <a:lnTo>
                  <a:pt x="553641" y="53578"/>
                </a:lnTo>
                <a:lnTo>
                  <a:pt x="562571" y="44648"/>
                </a:lnTo>
                <a:lnTo>
                  <a:pt x="571500" y="35719"/>
                </a:lnTo>
                <a:lnTo>
                  <a:pt x="580430" y="26789"/>
                </a:lnTo>
                <a:lnTo>
                  <a:pt x="589360" y="26789"/>
                </a:lnTo>
                <a:lnTo>
                  <a:pt x="598289" y="17859"/>
                </a:lnTo>
                <a:lnTo>
                  <a:pt x="607219" y="17859"/>
                </a:lnTo>
                <a:lnTo>
                  <a:pt x="616149" y="8930"/>
                </a:lnTo>
                <a:lnTo>
                  <a:pt x="625078" y="0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866680" y="2518172"/>
            <a:ext cx="642938" cy="44649"/>
          </a:xfrm>
          <a:custGeom>
            <a:avLst/>
            <a:gdLst/>
            <a:ahLst/>
            <a:cxnLst/>
            <a:rect l="0" t="0" r="0" b="0"/>
            <a:pathLst>
              <a:path w="642938" h="44649">
                <a:moveTo>
                  <a:pt x="0" y="44648"/>
                </a:moveTo>
                <a:lnTo>
                  <a:pt x="892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35718" y="44648"/>
                </a:lnTo>
                <a:lnTo>
                  <a:pt x="44648" y="44648"/>
                </a:lnTo>
                <a:lnTo>
                  <a:pt x="62508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116086" y="35719"/>
                </a:lnTo>
                <a:lnTo>
                  <a:pt x="133945" y="35719"/>
                </a:lnTo>
                <a:lnTo>
                  <a:pt x="142875" y="35719"/>
                </a:lnTo>
                <a:lnTo>
                  <a:pt x="160734" y="26789"/>
                </a:lnTo>
                <a:lnTo>
                  <a:pt x="178593" y="26789"/>
                </a:lnTo>
                <a:lnTo>
                  <a:pt x="196453" y="2678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67890" y="26789"/>
                </a:lnTo>
                <a:lnTo>
                  <a:pt x="285750" y="17859"/>
                </a:lnTo>
                <a:lnTo>
                  <a:pt x="303609" y="17859"/>
                </a:lnTo>
                <a:lnTo>
                  <a:pt x="321468" y="17859"/>
                </a:lnTo>
                <a:lnTo>
                  <a:pt x="339328" y="17859"/>
                </a:lnTo>
                <a:lnTo>
                  <a:pt x="357187" y="17859"/>
                </a:lnTo>
                <a:lnTo>
                  <a:pt x="383976" y="17859"/>
                </a:lnTo>
                <a:lnTo>
                  <a:pt x="401836" y="17859"/>
                </a:lnTo>
                <a:lnTo>
                  <a:pt x="419695" y="8930"/>
                </a:lnTo>
                <a:lnTo>
                  <a:pt x="437554" y="8930"/>
                </a:lnTo>
                <a:lnTo>
                  <a:pt x="455414" y="8930"/>
                </a:lnTo>
                <a:lnTo>
                  <a:pt x="473273" y="8930"/>
                </a:lnTo>
                <a:lnTo>
                  <a:pt x="491133" y="8930"/>
                </a:lnTo>
                <a:lnTo>
                  <a:pt x="508992" y="8930"/>
                </a:lnTo>
                <a:lnTo>
                  <a:pt x="526851" y="8930"/>
                </a:lnTo>
                <a:lnTo>
                  <a:pt x="544711" y="8930"/>
                </a:lnTo>
                <a:lnTo>
                  <a:pt x="562570" y="0"/>
                </a:lnTo>
                <a:lnTo>
                  <a:pt x="580429" y="0"/>
                </a:lnTo>
                <a:lnTo>
                  <a:pt x="598289" y="0"/>
                </a:lnTo>
                <a:lnTo>
                  <a:pt x="616148" y="0"/>
                </a:lnTo>
                <a:lnTo>
                  <a:pt x="634008" y="0"/>
                </a:lnTo>
                <a:lnTo>
                  <a:pt x="642937" y="0"/>
                </a:lnTo>
                <a:lnTo>
                  <a:pt x="642937" y="0"/>
                </a:lnTo>
                <a:lnTo>
                  <a:pt x="6429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616773" y="2071687"/>
            <a:ext cx="508994" cy="419697"/>
          </a:xfrm>
          <a:custGeom>
            <a:avLst/>
            <a:gdLst/>
            <a:ahLst/>
            <a:cxnLst/>
            <a:rect l="0" t="0" r="0" b="0"/>
            <a:pathLst>
              <a:path w="508994" h="419697">
                <a:moveTo>
                  <a:pt x="0" y="419696"/>
                </a:move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  <a:lnTo>
                  <a:pt x="8930" y="410766"/>
                </a:lnTo>
                <a:lnTo>
                  <a:pt x="8930" y="410766"/>
                </a:lnTo>
                <a:lnTo>
                  <a:pt x="17860" y="401836"/>
                </a:lnTo>
                <a:lnTo>
                  <a:pt x="26790" y="392907"/>
                </a:lnTo>
                <a:lnTo>
                  <a:pt x="35719" y="392907"/>
                </a:lnTo>
                <a:lnTo>
                  <a:pt x="44649" y="383977"/>
                </a:lnTo>
                <a:lnTo>
                  <a:pt x="53579" y="375047"/>
                </a:lnTo>
                <a:lnTo>
                  <a:pt x="62508" y="366117"/>
                </a:lnTo>
                <a:lnTo>
                  <a:pt x="80368" y="357188"/>
                </a:lnTo>
                <a:lnTo>
                  <a:pt x="89297" y="348258"/>
                </a:lnTo>
                <a:lnTo>
                  <a:pt x="107157" y="339328"/>
                </a:lnTo>
                <a:lnTo>
                  <a:pt x="116086" y="330399"/>
                </a:lnTo>
                <a:lnTo>
                  <a:pt x="133946" y="321469"/>
                </a:lnTo>
                <a:lnTo>
                  <a:pt x="142875" y="312539"/>
                </a:lnTo>
                <a:lnTo>
                  <a:pt x="151805" y="303610"/>
                </a:lnTo>
                <a:lnTo>
                  <a:pt x="169665" y="285750"/>
                </a:lnTo>
                <a:lnTo>
                  <a:pt x="178594" y="276821"/>
                </a:lnTo>
                <a:lnTo>
                  <a:pt x="196454" y="267891"/>
                </a:lnTo>
                <a:lnTo>
                  <a:pt x="205383" y="258961"/>
                </a:lnTo>
                <a:lnTo>
                  <a:pt x="214313" y="241102"/>
                </a:lnTo>
                <a:lnTo>
                  <a:pt x="232172" y="232172"/>
                </a:lnTo>
                <a:lnTo>
                  <a:pt x="250032" y="223242"/>
                </a:lnTo>
                <a:lnTo>
                  <a:pt x="258961" y="205383"/>
                </a:lnTo>
                <a:lnTo>
                  <a:pt x="267891" y="196453"/>
                </a:lnTo>
                <a:lnTo>
                  <a:pt x="285750" y="187524"/>
                </a:lnTo>
                <a:lnTo>
                  <a:pt x="294680" y="178594"/>
                </a:lnTo>
                <a:lnTo>
                  <a:pt x="312540" y="160735"/>
                </a:lnTo>
                <a:lnTo>
                  <a:pt x="321469" y="151805"/>
                </a:lnTo>
                <a:lnTo>
                  <a:pt x="330399" y="142875"/>
                </a:lnTo>
                <a:lnTo>
                  <a:pt x="348258" y="125016"/>
                </a:lnTo>
                <a:lnTo>
                  <a:pt x="366118" y="116086"/>
                </a:lnTo>
                <a:lnTo>
                  <a:pt x="375047" y="107157"/>
                </a:lnTo>
                <a:lnTo>
                  <a:pt x="383977" y="98227"/>
                </a:lnTo>
                <a:lnTo>
                  <a:pt x="392907" y="89297"/>
                </a:lnTo>
                <a:lnTo>
                  <a:pt x="410766" y="71438"/>
                </a:lnTo>
                <a:lnTo>
                  <a:pt x="428625" y="71438"/>
                </a:lnTo>
                <a:lnTo>
                  <a:pt x="437555" y="62508"/>
                </a:lnTo>
                <a:lnTo>
                  <a:pt x="446485" y="44649"/>
                </a:lnTo>
                <a:lnTo>
                  <a:pt x="464344" y="44649"/>
                </a:lnTo>
                <a:lnTo>
                  <a:pt x="473274" y="35719"/>
                </a:lnTo>
                <a:lnTo>
                  <a:pt x="482204" y="26789"/>
                </a:lnTo>
                <a:lnTo>
                  <a:pt x="491133" y="17860"/>
                </a:lnTo>
                <a:lnTo>
                  <a:pt x="500063" y="17860"/>
                </a:lnTo>
                <a:lnTo>
                  <a:pt x="500063" y="8930"/>
                </a:lnTo>
                <a:lnTo>
                  <a:pt x="508993" y="0"/>
                </a:lnTo>
                <a:lnTo>
                  <a:pt x="508993" y="0"/>
                </a:lnTo>
                <a:lnTo>
                  <a:pt x="50899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179344" y="1848445"/>
            <a:ext cx="491134" cy="205384"/>
          </a:xfrm>
          <a:custGeom>
            <a:avLst/>
            <a:gdLst/>
            <a:ahLst/>
            <a:cxnLst/>
            <a:rect l="0" t="0" r="0" b="0"/>
            <a:pathLst>
              <a:path w="491134" h="205384">
                <a:moveTo>
                  <a:pt x="0" y="205383"/>
                </a:moveTo>
                <a:lnTo>
                  <a:pt x="0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17859" y="196453"/>
                </a:lnTo>
                <a:lnTo>
                  <a:pt x="35719" y="196453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9297" y="169664"/>
                </a:lnTo>
                <a:lnTo>
                  <a:pt x="98226" y="160734"/>
                </a:lnTo>
                <a:lnTo>
                  <a:pt x="116086" y="151805"/>
                </a:lnTo>
                <a:lnTo>
                  <a:pt x="125015" y="142875"/>
                </a:lnTo>
                <a:lnTo>
                  <a:pt x="142875" y="133945"/>
                </a:lnTo>
                <a:lnTo>
                  <a:pt x="160734" y="125016"/>
                </a:lnTo>
                <a:lnTo>
                  <a:pt x="178594" y="125016"/>
                </a:lnTo>
                <a:lnTo>
                  <a:pt x="196453" y="116086"/>
                </a:lnTo>
                <a:lnTo>
                  <a:pt x="214312" y="107156"/>
                </a:lnTo>
                <a:lnTo>
                  <a:pt x="232172" y="98227"/>
                </a:lnTo>
                <a:lnTo>
                  <a:pt x="250031" y="89297"/>
                </a:lnTo>
                <a:lnTo>
                  <a:pt x="267890" y="80367"/>
                </a:lnTo>
                <a:lnTo>
                  <a:pt x="285750" y="71438"/>
                </a:lnTo>
                <a:lnTo>
                  <a:pt x="303609" y="62508"/>
                </a:lnTo>
                <a:lnTo>
                  <a:pt x="312539" y="53578"/>
                </a:lnTo>
                <a:lnTo>
                  <a:pt x="330398" y="53578"/>
                </a:lnTo>
                <a:lnTo>
                  <a:pt x="348258" y="44649"/>
                </a:lnTo>
                <a:lnTo>
                  <a:pt x="357187" y="35719"/>
                </a:lnTo>
                <a:lnTo>
                  <a:pt x="375047" y="26789"/>
                </a:lnTo>
                <a:lnTo>
                  <a:pt x="392906" y="17859"/>
                </a:lnTo>
                <a:lnTo>
                  <a:pt x="410765" y="17859"/>
                </a:lnTo>
                <a:lnTo>
                  <a:pt x="419695" y="8930"/>
                </a:lnTo>
                <a:lnTo>
                  <a:pt x="437554" y="8930"/>
                </a:lnTo>
                <a:lnTo>
                  <a:pt x="455414" y="0"/>
                </a:lnTo>
                <a:lnTo>
                  <a:pt x="464344" y="0"/>
                </a:lnTo>
                <a:lnTo>
                  <a:pt x="473273" y="0"/>
                </a:lnTo>
                <a:lnTo>
                  <a:pt x="482203" y="0"/>
                </a:lnTo>
                <a:lnTo>
                  <a:pt x="491133" y="0"/>
                </a:lnTo>
                <a:lnTo>
                  <a:pt x="491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170164" y="723305"/>
            <a:ext cx="17860" cy="294680"/>
          </a:xfrm>
          <a:custGeom>
            <a:avLst/>
            <a:gdLst/>
            <a:ahLst/>
            <a:cxnLst/>
            <a:rect l="0" t="0" r="0" b="0"/>
            <a:pathLst>
              <a:path w="17860" h="29468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94679"/>
                </a:lnTo>
                <a:lnTo>
                  <a:pt x="17859" y="294679"/>
                </a:lnTo>
                <a:lnTo>
                  <a:pt x="17859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268391" y="705445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41102"/>
                </a:lnTo>
                <a:lnTo>
                  <a:pt x="8929" y="25003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054078" y="830461"/>
            <a:ext cx="258962" cy="26790"/>
          </a:xfrm>
          <a:custGeom>
            <a:avLst/>
            <a:gdLst/>
            <a:ahLst/>
            <a:cxnLst/>
            <a:rect l="0" t="0" r="0" b="0"/>
            <a:pathLst>
              <a:path w="258962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8" y="17859"/>
                </a:lnTo>
                <a:lnTo>
                  <a:pt x="98227" y="17859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4" y="0"/>
                </a:lnTo>
                <a:lnTo>
                  <a:pt x="205383" y="0"/>
                </a:lnTo>
                <a:lnTo>
                  <a:pt x="223242" y="0"/>
                </a:lnTo>
                <a:lnTo>
                  <a:pt x="241102" y="0"/>
                </a:lnTo>
                <a:lnTo>
                  <a:pt x="25003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045148" y="928687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90" y="26789"/>
                </a:lnTo>
                <a:lnTo>
                  <a:pt x="35719" y="26789"/>
                </a:lnTo>
                <a:lnTo>
                  <a:pt x="62508" y="26789"/>
                </a:lnTo>
                <a:lnTo>
                  <a:pt x="80368" y="17860"/>
                </a:lnTo>
                <a:lnTo>
                  <a:pt x="107157" y="1786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205383" y="0"/>
                </a:lnTo>
                <a:lnTo>
                  <a:pt x="223243" y="0"/>
                </a:lnTo>
                <a:lnTo>
                  <a:pt x="250032" y="0"/>
                </a:lnTo>
                <a:lnTo>
                  <a:pt x="267891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545211" y="866180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133945" y="35718"/>
                </a:move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8929"/>
                </a:lnTo>
                <a:lnTo>
                  <a:pt x="116086" y="8929"/>
                </a:lnTo>
                <a:lnTo>
                  <a:pt x="98227" y="17859"/>
                </a:lnTo>
                <a:lnTo>
                  <a:pt x="89297" y="26789"/>
                </a:lnTo>
                <a:lnTo>
                  <a:pt x="62508" y="44648"/>
                </a:lnTo>
                <a:lnTo>
                  <a:pt x="44648" y="5357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51804"/>
                </a:lnTo>
                <a:lnTo>
                  <a:pt x="17859" y="151804"/>
                </a:lnTo>
                <a:lnTo>
                  <a:pt x="26789" y="151804"/>
                </a:lnTo>
                <a:lnTo>
                  <a:pt x="53578" y="142875"/>
                </a:lnTo>
                <a:lnTo>
                  <a:pt x="71437" y="133945"/>
                </a:lnTo>
                <a:lnTo>
                  <a:pt x="80367" y="125015"/>
                </a:lnTo>
                <a:lnTo>
                  <a:pt x="98227" y="116086"/>
                </a:lnTo>
                <a:lnTo>
                  <a:pt x="116086" y="98226"/>
                </a:lnTo>
                <a:lnTo>
                  <a:pt x="133945" y="89296"/>
                </a:lnTo>
                <a:lnTo>
                  <a:pt x="142875" y="71437"/>
                </a:lnTo>
                <a:lnTo>
                  <a:pt x="151805" y="62507"/>
                </a:lnTo>
                <a:lnTo>
                  <a:pt x="151805" y="44648"/>
                </a:lnTo>
                <a:lnTo>
                  <a:pt x="151805" y="35718"/>
                </a:lnTo>
                <a:lnTo>
                  <a:pt x="151805" y="17859"/>
                </a:lnTo>
                <a:lnTo>
                  <a:pt x="133945" y="8929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697016" y="696516"/>
            <a:ext cx="187524" cy="303610"/>
          </a:xfrm>
          <a:custGeom>
            <a:avLst/>
            <a:gdLst/>
            <a:ahLst/>
            <a:cxnLst/>
            <a:rect l="0" t="0" r="0" b="0"/>
            <a:pathLst>
              <a:path w="187524" h="303610">
                <a:moveTo>
                  <a:pt x="125015" y="294679"/>
                </a:moveTo>
                <a:lnTo>
                  <a:pt x="125015" y="294679"/>
                </a:lnTo>
                <a:lnTo>
                  <a:pt x="133945" y="294679"/>
                </a:lnTo>
                <a:lnTo>
                  <a:pt x="133945" y="294679"/>
                </a:lnTo>
                <a:lnTo>
                  <a:pt x="133945" y="294679"/>
                </a:lnTo>
                <a:lnTo>
                  <a:pt x="133945" y="303609"/>
                </a:lnTo>
                <a:lnTo>
                  <a:pt x="142875" y="294679"/>
                </a:lnTo>
                <a:lnTo>
                  <a:pt x="142875" y="294679"/>
                </a:lnTo>
                <a:lnTo>
                  <a:pt x="142875" y="294679"/>
                </a:lnTo>
                <a:lnTo>
                  <a:pt x="133945" y="285750"/>
                </a:lnTo>
                <a:lnTo>
                  <a:pt x="133945" y="276820"/>
                </a:lnTo>
                <a:lnTo>
                  <a:pt x="133945" y="258960"/>
                </a:lnTo>
                <a:lnTo>
                  <a:pt x="125015" y="241101"/>
                </a:lnTo>
                <a:lnTo>
                  <a:pt x="116086" y="223242"/>
                </a:lnTo>
                <a:lnTo>
                  <a:pt x="107156" y="205382"/>
                </a:lnTo>
                <a:lnTo>
                  <a:pt x="89297" y="187523"/>
                </a:lnTo>
                <a:lnTo>
                  <a:pt x="80367" y="160734"/>
                </a:lnTo>
                <a:lnTo>
                  <a:pt x="62507" y="142875"/>
                </a:lnTo>
                <a:lnTo>
                  <a:pt x="44648" y="116085"/>
                </a:lnTo>
                <a:lnTo>
                  <a:pt x="35718" y="107156"/>
                </a:lnTo>
                <a:lnTo>
                  <a:pt x="17859" y="89296"/>
                </a:lnTo>
                <a:lnTo>
                  <a:pt x="8929" y="71437"/>
                </a:lnTo>
                <a:lnTo>
                  <a:pt x="0" y="62507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51804" y="8929"/>
                </a:lnTo>
                <a:lnTo>
                  <a:pt x="169664" y="17859"/>
                </a:lnTo>
                <a:lnTo>
                  <a:pt x="178593" y="26789"/>
                </a:lnTo>
                <a:lnTo>
                  <a:pt x="187523" y="35718"/>
                </a:lnTo>
                <a:lnTo>
                  <a:pt x="187523" y="35718"/>
                </a:lnTo>
                <a:lnTo>
                  <a:pt x="187523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679156" y="88403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107781" y="696516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17860" y="142875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205382"/>
                </a:lnTo>
                <a:lnTo>
                  <a:pt x="17860" y="223242"/>
                </a:lnTo>
                <a:lnTo>
                  <a:pt x="17860" y="241101"/>
                </a:lnTo>
                <a:lnTo>
                  <a:pt x="17860" y="250031"/>
                </a:lnTo>
                <a:lnTo>
                  <a:pt x="17860" y="26789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018484" y="901898"/>
            <a:ext cx="71439" cy="17861"/>
          </a:xfrm>
          <a:custGeom>
            <a:avLst/>
            <a:gdLst/>
            <a:ahLst/>
            <a:cxnLst/>
            <a:rect l="0" t="0" r="0" b="0"/>
            <a:pathLst>
              <a:path w="71439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214938" y="955476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973836" y="884039"/>
            <a:ext cx="250032" cy="44649"/>
          </a:xfrm>
          <a:custGeom>
            <a:avLst/>
            <a:gdLst/>
            <a:ahLst/>
            <a:cxnLst/>
            <a:rect l="0" t="0" r="0" b="0"/>
            <a:pathLst>
              <a:path w="250032" h="44649">
                <a:moveTo>
                  <a:pt x="893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7" y="17859"/>
                </a:lnTo>
                <a:lnTo>
                  <a:pt x="116086" y="17859"/>
                </a:lnTo>
                <a:lnTo>
                  <a:pt x="133945" y="8930"/>
                </a:lnTo>
                <a:lnTo>
                  <a:pt x="151805" y="8930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0"/>
                </a:lnTo>
                <a:lnTo>
                  <a:pt x="232172" y="0"/>
                </a:lnTo>
                <a:lnTo>
                  <a:pt x="24110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259586" y="830461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8" y="12501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456039" y="95547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572125" y="794742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160734" y="893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17859"/>
                </a:lnTo>
                <a:lnTo>
                  <a:pt x="71438" y="26789"/>
                </a:lnTo>
                <a:lnTo>
                  <a:pt x="53578" y="3571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98227" y="71438"/>
                </a:lnTo>
                <a:lnTo>
                  <a:pt x="116086" y="71438"/>
                </a:lnTo>
                <a:lnTo>
                  <a:pt x="133945" y="80367"/>
                </a:lnTo>
                <a:lnTo>
                  <a:pt x="151805" y="8036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33945" y="142875"/>
                </a:lnTo>
                <a:lnTo>
                  <a:pt x="125016" y="15180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71438" y="151805"/>
                </a:lnTo>
                <a:lnTo>
                  <a:pt x="62508" y="151805"/>
                </a:lnTo>
                <a:lnTo>
                  <a:pt x="44648" y="15180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840016" y="687586"/>
            <a:ext cx="17860" cy="267891"/>
          </a:xfrm>
          <a:custGeom>
            <a:avLst/>
            <a:gdLst/>
            <a:ahLst/>
            <a:cxnLst/>
            <a:rect l="0" t="0" r="0" b="0"/>
            <a:pathLst>
              <a:path w="17860" h="26789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8929" y="12501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14312"/>
                </a:lnTo>
                <a:lnTo>
                  <a:pt x="8929" y="232172"/>
                </a:lnTo>
                <a:lnTo>
                  <a:pt x="8929" y="241101"/>
                </a:lnTo>
                <a:lnTo>
                  <a:pt x="8929" y="250031"/>
                </a:lnTo>
                <a:lnTo>
                  <a:pt x="8929" y="258961"/>
                </a:lnTo>
                <a:lnTo>
                  <a:pt x="17859" y="267890"/>
                </a:lnTo>
                <a:lnTo>
                  <a:pt x="17859" y="267890"/>
                </a:lnTo>
                <a:lnTo>
                  <a:pt x="17859" y="267890"/>
                </a:lnTo>
                <a:lnTo>
                  <a:pt x="17859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777508" y="821531"/>
            <a:ext cx="151806" cy="35720"/>
          </a:xfrm>
          <a:custGeom>
            <a:avLst/>
            <a:gdLst/>
            <a:ahLst/>
            <a:cxnLst/>
            <a:rect l="0" t="0" r="0" b="0"/>
            <a:pathLst>
              <a:path w="15180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938242" y="794742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125016" y="44649"/>
                </a:moveTo>
                <a:lnTo>
                  <a:pt x="133946" y="4464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17859"/>
                </a:lnTo>
                <a:lnTo>
                  <a:pt x="3571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62508" y="107156"/>
                </a:lnTo>
                <a:lnTo>
                  <a:pt x="71438" y="98227"/>
                </a:lnTo>
                <a:lnTo>
                  <a:pt x="80367" y="89297"/>
                </a:lnTo>
                <a:lnTo>
                  <a:pt x="98227" y="80367"/>
                </a:lnTo>
                <a:lnTo>
                  <a:pt x="107156" y="7143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25016" y="71438"/>
                </a:lnTo>
                <a:lnTo>
                  <a:pt x="125016" y="8036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179344" y="634008"/>
            <a:ext cx="71438" cy="285751"/>
          </a:xfrm>
          <a:custGeom>
            <a:avLst/>
            <a:gdLst/>
            <a:ahLst/>
            <a:cxnLst/>
            <a:rect l="0" t="0" r="0" b="0"/>
            <a:pathLst>
              <a:path w="71438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26789" y="205383"/>
                </a:lnTo>
                <a:lnTo>
                  <a:pt x="35719" y="214312"/>
                </a:lnTo>
                <a:lnTo>
                  <a:pt x="44648" y="232172"/>
                </a:lnTo>
                <a:lnTo>
                  <a:pt x="53578" y="250031"/>
                </a:lnTo>
                <a:lnTo>
                  <a:pt x="62508" y="258961"/>
                </a:lnTo>
                <a:lnTo>
                  <a:pt x="62508" y="267890"/>
                </a:lnTo>
                <a:lnTo>
                  <a:pt x="71437" y="276820"/>
                </a:lnTo>
                <a:lnTo>
                  <a:pt x="71437" y="285750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107906" y="812601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331148" y="785812"/>
            <a:ext cx="35720" cy="107158"/>
          </a:xfrm>
          <a:custGeom>
            <a:avLst/>
            <a:gdLst/>
            <a:ahLst/>
            <a:cxnLst/>
            <a:rect l="0" t="0" r="0" b="0"/>
            <a:pathLst>
              <a:path w="35720" h="107158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26790" y="62508"/>
                </a:lnTo>
                <a:lnTo>
                  <a:pt x="26790" y="80368"/>
                </a:lnTo>
                <a:lnTo>
                  <a:pt x="26790" y="89297"/>
                </a:lnTo>
                <a:lnTo>
                  <a:pt x="26790" y="98227"/>
                </a:lnTo>
                <a:lnTo>
                  <a:pt x="35719" y="98227"/>
                </a:lnTo>
                <a:lnTo>
                  <a:pt x="35719" y="107157"/>
                </a:lnTo>
                <a:lnTo>
                  <a:pt x="35719" y="107157"/>
                </a:lnTo>
                <a:lnTo>
                  <a:pt x="35719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313289" y="70544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402586" y="759023"/>
            <a:ext cx="107157" cy="133947"/>
          </a:xfrm>
          <a:custGeom>
            <a:avLst/>
            <a:gdLst/>
            <a:ahLst/>
            <a:cxnLst/>
            <a:rect l="0" t="0" r="0" b="0"/>
            <a:pathLst>
              <a:path w="107157" h="13394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16086"/>
                </a:lnTo>
                <a:lnTo>
                  <a:pt x="80367" y="107157"/>
                </a:lnTo>
                <a:lnTo>
                  <a:pt x="98227" y="98227"/>
                </a:lnTo>
                <a:lnTo>
                  <a:pt x="107156" y="89297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35719"/>
                </a:lnTo>
                <a:lnTo>
                  <a:pt x="98227" y="26789"/>
                </a:lnTo>
                <a:lnTo>
                  <a:pt x="89297" y="17860"/>
                </a:lnTo>
                <a:lnTo>
                  <a:pt x="71437" y="17860"/>
                </a:lnTo>
                <a:lnTo>
                  <a:pt x="62508" y="1786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554391" y="723305"/>
            <a:ext cx="125016" cy="151805"/>
          </a:xfrm>
          <a:custGeom>
            <a:avLst/>
            <a:gdLst/>
            <a:ahLst/>
            <a:cxnLst/>
            <a:rect l="0" t="0" r="0" b="0"/>
            <a:pathLst>
              <a:path w="125016" h="151805">
                <a:moveTo>
                  <a:pt x="0" y="80367"/>
                </a:moveTo>
                <a:lnTo>
                  <a:pt x="8929" y="80367"/>
                </a:lnTo>
                <a:lnTo>
                  <a:pt x="8929" y="80367"/>
                </a:lnTo>
                <a:lnTo>
                  <a:pt x="892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51804"/>
                </a:lnTo>
                <a:lnTo>
                  <a:pt x="8929" y="151804"/>
                </a:lnTo>
                <a:lnTo>
                  <a:pt x="8929" y="151804"/>
                </a:lnTo>
                <a:lnTo>
                  <a:pt x="8929" y="151804"/>
                </a:lnTo>
                <a:lnTo>
                  <a:pt x="8929" y="142875"/>
                </a:lnTo>
                <a:lnTo>
                  <a:pt x="8929" y="133945"/>
                </a:lnTo>
                <a:lnTo>
                  <a:pt x="8929" y="125015"/>
                </a:lnTo>
                <a:lnTo>
                  <a:pt x="8929" y="107156"/>
                </a:lnTo>
                <a:lnTo>
                  <a:pt x="8929" y="89296"/>
                </a:lnTo>
                <a:lnTo>
                  <a:pt x="8929" y="71437"/>
                </a:lnTo>
                <a:lnTo>
                  <a:pt x="8929" y="5357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17859"/>
                </a:lnTo>
                <a:lnTo>
                  <a:pt x="89297" y="26789"/>
                </a:lnTo>
                <a:lnTo>
                  <a:pt x="98226" y="35718"/>
                </a:lnTo>
                <a:lnTo>
                  <a:pt x="10715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25015" y="80367"/>
                </a:lnTo>
                <a:lnTo>
                  <a:pt x="125015" y="89296"/>
                </a:lnTo>
                <a:lnTo>
                  <a:pt x="125015" y="9822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  <a:lnTo>
                  <a:pt x="125015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688336" y="687586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71437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44648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7" y="71437"/>
                </a:lnTo>
                <a:lnTo>
                  <a:pt x="89297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42875" y="8929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60734" y="125015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98227" y="196453"/>
                </a:lnTo>
                <a:lnTo>
                  <a:pt x="80367" y="196453"/>
                </a:lnTo>
                <a:lnTo>
                  <a:pt x="53578" y="196453"/>
                </a:lnTo>
                <a:lnTo>
                  <a:pt x="35719" y="19645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295430" y="642938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7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</a:t>
            </a:r>
            <a:r>
              <a:rPr lang="en-US" dirty="0" smtClean="0"/>
              <a:t>: homework</a:t>
            </a:r>
          </a:p>
          <a:p>
            <a:pPr marL="6858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practice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296</TotalTime>
  <Words>179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Review – write as verbal expressions, equations, inequalities</vt:lpstr>
      <vt:lpstr>1.6 Tables and Graphs</vt:lpstr>
      <vt:lpstr>Notes</vt:lpstr>
      <vt:lpstr>Causes of misleading graphs</vt:lpstr>
      <vt:lpstr>Discuss pg. 43, #’s 4-11, 19</vt:lpstr>
      <vt:lpstr>PowerPoint Presentation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– write as verbal expressions, equations, inequalities</dc:title>
  <dc:creator>Garth Fiedler</dc:creator>
  <cp:lastModifiedBy>Garth Fiedler</cp:lastModifiedBy>
  <cp:revision>14</cp:revision>
  <dcterms:created xsi:type="dcterms:W3CDTF">2012-04-26T17:23:21Z</dcterms:created>
  <dcterms:modified xsi:type="dcterms:W3CDTF">2014-08-13T13:32:10Z</dcterms:modified>
</cp:coreProperties>
</file>