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0" autoAdjust="0"/>
    <p:restoredTop sz="94660"/>
  </p:normalViewPr>
  <p:slideViewPr>
    <p:cSldViewPr>
      <p:cViewPr varScale="1">
        <p:scale>
          <a:sx n="39" d="100"/>
          <a:sy n="39" d="100"/>
        </p:scale>
        <p:origin x="-120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C2284-DD87-444F-8060-EF87224E928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2D15C-C70D-494E-95DA-3A264D5AB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3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8D00C-9250-43BA-92A3-9A4B3014185A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2F9EE-6D96-41C8-8AAF-286F42527289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67900-D478-490F-BAAD-F90A6B674BA0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1BEF0-4506-4226-ABEB-3479FF52B236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CF27E-0447-4889-8955-F7D56440F290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47AD4-1C07-430E-839D-88CA09B07CC8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0B300-A4DA-433A-8C43-BF5C1C350456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0991F-D937-451C-ABC3-0B2C0F9E1582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0D059E-6B08-4FD1-8AB3-CBE0BB84BEC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47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FD30C-EFD0-433D-A03F-101635F346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5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BCE39-9838-42FA-B749-6A2C646FB97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84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4185F-BD15-4EF5-9650-EB04D1C2E2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36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6D4F-66CB-4EE4-BF09-CD7DF74242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21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6A948-DD62-4075-BC6F-9D3F0072F1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43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06A53-21CF-49CB-9840-2C50FF2C69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1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B3BF9-BC1C-4706-AF13-C23C339A6D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6CA8A-29CF-48BB-991E-3D6DC64B74A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22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81ADE-2F61-408C-8D95-8903F528509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36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CD5BA-83CB-40D3-92A0-874A897F4AD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2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40A658-C98E-42FA-883E-AFDA9DD55F5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083D61F-DC24-4BF8-9996-078E79F3E8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9BDE0A-4A6B-417D-BAD5-D8620D76115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452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1.4 Ordered Pairs and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3309803" cy="4419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Objective: Students should be able to identify all the parts of a coordinate plane.  Using the plane, they should be able to plot a point and construct an ordered pair given a point.  They should also know the difference between a domain and range value.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08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and concerns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Ic</a:t>
            </a:r>
            <a:r>
              <a:rPr lang="en-US" dirty="0" smtClean="0"/>
              <a:t>: work on homework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>Coordinate Basics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Coordinate plane: intersection of horizontal (x axis) and vertical line (y axis).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Characteristics of plane.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X-axis: horizontal line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Y-axis: vertical line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Origin: (0, 0)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Ordered pairs (x, y)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Quadrants: 4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91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Plotting Points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Steps:</a:t>
            </a:r>
          </a:p>
          <a:p>
            <a:pPr lvl="1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Start at origin</a:t>
            </a:r>
          </a:p>
          <a:p>
            <a:pPr lvl="1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Move left(-)/right(+) based on x-coord.</a:t>
            </a:r>
          </a:p>
          <a:p>
            <a:pPr lvl="1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Move up(+)/down(-) based on y-coord.</a:t>
            </a:r>
          </a:p>
          <a:p>
            <a:pPr lvl="1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Plot point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Plot following points:</a:t>
            </a:r>
          </a:p>
          <a:p>
            <a:pPr>
              <a:buFont typeface="Wingdings" pitchFamily="2" charset="2"/>
              <a:buNone/>
            </a:pPr>
            <a:r>
              <a:rPr lang="en-US"/>
              <a:t>(2, -3), (0, 2), (-2,-5)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743200"/>
            <a:ext cx="4343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 bwMode="auto">
          <a:xfrm>
            <a:off x="7224117" y="5393531"/>
            <a:ext cx="98228" cy="98228"/>
          </a:xfrm>
          <a:custGeom>
            <a:avLst/>
            <a:gdLst/>
            <a:ahLst/>
            <a:cxnLst/>
            <a:rect l="0" t="0" r="0" b="0"/>
            <a:pathLst>
              <a:path w="98228" h="98228">
                <a:moveTo>
                  <a:pt x="17860" y="98227"/>
                </a:moveTo>
                <a:lnTo>
                  <a:pt x="17860" y="98227"/>
                </a:lnTo>
                <a:lnTo>
                  <a:pt x="1786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1786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17860"/>
                </a:lnTo>
                <a:lnTo>
                  <a:pt x="89297" y="35719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80367"/>
                </a:lnTo>
                <a:lnTo>
                  <a:pt x="9822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71438" y="98227"/>
                </a:lnTo>
                <a:lnTo>
                  <a:pt x="62508" y="98227"/>
                </a:lnTo>
                <a:lnTo>
                  <a:pt x="53578" y="98227"/>
                </a:lnTo>
                <a:lnTo>
                  <a:pt x="44649" y="89297"/>
                </a:lnTo>
                <a:lnTo>
                  <a:pt x="35719" y="71438"/>
                </a:lnTo>
                <a:lnTo>
                  <a:pt x="26789" y="62508"/>
                </a:lnTo>
                <a:lnTo>
                  <a:pt x="17860" y="53578"/>
                </a:lnTo>
                <a:lnTo>
                  <a:pt x="8930" y="4464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17860"/>
                </a:lnTo>
                <a:lnTo>
                  <a:pt x="71438" y="26789"/>
                </a:lnTo>
                <a:lnTo>
                  <a:pt x="89297" y="35719"/>
                </a:lnTo>
                <a:lnTo>
                  <a:pt x="98227" y="44649"/>
                </a:lnTo>
                <a:lnTo>
                  <a:pt x="98227" y="62508"/>
                </a:lnTo>
                <a:lnTo>
                  <a:pt x="98227" y="71438"/>
                </a:lnTo>
                <a:lnTo>
                  <a:pt x="9822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0367" y="80367"/>
                </a:lnTo>
                <a:lnTo>
                  <a:pt x="62508" y="80367"/>
                </a:lnTo>
                <a:lnTo>
                  <a:pt x="53578" y="71438"/>
                </a:lnTo>
                <a:lnTo>
                  <a:pt x="44649" y="62508"/>
                </a:lnTo>
                <a:lnTo>
                  <a:pt x="35719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8" y="35719"/>
                </a:lnTo>
                <a:lnTo>
                  <a:pt x="62508" y="44649"/>
                </a:lnTo>
                <a:lnTo>
                  <a:pt x="71438" y="44649"/>
                </a:lnTo>
                <a:lnTo>
                  <a:pt x="80367" y="53578"/>
                </a:lnTo>
                <a:lnTo>
                  <a:pt x="89297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80367" y="71438"/>
                </a:lnTo>
                <a:lnTo>
                  <a:pt x="71438" y="71438"/>
                </a:lnTo>
                <a:lnTo>
                  <a:pt x="62508" y="71438"/>
                </a:lnTo>
                <a:lnTo>
                  <a:pt x="44649" y="62508"/>
                </a:lnTo>
                <a:lnTo>
                  <a:pt x="35719" y="53578"/>
                </a:lnTo>
                <a:lnTo>
                  <a:pt x="26789" y="4464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7402711" y="5214938"/>
            <a:ext cx="160735" cy="232172"/>
          </a:xfrm>
          <a:custGeom>
            <a:avLst/>
            <a:gdLst/>
            <a:ahLst/>
            <a:cxnLst/>
            <a:rect l="0" t="0" r="0" b="0"/>
            <a:pathLst>
              <a:path w="160735" h="232172">
                <a:moveTo>
                  <a:pt x="160734" y="8929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29"/>
                </a:lnTo>
                <a:lnTo>
                  <a:pt x="98227" y="8929"/>
                </a:lnTo>
                <a:lnTo>
                  <a:pt x="71437" y="26789"/>
                </a:lnTo>
                <a:lnTo>
                  <a:pt x="53578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98226"/>
                </a:lnTo>
                <a:lnTo>
                  <a:pt x="0" y="11608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2"/>
                </a:lnTo>
                <a:lnTo>
                  <a:pt x="17859" y="223242"/>
                </a:lnTo>
                <a:lnTo>
                  <a:pt x="17859" y="232171"/>
                </a:lnTo>
                <a:lnTo>
                  <a:pt x="17859" y="23217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7474148" y="5295305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35719" y="8929"/>
                </a:moveTo>
                <a:lnTo>
                  <a:pt x="35719" y="8929"/>
                </a:lnTo>
                <a:lnTo>
                  <a:pt x="44649" y="8929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29"/>
                </a:lnTo>
                <a:lnTo>
                  <a:pt x="98227" y="8929"/>
                </a:lnTo>
                <a:lnTo>
                  <a:pt x="107157" y="26789"/>
                </a:lnTo>
                <a:lnTo>
                  <a:pt x="116086" y="3571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25016" y="62508"/>
                </a:lnTo>
                <a:lnTo>
                  <a:pt x="125016" y="80367"/>
                </a:lnTo>
                <a:lnTo>
                  <a:pt x="116086" y="89297"/>
                </a:lnTo>
                <a:lnTo>
                  <a:pt x="98227" y="98226"/>
                </a:lnTo>
                <a:lnTo>
                  <a:pt x="80368" y="98226"/>
                </a:lnTo>
                <a:lnTo>
                  <a:pt x="62508" y="98226"/>
                </a:lnTo>
                <a:lnTo>
                  <a:pt x="44649" y="98226"/>
                </a:lnTo>
                <a:lnTo>
                  <a:pt x="26790" y="98226"/>
                </a:lnTo>
                <a:lnTo>
                  <a:pt x="8930" y="89297"/>
                </a:lnTo>
                <a:lnTo>
                  <a:pt x="893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90" y="80367"/>
                </a:lnTo>
                <a:lnTo>
                  <a:pt x="44649" y="89297"/>
                </a:lnTo>
                <a:lnTo>
                  <a:pt x="53579" y="98226"/>
                </a:lnTo>
                <a:lnTo>
                  <a:pt x="62508" y="107156"/>
                </a:lnTo>
                <a:lnTo>
                  <a:pt x="71438" y="116086"/>
                </a:lnTo>
                <a:lnTo>
                  <a:pt x="80368" y="125015"/>
                </a:lnTo>
                <a:lnTo>
                  <a:pt x="80368" y="133945"/>
                </a:lnTo>
                <a:lnTo>
                  <a:pt x="80368" y="142875"/>
                </a:lnTo>
                <a:lnTo>
                  <a:pt x="80368" y="142875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7563445" y="5482828"/>
            <a:ext cx="62509" cy="44650"/>
          </a:xfrm>
          <a:custGeom>
            <a:avLst/>
            <a:gdLst/>
            <a:ahLst/>
            <a:cxnLst/>
            <a:rect l="0" t="0" r="0" b="0"/>
            <a:pathLst>
              <a:path w="62509" h="44650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697391" y="5456039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8" y="44649"/>
                </a:lnTo>
                <a:lnTo>
                  <a:pt x="44648" y="53578"/>
                </a:lnTo>
                <a:lnTo>
                  <a:pt x="53578" y="53578"/>
                </a:lnTo>
                <a:lnTo>
                  <a:pt x="53578" y="5357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7750969" y="5482828"/>
            <a:ext cx="125016" cy="160735"/>
          </a:xfrm>
          <a:custGeom>
            <a:avLst/>
            <a:gdLst/>
            <a:ahLst/>
            <a:cxnLst/>
            <a:rect l="0" t="0" r="0" b="0"/>
            <a:pathLst>
              <a:path w="125016" h="160735">
                <a:moveTo>
                  <a:pt x="62508" y="0"/>
                </a:moveTo>
                <a:lnTo>
                  <a:pt x="62508" y="0"/>
                </a:lnTo>
                <a:lnTo>
                  <a:pt x="71437" y="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17860"/>
                </a:lnTo>
                <a:lnTo>
                  <a:pt x="107156" y="2678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16086" y="53578"/>
                </a:lnTo>
                <a:lnTo>
                  <a:pt x="116086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98226" y="53578"/>
                </a:lnTo>
                <a:lnTo>
                  <a:pt x="89297" y="5357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0367"/>
                </a:lnTo>
                <a:lnTo>
                  <a:pt x="89297" y="89297"/>
                </a:lnTo>
                <a:lnTo>
                  <a:pt x="98226" y="107156"/>
                </a:lnTo>
                <a:lnTo>
                  <a:pt x="107156" y="116085"/>
                </a:lnTo>
                <a:lnTo>
                  <a:pt x="116086" y="133945"/>
                </a:lnTo>
                <a:lnTo>
                  <a:pt x="116086" y="142874"/>
                </a:lnTo>
                <a:lnTo>
                  <a:pt x="116086" y="151804"/>
                </a:lnTo>
                <a:lnTo>
                  <a:pt x="116086" y="151804"/>
                </a:lnTo>
                <a:lnTo>
                  <a:pt x="107156" y="160734"/>
                </a:lnTo>
                <a:lnTo>
                  <a:pt x="107156" y="160734"/>
                </a:lnTo>
                <a:lnTo>
                  <a:pt x="98226" y="160734"/>
                </a:lnTo>
                <a:lnTo>
                  <a:pt x="80367" y="160734"/>
                </a:lnTo>
                <a:lnTo>
                  <a:pt x="71437" y="151804"/>
                </a:lnTo>
                <a:lnTo>
                  <a:pt x="53578" y="142874"/>
                </a:lnTo>
                <a:lnTo>
                  <a:pt x="44648" y="133945"/>
                </a:lnTo>
                <a:lnTo>
                  <a:pt x="26789" y="125015"/>
                </a:lnTo>
                <a:lnTo>
                  <a:pt x="17859" y="116085"/>
                </a:lnTo>
                <a:lnTo>
                  <a:pt x="8929" y="10715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813477" y="5384602"/>
            <a:ext cx="169665" cy="375047"/>
          </a:xfrm>
          <a:custGeom>
            <a:avLst/>
            <a:gdLst/>
            <a:ahLst/>
            <a:cxnLst/>
            <a:rect l="0" t="0" r="0" b="0"/>
            <a:pathLst>
              <a:path w="169665" h="375047">
                <a:moveTo>
                  <a:pt x="98226" y="0"/>
                </a:moveTo>
                <a:lnTo>
                  <a:pt x="98226" y="0"/>
                </a:lnTo>
                <a:lnTo>
                  <a:pt x="107156" y="8929"/>
                </a:lnTo>
                <a:lnTo>
                  <a:pt x="116086" y="17859"/>
                </a:lnTo>
                <a:lnTo>
                  <a:pt x="125015" y="35718"/>
                </a:lnTo>
                <a:lnTo>
                  <a:pt x="133945" y="62507"/>
                </a:lnTo>
                <a:lnTo>
                  <a:pt x="142875" y="89296"/>
                </a:lnTo>
                <a:lnTo>
                  <a:pt x="151804" y="125015"/>
                </a:lnTo>
                <a:lnTo>
                  <a:pt x="160734" y="160734"/>
                </a:lnTo>
                <a:lnTo>
                  <a:pt x="169664" y="196452"/>
                </a:lnTo>
                <a:lnTo>
                  <a:pt x="169664" y="232171"/>
                </a:lnTo>
                <a:lnTo>
                  <a:pt x="160734" y="258960"/>
                </a:lnTo>
                <a:lnTo>
                  <a:pt x="151804" y="285749"/>
                </a:lnTo>
                <a:lnTo>
                  <a:pt x="133945" y="312538"/>
                </a:lnTo>
                <a:lnTo>
                  <a:pt x="116086" y="330397"/>
                </a:lnTo>
                <a:lnTo>
                  <a:pt x="89296" y="348257"/>
                </a:lnTo>
                <a:lnTo>
                  <a:pt x="71437" y="357186"/>
                </a:lnTo>
                <a:lnTo>
                  <a:pt x="35718" y="366116"/>
                </a:lnTo>
                <a:lnTo>
                  <a:pt x="17859" y="375046"/>
                </a:lnTo>
                <a:lnTo>
                  <a:pt x="0" y="375046"/>
                </a:lnTo>
                <a:lnTo>
                  <a:pt x="0" y="37504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563320" y="3973711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35719" y="80367"/>
                </a:moveTo>
                <a:lnTo>
                  <a:pt x="3571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17860" y="80367"/>
                </a:lnTo>
                <a:lnTo>
                  <a:pt x="8930" y="71437"/>
                </a:lnTo>
                <a:lnTo>
                  <a:pt x="0" y="71437"/>
                </a:ln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80368" y="17859"/>
                </a:lnTo>
                <a:lnTo>
                  <a:pt x="80368" y="26789"/>
                </a:lnTo>
                <a:lnTo>
                  <a:pt x="89297" y="35718"/>
                </a:lnTo>
                <a:lnTo>
                  <a:pt x="89297" y="44648"/>
                </a:lnTo>
                <a:lnTo>
                  <a:pt x="80368" y="53578"/>
                </a:lnTo>
                <a:lnTo>
                  <a:pt x="80368" y="6250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9" y="71437"/>
                </a:lnTo>
                <a:lnTo>
                  <a:pt x="26789" y="62507"/>
                </a:lnTo>
                <a:lnTo>
                  <a:pt x="17860" y="62507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62508" y="17859"/>
                </a:lnTo>
                <a:lnTo>
                  <a:pt x="71438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80368" y="62507"/>
                </a:lnTo>
                <a:lnTo>
                  <a:pt x="62508" y="71437"/>
                </a:lnTo>
                <a:lnTo>
                  <a:pt x="44649" y="71437"/>
                </a:lnTo>
                <a:lnTo>
                  <a:pt x="35719" y="62507"/>
                </a:lnTo>
                <a:lnTo>
                  <a:pt x="26789" y="62507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35718"/>
                </a:lnTo>
                <a:lnTo>
                  <a:pt x="35719" y="35718"/>
                </a:lnTo>
                <a:lnTo>
                  <a:pt x="44649" y="35718"/>
                </a:lnTo>
                <a:lnTo>
                  <a:pt x="53578" y="44648"/>
                </a:lnTo>
                <a:lnTo>
                  <a:pt x="71438" y="44648"/>
                </a:lnTo>
                <a:lnTo>
                  <a:pt x="80368" y="53578"/>
                </a:lnTo>
                <a:lnTo>
                  <a:pt x="80368" y="53578"/>
                </a:lnTo>
                <a:lnTo>
                  <a:pt x="80368" y="62507"/>
                </a:lnTo>
                <a:lnTo>
                  <a:pt x="80368" y="62507"/>
                </a:lnTo>
                <a:lnTo>
                  <a:pt x="80368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44649" y="62507"/>
                </a:lnTo>
                <a:lnTo>
                  <a:pt x="26789" y="62507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688336" y="3705820"/>
            <a:ext cx="89298" cy="232173"/>
          </a:xfrm>
          <a:custGeom>
            <a:avLst/>
            <a:gdLst/>
            <a:ahLst/>
            <a:cxnLst/>
            <a:rect l="0" t="0" r="0" b="0"/>
            <a:pathLst>
              <a:path w="89298" h="232173">
                <a:moveTo>
                  <a:pt x="89297" y="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7" y="17859"/>
                </a:lnTo>
                <a:lnTo>
                  <a:pt x="71437" y="26789"/>
                </a:lnTo>
                <a:lnTo>
                  <a:pt x="62508" y="44648"/>
                </a:lnTo>
                <a:lnTo>
                  <a:pt x="44648" y="62508"/>
                </a:lnTo>
                <a:lnTo>
                  <a:pt x="26789" y="80367"/>
                </a:lnTo>
                <a:lnTo>
                  <a:pt x="17859" y="98226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8930" y="223242"/>
                </a:lnTo>
                <a:lnTo>
                  <a:pt x="17859" y="232172"/>
                </a:lnTo>
                <a:lnTo>
                  <a:pt x="17859" y="232172"/>
                </a:lnTo>
                <a:lnTo>
                  <a:pt x="17859" y="23217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786563" y="3812976"/>
            <a:ext cx="89297" cy="107157"/>
          </a:xfrm>
          <a:custGeom>
            <a:avLst/>
            <a:gdLst/>
            <a:ahLst/>
            <a:cxnLst/>
            <a:rect l="0" t="0" r="0" b="0"/>
            <a:pathLst>
              <a:path w="89297" h="107157">
                <a:moveTo>
                  <a:pt x="71437" y="26789"/>
                </a:moveTo>
                <a:lnTo>
                  <a:pt x="62507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35718" y="107156"/>
                </a:lnTo>
                <a:lnTo>
                  <a:pt x="44648" y="107156"/>
                </a:lnTo>
                <a:lnTo>
                  <a:pt x="62507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6" y="71438"/>
                </a:lnTo>
                <a:lnTo>
                  <a:pt x="89296" y="62508"/>
                </a:lnTo>
                <a:lnTo>
                  <a:pt x="89296" y="44649"/>
                </a:lnTo>
                <a:lnTo>
                  <a:pt x="89296" y="35719"/>
                </a:lnTo>
                <a:lnTo>
                  <a:pt x="80367" y="17860"/>
                </a:lnTo>
                <a:lnTo>
                  <a:pt x="71437" y="8930"/>
                </a:lnTo>
                <a:lnTo>
                  <a:pt x="62507" y="893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866930" y="3911203"/>
            <a:ext cx="53579" cy="71438"/>
          </a:xfrm>
          <a:custGeom>
            <a:avLst/>
            <a:gdLst/>
            <a:ahLst/>
            <a:cxnLst/>
            <a:rect l="0" t="0" r="0" b="0"/>
            <a:pathLst>
              <a:path w="53579" h="71438">
                <a:moveTo>
                  <a:pt x="53578" y="0"/>
                </a:move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35718" y="44648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6983016" y="3884414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26789" y="0"/>
                </a:move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80367" y="26789"/>
                </a:lnTo>
                <a:lnTo>
                  <a:pt x="62507" y="35718"/>
                </a:lnTo>
                <a:lnTo>
                  <a:pt x="53578" y="44648"/>
                </a:lnTo>
                <a:lnTo>
                  <a:pt x="35718" y="53578"/>
                </a:lnTo>
                <a:lnTo>
                  <a:pt x="17859" y="53578"/>
                </a:lnTo>
                <a:lnTo>
                  <a:pt x="8929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17859" y="98226"/>
                </a:lnTo>
                <a:lnTo>
                  <a:pt x="35718" y="107156"/>
                </a:lnTo>
                <a:lnTo>
                  <a:pt x="53578" y="116086"/>
                </a:lnTo>
                <a:lnTo>
                  <a:pt x="62507" y="116086"/>
                </a:lnTo>
                <a:lnTo>
                  <a:pt x="71437" y="116086"/>
                </a:lnTo>
                <a:lnTo>
                  <a:pt x="71437" y="11608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099102" y="3812976"/>
            <a:ext cx="89297" cy="285751"/>
          </a:xfrm>
          <a:custGeom>
            <a:avLst/>
            <a:gdLst/>
            <a:ahLst/>
            <a:cxnLst/>
            <a:rect l="0" t="0" r="0" b="0"/>
            <a:pathLst>
              <a:path w="89297" h="285751">
                <a:moveTo>
                  <a:pt x="8929" y="0"/>
                </a:move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26789"/>
                </a:lnTo>
                <a:lnTo>
                  <a:pt x="44648" y="35719"/>
                </a:lnTo>
                <a:lnTo>
                  <a:pt x="62507" y="62508"/>
                </a:lnTo>
                <a:lnTo>
                  <a:pt x="71437" y="80367"/>
                </a:lnTo>
                <a:lnTo>
                  <a:pt x="80367" y="107156"/>
                </a:lnTo>
                <a:lnTo>
                  <a:pt x="89296" y="125016"/>
                </a:lnTo>
                <a:lnTo>
                  <a:pt x="89296" y="151805"/>
                </a:lnTo>
                <a:lnTo>
                  <a:pt x="89296" y="178594"/>
                </a:lnTo>
                <a:lnTo>
                  <a:pt x="80367" y="205383"/>
                </a:lnTo>
                <a:lnTo>
                  <a:pt x="71437" y="223242"/>
                </a:lnTo>
                <a:lnTo>
                  <a:pt x="53578" y="241102"/>
                </a:lnTo>
                <a:lnTo>
                  <a:pt x="26789" y="258961"/>
                </a:lnTo>
                <a:lnTo>
                  <a:pt x="8929" y="27682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848945" y="6081116"/>
            <a:ext cx="98228" cy="80369"/>
          </a:xfrm>
          <a:custGeom>
            <a:avLst/>
            <a:gdLst/>
            <a:ahLst/>
            <a:cxnLst/>
            <a:rect l="0" t="0" r="0" b="0"/>
            <a:pathLst>
              <a:path w="98228" h="80369">
                <a:moveTo>
                  <a:pt x="35719" y="26789"/>
                </a:move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80368" y="8930"/>
                </a:lnTo>
                <a:lnTo>
                  <a:pt x="8929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89297" y="53579"/>
                </a:lnTo>
                <a:lnTo>
                  <a:pt x="89297" y="53579"/>
                </a:lnTo>
                <a:lnTo>
                  <a:pt x="71438" y="62508"/>
                </a:lnTo>
                <a:lnTo>
                  <a:pt x="62508" y="62508"/>
                </a:lnTo>
                <a:lnTo>
                  <a:pt x="53578" y="62508"/>
                </a:lnTo>
                <a:lnTo>
                  <a:pt x="35719" y="53579"/>
                </a:lnTo>
                <a:lnTo>
                  <a:pt x="26789" y="5357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80368" y="26789"/>
                </a:lnTo>
                <a:lnTo>
                  <a:pt x="89297" y="44649"/>
                </a:lnTo>
                <a:lnTo>
                  <a:pt x="89297" y="53579"/>
                </a:lnTo>
                <a:lnTo>
                  <a:pt x="98227" y="62508"/>
                </a:lnTo>
                <a:lnTo>
                  <a:pt x="98227" y="71438"/>
                </a:lnTo>
                <a:lnTo>
                  <a:pt x="89297" y="80368"/>
                </a:lnTo>
                <a:lnTo>
                  <a:pt x="80368" y="80368"/>
                </a:lnTo>
                <a:lnTo>
                  <a:pt x="62508" y="80368"/>
                </a:lnTo>
                <a:lnTo>
                  <a:pt x="53578" y="80368"/>
                </a:lnTo>
                <a:lnTo>
                  <a:pt x="35719" y="71438"/>
                </a:lnTo>
                <a:lnTo>
                  <a:pt x="26789" y="62508"/>
                </a:lnTo>
                <a:lnTo>
                  <a:pt x="17860" y="53579"/>
                </a:lnTo>
                <a:lnTo>
                  <a:pt x="17860" y="44649"/>
                </a:lnTo>
                <a:lnTo>
                  <a:pt x="17860" y="26789"/>
                </a:lnTo>
                <a:lnTo>
                  <a:pt x="1786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30"/>
                </a:lnTo>
                <a:lnTo>
                  <a:pt x="80368" y="17860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53579"/>
                </a:lnTo>
                <a:lnTo>
                  <a:pt x="98227" y="62508"/>
                </a:lnTo>
                <a:lnTo>
                  <a:pt x="9822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71438" y="53579"/>
                </a:lnTo>
                <a:lnTo>
                  <a:pt x="62508" y="53579"/>
                </a:lnTo>
                <a:lnTo>
                  <a:pt x="53578" y="44649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3571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670352" y="5563195"/>
            <a:ext cx="133946" cy="312540"/>
          </a:xfrm>
          <a:custGeom>
            <a:avLst/>
            <a:gdLst/>
            <a:ahLst/>
            <a:cxnLst/>
            <a:rect l="0" t="0" r="0" b="0"/>
            <a:pathLst>
              <a:path w="133946" h="312540">
                <a:moveTo>
                  <a:pt x="13394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8930"/>
                </a:lnTo>
                <a:lnTo>
                  <a:pt x="89296" y="26789"/>
                </a:lnTo>
                <a:lnTo>
                  <a:pt x="71437" y="44648"/>
                </a:lnTo>
                <a:lnTo>
                  <a:pt x="53578" y="62507"/>
                </a:lnTo>
                <a:lnTo>
                  <a:pt x="35718" y="89296"/>
                </a:lnTo>
                <a:lnTo>
                  <a:pt x="17859" y="116085"/>
                </a:lnTo>
                <a:lnTo>
                  <a:pt x="8929" y="142875"/>
                </a:lnTo>
                <a:lnTo>
                  <a:pt x="8929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29" y="250031"/>
                </a:lnTo>
                <a:lnTo>
                  <a:pt x="17859" y="276820"/>
                </a:lnTo>
                <a:lnTo>
                  <a:pt x="26789" y="312539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5777508" y="5732859"/>
            <a:ext cx="62509" cy="35719"/>
          </a:xfrm>
          <a:custGeom>
            <a:avLst/>
            <a:gdLst/>
            <a:ahLst/>
            <a:cxnLst/>
            <a:rect l="0" t="0" r="0" b="0"/>
            <a:pathLst>
              <a:path w="62509" h="3571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9"/>
                </a:lnTo>
                <a:lnTo>
                  <a:pt x="62508" y="35718"/>
                </a:lnTo>
                <a:lnTo>
                  <a:pt x="62508" y="35718"/>
                </a:lnTo>
                <a:lnTo>
                  <a:pt x="62508" y="3571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866805" y="5732859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35718" y="8929"/>
                </a:moveTo>
                <a:lnTo>
                  <a:pt x="35718" y="8929"/>
                </a:lnTo>
                <a:lnTo>
                  <a:pt x="35718" y="8929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7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6" y="44648"/>
                </a:lnTo>
                <a:lnTo>
                  <a:pt x="107156" y="53578"/>
                </a:lnTo>
                <a:lnTo>
                  <a:pt x="107156" y="62507"/>
                </a:lnTo>
                <a:lnTo>
                  <a:pt x="98226" y="80367"/>
                </a:lnTo>
                <a:lnTo>
                  <a:pt x="98226" y="89296"/>
                </a:lnTo>
                <a:lnTo>
                  <a:pt x="80367" y="89296"/>
                </a:lnTo>
                <a:lnTo>
                  <a:pt x="71437" y="98226"/>
                </a:lnTo>
                <a:lnTo>
                  <a:pt x="53578" y="98226"/>
                </a:lnTo>
                <a:lnTo>
                  <a:pt x="35718" y="107156"/>
                </a:lnTo>
                <a:lnTo>
                  <a:pt x="17859" y="107156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25015"/>
                </a:lnTo>
                <a:lnTo>
                  <a:pt x="8929" y="133945"/>
                </a:lnTo>
                <a:lnTo>
                  <a:pt x="26789" y="142875"/>
                </a:lnTo>
                <a:lnTo>
                  <a:pt x="35718" y="151804"/>
                </a:lnTo>
                <a:lnTo>
                  <a:pt x="44648" y="160734"/>
                </a:lnTo>
                <a:lnTo>
                  <a:pt x="62508" y="169664"/>
                </a:lnTo>
                <a:lnTo>
                  <a:pt x="71437" y="169664"/>
                </a:lnTo>
                <a:lnTo>
                  <a:pt x="71437" y="1696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5938242" y="5920382"/>
            <a:ext cx="62509" cy="89298"/>
          </a:xfrm>
          <a:custGeom>
            <a:avLst/>
            <a:gdLst/>
            <a:ahLst/>
            <a:cxnLst/>
            <a:rect l="0" t="0" r="0" b="0"/>
            <a:pathLst>
              <a:path w="62509" h="89298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9" y="44648"/>
                </a:lnTo>
                <a:lnTo>
                  <a:pt x="35719" y="53578"/>
                </a:lnTo>
                <a:lnTo>
                  <a:pt x="26789" y="71438"/>
                </a:lnTo>
                <a:lnTo>
                  <a:pt x="17860" y="71438"/>
                </a:lnTo>
                <a:lnTo>
                  <a:pt x="893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054328" y="5920382"/>
            <a:ext cx="71439" cy="53579"/>
          </a:xfrm>
          <a:custGeom>
            <a:avLst/>
            <a:gdLst/>
            <a:ahLst/>
            <a:cxnLst/>
            <a:rect l="0" t="0" r="0" b="0"/>
            <a:pathLst>
              <a:path w="71439" h="5357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53578"/>
                </a:lnTo>
                <a:lnTo>
                  <a:pt x="71438" y="5357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6116836" y="5947171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33945" y="17859"/>
                </a:moveTo>
                <a:lnTo>
                  <a:pt x="133945" y="17859"/>
                </a:lnTo>
                <a:lnTo>
                  <a:pt x="13394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71437" y="1785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71437" y="71438"/>
                </a:lnTo>
                <a:lnTo>
                  <a:pt x="80367" y="80367"/>
                </a:lnTo>
                <a:lnTo>
                  <a:pt x="89297" y="89297"/>
                </a:lnTo>
                <a:lnTo>
                  <a:pt x="98227" y="98227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71437" y="142875"/>
                </a:lnTo>
                <a:lnTo>
                  <a:pt x="53578" y="133945"/>
                </a:lnTo>
                <a:lnTo>
                  <a:pt x="44648" y="133945"/>
                </a:lnTo>
                <a:lnTo>
                  <a:pt x="26789" y="125016"/>
                </a:lnTo>
                <a:lnTo>
                  <a:pt x="17859" y="11608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6206133" y="5822155"/>
            <a:ext cx="196454" cy="410767"/>
          </a:xfrm>
          <a:custGeom>
            <a:avLst/>
            <a:gdLst/>
            <a:ahLst/>
            <a:cxnLst/>
            <a:rect l="0" t="0" r="0" b="0"/>
            <a:pathLst>
              <a:path w="196454" h="410767">
                <a:moveTo>
                  <a:pt x="133945" y="0"/>
                </a:moveTo>
                <a:lnTo>
                  <a:pt x="142875" y="8930"/>
                </a:lnTo>
                <a:lnTo>
                  <a:pt x="142875" y="17860"/>
                </a:lnTo>
                <a:lnTo>
                  <a:pt x="151805" y="35719"/>
                </a:lnTo>
                <a:lnTo>
                  <a:pt x="160734" y="62508"/>
                </a:lnTo>
                <a:lnTo>
                  <a:pt x="178594" y="107157"/>
                </a:lnTo>
                <a:lnTo>
                  <a:pt x="187523" y="151805"/>
                </a:lnTo>
                <a:lnTo>
                  <a:pt x="196453" y="196454"/>
                </a:lnTo>
                <a:lnTo>
                  <a:pt x="196453" y="250032"/>
                </a:lnTo>
                <a:lnTo>
                  <a:pt x="187523" y="285750"/>
                </a:lnTo>
                <a:lnTo>
                  <a:pt x="178594" y="321469"/>
                </a:lnTo>
                <a:lnTo>
                  <a:pt x="151805" y="357188"/>
                </a:lnTo>
                <a:lnTo>
                  <a:pt x="125015" y="375047"/>
                </a:lnTo>
                <a:lnTo>
                  <a:pt x="89297" y="392907"/>
                </a:lnTo>
                <a:lnTo>
                  <a:pt x="53578" y="410766"/>
                </a:lnTo>
                <a:lnTo>
                  <a:pt x="17859" y="410766"/>
                </a:lnTo>
                <a:lnTo>
                  <a:pt x="0" y="410766"/>
                </a:lnTo>
                <a:lnTo>
                  <a:pt x="0" y="41076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Examples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Plot the following points</a:t>
            </a:r>
          </a:p>
          <a:p>
            <a:pPr lvl="1"/>
            <a:r>
              <a:rPr lang="en-US"/>
              <a:t>A(-3, 4)</a:t>
            </a:r>
          </a:p>
          <a:p>
            <a:pPr lvl="1"/>
            <a:r>
              <a:rPr lang="en-US"/>
              <a:t>B(2, 5)</a:t>
            </a:r>
          </a:p>
          <a:p>
            <a:pPr lvl="1"/>
            <a:r>
              <a:rPr lang="en-US"/>
              <a:t>C(-2, -4)</a:t>
            </a:r>
          </a:p>
          <a:p>
            <a:pPr lvl="1"/>
            <a:r>
              <a:rPr lang="en-US"/>
              <a:t>D(0, -3)</a:t>
            </a:r>
          </a:p>
          <a:p>
            <a:pPr lvl="1"/>
            <a:r>
              <a:rPr lang="en-US"/>
              <a:t>E(4, 0)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441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0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Points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Steps: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 x-coordinate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 y-coordinate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 ordered pairs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>
              <a:buFont typeface="Wingdings" pitchFamily="2" charset="2"/>
              <a:buNone/>
            </a:pP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Give coordinates of point A, B, C.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0163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SMARTPenAnnotation28"/>
          <p:cNvSpPr>
            <a:spLocks/>
          </p:cNvSpPr>
          <p:nvPr/>
        </p:nvSpPr>
        <p:spPr bwMode="auto">
          <a:xfrm>
            <a:off x="7794625" y="3979863"/>
            <a:ext cx="82550" cy="88900"/>
          </a:xfrm>
          <a:custGeom>
            <a:avLst/>
            <a:gdLst>
              <a:gd name="T0" fmla="*/ 1 w 52"/>
              <a:gd name="T1" fmla="*/ 35 h 56"/>
              <a:gd name="T2" fmla="*/ 0 w 52"/>
              <a:gd name="T3" fmla="*/ 27 h 56"/>
              <a:gd name="T4" fmla="*/ 1 w 52"/>
              <a:gd name="T5" fmla="*/ 13 h 56"/>
              <a:gd name="T6" fmla="*/ 4 w 52"/>
              <a:gd name="T7" fmla="*/ 10 h 56"/>
              <a:gd name="T8" fmla="*/ 6 w 52"/>
              <a:gd name="T9" fmla="*/ 5 h 56"/>
              <a:gd name="T10" fmla="*/ 8 w 52"/>
              <a:gd name="T11" fmla="*/ 2 h 56"/>
              <a:gd name="T12" fmla="*/ 11 w 52"/>
              <a:gd name="T13" fmla="*/ 0 h 56"/>
              <a:gd name="T14" fmla="*/ 15 w 52"/>
              <a:gd name="T15" fmla="*/ 1 h 56"/>
              <a:gd name="T16" fmla="*/ 22 w 52"/>
              <a:gd name="T17" fmla="*/ 6 h 56"/>
              <a:gd name="T18" fmla="*/ 29 w 52"/>
              <a:gd name="T19" fmla="*/ 13 h 56"/>
              <a:gd name="T20" fmla="*/ 33 w 52"/>
              <a:gd name="T21" fmla="*/ 21 h 56"/>
              <a:gd name="T22" fmla="*/ 33 w 52"/>
              <a:gd name="T23" fmla="*/ 24 h 56"/>
              <a:gd name="T24" fmla="*/ 31 w 52"/>
              <a:gd name="T25" fmla="*/ 27 h 56"/>
              <a:gd name="T26" fmla="*/ 30 w 52"/>
              <a:gd name="T27" fmla="*/ 31 h 56"/>
              <a:gd name="T28" fmla="*/ 27 w 52"/>
              <a:gd name="T29" fmla="*/ 35 h 56"/>
              <a:gd name="T30" fmla="*/ 24 w 52"/>
              <a:gd name="T31" fmla="*/ 39 h 56"/>
              <a:gd name="T32" fmla="*/ 16 w 52"/>
              <a:gd name="T33" fmla="*/ 41 h 56"/>
              <a:gd name="T34" fmla="*/ 13 w 52"/>
              <a:gd name="T35" fmla="*/ 39 h 56"/>
              <a:gd name="T36" fmla="*/ 8 w 52"/>
              <a:gd name="T37" fmla="*/ 34 h 56"/>
              <a:gd name="T38" fmla="*/ 8 w 52"/>
              <a:gd name="T39" fmla="*/ 29 h 56"/>
              <a:gd name="T40" fmla="*/ 8 w 52"/>
              <a:gd name="T41" fmla="*/ 21 h 56"/>
              <a:gd name="T42" fmla="*/ 11 w 52"/>
              <a:gd name="T43" fmla="*/ 21 h 56"/>
              <a:gd name="T44" fmla="*/ 15 w 52"/>
              <a:gd name="T45" fmla="*/ 18 h 56"/>
              <a:gd name="T46" fmla="*/ 20 w 52"/>
              <a:gd name="T47" fmla="*/ 16 h 56"/>
              <a:gd name="T48" fmla="*/ 25 w 52"/>
              <a:gd name="T49" fmla="*/ 18 h 56"/>
              <a:gd name="T50" fmla="*/ 31 w 52"/>
              <a:gd name="T51" fmla="*/ 19 h 56"/>
              <a:gd name="T52" fmla="*/ 42 w 52"/>
              <a:gd name="T53" fmla="*/ 21 h 56"/>
              <a:gd name="T54" fmla="*/ 43 w 52"/>
              <a:gd name="T55" fmla="*/ 24 h 56"/>
              <a:gd name="T56" fmla="*/ 45 w 52"/>
              <a:gd name="T57" fmla="*/ 26 h 56"/>
              <a:gd name="T58" fmla="*/ 50 w 52"/>
              <a:gd name="T59" fmla="*/ 28 h 56"/>
              <a:gd name="T60" fmla="*/ 50 w 52"/>
              <a:gd name="T61" fmla="*/ 31 h 56"/>
              <a:gd name="T62" fmla="*/ 51 w 52"/>
              <a:gd name="T63" fmla="*/ 37 h 56"/>
              <a:gd name="T64" fmla="*/ 49 w 52"/>
              <a:gd name="T65" fmla="*/ 42 h 56"/>
              <a:gd name="T66" fmla="*/ 45 w 52"/>
              <a:gd name="T67" fmla="*/ 47 h 56"/>
              <a:gd name="T68" fmla="*/ 41 w 52"/>
              <a:gd name="T69" fmla="*/ 51 h 56"/>
              <a:gd name="T70" fmla="*/ 36 w 52"/>
              <a:gd name="T71" fmla="*/ 54 h 56"/>
              <a:gd name="T72" fmla="*/ 32 w 52"/>
              <a:gd name="T73" fmla="*/ 54 h 56"/>
              <a:gd name="T74" fmla="*/ 27 w 52"/>
              <a:gd name="T75" fmla="*/ 52 h 56"/>
              <a:gd name="T76" fmla="*/ 22 w 52"/>
              <a:gd name="T77" fmla="*/ 50 h 56"/>
              <a:gd name="T78" fmla="*/ 17 w 52"/>
              <a:gd name="T79" fmla="*/ 49 h 56"/>
              <a:gd name="T80" fmla="*/ 9 w 52"/>
              <a:gd name="T81" fmla="*/ 43 h 56"/>
              <a:gd name="T82" fmla="*/ 8 w 52"/>
              <a:gd name="T83" fmla="*/ 40 h 56"/>
              <a:gd name="T84" fmla="*/ 8 w 52"/>
              <a:gd name="T85" fmla="*/ 34 h 56"/>
              <a:gd name="T86" fmla="*/ 11 w 52"/>
              <a:gd name="T87" fmla="*/ 27 h 56"/>
              <a:gd name="T88" fmla="*/ 15 w 52"/>
              <a:gd name="T89" fmla="*/ 23 h 56"/>
              <a:gd name="T90" fmla="*/ 22 w 52"/>
              <a:gd name="T91" fmla="*/ 21 h 56"/>
              <a:gd name="T92" fmla="*/ 25 w 52"/>
              <a:gd name="T93" fmla="*/ 20 h 56"/>
              <a:gd name="T94" fmla="*/ 36 w 52"/>
              <a:gd name="T95" fmla="*/ 20 h 56"/>
              <a:gd name="T96" fmla="*/ 38 w 52"/>
              <a:gd name="T97" fmla="*/ 22 h 56"/>
              <a:gd name="T98" fmla="*/ 40 w 52"/>
              <a:gd name="T99" fmla="*/ 26 h 56"/>
              <a:gd name="T100" fmla="*/ 37 w 52"/>
              <a:gd name="T101" fmla="*/ 33 h 56"/>
              <a:gd name="T102" fmla="*/ 37 w 52"/>
              <a:gd name="T103" fmla="*/ 36 h 56"/>
              <a:gd name="T104" fmla="*/ 36 w 52"/>
              <a:gd name="T105" fmla="*/ 39 h 56"/>
              <a:gd name="T106" fmla="*/ 30 w 52"/>
              <a:gd name="T107" fmla="*/ 41 h 56"/>
              <a:gd name="T108" fmla="*/ 28 w 52"/>
              <a:gd name="T109" fmla="*/ 42 h 56"/>
              <a:gd name="T110" fmla="*/ 9 w 52"/>
              <a:gd name="T111" fmla="*/ 42 h 56"/>
              <a:gd name="T112" fmla="*/ 6 w 52"/>
              <a:gd name="T113" fmla="*/ 40 h 56"/>
              <a:gd name="T114" fmla="*/ 3 w 52"/>
              <a:gd name="T115" fmla="*/ 36 h 56"/>
              <a:gd name="T116" fmla="*/ 0 w 52"/>
              <a:gd name="T117" fmla="*/ 27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2" h="56">
                <a:moveTo>
                  <a:pt x="8" y="42"/>
                </a:moveTo>
                <a:lnTo>
                  <a:pt x="1" y="35"/>
                </a:lnTo>
                <a:lnTo>
                  <a:pt x="1" y="33"/>
                </a:lnTo>
                <a:lnTo>
                  <a:pt x="0" y="27"/>
                </a:lnTo>
                <a:lnTo>
                  <a:pt x="0" y="15"/>
                </a:lnTo>
                <a:lnTo>
                  <a:pt x="1" y="13"/>
                </a:lnTo>
                <a:lnTo>
                  <a:pt x="3" y="12"/>
                </a:lnTo>
                <a:lnTo>
                  <a:pt x="4" y="10"/>
                </a:lnTo>
                <a:lnTo>
                  <a:pt x="5" y="8"/>
                </a:lnTo>
                <a:lnTo>
                  <a:pt x="6" y="5"/>
                </a:lnTo>
                <a:lnTo>
                  <a:pt x="7" y="3"/>
                </a:lnTo>
                <a:lnTo>
                  <a:pt x="8" y="2"/>
                </a:lnTo>
                <a:lnTo>
                  <a:pt x="9" y="1"/>
                </a:lnTo>
                <a:lnTo>
                  <a:pt x="11" y="0"/>
                </a:lnTo>
                <a:lnTo>
                  <a:pt x="13" y="0"/>
                </a:lnTo>
                <a:lnTo>
                  <a:pt x="15" y="1"/>
                </a:lnTo>
                <a:lnTo>
                  <a:pt x="21" y="5"/>
                </a:lnTo>
                <a:lnTo>
                  <a:pt x="22" y="6"/>
                </a:lnTo>
                <a:lnTo>
                  <a:pt x="28" y="12"/>
                </a:lnTo>
                <a:lnTo>
                  <a:pt x="29" y="13"/>
                </a:lnTo>
                <a:lnTo>
                  <a:pt x="30" y="14"/>
                </a:lnTo>
                <a:lnTo>
                  <a:pt x="33" y="21"/>
                </a:lnTo>
                <a:lnTo>
                  <a:pt x="33" y="23"/>
                </a:lnTo>
                <a:lnTo>
                  <a:pt x="33" y="24"/>
                </a:lnTo>
                <a:lnTo>
                  <a:pt x="32" y="25"/>
                </a:lnTo>
                <a:lnTo>
                  <a:pt x="31" y="27"/>
                </a:lnTo>
                <a:lnTo>
                  <a:pt x="30" y="29"/>
                </a:lnTo>
                <a:lnTo>
                  <a:pt x="30" y="31"/>
                </a:lnTo>
                <a:lnTo>
                  <a:pt x="29" y="33"/>
                </a:lnTo>
                <a:lnTo>
                  <a:pt x="27" y="35"/>
                </a:lnTo>
                <a:lnTo>
                  <a:pt x="26" y="37"/>
                </a:lnTo>
                <a:lnTo>
                  <a:pt x="24" y="39"/>
                </a:lnTo>
                <a:lnTo>
                  <a:pt x="21" y="40"/>
                </a:lnTo>
                <a:lnTo>
                  <a:pt x="16" y="41"/>
                </a:lnTo>
                <a:lnTo>
                  <a:pt x="15" y="41"/>
                </a:lnTo>
                <a:lnTo>
                  <a:pt x="13" y="39"/>
                </a:lnTo>
                <a:lnTo>
                  <a:pt x="8" y="35"/>
                </a:lnTo>
                <a:lnTo>
                  <a:pt x="8" y="34"/>
                </a:lnTo>
                <a:lnTo>
                  <a:pt x="8" y="33"/>
                </a:lnTo>
                <a:lnTo>
                  <a:pt x="8" y="29"/>
                </a:lnTo>
                <a:lnTo>
                  <a:pt x="8" y="22"/>
                </a:lnTo>
                <a:lnTo>
                  <a:pt x="8" y="21"/>
                </a:lnTo>
                <a:lnTo>
                  <a:pt x="10" y="21"/>
                </a:lnTo>
                <a:lnTo>
                  <a:pt x="11" y="21"/>
                </a:lnTo>
                <a:lnTo>
                  <a:pt x="13" y="20"/>
                </a:lnTo>
                <a:lnTo>
                  <a:pt x="15" y="18"/>
                </a:lnTo>
                <a:lnTo>
                  <a:pt x="18" y="16"/>
                </a:lnTo>
                <a:lnTo>
                  <a:pt x="20" y="16"/>
                </a:lnTo>
                <a:lnTo>
                  <a:pt x="22" y="17"/>
                </a:lnTo>
                <a:lnTo>
                  <a:pt x="25" y="18"/>
                </a:lnTo>
                <a:lnTo>
                  <a:pt x="28" y="19"/>
                </a:lnTo>
                <a:lnTo>
                  <a:pt x="31" y="19"/>
                </a:lnTo>
                <a:lnTo>
                  <a:pt x="41" y="20"/>
                </a:lnTo>
                <a:lnTo>
                  <a:pt x="42" y="21"/>
                </a:lnTo>
                <a:lnTo>
                  <a:pt x="43" y="22"/>
                </a:lnTo>
                <a:lnTo>
                  <a:pt x="43" y="24"/>
                </a:lnTo>
                <a:lnTo>
                  <a:pt x="44" y="25"/>
                </a:lnTo>
                <a:lnTo>
                  <a:pt x="45" y="26"/>
                </a:lnTo>
                <a:lnTo>
                  <a:pt x="50" y="27"/>
                </a:lnTo>
                <a:lnTo>
                  <a:pt x="50" y="28"/>
                </a:lnTo>
                <a:lnTo>
                  <a:pt x="50" y="29"/>
                </a:lnTo>
                <a:lnTo>
                  <a:pt x="50" y="31"/>
                </a:lnTo>
                <a:lnTo>
                  <a:pt x="51" y="33"/>
                </a:lnTo>
                <a:lnTo>
                  <a:pt x="51" y="37"/>
                </a:lnTo>
                <a:lnTo>
                  <a:pt x="50" y="40"/>
                </a:lnTo>
                <a:lnTo>
                  <a:pt x="49" y="42"/>
                </a:lnTo>
                <a:lnTo>
                  <a:pt x="47" y="44"/>
                </a:lnTo>
                <a:lnTo>
                  <a:pt x="45" y="47"/>
                </a:lnTo>
                <a:lnTo>
                  <a:pt x="43" y="49"/>
                </a:lnTo>
                <a:lnTo>
                  <a:pt x="41" y="51"/>
                </a:lnTo>
                <a:lnTo>
                  <a:pt x="39" y="53"/>
                </a:lnTo>
                <a:lnTo>
                  <a:pt x="36" y="54"/>
                </a:lnTo>
                <a:lnTo>
                  <a:pt x="34" y="55"/>
                </a:lnTo>
                <a:lnTo>
                  <a:pt x="32" y="54"/>
                </a:lnTo>
                <a:lnTo>
                  <a:pt x="29" y="53"/>
                </a:lnTo>
                <a:lnTo>
                  <a:pt x="27" y="52"/>
                </a:lnTo>
                <a:lnTo>
                  <a:pt x="24" y="51"/>
                </a:lnTo>
                <a:lnTo>
                  <a:pt x="22" y="50"/>
                </a:lnTo>
                <a:lnTo>
                  <a:pt x="20" y="50"/>
                </a:lnTo>
                <a:lnTo>
                  <a:pt x="17" y="49"/>
                </a:lnTo>
                <a:lnTo>
                  <a:pt x="15" y="47"/>
                </a:lnTo>
                <a:lnTo>
                  <a:pt x="9" y="43"/>
                </a:lnTo>
                <a:lnTo>
                  <a:pt x="9" y="42"/>
                </a:lnTo>
                <a:lnTo>
                  <a:pt x="8" y="40"/>
                </a:lnTo>
                <a:lnTo>
                  <a:pt x="8" y="36"/>
                </a:lnTo>
                <a:lnTo>
                  <a:pt x="8" y="34"/>
                </a:lnTo>
                <a:lnTo>
                  <a:pt x="10" y="31"/>
                </a:lnTo>
                <a:lnTo>
                  <a:pt x="11" y="27"/>
                </a:lnTo>
                <a:lnTo>
                  <a:pt x="13" y="25"/>
                </a:lnTo>
                <a:lnTo>
                  <a:pt x="15" y="23"/>
                </a:lnTo>
                <a:lnTo>
                  <a:pt x="21" y="21"/>
                </a:lnTo>
                <a:lnTo>
                  <a:pt x="22" y="21"/>
                </a:lnTo>
                <a:lnTo>
                  <a:pt x="24" y="20"/>
                </a:lnTo>
                <a:lnTo>
                  <a:pt x="25" y="20"/>
                </a:lnTo>
                <a:lnTo>
                  <a:pt x="30" y="20"/>
                </a:lnTo>
                <a:lnTo>
                  <a:pt x="36" y="20"/>
                </a:lnTo>
                <a:lnTo>
                  <a:pt x="37" y="21"/>
                </a:lnTo>
                <a:lnTo>
                  <a:pt x="38" y="22"/>
                </a:lnTo>
                <a:lnTo>
                  <a:pt x="40" y="24"/>
                </a:lnTo>
                <a:lnTo>
                  <a:pt x="40" y="26"/>
                </a:lnTo>
                <a:lnTo>
                  <a:pt x="40" y="28"/>
                </a:lnTo>
                <a:lnTo>
                  <a:pt x="37" y="33"/>
                </a:lnTo>
                <a:lnTo>
                  <a:pt x="37" y="35"/>
                </a:lnTo>
                <a:lnTo>
                  <a:pt x="37" y="36"/>
                </a:lnTo>
                <a:lnTo>
                  <a:pt x="37" y="38"/>
                </a:lnTo>
                <a:lnTo>
                  <a:pt x="36" y="39"/>
                </a:lnTo>
                <a:lnTo>
                  <a:pt x="34" y="40"/>
                </a:lnTo>
                <a:lnTo>
                  <a:pt x="30" y="41"/>
                </a:lnTo>
                <a:lnTo>
                  <a:pt x="29" y="42"/>
                </a:lnTo>
                <a:lnTo>
                  <a:pt x="28" y="42"/>
                </a:lnTo>
                <a:lnTo>
                  <a:pt x="24" y="42"/>
                </a:lnTo>
                <a:lnTo>
                  <a:pt x="9" y="42"/>
                </a:lnTo>
                <a:lnTo>
                  <a:pt x="8" y="41"/>
                </a:lnTo>
                <a:lnTo>
                  <a:pt x="6" y="40"/>
                </a:lnTo>
                <a:lnTo>
                  <a:pt x="4" y="38"/>
                </a:lnTo>
                <a:lnTo>
                  <a:pt x="3" y="36"/>
                </a:lnTo>
                <a:lnTo>
                  <a:pt x="2" y="34"/>
                </a:lnTo>
                <a:lnTo>
                  <a:pt x="0" y="27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SMARTPenAnnotation29"/>
          <p:cNvSpPr>
            <a:spLocks/>
          </p:cNvSpPr>
          <p:nvPr/>
        </p:nvSpPr>
        <p:spPr bwMode="auto">
          <a:xfrm>
            <a:off x="7932738" y="3508375"/>
            <a:ext cx="230187" cy="390525"/>
          </a:xfrm>
          <a:custGeom>
            <a:avLst/>
            <a:gdLst>
              <a:gd name="T0" fmla="*/ 4 w 145"/>
              <a:gd name="T1" fmla="*/ 234 h 246"/>
              <a:gd name="T2" fmla="*/ 5 w 145"/>
              <a:gd name="T3" fmla="*/ 217 h 246"/>
              <a:gd name="T4" fmla="*/ 7 w 145"/>
              <a:gd name="T5" fmla="*/ 185 h 246"/>
              <a:gd name="T6" fmla="*/ 6 w 145"/>
              <a:gd name="T7" fmla="*/ 171 h 246"/>
              <a:gd name="T8" fmla="*/ 3 w 145"/>
              <a:gd name="T9" fmla="*/ 161 h 246"/>
              <a:gd name="T10" fmla="*/ 1 w 145"/>
              <a:gd name="T11" fmla="*/ 152 h 246"/>
              <a:gd name="T12" fmla="*/ 0 w 145"/>
              <a:gd name="T13" fmla="*/ 139 h 246"/>
              <a:gd name="T14" fmla="*/ 0 w 145"/>
              <a:gd name="T15" fmla="*/ 124 h 246"/>
              <a:gd name="T16" fmla="*/ 4 w 145"/>
              <a:gd name="T17" fmla="*/ 114 h 246"/>
              <a:gd name="T18" fmla="*/ 8 w 145"/>
              <a:gd name="T19" fmla="*/ 98 h 246"/>
              <a:gd name="T20" fmla="*/ 11 w 145"/>
              <a:gd name="T21" fmla="*/ 78 h 246"/>
              <a:gd name="T22" fmla="*/ 13 w 145"/>
              <a:gd name="T23" fmla="*/ 64 h 246"/>
              <a:gd name="T24" fmla="*/ 16 w 145"/>
              <a:gd name="T25" fmla="*/ 55 h 246"/>
              <a:gd name="T26" fmla="*/ 20 w 145"/>
              <a:gd name="T27" fmla="*/ 46 h 246"/>
              <a:gd name="T28" fmla="*/ 31 w 145"/>
              <a:gd name="T29" fmla="*/ 29 h 246"/>
              <a:gd name="T30" fmla="*/ 37 w 145"/>
              <a:gd name="T31" fmla="*/ 22 h 246"/>
              <a:gd name="T32" fmla="*/ 41 w 145"/>
              <a:gd name="T33" fmla="*/ 13 h 246"/>
              <a:gd name="T34" fmla="*/ 46 w 145"/>
              <a:gd name="T35" fmla="*/ 5 h 246"/>
              <a:gd name="T36" fmla="*/ 51 w 145"/>
              <a:gd name="T37" fmla="*/ 3 h 246"/>
              <a:gd name="T38" fmla="*/ 55 w 145"/>
              <a:gd name="T39" fmla="*/ 1 h 246"/>
              <a:gd name="T40" fmla="*/ 60 w 145"/>
              <a:gd name="T41" fmla="*/ 1 h 246"/>
              <a:gd name="T42" fmla="*/ 67 w 145"/>
              <a:gd name="T43" fmla="*/ 1 h 246"/>
              <a:gd name="T44" fmla="*/ 100 w 145"/>
              <a:gd name="T45" fmla="*/ 1 h 246"/>
              <a:gd name="T46" fmla="*/ 107 w 145"/>
              <a:gd name="T47" fmla="*/ 4 h 246"/>
              <a:gd name="T48" fmla="*/ 116 w 145"/>
              <a:gd name="T49" fmla="*/ 10 h 246"/>
              <a:gd name="T50" fmla="*/ 123 w 145"/>
              <a:gd name="T51" fmla="*/ 18 h 246"/>
              <a:gd name="T52" fmla="*/ 130 w 145"/>
              <a:gd name="T53" fmla="*/ 29 h 246"/>
              <a:gd name="T54" fmla="*/ 134 w 145"/>
              <a:gd name="T55" fmla="*/ 34 h 246"/>
              <a:gd name="T56" fmla="*/ 138 w 145"/>
              <a:gd name="T57" fmla="*/ 46 h 246"/>
              <a:gd name="T58" fmla="*/ 143 w 145"/>
              <a:gd name="T59" fmla="*/ 59 h 246"/>
              <a:gd name="T60" fmla="*/ 144 w 145"/>
              <a:gd name="T61" fmla="*/ 72 h 246"/>
              <a:gd name="T62" fmla="*/ 144 w 145"/>
              <a:gd name="T63" fmla="*/ 138 h 246"/>
              <a:gd name="T64" fmla="*/ 142 w 145"/>
              <a:gd name="T65" fmla="*/ 152 h 246"/>
              <a:gd name="T66" fmla="*/ 138 w 145"/>
              <a:gd name="T67" fmla="*/ 164 h 246"/>
              <a:gd name="T68" fmla="*/ 137 w 145"/>
              <a:gd name="T69" fmla="*/ 175 h 246"/>
              <a:gd name="T70" fmla="*/ 137 w 145"/>
              <a:gd name="T71" fmla="*/ 24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5" h="246">
                <a:moveTo>
                  <a:pt x="0" y="245"/>
                </a:moveTo>
                <a:lnTo>
                  <a:pt x="4" y="234"/>
                </a:lnTo>
                <a:lnTo>
                  <a:pt x="5" y="226"/>
                </a:lnTo>
                <a:lnTo>
                  <a:pt x="5" y="217"/>
                </a:lnTo>
                <a:lnTo>
                  <a:pt x="7" y="194"/>
                </a:lnTo>
                <a:lnTo>
                  <a:pt x="7" y="185"/>
                </a:lnTo>
                <a:lnTo>
                  <a:pt x="7" y="176"/>
                </a:lnTo>
                <a:lnTo>
                  <a:pt x="6" y="171"/>
                </a:lnTo>
                <a:lnTo>
                  <a:pt x="5" y="166"/>
                </a:lnTo>
                <a:lnTo>
                  <a:pt x="3" y="161"/>
                </a:lnTo>
                <a:lnTo>
                  <a:pt x="2" y="156"/>
                </a:lnTo>
                <a:lnTo>
                  <a:pt x="1" y="152"/>
                </a:lnTo>
                <a:lnTo>
                  <a:pt x="1" y="147"/>
                </a:lnTo>
                <a:lnTo>
                  <a:pt x="0" y="139"/>
                </a:lnTo>
                <a:lnTo>
                  <a:pt x="0" y="133"/>
                </a:lnTo>
                <a:lnTo>
                  <a:pt x="0" y="124"/>
                </a:lnTo>
                <a:lnTo>
                  <a:pt x="1" y="121"/>
                </a:lnTo>
                <a:lnTo>
                  <a:pt x="4" y="114"/>
                </a:lnTo>
                <a:lnTo>
                  <a:pt x="6" y="108"/>
                </a:lnTo>
                <a:lnTo>
                  <a:pt x="8" y="98"/>
                </a:lnTo>
                <a:lnTo>
                  <a:pt x="10" y="87"/>
                </a:lnTo>
                <a:lnTo>
                  <a:pt x="11" y="78"/>
                </a:lnTo>
                <a:lnTo>
                  <a:pt x="12" y="71"/>
                </a:lnTo>
                <a:lnTo>
                  <a:pt x="13" y="64"/>
                </a:lnTo>
                <a:lnTo>
                  <a:pt x="14" y="59"/>
                </a:lnTo>
                <a:lnTo>
                  <a:pt x="16" y="55"/>
                </a:lnTo>
                <a:lnTo>
                  <a:pt x="18" y="51"/>
                </a:lnTo>
                <a:lnTo>
                  <a:pt x="20" y="46"/>
                </a:lnTo>
                <a:lnTo>
                  <a:pt x="28" y="34"/>
                </a:lnTo>
                <a:lnTo>
                  <a:pt x="31" y="29"/>
                </a:lnTo>
                <a:lnTo>
                  <a:pt x="34" y="25"/>
                </a:lnTo>
                <a:lnTo>
                  <a:pt x="37" y="22"/>
                </a:lnTo>
                <a:lnTo>
                  <a:pt x="40" y="16"/>
                </a:lnTo>
                <a:lnTo>
                  <a:pt x="41" y="13"/>
                </a:lnTo>
                <a:lnTo>
                  <a:pt x="44" y="8"/>
                </a:lnTo>
                <a:lnTo>
                  <a:pt x="46" y="5"/>
                </a:lnTo>
                <a:lnTo>
                  <a:pt x="48" y="4"/>
                </a:lnTo>
                <a:lnTo>
                  <a:pt x="51" y="3"/>
                </a:lnTo>
                <a:lnTo>
                  <a:pt x="53" y="2"/>
                </a:lnTo>
                <a:lnTo>
                  <a:pt x="55" y="1"/>
                </a:lnTo>
                <a:lnTo>
                  <a:pt x="58" y="1"/>
                </a:lnTo>
                <a:lnTo>
                  <a:pt x="60" y="1"/>
                </a:lnTo>
                <a:lnTo>
                  <a:pt x="62" y="1"/>
                </a:lnTo>
                <a:lnTo>
                  <a:pt x="67" y="1"/>
                </a:lnTo>
                <a:lnTo>
                  <a:pt x="98" y="0"/>
                </a:lnTo>
                <a:lnTo>
                  <a:pt x="100" y="1"/>
                </a:lnTo>
                <a:lnTo>
                  <a:pt x="104" y="3"/>
                </a:lnTo>
                <a:lnTo>
                  <a:pt x="107" y="4"/>
                </a:lnTo>
                <a:lnTo>
                  <a:pt x="112" y="7"/>
                </a:lnTo>
                <a:lnTo>
                  <a:pt x="116" y="10"/>
                </a:lnTo>
                <a:lnTo>
                  <a:pt x="120" y="14"/>
                </a:lnTo>
                <a:lnTo>
                  <a:pt x="123" y="18"/>
                </a:lnTo>
                <a:lnTo>
                  <a:pt x="127" y="24"/>
                </a:lnTo>
                <a:lnTo>
                  <a:pt x="130" y="29"/>
                </a:lnTo>
                <a:lnTo>
                  <a:pt x="132" y="31"/>
                </a:lnTo>
                <a:lnTo>
                  <a:pt x="134" y="34"/>
                </a:lnTo>
                <a:lnTo>
                  <a:pt x="137" y="42"/>
                </a:lnTo>
                <a:lnTo>
                  <a:pt x="138" y="46"/>
                </a:lnTo>
                <a:lnTo>
                  <a:pt x="141" y="53"/>
                </a:lnTo>
                <a:lnTo>
                  <a:pt x="143" y="59"/>
                </a:lnTo>
                <a:lnTo>
                  <a:pt x="143" y="65"/>
                </a:lnTo>
                <a:lnTo>
                  <a:pt x="144" y="72"/>
                </a:lnTo>
                <a:lnTo>
                  <a:pt x="144" y="75"/>
                </a:lnTo>
                <a:lnTo>
                  <a:pt x="144" y="138"/>
                </a:lnTo>
                <a:lnTo>
                  <a:pt x="143" y="146"/>
                </a:lnTo>
                <a:lnTo>
                  <a:pt x="142" y="152"/>
                </a:lnTo>
                <a:lnTo>
                  <a:pt x="140" y="156"/>
                </a:lnTo>
                <a:lnTo>
                  <a:pt x="138" y="164"/>
                </a:lnTo>
                <a:lnTo>
                  <a:pt x="137" y="170"/>
                </a:lnTo>
                <a:lnTo>
                  <a:pt x="137" y="175"/>
                </a:lnTo>
                <a:lnTo>
                  <a:pt x="137" y="183"/>
                </a:lnTo>
                <a:lnTo>
                  <a:pt x="137" y="245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SMARTPenAnnotation30"/>
          <p:cNvSpPr>
            <a:spLocks/>
          </p:cNvSpPr>
          <p:nvPr/>
        </p:nvSpPr>
        <p:spPr bwMode="auto">
          <a:xfrm>
            <a:off x="7937500" y="3719513"/>
            <a:ext cx="225425" cy="19050"/>
          </a:xfrm>
          <a:custGeom>
            <a:avLst/>
            <a:gdLst>
              <a:gd name="T0" fmla="*/ 4 w 142"/>
              <a:gd name="T1" fmla="*/ 4 h 12"/>
              <a:gd name="T2" fmla="*/ 0 w 142"/>
              <a:gd name="T3" fmla="*/ 0 h 12"/>
              <a:gd name="T4" fmla="*/ 3 w 142"/>
              <a:gd name="T5" fmla="*/ 3 h 12"/>
              <a:gd name="T6" fmla="*/ 4 w 142"/>
              <a:gd name="T7" fmla="*/ 4 h 12"/>
              <a:gd name="T8" fmla="*/ 8 w 142"/>
              <a:gd name="T9" fmla="*/ 4 h 12"/>
              <a:gd name="T10" fmla="*/ 12 w 142"/>
              <a:gd name="T11" fmla="*/ 4 h 12"/>
              <a:gd name="T12" fmla="*/ 75 w 142"/>
              <a:gd name="T13" fmla="*/ 4 h 12"/>
              <a:gd name="T14" fmla="*/ 81 w 142"/>
              <a:gd name="T15" fmla="*/ 5 h 12"/>
              <a:gd name="T16" fmla="*/ 88 w 142"/>
              <a:gd name="T17" fmla="*/ 6 h 12"/>
              <a:gd name="T18" fmla="*/ 96 w 142"/>
              <a:gd name="T19" fmla="*/ 8 h 12"/>
              <a:gd name="T20" fmla="*/ 105 w 142"/>
              <a:gd name="T21" fmla="*/ 9 h 12"/>
              <a:gd name="T22" fmla="*/ 113 w 142"/>
              <a:gd name="T23" fmla="*/ 10 h 12"/>
              <a:gd name="T24" fmla="*/ 141 w 142"/>
              <a:gd name="T25" fmla="*/ 11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2">
                <a:moveTo>
                  <a:pt x="4" y="4"/>
                </a:moveTo>
                <a:lnTo>
                  <a:pt x="0" y="0"/>
                </a:lnTo>
                <a:lnTo>
                  <a:pt x="3" y="3"/>
                </a:lnTo>
                <a:lnTo>
                  <a:pt x="4" y="4"/>
                </a:lnTo>
                <a:lnTo>
                  <a:pt x="8" y="4"/>
                </a:lnTo>
                <a:lnTo>
                  <a:pt x="12" y="4"/>
                </a:lnTo>
                <a:lnTo>
                  <a:pt x="75" y="4"/>
                </a:lnTo>
                <a:lnTo>
                  <a:pt x="81" y="5"/>
                </a:lnTo>
                <a:lnTo>
                  <a:pt x="88" y="6"/>
                </a:lnTo>
                <a:lnTo>
                  <a:pt x="96" y="8"/>
                </a:lnTo>
                <a:lnTo>
                  <a:pt x="105" y="9"/>
                </a:lnTo>
                <a:lnTo>
                  <a:pt x="113" y="10"/>
                </a:lnTo>
                <a:lnTo>
                  <a:pt x="141" y="11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SMARTPenAnnotation31"/>
          <p:cNvSpPr>
            <a:spLocks/>
          </p:cNvSpPr>
          <p:nvPr/>
        </p:nvSpPr>
        <p:spPr bwMode="auto">
          <a:xfrm>
            <a:off x="6548438" y="5246688"/>
            <a:ext cx="52387" cy="74612"/>
          </a:xfrm>
          <a:custGeom>
            <a:avLst/>
            <a:gdLst>
              <a:gd name="T0" fmla="*/ 22 w 33"/>
              <a:gd name="T1" fmla="*/ 14 h 47"/>
              <a:gd name="T2" fmla="*/ 15 w 33"/>
              <a:gd name="T3" fmla="*/ 18 h 47"/>
              <a:gd name="T4" fmla="*/ 11 w 33"/>
              <a:gd name="T5" fmla="*/ 18 h 47"/>
              <a:gd name="T6" fmla="*/ 7 w 33"/>
              <a:gd name="T7" fmla="*/ 16 h 47"/>
              <a:gd name="T8" fmla="*/ 2 w 33"/>
              <a:gd name="T9" fmla="*/ 13 h 47"/>
              <a:gd name="T10" fmla="*/ 2 w 33"/>
              <a:gd name="T11" fmla="*/ 9 h 47"/>
              <a:gd name="T12" fmla="*/ 4 w 33"/>
              <a:gd name="T13" fmla="*/ 5 h 47"/>
              <a:gd name="T14" fmla="*/ 7 w 33"/>
              <a:gd name="T15" fmla="*/ 1 h 47"/>
              <a:gd name="T16" fmla="*/ 12 w 33"/>
              <a:gd name="T17" fmla="*/ 0 h 47"/>
              <a:gd name="T18" fmla="*/ 16 w 33"/>
              <a:gd name="T19" fmla="*/ 1 h 47"/>
              <a:gd name="T20" fmla="*/ 20 w 33"/>
              <a:gd name="T21" fmla="*/ 3 h 47"/>
              <a:gd name="T22" fmla="*/ 23 w 33"/>
              <a:gd name="T23" fmla="*/ 7 h 47"/>
              <a:gd name="T24" fmla="*/ 23 w 33"/>
              <a:gd name="T25" fmla="*/ 14 h 47"/>
              <a:gd name="T26" fmla="*/ 23 w 33"/>
              <a:gd name="T27" fmla="*/ 21 h 47"/>
              <a:gd name="T28" fmla="*/ 20 w 33"/>
              <a:gd name="T29" fmla="*/ 27 h 47"/>
              <a:gd name="T30" fmla="*/ 16 w 33"/>
              <a:gd name="T31" fmla="*/ 31 h 47"/>
              <a:gd name="T32" fmla="*/ 11 w 33"/>
              <a:gd name="T33" fmla="*/ 35 h 47"/>
              <a:gd name="T34" fmla="*/ 7 w 33"/>
              <a:gd name="T35" fmla="*/ 35 h 47"/>
              <a:gd name="T36" fmla="*/ 3 w 33"/>
              <a:gd name="T37" fmla="*/ 33 h 47"/>
              <a:gd name="T38" fmla="*/ 0 w 33"/>
              <a:gd name="T39" fmla="*/ 29 h 47"/>
              <a:gd name="T40" fmla="*/ 0 w 33"/>
              <a:gd name="T41" fmla="*/ 25 h 47"/>
              <a:gd name="T42" fmla="*/ 3 w 33"/>
              <a:gd name="T43" fmla="*/ 21 h 47"/>
              <a:gd name="T44" fmla="*/ 7 w 33"/>
              <a:gd name="T45" fmla="*/ 16 h 47"/>
              <a:gd name="T46" fmla="*/ 13 w 33"/>
              <a:gd name="T47" fmla="*/ 15 h 47"/>
              <a:gd name="T48" fmla="*/ 20 w 33"/>
              <a:gd name="T49" fmla="*/ 15 h 47"/>
              <a:gd name="T50" fmla="*/ 28 w 33"/>
              <a:gd name="T51" fmla="*/ 17 h 47"/>
              <a:gd name="T52" fmla="*/ 32 w 33"/>
              <a:gd name="T53" fmla="*/ 20 h 47"/>
              <a:gd name="T54" fmla="*/ 32 w 33"/>
              <a:gd name="T55" fmla="*/ 24 h 47"/>
              <a:gd name="T56" fmla="*/ 31 w 33"/>
              <a:gd name="T57" fmla="*/ 28 h 47"/>
              <a:gd name="T58" fmla="*/ 28 w 33"/>
              <a:gd name="T59" fmla="*/ 30 h 47"/>
              <a:gd name="T60" fmla="*/ 22 w 33"/>
              <a:gd name="T61" fmla="*/ 30 h 47"/>
              <a:gd name="T62" fmla="*/ 15 w 33"/>
              <a:gd name="T63" fmla="*/ 30 h 47"/>
              <a:gd name="T64" fmla="*/ 12 w 33"/>
              <a:gd name="T65" fmla="*/ 27 h 47"/>
              <a:gd name="T66" fmla="*/ 11 w 33"/>
              <a:gd name="T67" fmla="*/ 23 h 47"/>
              <a:gd name="T68" fmla="*/ 12 w 33"/>
              <a:gd name="T69" fmla="*/ 17 h 47"/>
              <a:gd name="T70" fmla="*/ 15 w 33"/>
              <a:gd name="T71" fmla="*/ 16 h 47"/>
              <a:gd name="T72" fmla="*/ 18 w 33"/>
              <a:gd name="T73" fmla="*/ 16 h 47"/>
              <a:gd name="T74" fmla="*/ 22 w 33"/>
              <a:gd name="T75" fmla="*/ 18 h 47"/>
              <a:gd name="T76" fmla="*/ 24 w 33"/>
              <a:gd name="T77" fmla="*/ 21 h 47"/>
              <a:gd name="T78" fmla="*/ 24 w 33"/>
              <a:gd name="T79" fmla="*/ 24 h 47"/>
              <a:gd name="T80" fmla="*/ 23 w 33"/>
              <a:gd name="T81" fmla="*/ 28 h 47"/>
              <a:gd name="T82" fmla="*/ 21 w 33"/>
              <a:gd name="T83" fmla="*/ 30 h 47"/>
              <a:gd name="T84" fmla="*/ 18 w 33"/>
              <a:gd name="T85" fmla="*/ 30 h 47"/>
              <a:gd name="T86" fmla="*/ 15 w 33"/>
              <a:gd name="T87" fmla="*/ 30 h 47"/>
              <a:gd name="T88" fmla="*/ 13 w 33"/>
              <a:gd name="T89" fmla="*/ 28 h 47"/>
              <a:gd name="T90" fmla="*/ 13 w 33"/>
              <a:gd name="T91" fmla="*/ 25 h 47"/>
              <a:gd name="T92" fmla="*/ 14 w 33"/>
              <a:gd name="T93" fmla="*/ 21 h 47"/>
              <a:gd name="T94" fmla="*/ 16 w 33"/>
              <a:gd name="T95" fmla="*/ 20 h 47"/>
              <a:gd name="T96" fmla="*/ 19 w 33"/>
              <a:gd name="T97" fmla="*/ 19 h 47"/>
              <a:gd name="T98" fmla="*/ 22 w 33"/>
              <a:gd name="T99" fmla="*/ 20 h 47"/>
              <a:gd name="T100" fmla="*/ 25 w 33"/>
              <a:gd name="T101" fmla="*/ 24 h 47"/>
              <a:gd name="T102" fmla="*/ 26 w 33"/>
              <a:gd name="T103" fmla="*/ 29 h 47"/>
              <a:gd name="T104" fmla="*/ 27 w 33"/>
              <a:gd name="T105" fmla="*/ 36 h 47"/>
              <a:gd name="T106" fmla="*/ 25 w 33"/>
              <a:gd name="T107" fmla="*/ 41 h 47"/>
              <a:gd name="T108" fmla="*/ 20 w 33"/>
              <a:gd name="T109" fmla="*/ 44 h 47"/>
              <a:gd name="T110" fmla="*/ 13 w 33"/>
              <a:gd name="T111" fmla="*/ 46 h 47"/>
              <a:gd name="T112" fmla="*/ 9 w 33"/>
              <a:gd name="T113" fmla="*/ 44 h 47"/>
              <a:gd name="T114" fmla="*/ 6 w 33"/>
              <a:gd name="T115" fmla="*/ 40 h 47"/>
              <a:gd name="T116" fmla="*/ 8 w 33"/>
              <a:gd name="T117" fmla="*/ 1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" h="47">
                <a:moveTo>
                  <a:pt x="22" y="14"/>
                </a:moveTo>
                <a:lnTo>
                  <a:pt x="15" y="18"/>
                </a:lnTo>
                <a:lnTo>
                  <a:pt x="11" y="18"/>
                </a:lnTo>
                <a:lnTo>
                  <a:pt x="7" y="16"/>
                </a:lnTo>
                <a:lnTo>
                  <a:pt x="2" y="13"/>
                </a:lnTo>
                <a:lnTo>
                  <a:pt x="2" y="9"/>
                </a:lnTo>
                <a:lnTo>
                  <a:pt x="4" y="5"/>
                </a:lnTo>
                <a:lnTo>
                  <a:pt x="7" y="1"/>
                </a:lnTo>
                <a:lnTo>
                  <a:pt x="12" y="0"/>
                </a:lnTo>
                <a:lnTo>
                  <a:pt x="16" y="1"/>
                </a:lnTo>
                <a:lnTo>
                  <a:pt x="20" y="3"/>
                </a:lnTo>
                <a:lnTo>
                  <a:pt x="23" y="7"/>
                </a:lnTo>
                <a:lnTo>
                  <a:pt x="23" y="14"/>
                </a:lnTo>
                <a:lnTo>
                  <a:pt x="23" y="21"/>
                </a:lnTo>
                <a:lnTo>
                  <a:pt x="20" y="27"/>
                </a:lnTo>
                <a:lnTo>
                  <a:pt x="16" y="31"/>
                </a:lnTo>
                <a:lnTo>
                  <a:pt x="11" y="35"/>
                </a:lnTo>
                <a:lnTo>
                  <a:pt x="7" y="35"/>
                </a:lnTo>
                <a:lnTo>
                  <a:pt x="3" y="33"/>
                </a:lnTo>
                <a:lnTo>
                  <a:pt x="0" y="29"/>
                </a:lnTo>
                <a:lnTo>
                  <a:pt x="0" y="25"/>
                </a:lnTo>
                <a:lnTo>
                  <a:pt x="3" y="21"/>
                </a:lnTo>
                <a:lnTo>
                  <a:pt x="7" y="16"/>
                </a:lnTo>
                <a:lnTo>
                  <a:pt x="13" y="15"/>
                </a:lnTo>
                <a:lnTo>
                  <a:pt x="20" y="15"/>
                </a:lnTo>
                <a:lnTo>
                  <a:pt x="28" y="17"/>
                </a:lnTo>
                <a:lnTo>
                  <a:pt x="32" y="20"/>
                </a:lnTo>
                <a:lnTo>
                  <a:pt x="32" y="24"/>
                </a:lnTo>
                <a:lnTo>
                  <a:pt x="31" y="28"/>
                </a:lnTo>
                <a:lnTo>
                  <a:pt x="28" y="30"/>
                </a:lnTo>
                <a:lnTo>
                  <a:pt x="22" y="30"/>
                </a:lnTo>
                <a:lnTo>
                  <a:pt x="15" y="30"/>
                </a:lnTo>
                <a:lnTo>
                  <a:pt x="12" y="27"/>
                </a:lnTo>
                <a:lnTo>
                  <a:pt x="11" y="23"/>
                </a:lnTo>
                <a:lnTo>
                  <a:pt x="12" y="17"/>
                </a:lnTo>
                <a:lnTo>
                  <a:pt x="15" y="16"/>
                </a:lnTo>
                <a:lnTo>
                  <a:pt x="18" y="16"/>
                </a:lnTo>
                <a:lnTo>
                  <a:pt x="22" y="18"/>
                </a:lnTo>
                <a:lnTo>
                  <a:pt x="24" y="21"/>
                </a:lnTo>
                <a:lnTo>
                  <a:pt x="24" y="24"/>
                </a:lnTo>
                <a:lnTo>
                  <a:pt x="23" y="28"/>
                </a:lnTo>
                <a:lnTo>
                  <a:pt x="21" y="30"/>
                </a:lnTo>
                <a:lnTo>
                  <a:pt x="18" y="30"/>
                </a:lnTo>
                <a:lnTo>
                  <a:pt x="15" y="30"/>
                </a:lnTo>
                <a:lnTo>
                  <a:pt x="13" y="28"/>
                </a:lnTo>
                <a:lnTo>
                  <a:pt x="13" y="25"/>
                </a:lnTo>
                <a:lnTo>
                  <a:pt x="14" y="21"/>
                </a:lnTo>
                <a:lnTo>
                  <a:pt x="16" y="20"/>
                </a:lnTo>
                <a:lnTo>
                  <a:pt x="19" y="19"/>
                </a:lnTo>
                <a:lnTo>
                  <a:pt x="22" y="20"/>
                </a:lnTo>
                <a:lnTo>
                  <a:pt x="25" y="24"/>
                </a:lnTo>
                <a:lnTo>
                  <a:pt x="26" y="29"/>
                </a:lnTo>
                <a:lnTo>
                  <a:pt x="27" y="36"/>
                </a:lnTo>
                <a:lnTo>
                  <a:pt x="25" y="41"/>
                </a:lnTo>
                <a:lnTo>
                  <a:pt x="20" y="44"/>
                </a:lnTo>
                <a:lnTo>
                  <a:pt x="13" y="46"/>
                </a:lnTo>
                <a:lnTo>
                  <a:pt x="9" y="44"/>
                </a:lnTo>
                <a:lnTo>
                  <a:pt x="6" y="40"/>
                </a:lnTo>
                <a:lnTo>
                  <a:pt x="8" y="1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SMARTPenAnnotation32"/>
          <p:cNvSpPr>
            <a:spLocks/>
          </p:cNvSpPr>
          <p:nvPr/>
        </p:nvSpPr>
        <p:spPr bwMode="auto">
          <a:xfrm>
            <a:off x="6697663" y="4879975"/>
            <a:ext cx="168275" cy="373063"/>
          </a:xfrm>
          <a:custGeom>
            <a:avLst/>
            <a:gdLst>
              <a:gd name="T0" fmla="*/ 8 w 106"/>
              <a:gd name="T1" fmla="*/ 149 h 235"/>
              <a:gd name="T2" fmla="*/ 14 w 106"/>
              <a:gd name="T3" fmla="*/ 166 h 235"/>
              <a:gd name="T4" fmla="*/ 15 w 106"/>
              <a:gd name="T5" fmla="*/ 190 h 235"/>
              <a:gd name="T6" fmla="*/ 10 w 106"/>
              <a:gd name="T7" fmla="*/ 201 h 235"/>
              <a:gd name="T8" fmla="*/ 8 w 106"/>
              <a:gd name="T9" fmla="*/ 218 h 235"/>
              <a:gd name="T10" fmla="*/ 7 w 106"/>
              <a:gd name="T11" fmla="*/ 218 h 235"/>
              <a:gd name="T12" fmla="*/ 4 w 106"/>
              <a:gd name="T13" fmla="*/ 196 h 235"/>
              <a:gd name="T14" fmla="*/ 0 w 106"/>
              <a:gd name="T15" fmla="*/ 125 h 235"/>
              <a:gd name="T16" fmla="*/ 1 w 106"/>
              <a:gd name="T17" fmla="*/ 39 h 235"/>
              <a:gd name="T18" fmla="*/ 6 w 106"/>
              <a:gd name="T19" fmla="*/ 24 h 235"/>
              <a:gd name="T20" fmla="*/ 14 w 106"/>
              <a:gd name="T21" fmla="*/ 9 h 235"/>
              <a:gd name="T22" fmla="*/ 22 w 106"/>
              <a:gd name="T23" fmla="*/ 4 h 235"/>
              <a:gd name="T24" fmla="*/ 31 w 106"/>
              <a:gd name="T25" fmla="*/ 2 h 235"/>
              <a:gd name="T26" fmla="*/ 38 w 106"/>
              <a:gd name="T27" fmla="*/ 1 h 235"/>
              <a:gd name="T28" fmla="*/ 48 w 106"/>
              <a:gd name="T29" fmla="*/ 1 h 235"/>
              <a:gd name="T30" fmla="*/ 55 w 106"/>
              <a:gd name="T31" fmla="*/ 6 h 235"/>
              <a:gd name="T32" fmla="*/ 63 w 106"/>
              <a:gd name="T33" fmla="*/ 13 h 235"/>
              <a:gd name="T34" fmla="*/ 75 w 106"/>
              <a:gd name="T35" fmla="*/ 20 h 235"/>
              <a:gd name="T36" fmla="*/ 84 w 106"/>
              <a:gd name="T37" fmla="*/ 28 h 235"/>
              <a:gd name="T38" fmla="*/ 91 w 106"/>
              <a:gd name="T39" fmla="*/ 39 h 235"/>
              <a:gd name="T40" fmla="*/ 98 w 106"/>
              <a:gd name="T41" fmla="*/ 49 h 235"/>
              <a:gd name="T42" fmla="*/ 100 w 106"/>
              <a:gd name="T43" fmla="*/ 64 h 235"/>
              <a:gd name="T44" fmla="*/ 100 w 106"/>
              <a:gd name="T45" fmla="*/ 82 h 235"/>
              <a:gd name="T46" fmla="*/ 93 w 106"/>
              <a:gd name="T47" fmla="*/ 94 h 235"/>
              <a:gd name="T48" fmla="*/ 84 w 106"/>
              <a:gd name="T49" fmla="*/ 104 h 235"/>
              <a:gd name="T50" fmla="*/ 77 w 106"/>
              <a:gd name="T51" fmla="*/ 107 h 235"/>
              <a:gd name="T52" fmla="*/ 70 w 106"/>
              <a:gd name="T53" fmla="*/ 112 h 235"/>
              <a:gd name="T54" fmla="*/ 63 w 106"/>
              <a:gd name="T55" fmla="*/ 114 h 235"/>
              <a:gd name="T56" fmla="*/ 55 w 106"/>
              <a:gd name="T57" fmla="*/ 119 h 235"/>
              <a:gd name="T58" fmla="*/ 48 w 106"/>
              <a:gd name="T59" fmla="*/ 122 h 235"/>
              <a:gd name="T60" fmla="*/ 41 w 106"/>
              <a:gd name="T61" fmla="*/ 122 h 235"/>
              <a:gd name="T62" fmla="*/ 23 w 106"/>
              <a:gd name="T63" fmla="*/ 123 h 235"/>
              <a:gd name="T64" fmla="*/ 18 w 106"/>
              <a:gd name="T65" fmla="*/ 118 h 235"/>
              <a:gd name="T66" fmla="*/ 22 w 106"/>
              <a:gd name="T67" fmla="*/ 116 h 235"/>
              <a:gd name="T68" fmla="*/ 33 w 106"/>
              <a:gd name="T69" fmla="*/ 117 h 235"/>
              <a:gd name="T70" fmla="*/ 45 w 106"/>
              <a:gd name="T71" fmla="*/ 121 h 235"/>
              <a:gd name="T72" fmla="*/ 55 w 106"/>
              <a:gd name="T73" fmla="*/ 123 h 235"/>
              <a:gd name="T74" fmla="*/ 63 w 106"/>
              <a:gd name="T75" fmla="*/ 128 h 235"/>
              <a:gd name="T76" fmla="*/ 75 w 106"/>
              <a:gd name="T77" fmla="*/ 134 h 235"/>
              <a:gd name="T78" fmla="*/ 84 w 106"/>
              <a:gd name="T79" fmla="*/ 137 h 235"/>
              <a:gd name="T80" fmla="*/ 95 w 106"/>
              <a:gd name="T81" fmla="*/ 146 h 235"/>
              <a:gd name="T82" fmla="*/ 101 w 106"/>
              <a:gd name="T83" fmla="*/ 155 h 235"/>
              <a:gd name="T84" fmla="*/ 105 w 106"/>
              <a:gd name="T85" fmla="*/ 170 h 235"/>
              <a:gd name="T86" fmla="*/ 101 w 106"/>
              <a:gd name="T87" fmla="*/ 198 h 235"/>
              <a:gd name="T88" fmla="*/ 99 w 106"/>
              <a:gd name="T89" fmla="*/ 207 h 235"/>
              <a:gd name="T90" fmla="*/ 95 w 106"/>
              <a:gd name="T91" fmla="*/ 211 h 235"/>
              <a:gd name="T92" fmla="*/ 92 w 106"/>
              <a:gd name="T93" fmla="*/ 215 h 235"/>
              <a:gd name="T94" fmla="*/ 86 w 106"/>
              <a:gd name="T95" fmla="*/ 218 h 235"/>
              <a:gd name="T96" fmla="*/ 76 w 106"/>
              <a:gd name="T97" fmla="*/ 223 h 235"/>
              <a:gd name="T98" fmla="*/ 73 w 106"/>
              <a:gd name="T99" fmla="*/ 227 h 235"/>
              <a:gd name="T100" fmla="*/ 69 w 106"/>
              <a:gd name="T101" fmla="*/ 230 h 235"/>
              <a:gd name="T102" fmla="*/ 62 w 106"/>
              <a:gd name="T103" fmla="*/ 230 h 235"/>
              <a:gd name="T104" fmla="*/ 40 w 106"/>
              <a:gd name="T105" fmla="*/ 225 h 235"/>
              <a:gd name="T106" fmla="*/ 30 w 106"/>
              <a:gd name="T107" fmla="*/ 224 h 235"/>
              <a:gd name="T108" fmla="*/ 24 w 106"/>
              <a:gd name="T109" fmla="*/ 220 h 235"/>
              <a:gd name="T110" fmla="*/ 10 w 106"/>
              <a:gd name="T111" fmla="*/ 217 h 235"/>
              <a:gd name="T112" fmla="*/ 0 w 106"/>
              <a:gd name="T113" fmla="*/ 209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6" h="235">
                <a:moveTo>
                  <a:pt x="7" y="123"/>
                </a:moveTo>
                <a:lnTo>
                  <a:pt x="7" y="147"/>
                </a:lnTo>
                <a:lnTo>
                  <a:pt x="8" y="149"/>
                </a:lnTo>
                <a:lnTo>
                  <a:pt x="11" y="154"/>
                </a:lnTo>
                <a:lnTo>
                  <a:pt x="13" y="159"/>
                </a:lnTo>
                <a:lnTo>
                  <a:pt x="14" y="166"/>
                </a:lnTo>
                <a:lnTo>
                  <a:pt x="14" y="173"/>
                </a:lnTo>
                <a:lnTo>
                  <a:pt x="15" y="183"/>
                </a:lnTo>
                <a:lnTo>
                  <a:pt x="15" y="190"/>
                </a:lnTo>
                <a:lnTo>
                  <a:pt x="14" y="192"/>
                </a:lnTo>
                <a:lnTo>
                  <a:pt x="11" y="197"/>
                </a:lnTo>
                <a:lnTo>
                  <a:pt x="10" y="201"/>
                </a:lnTo>
                <a:lnTo>
                  <a:pt x="9" y="206"/>
                </a:lnTo>
                <a:lnTo>
                  <a:pt x="8" y="212"/>
                </a:lnTo>
                <a:lnTo>
                  <a:pt x="8" y="218"/>
                </a:lnTo>
                <a:lnTo>
                  <a:pt x="8" y="234"/>
                </a:lnTo>
                <a:lnTo>
                  <a:pt x="7" y="230"/>
                </a:lnTo>
                <a:lnTo>
                  <a:pt x="7" y="218"/>
                </a:lnTo>
                <a:lnTo>
                  <a:pt x="7" y="212"/>
                </a:lnTo>
                <a:lnTo>
                  <a:pt x="5" y="204"/>
                </a:lnTo>
                <a:lnTo>
                  <a:pt x="4" y="196"/>
                </a:lnTo>
                <a:lnTo>
                  <a:pt x="2" y="185"/>
                </a:lnTo>
                <a:lnTo>
                  <a:pt x="2" y="170"/>
                </a:lnTo>
                <a:lnTo>
                  <a:pt x="0" y="125"/>
                </a:lnTo>
                <a:lnTo>
                  <a:pt x="0" y="101"/>
                </a:lnTo>
                <a:lnTo>
                  <a:pt x="0" y="43"/>
                </a:lnTo>
                <a:lnTo>
                  <a:pt x="1" y="39"/>
                </a:lnTo>
                <a:lnTo>
                  <a:pt x="2" y="35"/>
                </a:lnTo>
                <a:lnTo>
                  <a:pt x="4" y="31"/>
                </a:lnTo>
                <a:lnTo>
                  <a:pt x="6" y="24"/>
                </a:lnTo>
                <a:lnTo>
                  <a:pt x="6" y="21"/>
                </a:lnTo>
                <a:lnTo>
                  <a:pt x="9" y="15"/>
                </a:lnTo>
                <a:lnTo>
                  <a:pt x="14" y="9"/>
                </a:lnTo>
                <a:lnTo>
                  <a:pt x="15" y="8"/>
                </a:lnTo>
                <a:lnTo>
                  <a:pt x="18" y="6"/>
                </a:lnTo>
                <a:lnTo>
                  <a:pt x="22" y="4"/>
                </a:lnTo>
                <a:lnTo>
                  <a:pt x="25" y="3"/>
                </a:lnTo>
                <a:lnTo>
                  <a:pt x="28" y="2"/>
                </a:lnTo>
                <a:lnTo>
                  <a:pt x="31" y="2"/>
                </a:lnTo>
                <a:lnTo>
                  <a:pt x="33" y="1"/>
                </a:lnTo>
                <a:lnTo>
                  <a:pt x="36" y="1"/>
                </a:lnTo>
                <a:lnTo>
                  <a:pt x="38" y="1"/>
                </a:lnTo>
                <a:lnTo>
                  <a:pt x="41" y="1"/>
                </a:lnTo>
                <a:lnTo>
                  <a:pt x="46" y="0"/>
                </a:lnTo>
                <a:lnTo>
                  <a:pt x="48" y="1"/>
                </a:lnTo>
                <a:lnTo>
                  <a:pt x="51" y="3"/>
                </a:lnTo>
                <a:lnTo>
                  <a:pt x="53" y="4"/>
                </a:lnTo>
                <a:lnTo>
                  <a:pt x="55" y="6"/>
                </a:lnTo>
                <a:lnTo>
                  <a:pt x="58" y="8"/>
                </a:lnTo>
                <a:lnTo>
                  <a:pt x="60" y="10"/>
                </a:lnTo>
                <a:lnTo>
                  <a:pt x="63" y="13"/>
                </a:lnTo>
                <a:lnTo>
                  <a:pt x="67" y="15"/>
                </a:lnTo>
                <a:lnTo>
                  <a:pt x="71" y="17"/>
                </a:lnTo>
                <a:lnTo>
                  <a:pt x="75" y="20"/>
                </a:lnTo>
                <a:lnTo>
                  <a:pt x="78" y="22"/>
                </a:lnTo>
                <a:lnTo>
                  <a:pt x="81" y="24"/>
                </a:lnTo>
                <a:lnTo>
                  <a:pt x="84" y="28"/>
                </a:lnTo>
                <a:lnTo>
                  <a:pt x="86" y="31"/>
                </a:lnTo>
                <a:lnTo>
                  <a:pt x="89" y="35"/>
                </a:lnTo>
                <a:lnTo>
                  <a:pt x="91" y="39"/>
                </a:lnTo>
                <a:lnTo>
                  <a:pt x="94" y="42"/>
                </a:lnTo>
                <a:lnTo>
                  <a:pt x="96" y="45"/>
                </a:lnTo>
                <a:lnTo>
                  <a:pt x="98" y="49"/>
                </a:lnTo>
                <a:lnTo>
                  <a:pt x="99" y="52"/>
                </a:lnTo>
                <a:lnTo>
                  <a:pt x="100" y="57"/>
                </a:lnTo>
                <a:lnTo>
                  <a:pt x="100" y="64"/>
                </a:lnTo>
                <a:lnTo>
                  <a:pt x="101" y="70"/>
                </a:lnTo>
                <a:lnTo>
                  <a:pt x="101" y="78"/>
                </a:lnTo>
                <a:lnTo>
                  <a:pt x="100" y="82"/>
                </a:lnTo>
                <a:lnTo>
                  <a:pt x="97" y="88"/>
                </a:lnTo>
                <a:lnTo>
                  <a:pt x="95" y="91"/>
                </a:lnTo>
                <a:lnTo>
                  <a:pt x="93" y="94"/>
                </a:lnTo>
                <a:lnTo>
                  <a:pt x="91" y="96"/>
                </a:lnTo>
                <a:lnTo>
                  <a:pt x="89" y="99"/>
                </a:lnTo>
                <a:lnTo>
                  <a:pt x="84" y="104"/>
                </a:lnTo>
                <a:lnTo>
                  <a:pt x="82" y="105"/>
                </a:lnTo>
                <a:lnTo>
                  <a:pt x="79" y="106"/>
                </a:lnTo>
                <a:lnTo>
                  <a:pt x="77" y="107"/>
                </a:lnTo>
                <a:lnTo>
                  <a:pt x="75" y="108"/>
                </a:lnTo>
                <a:lnTo>
                  <a:pt x="72" y="110"/>
                </a:lnTo>
                <a:lnTo>
                  <a:pt x="70" y="112"/>
                </a:lnTo>
                <a:lnTo>
                  <a:pt x="67" y="113"/>
                </a:lnTo>
                <a:lnTo>
                  <a:pt x="65" y="114"/>
                </a:lnTo>
                <a:lnTo>
                  <a:pt x="63" y="114"/>
                </a:lnTo>
                <a:lnTo>
                  <a:pt x="60" y="116"/>
                </a:lnTo>
                <a:lnTo>
                  <a:pt x="58" y="117"/>
                </a:lnTo>
                <a:lnTo>
                  <a:pt x="55" y="119"/>
                </a:lnTo>
                <a:lnTo>
                  <a:pt x="53" y="120"/>
                </a:lnTo>
                <a:lnTo>
                  <a:pt x="51" y="121"/>
                </a:lnTo>
                <a:lnTo>
                  <a:pt x="48" y="122"/>
                </a:lnTo>
                <a:lnTo>
                  <a:pt x="46" y="122"/>
                </a:lnTo>
                <a:lnTo>
                  <a:pt x="43" y="122"/>
                </a:lnTo>
                <a:lnTo>
                  <a:pt x="41" y="122"/>
                </a:lnTo>
                <a:lnTo>
                  <a:pt x="39" y="123"/>
                </a:lnTo>
                <a:lnTo>
                  <a:pt x="34" y="123"/>
                </a:lnTo>
                <a:lnTo>
                  <a:pt x="23" y="123"/>
                </a:lnTo>
                <a:lnTo>
                  <a:pt x="20" y="121"/>
                </a:lnTo>
                <a:lnTo>
                  <a:pt x="18" y="119"/>
                </a:lnTo>
                <a:lnTo>
                  <a:pt x="18" y="118"/>
                </a:lnTo>
                <a:lnTo>
                  <a:pt x="18" y="117"/>
                </a:lnTo>
                <a:lnTo>
                  <a:pt x="20" y="117"/>
                </a:lnTo>
                <a:lnTo>
                  <a:pt x="22" y="116"/>
                </a:lnTo>
                <a:lnTo>
                  <a:pt x="25" y="116"/>
                </a:lnTo>
                <a:lnTo>
                  <a:pt x="29" y="116"/>
                </a:lnTo>
                <a:lnTo>
                  <a:pt x="33" y="117"/>
                </a:lnTo>
                <a:lnTo>
                  <a:pt x="37" y="118"/>
                </a:lnTo>
                <a:lnTo>
                  <a:pt x="42" y="120"/>
                </a:lnTo>
                <a:lnTo>
                  <a:pt x="45" y="121"/>
                </a:lnTo>
                <a:lnTo>
                  <a:pt x="49" y="121"/>
                </a:lnTo>
                <a:lnTo>
                  <a:pt x="52" y="122"/>
                </a:lnTo>
                <a:lnTo>
                  <a:pt x="55" y="123"/>
                </a:lnTo>
                <a:lnTo>
                  <a:pt x="57" y="125"/>
                </a:lnTo>
                <a:lnTo>
                  <a:pt x="60" y="126"/>
                </a:lnTo>
                <a:lnTo>
                  <a:pt x="63" y="128"/>
                </a:lnTo>
                <a:lnTo>
                  <a:pt x="67" y="131"/>
                </a:lnTo>
                <a:lnTo>
                  <a:pt x="71" y="133"/>
                </a:lnTo>
                <a:lnTo>
                  <a:pt x="75" y="134"/>
                </a:lnTo>
                <a:lnTo>
                  <a:pt x="78" y="135"/>
                </a:lnTo>
                <a:lnTo>
                  <a:pt x="81" y="136"/>
                </a:lnTo>
                <a:lnTo>
                  <a:pt x="84" y="137"/>
                </a:lnTo>
                <a:lnTo>
                  <a:pt x="86" y="139"/>
                </a:lnTo>
                <a:lnTo>
                  <a:pt x="92" y="143"/>
                </a:lnTo>
                <a:lnTo>
                  <a:pt x="95" y="146"/>
                </a:lnTo>
                <a:lnTo>
                  <a:pt x="100" y="151"/>
                </a:lnTo>
                <a:lnTo>
                  <a:pt x="100" y="152"/>
                </a:lnTo>
                <a:lnTo>
                  <a:pt x="101" y="155"/>
                </a:lnTo>
                <a:lnTo>
                  <a:pt x="103" y="161"/>
                </a:lnTo>
                <a:lnTo>
                  <a:pt x="105" y="165"/>
                </a:lnTo>
                <a:lnTo>
                  <a:pt x="105" y="170"/>
                </a:lnTo>
                <a:lnTo>
                  <a:pt x="105" y="176"/>
                </a:lnTo>
                <a:lnTo>
                  <a:pt x="102" y="191"/>
                </a:lnTo>
                <a:lnTo>
                  <a:pt x="101" y="198"/>
                </a:lnTo>
                <a:lnTo>
                  <a:pt x="101" y="204"/>
                </a:lnTo>
                <a:lnTo>
                  <a:pt x="100" y="206"/>
                </a:lnTo>
                <a:lnTo>
                  <a:pt x="99" y="207"/>
                </a:lnTo>
                <a:lnTo>
                  <a:pt x="97" y="208"/>
                </a:lnTo>
                <a:lnTo>
                  <a:pt x="96" y="209"/>
                </a:lnTo>
                <a:lnTo>
                  <a:pt x="95" y="211"/>
                </a:lnTo>
                <a:lnTo>
                  <a:pt x="95" y="213"/>
                </a:lnTo>
                <a:lnTo>
                  <a:pt x="94" y="214"/>
                </a:lnTo>
                <a:lnTo>
                  <a:pt x="92" y="215"/>
                </a:lnTo>
                <a:lnTo>
                  <a:pt x="90" y="215"/>
                </a:lnTo>
                <a:lnTo>
                  <a:pt x="88" y="216"/>
                </a:lnTo>
                <a:lnTo>
                  <a:pt x="86" y="218"/>
                </a:lnTo>
                <a:lnTo>
                  <a:pt x="81" y="223"/>
                </a:lnTo>
                <a:lnTo>
                  <a:pt x="78" y="223"/>
                </a:lnTo>
                <a:lnTo>
                  <a:pt x="76" y="223"/>
                </a:lnTo>
                <a:lnTo>
                  <a:pt x="75" y="224"/>
                </a:lnTo>
                <a:lnTo>
                  <a:pt x="74" y="226"/>
                </a:lnTo>
                <a:lnTo>
                  <a:pt x="73" y="227"/>
                </a:lnTo>
                <a:lnTo>
                  <a:pt x="72" y="228"/>
                </a:lnTo>
                <a:lnTo>
                  <a:pt x="71" y="229"/>
                </a:lnTo>
                <a:lnTo>
                  <a:pt x="69" y="230"/>
                </a:lnTo>
                <a:lnTo>
                  <a:pt x="67" y="230"/>
                </a:lnTo>
                <a:lnTo>
                  <a:pt x="65" y="230"/>
                </a:lnTo>
                <a:lnTo>
                  <a:pt x="62" y="230"/>
                </a:lnTo>
                <a:lnTo>
                  <a:pt x="58" y="230"/>
                </a:lnTo>
                <a:lnTo>
                  <a:pt x="53" y="229"/>
                </a:lnTo>
                <a:lnTo>
                  <a:pt x="40" y="225"/>
                </a:lnTo>
                <a:lnTo>
                  <a:pt x="37" y="224"/>
                </a:lnTo>
                <a:lnTo>
                  <a:pt x="33" y="224"/>
                </a:lnTo>
                <a:lnTo>
                  <a:pt x="30" y="224"/>
                </a:lnTo>
                <a:lnTo>
                  <a:pt x="27" y="223"/>
                </a:lnTo>
                <a:lnTo>
                  <a:pt x="25" y="222"/>
                </a:lnTo>
                <a:lnTo>
                  <a:pt x="24" y="220"/>
                </a:lnTo>
                <a:lnTo>
                  <a:pt x="22" y="219"/>
                </a:lnTo>
                <a:lnTo>
                  <a:pt x="19" y="218"/>
                </a:lnTo>
                <a:lnTo>
                  <a:pt x="10" y="217"/>
                </a:lnTo>
                <a:lnTo>
                  <a:pt x="8" y="216"/>
                </a:lnTo>
                <a:lnTo>
                  <a:pt x="6" y="214"/>
                </a:lnTo>
                <a:lnTo>
                  <a:pt x="0" y="20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SMARTPenAnnotation33"/>
          <p:cNvSpPr>
            <a:spLocks/>
          </p:cNvSpPr>
          <p:nvPr/>
        </p:nvSpPr>
        <p:spPr bwMode="auto">
          <a:xfrm>
            <a:off x="5600700" y="5565775"/>
            <a:ext cx="69850" cy="71438"/>
          </a:xfrm>
          <a:custGeom>
            <a:avLst/>
            <a:gdLst>
              <a:gd name="T0" fmla="*/ 1 w 44"/>
              <a:gd name="T1" fmla="*/ 16 h 45"/>
              <a:gd name="T2" fmla="*/ 5 w 44"/>
              <a:gd name="T3" fmla="*/ 14 h 45"/>
              <a:gd name="T4" fmla="*/ 8 w 44"/>
              <a:gd name="T5" fmla="*/ 8 h 45"/>
              <a:gd name="T6" fmla="*/ 15 w 44"/>
              <a:gd name="T7" fmla="*/ 1 h 45"/>
              <a:gd name="T8" fmla="*/ 23 w 44"/>
              <a:gd name="T9" fmla="*/ 0 h 45"/>
              <a:gd name="T10" fmla="*/ 27 w 44"/>
              <a:gd name="T11" fmla="*/ 3 h 45"/>
              <a:gd name="T12" fmla="*/ 26 w 44"/>
              <a:gd name="T13" fmla="*/ 8 h 45"/>
              <a:gd name="T14" fmla="*/ 21 w 44"/>
              <a:gd name="T15" fmla="*/ 17 h 45"/>
              <a:gd name="T16" fmla="*/ 15 w 44"/>
              <a:gd name="T17" fmla="*/ 30 h 45"/>
              <a:gd name="T18" fmla="*/ 12 w 44"/>
              <a:gd name="T19" fmla="*/ 35 h 45"/>
              <a:gd name="T20" fmla="*/ 7 w 44"/>
              <a:gd name="T21" fmla="*/ 36 h 45"/>
              <a:gd name="T22" fmla="*/ 2 w 44"/>
              <a:gd name="T23" fmla="*/ 34 h 45"/>
              <a:gd name="T24" fmla="*/ 0 w 44"/>
              <a:gd name="T25" fmla="*/ 25 h 45"/>
              <a:gd name="T26" fmla="*/ 4 w 44"/>
              <a:gd name="T27" fmla="*/ 23 h 45"/>
              <a:gd name="T28" fmla="*/ 7 w 44"/>
              <a:gd name="T29" fmla="*/ 16 h 45"/>
              <a:gd name="T30" fmla="*/ 13 w 44"/>
              <a:gd name="T31" fmla="*/ 15 h 45"/>
              <a:gd name="T32" fmla="*/ 18 w 44"/>
              <a:gd name="T33" fmla="*/ 19 h 45"/>
              <a:gd name="T34" fmla="*/ 27 w 44"/>
              <a:gd name="T35" fmla="*/ 22 h 45"/>
              <a:gd name="T36" fmla="*/ 35 w 44"/>
              <a:gd name="T37" fmla="*/ 28 h 45"/>
              <a:gd name="T38" fmla="*/ 36 w 44"/>
              <a:gd name="T39" fmla="*/ 35 h 45"/>
              <a:gd name="T40" fmla="*/ 30 w 44"/>
              <a:gd name="T41" fmla="*/ 36 h 45"/>
              <a:gd name="T42" fmla="*/ 22 w 44"/>
              <a:gd name="T43" fmla="*/ 36 h 45"/>
              <a:gd name="T44" fmla="*/ 16 w 44"/>
              <a:gd name="T45" fmla="*/ 30 h 45"/>
              <a:gd name="T46" fmla="*/ 10 w 44"/>
              <a:gd name="T47" fmla="*/ 19 h 45"/>
              <a:gd name="T48" fmla="*/ 9 w 44"/>
              <a:gd name="T49" fmla="*/ 11 h 45"/>
              <a:gd name="T50" fmla="*/ 15 w 44"/>
              <a:gd name="T51" fmla="*/ 7 h 45"/>
              <a:gd name="T52" fmla="*/ 22 w 44"/>
              <a:gd name="T53" fmla="*/ 2 h 45"/>
              <a:gd name="T54" fmla="*/ 29 w 44"/>
              <a:gd name="T55" fmla="*/ 3 h 45"/>
              <a:gd name="T56" fmla="*/ 38 w 44"/>
              <a:gd name="T57" fmla="*/ 7 h 45"/>
              <a:gd name="T58" fmla="*/ 42 w 44"/>
              <a:gd name="T59" fmla="*/ 10 h 45"/>
              <a:gd name="T60" fmla="*/ 43 w 44"/>
              <a:gd name="T61" fmla="*/ 15 h 45"/>
              <a:gd name="T62" fmla="*/ 43 w 44"/>
              <a:gd name="T63" fmla="*/ 25 h 45"/>
              <a:gd name="T64" fmla="*/ 41 w 44"/>
              <a:gd name="T65" fmla="*/ 34 h 45"/>
              <a:gd name="T66" fmla="*/ 34 w 44"/>
              <a:gd name="T67" fmla="*/ 36 h 45"/>
              <a:gd name="T68" fmla="*/ 28 w 44"/>
              <a:gd name="T69" fmla="*/ 34 h 45"/>
              <a:gd name="T70" fmla="*/ 18 w 44"/>
              <a:gd name="T71" fmla="*/ 26 h 45"/>
              <a:gd name="T72" fmla="*/ 15 w 44"/>
              <a:gd name="T73" fmla="*/ 16 h 45"/>
              <a:gd name="T74" fmla="*/ 18 w 44"/>
              <a:gd name="T75" fmla="*/ 15 h 45"/>
              <a:gd name="T76" fmla="*/ 28 w 44"/>
              <a:gd name="T77" fmla="*/ 15 h 45"/>
              <a:gd name="T78" fmla="*/ 34 w 44"/>
              <a:gd name="T79" fmla="*/ 17 h 45"/>
              <a:gd name="T80" fmla="*/ 36 w 44"/>
              <a:gd name="T81" fmla="*/ 23 h 45"/>
              <a:gd name="T82" fmla="*/ 36 w 44"/>
              <a:gd name="T83" fmla="*/ 33 h 45"/>
              <a:gd name="T84" fmla="*/ 32 w 44"/>
              <a:gd name="T85" fmla="*/ 35 h 45"/>
              <a:gd name="T86" fmla="*/ 29 w 44"/>
              <a:gd name="T87" fmla="*/ 43 h 45"/>
              <a:gd name="T88" fmla="*/ 23 w 44"/>
              <a:gd name="T89" fmla="*/ 44 h 45"/>
              <a:gd name="T90" fmla="*/ 16 w 44"/>
              <a:gd name="T91" fmla="*/ 3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4" h="45">
                <a:moveTo>
                  <a:pt x="0" y="29"/>
                </a:moveTo>
                <a:lnTo>
                  <a:pt x="0" y="17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5" y="14"/>
                </a:lnTo>
                <a:lnTo>
                  <a:pt x="6" y="13"/>
                </a:lnTo>
                <a:lnTo>
                  <a:pt x="7" y="9"/>
                </a:lnTo>
                <a:lnTo>
                  <a:pt x="8" y="8"/>
                </a:lnTo>
                <a:lnTo>
                  <a:pt x="9" y="6"/>
                </a:lnTo>
                <a:lnTo>
                  <a:pt x="13" y="1"/>
                </a:lnTo>
                <a:lnTo>
                  <a:pt x="15" y="1"/>
                </a:lnTo>
                <a:lnTo>
                  <a:pt x="16" y="1"/>
                </a:lnTo>
                <a:lnTo>
                  <a:pt x="21" y="0"/>
                </a:lnTo>
                <a:lnTo>
                  <a:pt x="23" y="0"/>
                </a:lnTo>
                <a:lnTo>
                  <a:pt x="25" y="0"/>
                </a:lnTo>
                <a:lnTo>
                  <a:pt x="26" y="1"/>
                </a:lnTo>
                <a:lnTo>
                  <a:pt x="27" y="3"/>
                </a:lnTo>
                <a:lnTo>
                  <a:pt x="28" y="4"/>
                </a:lnTo>
                <a:lnTo>
                  <a:pt x="27" y="6"/>
                </a:lnTo>
                <a:lnTo>
                  <a:pt x="26" y="8"/>
                </a:lnTo>
                <a:lnTo>
                  <a:pt x="25" y="10"/>
                </a:lnTo>
                <a:lnTo>
                  <a:pt x="23" y="13"/>
                </a:lnTo>
                <a:lnTo>
                  <a:pt x="21" y="17"/>
                </a:lnTo>
                <a:lnTo>
                  <a:pt x="16" y="27"/>
                </a:lnTo>
                <a:lnTo>
                  <a:pt x="15" y="28"/>
                </a:lnTo>
                <a:lnTo>
                  <a:pt x="15" y="30"/>
                </a:lnTo>
                <a:lnTo>
                  <a:pt x="15" y="32"/>
                </a:lnTo>
                <a:lnTo>
                  <a:pt x="14" y="34"/>
                </a:lnTo>
                <a:lnTo>
                  <a:pt x="12" y="35"/>
                </a:lnTo>
                <a:lnTo>
                  <a:pt x="11" y="35"/>
                </a:lnTo>
                <a:lnTo>
                  <a:pt x="9" y="36"/>
                </a:lnTo>
                <a:lnTo>
                  <a:pt x="7" y="36"/>
                </a:lnTo>
                <a:lnTo>
                  <a:pt x="4" y="36"/>
                </a:lnTo>
                <a:lnTo>
                  <a:pt x="3" y="35"/>
                </a:lnTo>
                <a:lnTo>
                  <a:pt x="2" y="34"/>
                </a:lnTo>
                <a:lnTo>
                  <a:pt x="0" y="29"/>
                </a:lnTo>
                <a:lnTo>
                  <a:pt x="0" y="25"/>
                </a:lnTo>
                <a:lnTo>
                  <a:pt x="1" y="24"/>
                </a:lnTo>
                <a:lnTo>
                  <a:pt x="2" y="24"/>
                </a:lnTo>
                <a:lnTo>
                  <a:pt x="4" y="23"/>
                </a:lnTo>
                <a:lnTo>
                  <a:pt x="5" y="22"/>
                </a:lnTo>
                <a:lnTo>
                  <a:pt x="6" y="20"/>
                </a:lnTo>
                <a:lnTo>
                  <a:pt x="7" y="16"/>
                </a:lnTo>
                <a:lnTo>
                  <a:pt x="8" y="16"/>
                </a:lnTo>
                <a:lnTo>
                  <a:pt x="9" y="15"/>
                </a:lnTo>
                <a:lnTo>
                  <a:pt x="13" y="15"/>
                </a:lnTo>
                <a:lnTo>
                  <a:pt x="15" y="16"/>
                </a:lnTo>
                <a:lnTo>
                  <a:pt x="16" y="17"/>
                </a:lnTo>
                <a:lnTo>
                  <a:pt x="18" y="19"/>
                </a:lnTo>
                <a:lnTo>
                  <a:pt x="20" y="20"/>
                </a:lnTo>
                <a:lnTo>
                  <a:pt x="22" y="21"/>
                </a:lnTo>
                <a:lnTo>
                  <a:pt x="27" y="22"/>
                </a:lnTo>
                <a:lnTo>
                  <a:pt x="29" y="23"/>
                </a:lnTo>
                <a:lnTo>
                  <a:pt x="30" y="24"/>
                </a:lnTo>
                <a:lnTo>
                  <a:pt x="35" y="28"/>
                </a:lnTo>
                <a:lnTo>
                  <a:pt x="35" y="29"/>
                </a:lnTo>
                <a:lnTo>
                  <a:pt x="36" y="31"/>
                </a:lnTo>
                <a:lnTo>
                  <a:pt x="36" y="35"/>
                </a:lnTo>
                <a:lnTo>
                  <a:pt x="35" y="36"/>
                </a:lnTo>
                <a:lnTo>
                  <a:pt x="34" y="36"/>
                </a:lnTo>
                <a:lnTo>
                  <a:pt x="30" y="36"/>
                </a:lnTo>
                <a:lnTo>
                  <a:pt x="29" y="36"/>
                </a:lnTo>
                <a:lnTo>
                  <a:pt x="23" y="36"/>
                </a:lnTo>
                <a:lnTo>
                  <a:pt x="22" y="36"/>
                </a:lnTo>
                <a:lnTo>
                  <a:pt x="20" y="34"/>
                </a:lnTo>
                <a:lnTo>
                  <a:pt x="18" y="33"/>
                </a:lnTo>
                <a:lnTo>
                  <a:pt x="16" y="30"/>
                </a:lnTo>
                <a:lnTo>
                  <a:pt x="14" y="26"/>
                </a:lnTo>
                <a:lnTo>
                  <a:pt x="12" y="23"/>
                </a:lnTo>
                <a:lnTo>
                  <a:pt x="10" y="19"/>
                </a:lnTo>
                <a:lnTo>
                  <a:pt x="9" y="16"/>
                </a:lnTo>
                <a:lnTo>
                  <a:pt x="9" y="13"/>
                </a:lnTo>
                <a:lnTo>
                  <a:pt x="9" y="11"/>
                </a:lnTo>
                <a:lnTo>
                  <a:pt x="10" y="10"/>
                </a:lnTo>
                <a:lnTo>
                  <a:pt x="14" y="8"/>
                </a:lnTo>
                <a:lnTo>
                  <a:pt x="15" y="7"/>
                </a:lnTo>
                <a:lnTo>
                  <a:pt x="18" y="4"/>
                </a:lnTo>
                <a:lnTo>
                  <a:pt x="20" y="3"/>
                </a:lnTo>
                <a:lnTo>
                  <a:pt x="22" y="2"/>
                </a:lnTo>
                <a:lnTo>
                  <a:pt x="24" y="1"/>
                </a:lnTo>
                <a:lnTo>
                  <a:pt x="27" y="2"/>
                </a:lnTo>
                <a:lnTo>
                  <a:pt x="29" y="3"/>
                </a:lnTo>
                <a:lnTo>
                  <a:pt x="35" y="7"/>
                </a:lnTo>
                <a:lnTo>
                  <a:pt x="36" y="7"/>
                </a:lnTo>
                <a:lnTo>
                  <a:pt x="38" y="7"/>
                </a:lnTo>
                <a:lnTo>
                  <a:pt x="39" y="7"/>
                </a:lnTo>
                <a:lnTo>
                  <a:pt x="41" y="8"/>
                </a:lnTo>
                <a:lnTo>
                  <a:pt x="42" y="10"/>
                </a:lnTo>
                <a:lnTo>
                  <a:pt x="42" y="11"/>
                </a:lnTo>
                <a:lnTo>
                  <a:pt x="42" y="13"/>
                </a:lnTo>
                <a:lnTo>
                  <a:pt x="43" y="15"/>
                </a:lnTo>
                <a:lnTo>
                  <a:pt x="43" y="18"/>
                </a:lnTo>
                <a:lnTo>
                  <a:pt x="43" y="20"/>
                </a:lnTo>
                <a:lnTo>
                  <a:pt x="43" y="25"/>
                </a:lnTo>
                <a:lnTo>
                  <a:pt x="43" y="32"/>
                </a:lnTo>
                <a:lnTo>
                  <a:pt x="42" y="33"/>
                </a:lnTo>
                <a:lnTo>
                  <a:pt x="41" y="34"/>
                </a:lnTo>
                <a:lnTo>
                  <a:pt x="37" y="36"/>
                </a:lnTo>
                <a:lnTo>
                  <a:pt x="36" y="36"/>
                </a:lnTo>
                <a:lnTo>
                  <a:pt x="34" y="36"/>
                </a:lnTo>
                <a:lnTo>
                  <a:pt x="32" y="36"/>
                </a:lnTo>
                <a:lnTo>
                  <a:pt x="30" y="36"/>
                </a:lnTo>
                <a:lnTo>
                  <a:pt x="28" y="34"/>
                </a:lnTo>
                <a:lnTo>
                  <a:pt x="23" y="30"/>
                </a:lnTo>
                <a:lnTo>
                  <a:pt x="22" y="29"/>
                </a:lnTo>
                <a:lnTo>
                  <a:pt x="18" y="26"/>
                </a:lnTo>
                <a:lnTo>
                  <a:pt x="17" y="24"/>
                </a:lnTo>
                <a:lnTo>
                  <a:pt x="16" y="21"/>
                </a:lnTo>
                <a:lnTo>
                  <a:pt x="15" y="16"/>
                </a:lnTo>
                <a:lnTo>
                  <a:pt x="17" y="15"/>
                </a:lnTo>
                <a:lnTo>
                  <a:pt x="18" y="15"/>
                </a:lnTo>
                <a:lnTo>
                  <a:pt x="20" y="15"/>
                </a:lnTo>
                <a:lnTo>
                  <a:pt x="22" y="15"/>
                </a:lnTo>
                <a:lnTo>
                  <a:pt x="28" y="15"/>
                </a:lnTo>
                <a:lnTo>
                  <a:pt x="32" y="15"/>
                </a:lnTo>
                <a:lnTo>
                  <a:pt x="33" y="16"/>
                </a:lnTo>
                <a:lnTo>
                  <a:pt x="34" y="17"/>
                </a:lnTo>
                <a:lnTo>
                  <a:pt x="35" y="19"/>
                </a:lnTo>
                <a:lnTo>
                  <a:pt x="35" y="21"/>
                </a:lnTo>
                <a:lnTo>
                  <a:pt x="36" y="23"/>
                </a:lnTo>
                <a:lnTo>
                  <a:pt x="36" y="28"/>
                </a:lnTo>
                <a:lnTo>
                  <a:pt x="36" y="31"/>
                </a:lnTo>
                <a:lnTo>
                  <a:pt x="36" y="33"/>
                </a:lnTo>
                <a:lnTo>
                  <a:pt x="35" y="34"/>
                </a:lnTo>
                <a:lnTo>
                  <a:pt x="34" y="35"/>
                </a:lnTo>
                <a:lnTo>
                  <a:pt x="32" y="35"/>
                </a:lnTo>
                <a:lnTo>
                  <a:pt x="31" y="36"/>
                </a:lnTo>
                <a:lnTo>
                  <a:pt x="30" y="38"/>
                </a:lnTo>
                <a:lnTo>
                  <a:pt x="29" y="43"/>
                </a:lnTo>
                <a:lnTo>
                  <a:pt x="28" y="43"/>
                </a:lnTo>
                <a:lnTo>
                  <a:pt x="27" y="43"/>
                </a:lnTo>
                <a:lnTo>
                  <a:pt x="23" y="44"/>
                </a:lnTo>
                <a:lnTo>
                  <a:pt x="21" y="43"/>
                </a:lnTo>
                <a:lnTo>
                  <a:pt x="20" y="41"/>
                </a:lnTo>
                <a:lnTo>
                  <a:pt x="16" y="38"/>
                </a:lnTo>
                <a:lnTo>
                  <a:pt x="14" y="2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SMARTPenAnnotation34"/>
          <p:cNvSpPr>
            <a:spLocks/>
          </p:cNvSpPr>
          <p:nvPr/>
        </p:nvSpPr>
        <p:spPr bwMode="auto">
          <a:xfrm>
            <a:off x="5807075" y="5337175"/>
            <a:ext cx="298450" cy="357188"/>
          </a:xfrm>
          <a:custGeom>
            <a:avLst/>
            <a:gdLst>
              <a:gd name="T0" fmla="*/ 80 w 188"/>
              <a:gd name="T1" fmla="*/ 1 h 225"/>
              <a:gd name="T2" fmla="*/ 72 w 188"/>
              <a:gd name="T3" fmla="*/ 1 h 225"/>
              <a:gd name="T4" fmla="*/ 62 w 188"/>
              <a:gd name="T5" fmla="*/ 1 h 225"/>
              <a:gd name="T6" fmla="*/ 53 w 188"/>
              <a:gd name="T7" fmla="*/ 5 h 225"/>
              <a:gd name="T8" fmla="*/ 43 w 188"/>
              <a:gd name="T9" fmla="*/ 9 h 225"/>
              <a:gd name="T10" fmla="*/ 31 w 188"/>
              <a:gd name="T11" fmla="*/ 17 h 225"/>
              <a:gd name="T12" fmla="*/ 22 w 188"/>
              <a:gd name="T13" fmla="*/ 25 h 225"/>
              <a:gd name="T14" fmla="*/ 15 w 188"/>
              <a:gd name="T15" fmla="*/ 34 h 225"/>
              <a:gd name="T16" fmla="*/ 7 w 188"/>
              <a:gd name="T17" fmla="*/ 42 h 225"/>
              <a:gd name="T18" fmla="*/ 3 w 188"/>
              <a:gd name="T19" fmla="*/ 51 h 225"/>
              <a:gd name="T20" fmla="*/ 1 w 188"/>
              <a:gd name="T21" fmla="*/ 60 h 225"/>
              <a:gd name="T22" fmla="*/ 0 w 188"/>
              <a:gd name="T23" fmla="*/ 72 h 225"/>
              <a:gd name="T24" fmla="*/ 0 w 188"/>
              <a:gd name="T25" fmla="*/ 86 h 225"/>
              <a:gd name="T26" fmla="*/ 2 w 188"/>
              <a:gd name="T27" fmla="*/ 97 h 225"/>
              <a:gd name="T28" fmla="*/ 5 w 188"/>
              <a:gd name="T29" fmla="*/ 109 h 225"/>
              <a:gd name="T30" fmla="*/ 10 w 188"/>
              <a:gd name="T31" fmla="*/ 120 h 225"/>
              <a:gd name="T32" fmla="*/ 13 w 188"/>
              <a:gd name="T33" fmla="*/ 131 h 225"/>
              <a:gd name="T34" fmla="*/ 17 w 188"/>
              <a:gd name="T35" fmla="*/ 139 h 225"/>
              <a:gd name="T36" fmla="*/ 22 w 188"/>
              <a:gd name="T37" fmla="*/ 142 h 225"/>
              <a:gd name="T38" fmla="*/ 25 w 188"/>
              <a:gd name="T39" fmla="*/ 144 h 225"/>
              <a:gd name="T40" fmla="*/ 27 w 188"/>
              <a:gd name="T41" fmla="*/ 148 h 225"/>
              <a:gd name="T42" fmla="*/ 34 w 188"/>
              <a:gd name="T43" fmla="*/ 157 h 225"/>
              <a:gd name="T44" fmla="*/ 38 w 188"/>
              <a:gd name="T45" fmla="*/ 165 h 225"/>
              <a:gd name="T46" fmla="*/ 43 w 188"/>
              <a:gd name="T47" fmla="*/ 170 h 225"/>
              <a:gd name="T48" fmla="*/ 75 w 188"/>
              <a:gd name="T49" fmla="*/ 186 h 225"/>
              <a:gd name="T50" fmla="*/ 88 w 188"/>
              <a:gd name="T51" fmla="*/ 194 h 225"/>
              <a:gd name="T52" fmla="*/ 97 w 188"/>
              <a:gd name="T53" fmla="*/ 198 h 225"/>
              <a:gd name="T54" fmla="*/ 104 w 188"/>
              <a:gd name="T55" fmla="*/ 200 h 225"/>
              <a:gd name="T56" fmla="*/ 113 w 188"/>
              <a:gd name="T57" fmla="*/ 201 h 225"/>
              <a:gd name="T58" fmla="*/ 120 w 188"/>
              <a:gd name="T59" fmla="*/ 204 h 225"/>
              <a:gd name="T60" fmla="*/ 131 w 188"/>
              <a:gd name="T61" fmla="*/ 208 h 225"/>
              <a:gd name="T62" fmla="*/ 138 w 188"/>
              <a:gd name="T63" fmla="*/ 209 h 225"/>
              <a:gd name="T64" fmla="*/ 148 w 188"/>
              <a:gd name="T65" fmla="*/ 210 h 225"/>
              <a:gd name="T66" fmla="*/ 160 w 188"/>
              <a:gd name="T67" fmla="*/ 213 h 225"/>
              <a:gd name="T68" fmla="*/ 169 w 188"/>
              <a:gd name="T69" fmla="*/ 215 h 225"/>
              <a:gd name="T70" fmla="*/ 176 w 188"/>
              <a:gd name="T71" fmla="*/ 217 h 225"/>
              <a:gd name="T72" fmla="*/ 187 w 188"/>
              <a:gd name="T73" fmla="*/ 224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8" h="225">
                <a:moveTo>
                  <a:pt x="86" y="8"/>
                </a:moveTo>
                <a:lnTo>
                  <a:pt x="80" y="1"/>
                </a:lnTo>
                <a:lnTo>
                  <a:pt x="77" y="1"/>
                </a:lnTo>
                <a:lnTo>
                  <a:pt x="72" y="1"/>
                </a:lnTo>
                <a:lnTo>
                  <a:pt x="65" y="0"/>
                </a:lnTo>
                <a:lnTo>
                  <a:pt x="62" y="1"/>
                </a:lnTo>
                <a:lnTo>
                  <a:pt x="59" y="3"/>
                </a:lnTo>
                <a:lnTo>
                  <a:pt x="53" y="5"/>
                </a:lnTo>
                <a:lnTo>
                  <a:pt x="48" y="7"/>
                </a:lnTo>
                <a:lnTo>
                  <a:pt x="43" y="9"/>
                </a:lnTo>
                <a:lnTo>
                  <a:pt x="40" y="11"/>
                </a:lnTo>
                <a:lnTo>
                  <a:pt x="31" y="17"/>
                </a:lnTo>
                <a:lnTo>
                  <a:pt x="26" y="21"/>
                </a:lnTo>
                <a:lnTo>
                  <a:pt x="22" y="25"/>
                </a:lnTo>
                <a:lnTo>
                  <a:pt x="19" y="28"/>
                </a:lnTo>
                <a:lnTo>
                  <a:pt x="15" y="34"/>
                </a:lnTo>
                <a:lnTo>
                  <a:pt x="11" y="38"/>
                </a:lnTo>
                <a:lnTo>
                  <a:pt x="7" y="42"/>
                </a:lnTo>
                <a:lnTo>
                  <a:pt x="5" y="47"/>
                </a:lnTo>
                <a:lnTo>
                  <a:pt x="3" y="51"/>
                </a:lnTo>
                <a:lnTo>
                  <a:pt x="2" y="56"/>
                </a:lnTo>
                <a:lnTo>
                  <a:pt x="1" y="60"/>
                </a:lnTo>
                <a:lnTo>
                  <a:pt x="0" y="66"/>
                </a:lnTo>
                <a:lnTo>
                  <a:pt x="0" y="72"/>
                </a:lnTo>
                <a:lnTo>
                  <a:pt x="0" y="78"/>
                </a:lnTo>
                <a:lnTo>
                  <a:pt x="0" y="86"/>
                </a:lnTo>
                <a:lnTo>
                  <a:pt x="0" y="91"/>
                </a:lnTo>
                <a:lnTo>
                  <a:pt x="2" y="97"/>
                </a:lnTo>
                <a:lnTo>
                  <a:pt x="3" y="103"/>
                </a:lnTo>
                <a:lnTo>
                  <a:pt x="5" y="109"/>
                </a:lnTo>
                <a:lnTo>
                  <a:pt x="7" y="114"/>
                </a:lnTo>
                <a:lnTo>
                  <a:pt x="10" y="120"/>
                </a:lnTo>
                <a:lnTo>
                  <a:pt x="11" y="124"/>
                </a:lnTo>
                <a:lnTo>
                  <a:pt x="13" y="131"/>
                </a:lnTo>
                <a:lnTo>
                  <a:pt x="16" y="136"/>
                </a:lnTo>
                <a:lnTo>
                  <a:pt x="17" y="139"/>
                </a:lnTo>
                <a:lnTo>
                  <a:pt x="19" y="141"/>
                </a:lnTo>
                <a:lnTo>
                  <a:pt x="22" y="142"/>
                </a:lnTo>
                <a:lnTo>
                  <a:pt x="24" y="143"/>
                </a:lnTo>
                <a:lnTo>
                  <a:pt x="25" y="144"/>
                </a:lnTo>
                <a:lnTo>
                  <a:pt x="26" y="146"/>
                </a:lnTo>
                <a:lnTo>
                  <a:pt x="27" y="148"/>
                </a:lnTo>
                <a:lnTo>
                  <a:pt x="30" y="152"/>
                </a:lnTo>
                <a:lnTo>
                  <a:pt x="34" y="157"/>
                </a:lnTo>
                <a:lnTo>
                  <a:pt x="36" y="161"/>
                </a:lnTo>
                <a:lnTo>
                  <a:pt x="38" y="165"/>
                </a:lnTo>
                <a:lnTo>
                  <a:pt x="41" y="168"/>
                </a:lnTo>
                <a:lnTo>
                  <a:pt x="43" y="170"/>
                </a:lnTo>
                <a:lnTo>
                  <a:pt x="70" y="183"/>
                </a:lnTo>
                <a:lnTo>
                  <a:pt x="75" y="186"/>
                </a:lnTo>
                <a:lnTo>
                  <a:pt x="81" y="190"/>
                </a:lnTo>
                <a:lnTo>
                  <a:pt x="88" y="194"/>
                </a:lnTo>
                <a:lnTo>
                  <a:pt x="93" y="197"/>
                </a:lnTo>
                <a:lnTo>
                  <a:pt x="97" y="198"/>
                </a:lnTo>
                <a:lnTo>
                  <a:pt x="100" y="200"/>
                </a:lnTo>
                <a:lnTo>
                  <a:pt x="104" y="200"/>
                </a:lnTo>
                <a:lnTo>
                  <a:pt x="109" y="201"/>
                </a:lnTo>
                <a:lnTo>
                  <a:pt x="113" y="201"/>
                </a:lnTo>
                <a:lnTo>
                  <a:pt x="117" y="202"/>
                </a:lnTo>
                <a:lnTo>
                  <a:pt x="120" y="204"/>
                </a:lnTo>
                <a:lnTo>
                  <a:pt x="126" y="207"/>
                </a:lnTo>
                <a:lnTo>
                  <a:pt x="131" y="208"/>
                </a:lnTo>
                <a:lnTo>
                  <a:pt x="135" y="208"/>
                </a:lnTo>
                <a:lnTo>
                  <a:pt x="138" y="209"/>
                </a:lnTo>
                <a:lnTo>
                  <a:pt x="143" y="209"/>
                </a:lnTo>
                <a:lnTo>
                  <a:pt x="148" y="210"/>
                </a:lnTo>
                <a:lnTo>
                  <a:pt x="154" y="211"/>
                </a:lnTo>
                <a:lnTo>
                  <a:pt x="160" y="213"/>
                </a:lnTo>
                <a:lnTo>
                  <a:pt x="165" y="214"/>
                </a:lnTo>
                <a:lnTo>
                  <a:pt x="169" y="215"/>
                </a:lnTo>
                <a:lnTo>
                  <a:pt x="172" y="215"/>
                </a:lnTo>
                <a:lnTo>
                  <a:pt x="176" y="217"/>
                </a:lnTo>
                <a:lnTo>
                  <a:pt x="179" y="218"/>
                </a:lnTo>
                <a:lnTo>
                  <a:pt x="187" y="22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928813" y="3946921"/>
            <a:ext cx="196454" cy="473275"/>
          </a:xfrm>
          <a:custGeom>
            <a:avLst/>
            <a:gdLst/>
            <a:ahLst/>
            <a:cxnLst/>
            <a:rect l="0" t="0" r="0" b="0"/>
            <a:pathLst>
              <a:path w="196454" h="473275">
                <a:moveTo>
                  <a:pt x="0" y="473274"/>
                </a:moveTo>
                <a:lnTo>
                  <a:pt x="0" y="473274"/>
                </a:lnTo>
                <a:lnTo>
                  <a:pt x="0" y="464344"/>
                </a:lnTo>
                <a:lnTo>
                  <a:pt x="0" y="464344"/>
                </a:lnTo>
                <a:lnTo>
                  <a:pt x="0" y="455415"/>
                </a:lnTo>
                <a:lnTo>
                  <a:pt x="0" y="446485"/>
                </a:lnTo>
                <a:lnTo>
                  <a:pt x="0" y="428625"/>
                </a:lnTo>
                <a:lnTo>
                  <a:pt x="8929" y="410766"/>
                </a:lnTo>
                <a:lnTo>
                  <a:pt x="8929" y="383977"/>
                </a:lnTo>
                <a:lnTo>
                  <a:pt x="8929" y="357188"/>
                </a:lnTo>
                <a:lnTo>
                  <a:pt x="17859" y="330399"/>
                </a:lnTo>
                <a:lnTo>
                  <a:pt x="17859" y="294680"/>
                </a:lnTo>
                <a:lnTo>
                  <a:pt x="26789" y="258961"/>
                </a:lnTo>
                <a:lnTo>
                  <a:pt x="35718" y="232172"/>
                </a:lnTo>
                <a:lnTo>
                  <a:pt x="44648" y="196454"/>
                </a:lnTo>
                <a:lnTo>
                  <a:pt x="44648" y="160735"/>
                </a:lnTo>
                <a:lnTo>
                  <a:pt x="53578" y="125016"/>
                </a:lnTo>
                <a:lnTo>
                  <a:pt x="62507" y="98227"/>
                </a:lnTo>
                <a:lnTo>
                  <a:pt x="62507" y="71438"/>
                </a:lnTo>
                <a:lnTo>
                  <a:pt x="71437" y="53579"/>
                </a:lnTo>
                <a:lnTo>
                  <a:pt x="71437" y="26790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9296" y="0"/>
                </a:lnTo>
                <a:lnTo>
                  <a:pt x="89296" y="8930"/>
                </a:lnTo>
                <a:lnTo>
                  <a:pt x="89296" y="17860"/>
                </a:lnTo>
                <a:lnTo>
                  <a:pt x="89296" y="26790"/>
                </a:lnTo>
                <a:lnTo>
                  <a:pt x="98226" y="53579"/>
                </a:lnTo>
                <a:lnTo>
                  <a:pt x="98226" y="71438"/>
                </a:lnTo>
                <a:lnTo>
                  <a:pt x="107156" y="98227"/>
                </a:lnTo>
                <a:lnTo>
                  <a:pt x="116085" y="125016"/>
                </a:lnTo>
                <a:lnTo>
                  <a:pt x="125015" y="160735"/>
                </a:lnTo>
                <a:lnTo>
                  <a:pt x="133945" y="187524"/>
                </a:lnTo>
                <a:lnTo>
                  <a:pt x="133945" y="214313"/>
                </a:lnTo>
                <a:lnTo>
                  <a:pt x="142875" y="250032"/>
                </a:lnTo>
                <a:lnTo>
                  <a:pt x="151804" y="267891"/>
                </a:lnTo>
                <a:lnTo>
                  <a:pt x="160734" y="294680"/>
                </a:lnTo>
                <a:lnTo>
                  <a:pt x="169664" y="312540"/>
                </a:lnTo>
                <a:lnTo>
                  <a:pt x="178593" y="339329"/>
                </a:lnTo>
                <a:lnTo>
                  <a:pt x="187523" y="348258"/>
                </a:lnTo>
                <a:lnTo>
                  <a:pt x="187523" y="366118"/>
                </a:lnTo>
                <a:lnTo>
                  <a:pt x="196453" y="375047"/>
                </a:lnTo>
                <a:lnTo>
                  <a:pt x="196453" y="375047"/>
                </a:lnTo>
                <a:lnTo>
                  <a:pt x="196453" y="375047"/>
                </a:lnTo>
                <a:lnTo>
                  <a:pt x="196453" y="37504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955602" y="4161234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62507" y="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17859"/>
                </a:lnTo>
                <a:lnTo>
                  <a:pt x="151804" y="17859"/>
                </a:lnTo>
                <a:lnTo>
                  <a:pt x="169664" y="26789"/>
                </a:lnTo>
                <a:lnTo>
                  <a:pt x="169664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232422" y="3830836"/>
            <a:ext cx="178595" cy="634008"/>
          </a:xfrm>
          <a:custGeom>
            <a:avLst/>
            <a:gdLst/>
            <a:ahLst/>
            <a:cxnLst/>
            <a:rect l="0" t="0" r="0" b="0"/>
            <a:pathLst>
              <a:path w="178595" h="634008">
                <a:moveTo>
                  <a:pt x="62508" y="0"/>
                </a:moveTo>
                <a:lnTo>
                  <a:pt x="62508" y="0"/>
                </a:lnTo>
                <a:lnTo>
                  <a:pt x="53578" y="8929"/>
                </a:lnTo>
                <a:lnTo>
                  <a:pt x="44648" y="26789"/>
                </a:lnTo>
                <a:lnTo>
                  <a:pt x="35719" y="53578"/>
                </a:lnTo>
                <a:lnTo>
                  <a:pt x="17859" y="80367"/>
                </a:lnTo>
                <a:lnTo>
                  <a:pt x="8930" y="116085"/>
                </a:lnTo>
                <a:lnTo>
                  <a:pt x="8930" y="160734"/>
                </a:lnTo>
                <a:lnTo>
                  <a:pt x="0" y="205382"/>
                </a:lnTo>
                <a:lnTo>
                  <a:pt x="0" y="258960"/>
                </a:lnTo>
                <a:lnTo>
                  <a:pt x="0" y="303609"/>
                </a:lnTo>
                <a:lnTo>
                  <a:pt x="8930" y="357187"/>
                </a:lnTo>
                <a:lnTo>
                  <a:pt x="26789" y="401835"/>
                </a:lnTo>
                <a:lnTo>
                  <a:pt x="44648" y="455414"/>
                </a:lnTo>
                <a:lnTo>
                  <a:pt x="62508" y="491132"/>
                </a:lnTo>
                <a:lnTo>
                  <a:pt x="80367" y="535781"/>
                </a:lnTo>
                <a:lnTo>
                  <a:pt x="116086" y="562570"/>
                </a:lnTo>
                <a:lnTo>
                  <a:pt x="142875" y="598289"/>
                </a:lnTo>
                <a:lnTo>
                  <a:pt x="160734" y="616148"/>
                </a:lnTo>
                <a:lnTo>
                  <a:pt x="178594" y="634007"/>
                </a:lnTo>
                <a:lnTo>
                  <a:pt x="178594" y="63400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910953" y="3920132"/>
            <a:ext cx="178595" cy="437556"/>
          </a:xfrm>
          <a:custGeom>
            <a:avLst/>
            <a:gdLst/>
            <a:ahLst/>
            <a:cxnLst/>
            <a:rect l="0" t="0" r="0" b="0"/>
            <a:pathLst>
              <a:path w="178595" h="437556">
                <a:moveTo>
                  <a:pt x="0" y="383977"/>
                </a:move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  <a:lnTo>
                  <a:pt x="0" y="392907"/>
                </a:lnTo>
                <a:lnTo>
                  <a:pt x="0" y="401836"/>
                </a:lnTo>
                <a:lnTo>
                  <a:pt x="0" y="401836"/>
                </a:lnTo>
                <a:lnTo>
                  <a:pt x="0" y="410766"/>
                </a:lnTo>
                <a:lnTo>
                  <a:pt x="0" y="419696"/>
                </a:lnTo>
                <a:lnTo>
                  <a:pt x="8930" y="419696"/>
                </a:lnTo>
                <a:lnTo>
                  <a:pt x="8930" y="42862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37555"/>
                </a:lnTo>
                <a:lnTo>
                  <a:pt x="8930" y="428625"/>
                </a:lnTo>
                <a:lnTo>
                  <a:pt x="8930" y="419696"/>
                </a:lnTo>
                <a:lnTo>
                  <a:pt x="8930" y="410766"/>
                </a:lnTo>
                <a:lnTo>
                  <a:pt x="8930" y="392907"/>
                </a:lnTo>
                <a:lnTo>
                  <a:pt x="17860" y="375047"/>
                </a:lnTo>
                <a:lnTo>
                  <a:pt x="17860" y="357188"/>
                </a:lnTo>
                <a:lnTo>
                  <a:pt x="17860" y="339329"/>
                </a:lnTo>
                <a:lnTo>
                  <a:pt x="17860" y="321469"/>
                </a:lnTo>
                <a:lnTo>
                  <a:pt x="26789" y="303610"/>
                </a:lnTo>
                <a:lnTo>
                  <a:pt x="26789" y="285750"/>
                </a:lnTo>
                <a:lnTo>
                  <a:pt x="35719" y="258961"/>
                </a:lnTo>
                <a:lnTo>
                  <a:pt x="44649" y="241102"/>
                </a:lnTo>
                <a:lnTo>
                  <a:pt x="44649" y="223243"/>
                </a:lnTo>
                <a:lnTo>
                  <a:pt x="53578" y="205383"/>
                </a:lnTo>
                <a:lnTo>
                  <a:pt x="53578" y="178594"/>
                </a:lnTo>
                <a:lnTo>
                  <a:pt x="62508" y="160735"/>
                </a:lnTo>
                <a:lnTo>
                  <a:pt x="62508" y="142875"/>
                </a:lnTo>
                <a:lnTo>
                  <a:pt x="62508" y="125016"/>
                </a:lnTo>
                <a:lnTo>
                  <a:pt x="71438" y="107157"/>
                </a:lnTo>
                <a:lnTo>
                  <a:pt x="71438" y="89297"/>
                </a:lnTo>
                <a:lnTo>
                  <a:pt x="80367" y="80368"/>
                </a:lnTo>
                <a:lnTo>
                  <a:pt x="80367" y="62508"/>
                </a:lnTo>
                <a:lnTo>
                  <a:pt x="80367" y="53579"/>
                </a:lnTo>
                <a:lnTo>
                  <a:pt x="80367" y="35719"/>
                </a:lnTo>
                <a:lnTo>
                  <a:pt x="89297" y="26789"/>
                </a:lnTo>
                <a:lnTo>
                  <a:pt x="89297" y="17860"/>
                </a:lnTo>
                <a:lnTo>
                  <a:pt x="98227" y="8930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116086" y="44649"/>
                </a:lnTo>
                <a:lnTo>
                  <a:pt x="125016" y="53579"/>
                </a:lnTo>
                <a:lnTo>
                  <a:pt x="125016" y="80368"/>
                </a:lnTo>
                <a:lnTo>
                  <a:pt x="125016" y="98227"/>
                </a:lnTo>
                <a:lnTo>
                  <a:pt x="133945" y="116086"/>
                </a:lnTo>
                <a:lnTo>
                  <a:pt x="133945" y="142875"/>
                </a:lnTo>
                <a:lnTo>
                  <a:pt x="142875" y="160735"/>
                </a:lnTo>
                <a:lnTo>
                  <a:pt x="151805" y="187524"/>
                </a:lnTo>
                <a:lnTo>
                  <a:pt x="151805" y="205383"/>
                </a:lnTo>
                <a:lnTo>
                  <a:pt x="151805" y="232172"/>
                </a:lnTo>
                <a:lnTo>
                  <a:pt x="160735" y="250032"/>
                </a:lnTo>
                <a:lnTo>
                  <a:pt x="160735" y="276821"/>
                </a:lnTo>
                <a:lnTo>
                  <a:pt x="169664" y="294680"/>
                </a:lnTo>
                <a:lnTo>
                  <a:pt x="169664" y="312539"/>
                </a:lnTo>
                <a:lnTo>
                  <a:pt x="169664" y="330399"/>
                </a:lnTo>
                <a:lnTo>
                  <a:pt x="169664" y="348258"/>
                </a:lnTo>
                <a:lnTo>
                  <a:pt x="178594" y="357188"/>
                </a:lnTo>
                <a:lnTo>
                  <a:pt x="178594" y="366118"/>
                </a:lnTo>
                <a:lnTo>
                  <a:pt x="178594" y="375047"/>
                </a:lnTo>
                <a:lnTo>
                  <a:pt x="178594" y="375047"/>
                </a:lnTo>
                <a:lnTo>
                  <a:pt x="178594" y="383977"/>
                </a:lnTo>
                <a:lnTo>
                  <a:pt x="178594" y="383977"/>
                </a:lnTo>
                <a:lnTo>
                  <a:pt x="178594" y="383977"/>
                </a:lnTo>
                <a:lnTo>
                  <a:pt x="178594" y="383977"/>
                </a:lnTo>
                <a:lnTo>
                  <a:pt x="178594" y="38397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964531" y="4125515"/>
            <a:ext cx="133947" cy="26790"/>
          </a:xfrm>
          <a:custGeom>
            <a:avLst/>
            <a:gdLst/>
            <a:ahLst/>
            <a:cxnLst/>
            <a:rect l="0" t="0" r="0" b="0"/>
            <a:pathLst>
              <a:path w="133947" h="26790">
                <a:moveTo>
                  <a:pt x="1786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8" y="17860"/>
                </a:lnTo>
                <a:lnTo>
                  <a:pt x="71438" y="17860"/>
                </a:lnTo>
                <a:lnTo>
                  <a:pt x="80367" y="17860"/>
                </a:lnTo>
                <a:lnTo>
                  <a:pt x="98227" y="26789"/>
                </a:lnTo>
                <a:lnTo>
                  <a:pt x="116086" y="17860"/>
                </a:lnTo>
                <a:lnTo>
                  <a:pt x="125016" y="17860"/>
                </a:lnTo>
                <a:lnTo>
                  <a:pt x="133946" y="17860"/>
                </a:lnTo>
                <a:lnTo>
                  <a:pt x="133946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214563" y="3839765"/>
            <a:ext cx="133946" cy="526853"/>
          </a:xfrm>
          <a:custGeom>
            <a:avLst/>
            <a:gdLst/>
            <a:ahLst/>
            <a:cxnLst/>
            <a:rect l="0" t="0" r="0" b="0"/>
            <a:pathLst>
              <a:path w="133946" h="526853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8930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62508"/>
                </a:lnTo>
                <a:lnTo>
                  <a:pt x="35718" y="80367"/>
                </a:lnTo>
                <a:lnTo>
                  <a:pt x="26789" y="116086"/>
                </a:lnTo>
                <a:lnTo>
                  <a:pt x="17859" y="142875"/>
                </a:lnTo>
                <a:lnTo>
                  <a:pt x="8929" y="178594"/>
                </a:lnTo>
                <a:lnTo>
                  <a:pt x="0" y="205383"/>
                </a:lnTo>
                <a:lnTo>
                  <a:pt x="0" y="241102"/>
                </a:lnTo>
                <a:lnTo>
                  <a:pt x="0" y="267891"/>
                </a:lnTo>
                <a:lnTo>
                  <a:pt x="0" y="303610"/>
                </a:lnTo>
                <a:lnTo>
                  <a:pt x="0" y="330399"/>
                </a:lnTo>
                <a:lnTo>
                  <a:pt x="8929" y="357188"/>
                </a:lnTo>
                <a:lnTo>
                  <a:pt x="17859" y="375047"/>
                </a:lnTo>
                <a:lnTo>
                  <a:pt x="26789" y="401836"/>
                </a:lnTo>
                <a:lnTo>
                  <a:pt x="35718" y="419696"/>
                </a:lnTo>
                <a:lnTo>
                  <a:pt x="53578" y="437555"/>
                </a:lnTo>
                <a:lnTo>
                  <a:pt x="62507" y="455414"/>
                </a:lnTo>
                <a:lnTo>
                  <a:pt x="80367" y="473274"/>
                </a:lnTo>
                <a:lnTo>
                  <a:pt x="98226" y="491133"/>
                </a:lnTo>
                <a:lnTo>
                  <a:pt x="116085" y="508992"/>
                </a:lnTo>
                <a:lnTo>
                  <a:pt x="125015" y="517922"/>
                </a:lnTo>
                <a:lnTo>
                  <a:pt x="133945" y="526852"/>
                </a:lnTo>
                <a:lnTo>
                  <a:pt x="133945" y="52685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572250" y="4580929"/>
            <a:ext cx="1330524" cy="160736"/>
          </a:xfrm>
          <a:custGeom>
            <a:avLst/>
            <a:gdLst/>
            <a:ahLst/>
            <a:cxnLst/>
            <a:rect l="0" t="0" r="0" b="0"/>
            <a:pathLst>
              <a:path w="1330524" h="16073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53578" y="62508"/>
                </a:lnTo>
                <a:lnTo>
                  <a:pt x="71438" y="62508"/>
                </a:lnTo>
                <a:lnTo>
                  <a:pt x="80367" y="62508"/>
                </a:lnTo>
                <a:lnTo>
                  <a:pt x="98227" y="53578"/>
                </a:lnTo>
                <a:lnTo>
                  <a:pt x="116086" y="53578"/>
                </a:lnTo>
                <a:lnTo>
                  <a:pt x="142875" y="53578"/>
                </a:lnTo>
                <a:lnTo>
                  <a:pt x="160734" y="53578"/>
                </a:lnTo>
                <a:lnTo>
                  <a:pt x="178594" y="53578"/>
                </a:lnTo>
                <a:lnTo>
                  <a:pt x="205383" y="62508"/>
                </a:lnTo>
                <a:lnTo>
                  <a:pt x="223242" y="62508"/>
                </a:lnTo>
                <a:lnTo>
                  <a:pt x="241102" y="62508"/>
                </a:lnTo>
                <a:lnTo>
                  <a:pt x="267891" y="62508"/>
                </a:lnTo>
                <a:lnTo>
                  <a:pt x="285750" y="62508"/>
                </a:lnTo>
                <a:lnTo>
                  <a:pt x="312539" y="62508"/>
                </a:lnTo>
                <a:lnTo>
                  <a:pt x="330398" y="62508"/>
                </a:lnTo>
                <a:lnTo>
                  <a:pt x="357188" y="62508"/>
                </a:lnTo>
                <a:lnTo>
                  <a:pt x="375047" y="62508"/>
                </a:lnTo>
                <a:lnTo>
                  <a:pt x="401836" y="71438"/>
                </a:lnTo>
                <a:lnTo>
                  <a:pt x="428625" y="71438"/>
                </a:lnTo>
                <a:lnTo>
                  <a:pt x="455414" y="71438"/>
                </a:lnTo>
                <a:lnTo>
                  <a:pt x="482203" y="71438"/>
                </a:lnTo>
                <a:lnTo>
                  <a:pt x="508992" y="71438"/>
                </a:lnTo>
                <a:lnTo>
                  <a:pt x="535781" y="80367"/>
                </a:lnTo>
                <a:lnTo>
                  <a:pt x="553641" y="80367"/>
                </a:lnTo>
                <a:lnTo>
                  <a:pt x="580430" y="80367"/>
                </a:lnTo>
                <a:lnTo>
                  <a:pt x="607219" y="80367"/>
                </a:lnTo>
                <a:lnTo>
                  <a:pt x="625078" y="80367"/>
                </a:lnTo>
                <a:lnTo>
                  <a:pt x="651867" y="80367"/>
                </a:lnTo>
                <a:lnTo>
                  <a:pt x="669727" y="80367"/>
                </a:lnTo>
                <a:lnTo>
                  <a:pt x="696516" y="80367"/>
                </a:lnTo>
                <a:lnTo>
                  <a:pt x="723305" y="80367"/>
                </a:lnTo>
                <a:lnTo>
                  <a:pt x="741164" y="80367"/>
                </a:lnTo>
                <a:lnTo>
                  <a:pt x="767953" y="89297"/>
                </a:lnTo>
                <a:lnTo>
                  <a:pt x="794742" y="89297"/>
                </a:lnTo>
                <a:lnTo>
                  <a:pt x="812602" y="89297"/>
                </a:lnTo>
                <a:lnTo>
                  <a:pt x="839391" y="89297"/>
                </a:lnTo>
                <a:lnTo>
                  <a:pt x="866180" y="89297"/>
                </a:lnTo>
                <a:lnTo>
                  <a:pt x="884039" y="89297"/>
                </a:lnTo>
                <a:lnTo>
                  <a:pt x="910828" y="98227"/>
                </a:lnTo>
                <a:lnTo>
                  <a:pt x="928688" y="98227"/>
                </a:lnTo>
                <a:lnTo>
                  <a:pt x="955477" y="98227"/>
                </a:lnTo>
                <a:lnTo>
                  <a:pt x="973336" y="98227"/>
                </a:lnTo>
                <a:lnTo>
                  <a:pt x="991195" y="107157"/>
                </a:lnTo>
                <a:lnTo>
                  <a:pt x="1009055" y="107157"/>
                </a:lnTo>
                <a:lnTo>
                  <a:pt x="1026914" y="107157"/>
                </a:lnTo>
                <a:lnTo>
                  <a:pt x="1053703" y="107157"/>
                </a:lnTo>
                <a:lnTo>
                  <a:pt x="1071563" y="107157"/>
                </a:lnTo>
                <a:lnTo>
                  <a:pt x="1089422" y="116086"/>
                </a:lnTo>
                <a:lnTo>
                  <a:pt x="1107281" y="116086"/>
                </a:lnTo>
                <a:lnTo>
                  <a:pt x="1125141" y="116086"/>
                </a:lnTo>
                <a:lnTo>
                  <a:pt x="1134070" y="116086"/>
                </a:lnTo>
                <a:lnTo>
                  <a:pt x="1151930" y="116086"/>
                </a:lnTo>
                <a:lnTo>
                  <a:pt x="1169789" y="107157"/>
                </a:lnTo>
                <a:lnTo>
                  <a:pt x="1178719" y="107157"/>
                </a:lnTo>
                <a:lnTo>
                  <a:pt x="1187648" y="107157"/>
                </a:lnTo>
                <a:lnTo>
                  <a:pt x="1205508" y="107157"/>
                </a:lnTo>
                <a:lnTo>
                  <a:pt x="1205508" y="107157"/>
                </a:lnTo>
                <a:lnTo>
                  <a:pt x="1214438" y="107157"/>
                </a:lnTo>
                <a:lnTo>
                  <a:pt x="1223367" y="107157"/>
                </a:lnTo>
                <a:lnTo>
                  <a:pt x="1232297" y="107157"/>
                </a:lnTo>
                <a:lnTo>
                  <a:pt x="1241227" y="107157"/>
                </a:lnTo>
                <a:lnTo>
                  <a:pt x="1241227" y="107157"/>
                </a:lnTo>
                <a:lnTo>
                  <a:pt x="1250156" y="107157"/>
                </a:lnTo>
                <a:lnTo>
                  <a:pt x="1250156" y="107157"/>
                </a:lnTo>
                <a:lnTo>
                  <a:pt x="1259086" y="107157"/>
                </a:lnTo>
                <a:lnTo>
                  <a:pt x="1259086" y="107157"/>
                </a:lnTo>
                <a:lnTo>
                  <a:pt x="1268016" y="107157"/>
                </a:lnTo>
                <a:lnTo>
                  <a:pt x="1268016" y="107157"/>
                </a:lnTo>
                <a:lnTo>
                  <a:pt x="1268016" y="107157"/>
                </a:lnTo>
                <a:lnTo>
                  <a:pt x="1268016" y="107157"/>
                </a:lnTo>
                <a:lnTo>
                  <a:pt x="1268016" y="107157"/>
                </a:lnTo>
                <a:lnTo>
                  <a:pt x="1268016" y="107157"/>
                </a:lnTo>
                <a:lnTo>
                  <a:pt x="1276945" y="107157"/>
                </a:lnTo>
                <a:lnTo>
                  <a:pt x="1276945" y="107157"/>
                </a:lnTo>
                <a:lnTo>
                  <a:pt x="1276945" y="107157"/>
                </a:lnTo>
                <a:lnTo>
                  <a:pt x="1276945" y="107157"/>
                </a:lnTo>
                <a:lnTo>
                  <a:pt x="1276945" y="107157"/>
                </a:lnTo>
                <a:lnTo>
                  <a:pt x="1276945" y="107157"/>
                </a:lnTo>
                <a:lnTo>
                  <a:pt x="127694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85875" y="98227"/>
                </a:lnTo>
                <a:lnTo>
                  <a:pt x="1294805" y="98227"/>
                </a:lnTo>
                <a:lnTo>
                  <a:pt x="1294805" y="98227"/>
                </a:lnTo>
                <a:lnTo>
                  <a:pt x="1294805" y="98227"/>
                </a:lnTo>
                <a:lnTo>
                  <a:pt x="1294805" y="98227"/>
                </a:lnTo>
                <a:lnTo>
                  <a:pt x="1294805" y="89297"/>
                </a:lnTo>
                <a:lnTo>
                  <a:pt x="1285875" y="80367"/>
                </a:lnTo>
                <a:lnTo>
                  <a:pt x="1285875" y="80367"/>
                </a:lnTo>
                <a:lnTo>
                  <a:pt x="1276945" y="62508"/>
                </a:lnTo>
                <a:lnTo>
                  <a:pt x="1259086" y="53578"/>
                </a:lnTo>
                <a:lnTo>
                  <a:pt x="1250156" y="44649"/>
                </a:lnTo>
                <a:lnTo>
                  <a:pt x="1241227" y="26789"/>
                </a:lnTo>
                <a:lnTo>
                  <a:pt x="1223367" y="17860"/>
                </a:lnTo>
                <a:lnTo>
                  <a:pt x="1214438" y="17860"/>
                </a:lnTo>
                <a:lnTo>
                  <a:pt x="1205508" y="893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0"/>
                </a:lnTo>
                <a:lnTo>
                  <a:pt x="1196578" y="8930"/>
                </a:lnTo>
                <a:lnTo>
                  <a:pt x="1205508" y="8930"/>
                </a:lnTo>
                <a:lnTo>
                  <a:pt x="1223367" y="17860"/>
                </a:lnTo>
                <a:lnTo>
                  <a:pt x="1232297" y="26789"/>
                </a:lnTo>
                <a:lnTo>
                  <a:pt x="1250156" y="35719"/>
                </a:lnTo>
                <a:lnTo>
                  <a:pt x="1268016" y="44649"/>
                </a:lnTo>
                <a:lnTo>
                  <a:pt x="1285875" y="53578"/>
                </a:lnTo>
                <a:lnTo>
                  <a:pt x="1303734" y="71438"/>
                </a:lnTo>
                <a:lnTo>
                  <a:pt x="1312664" y="80367"/>
                </a:lnTo>
                <a:lnTo>
                  <a:pt x="1321594" y="80367"/>
                </a:lnTo>
                <a:lnTo>
                  <a:pt x="1330523" y="89297"/>
                </a:lnTo>
                <a:lnTo>
                  <a:pt x="1330523" y="98227"/>
                </a:lnTo>
                <a:lnTo>
                  <a:pt x="1321594" y="98227"/>
                </a:lnTo>
                <a:lnTo>
                  <a:pt x="1321594" y="107157"/>
                </a:lnTo>
                <a:lnTo>
                  <a:pt x="1312664" y="107157"/>
                </a:lnTo>
                <a:lnTo>
                  <a:pt x="1303734" y="116086"/>
                </a:lnTo>
                <a:lnTo>
                  <a:pt x="1294805" y="125016"/>
                </a:lnTo>
                <a:lnTo>
                  <a:pt x="1285875" y="133946"/>
                </a:lnTo>
                <a:lnTo>
                  <a:pt x="1276945" y="133946"/>
                </a:lnTo>
                <a:lnTo>
                  <a:pt x="1268016" y="142875"/>
                </a:lnTo>
                <a:lnTo>
                  <a:pt x="1259086" y="151805"/>
                </a:lnTo>
                <a:lnTo>
                  <a:pt x="1250156" y="151805"/>
                </a:lnTo>
                <a:lnTo>
                  <a:pt x="1241227" y="160735"/>
                </a:lnTo>
                <a:lnTo>
                  <a:pt x="1241227" y="160735"/>
                </a:lnTo>
                <a:lnTo>
                  <a:pt x="1232297" y="160735"/>
                </a:lnTo>
                <a:lnTo>
                  <a:pt x="1232297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7340203" y="4500562"/>
            <a:ext cx="35720" cy="62509"/>
          </a:xfrm>
          <a:custGeom>
            <a:avLst/>
            <a:gdLst/>
            <a:ahLst/>
            <a:cxnLst/>
            <a:rect l="0" t="0" r="0" b="0"/>
            <a:pathLst>
              <a:path w="35720" h="62509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384852" y="4491632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8" y="26789"/>
                </a:lnTo>
                <a:lnTo>
                  <a:pt x="35718" y="35719"/>
                </a:lnTo>
                <a:lnTo>
                  <a:pt x="26789" y="53579"/>
                </a:lnTo>
                <a:lnTo>
                  <a:pt x="26789" y="62508"/>
                </a:lnTo>
                <a:lnTo>
                  <a:pt x="17859" y="80368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759898" y="4107656"/>
            <a:ext cx="151806" cy="535782"/>
          </a:xfrm>
          <a:custGeom>
            <a:avLst/>
            <a:gdLst/>
            <a:ahLst/>
            <a:cxnLst/>
            <a:rect l="0" t="0" r="0" b="0"/>
            <a:pathLst>
              <a:path w="151806" h="535782">
                <a:moveTo>
                  <a:pt x="62508" y="526851"/>
                </a:moveTo>
                <a:lnTo>
                  <a:pt x="62508" y="526851"/>
                </a:lnTo>
                <a:lnTo>
                  <a:pt x="62508" y="526851"/>
                </a:lnTo>
                <a:lnTo>
                  <a:pt x="71438" y="526851"/>
                </a:lnTo>
                <a:lnTo>
                  <a:pt x="71438" y="526851"/>
                </a:lnTo>
                <a:lnTo>
                  <a:pt x="80368" y="526851"/>
                </a:lnTo>
                <a:lnTo>
                  <a:pt x="89297" y="535781"/>
                </a:lnTo>
                <a:lnTo>
                  <a:pt x="98227" y="535781"/>
                </a:lnTo>
                <a:lnTo>
                  <a:pt x="98227" y="535781"/>
                </a:lnTo>
                <a:lnTo>
                  <a:pt x="98227" y="535781"/>
                </a:lnTo>
                <a:lnTo>
                  <a:pt x="98227" y="535781"/>
                </a:lnTo>
                <a:lnTo>
                  <a:pt x="98227" y="535781"/>
                </a:lnTo>
                <a:lnTo>
                  <a:pt x="98227" y="535781"/>
                </a:lnTo>
                <a:lnTo>
                  <a:pt x="98227" y="535781"/>
                </a:lnTo>
                <a:lnTo>
                  <a:pt x="98227" y="526851"/>
                </a:lnTo>
                <a:lnTo>
                  <a:pt x="98227" y="526851"/>
                </a:lnTo>
                <a:lnTo>
                  <a:pt x="98227" y="517922"/>
                </a:lnTo>
                <a:lnTo>
                  <a:pt x="98227" y="508992"/>
                </a:lnTo>
                <a:lnTo>
                  <a:pt x="98227" y="500062"/>
                </a:lnTo>
                <a:lnTo>
                  <a:pt x="98227" y="491133"/>
                </a:lnTo>
                <a:lnTo>
                  <a:pt x="98227" y="473273"/>
                </a:lnTo>
                <a:lnTo>
                  <a:pt x="98227" y="455414"/>
                </a:lnTo>
                <a:lnTo>
                  <a:pt x="98227" y="437555"/>
                </a:lnTo>
                <a:lnTo>
                  <a:pt x="98227" y="419695"/>
                </a:lnTo>
                <a:lnTo>
                  <a:pt x="98227" y="401836"/>
                </a:lnTo>
                <a:lnTo>
                  <a:pt x="98227" y="375047"/>
                </a:lnTo>
                <a:lnTo>
                  <a:pt x="89297" y="357187"/>
                </a:lnTo>
                <a:lnTo>
                  <a:pt x="89297" y="339328"/>
                </a:lnTo>
                <a:lnTo>
                  <a:pt x="89297" y="312539"/>
                </a:lnTo>
                <a:lnTo>
                  <a:pt x="89297" y="294680"/>
                </a:lnTo>
                <a:lnTo>
                  <a:pt x="89297" y="276820"/>
                </a:lnTo>
                <a:lnTo>
                  <a:pt x="89297" y="250031"/>
                </a:lnTo>
                <a:lnTo>
                  <a:pt x="89297" y="232172"/>
                </a:lnTo>
                <a:lnTo>
                  <a:pt x="89297" y="214312"/>
                </a:lnTo>
                <a:lnTo>
                  <a:pt x="89297" y="196453"/>
                </a:lnTo>
                <a:lnTo>
                  <a:pt x="89297" y="178594"/>
                </a:lnTo>
                <a:lnTo>
                  <a:pt x="89297" y="160734"/>
                </a:lnTo>
                <a:lnTo>
                  <a:pt x="89297" y="142875"/>
                </a:lnTo>
                <a:lnTo>
                  <a:pt x="89297" y="125015"/>
                </a:lnTo>
                <a:lnTo>
                  <a:pt x="89297" y="116086"/>
                </a:lnTo>
                <a:lnTo>
                  <a:pt x="89297" y="98226"/>
                </a:lnTo>
                <a:lnTo>
                  <a:pt x="89297" y="89297"/>
                </a:lnTo>
                <a:lnTo>
                  <a:pt x="89297" y="80367"/>
                </a:lnTo>
                <a:lnTo>
                  <a:pt x="98227" y="71437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35719"/>
                </a:lnTo>
                <a:lnTo>
                  <a:pt x="71438" y="35719"/>
                </a:lnTo>
                <a:lnTo>
                  <a:pt x="71438" y="44648"/>
                </a:lnTo>
                <a:lnTo>
                  <a:pt x="62508" y="53578"/>
                </a:lnTo>
                <a:lnTo>
                  <a:pt x="62508" y="53578"/>
                </a:lnTo>
                <a:lnTo>
                  <a:pt x="53579" y="62508"/>
                </a:lnTo>
                <a:lnTo>
                  <a:pt x="44649" y="71437"/>
                </a:lnTo>
                <a:lnTo>
                  <a:pt x="35719" y="80367"/>
                </a:lnTo>
                <a:lnTo>
                  <a:pt x="17860" y="89297"/>
                </a:lnTo>
                <a:lnTo>
                  <a:pt x="8930" y="89297"/>
                </a:ln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89297"/>
                </a:lnTo>
                <a:lnTo>
                  <a:pt x="0" y="89297"/>
                </a:lnTo>
                <a:lnTo>
                  <a:pt x="0" y="71437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17860" y="26789"/>
                </a:lnTo>
                <a:lnTo>
                  <a:pt x="26790" y="17859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30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7" y="35719"/>
                </a:lnTo>
                <a:lnTo>
                  <a:pt x="116086" y="53578"/>
                </a:lnTo>
                <a:lnTo>
                  <a:pt x="125016" y="62508"/>
                </a:lnTo>
                <a:lnTo>
                  <a:pt x="133946" y="7143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8009930" y="4196953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8929" y="8929"/>
                </a:move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7" y="35718"/>
                </a:lnTo>
                <a:lnTo>
                  <a:pt x="71437" y="44648"/>
                </a:lnTo>
                <a:lnTo>
                  <a:pt x="62508" y="53578"/>
                </a:lnTo>
                <a:lnTo>
                  <a:pt x="44648" y="53578"/>
                </a:lnTo>
                <a:lnTo>
                  <a:pt x="26789" y="62508"/>
                </a:lnTo>
                <a:lnTo>
                  <a:pt x="17859" y="71437"/>
                </a:lnTo>
                <a:lnTo>
                  <a:pt x="8929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107156"/>
                </a:lnTo>
                <a:lnTo>
                  <a:pt x="53578" y="10715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0367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366367" y="4009429"/>
            <a:ext cx="133947" cy="178595"/>
          </a:xfrm>
          <a:custGeom>
            <a:avLst/>
            <a:gdLst/>
            <a:ahLst/>
            <a:cxnLst/>
            <a:rect l="0" t="0" r="0" b="0"/>
            <a:pathLst>
              <a:path w="133947" h="178595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60" y="80367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69664"/>
                </a:lnTo>
                <a:lnTo>
                  <a:pt x="17860" y="178594"/>
                </a:lnTo>
                <a:lnTo>
                  <a:pt x="35719" y="178594"/>
                </a:lnTo>
                <a:lnTo>
                  <a:pt x="44649" y="178594"/>
                </a:lnTo>
                <a:lnTo>
                  <a:pt x="62508" y="169664"/>
                </a:lnTo>
                <a:lnTo>
                  <a:pt x="80367" y="169664"/>
                </a:lnTo>
                <a:lnTo>
                  <a:pt x="98227" y="160735"/>
                </a:lnTo>
                <a:lnTo>
                  <a:pt x="116086" y="151805"/>
                </a:lnTo>
                <a:lnTo>
                  <a:pt x="133946" y="133946"/>
                </a:lnTo>
                <a:lnTo>
                  <a:pt x="133946" y="133946"/>
                </a:lnTo>
                <a:lnTo>
                  <a:pt x="133946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518172" y="4000500"/>
            <a:ext cx="26790" cy="250032"/>
          </a:xfrm>
          <a:custGeom>
            <a:avLst/>
            <a:gdLst/>
            <a:ahLst/>
            <a:cxnLst/>
            <a:rect l="0" t="0" r="0" b="0"/>
            <a:pathLst>
              <a:path w="26790" h="25003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625328" y="4214812"/>
            <a:ext cx="8931" cy="125017"/>
          </a:xfrm>
          <a:custGeom>
            <a:avLst/>
            <a:gdLst/>
            <a:ahLst/>
            <a:cxnLst/>
            <a:rect l="0" t="0" r="0" b="0"/>
            <a:pathLst>
              <a:path w="8931" h="12501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714625" y="4036218"/>
            <a:ext cx="205384" cy="196454"/>
          </a:xfrm>
          <a:custGeom>
            <a:avLst/>
            <a:gdLst/>
            <a:ahLst/>
            <a:cxnLst/>
            <a:rect l="0" t="0" r="0" b="0"/>
            <a:pathLst>
              <a:path w="205384" h="196454">
                <a:moveTo>
                  <a:pt x="0" y="44649"/>
                </a:moveTo>
                <a:lnTo>
                  <a:pt x="0" y="44649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44648" y="8930"/>
                </a:lnTo>
                <a:lnTo>
                  <a:pt x="62508" y="0"/>
                </a:lnTo>
                <a:lnTo>
                  <a:pt x="71438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33945" y="17860"/>
                </a:lnTo>
                <a:lnTo>
                  <a:pt x="133945" y="35719"/>
                </a:lnTo>
                <a:lnTo>
                  <a:pt x="125016" y="53578"/>
                </a:lnTo>
                <a:lnTo>
                  <a:pt x="116086" y="71438"/>
                </a:lnTo>
                <a:lnTo>
                  <a:pt x="107156" y="89297"/>
                </a:lnTo>
                <a:lnTo>
                  <a:pt x="89297" y="107157"/>
                </a:lnTo>
                <a:lnTo>
                  <a:pt x="71438" y="125016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69664"/>
                </a:lnTo>
                <a:lnTo>
                  <a:pt x="62508" y="169664"/>
                </a:lnTo>
                <a:lnTo>
                  <a:pt x="80367" y="178594"/>
                </a:lnTo>
                <a:lnTo>
                  <a:pt x="89297" y="187524"/>
                </a:lnTo>
                <a:lnTo>
                  <a:pt x="116086" y="187524"/>
                </a:lnTo>
                <a:lnTo>
                  <a:pt x="142875" y="196453"/>
                </a:lnTo>
                <a:lnTo>
                  <a:pt x="169664" y="196453"/>
                </a:lnTo>
                <a:lnTo>
                  <a:pt x="187523" y="196453"/>
                </a:lnTo>
                <a:lnTo>
                  <a:pt x="205383" y="196453"/>
                </a:lnTo>
                <a:lnTo>
                  <a:pt x="205383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848570" y="3839765"/>
            <a:ext cx="276822" cy="589361"/>
          </a:xfrm>
          <a:custGeom>
            <a:avLst/>
            <a:gdLst/>
            <a:ahLst/>
            <a:cxnLst/>
            <a:rect l="0" t="0" r="0" b="0"/>
            <a:pathLst>
              <a:path w="276822" h="58936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8930"/>
                </a:lnTo>
                <a:lnTo>
                  <a:pt x="71438" y="17860"/>
                </a:lnTo>
                <a:lnTo>
                  <a:pt x="98227" y="35719"/>
                </a:lnTo>
                <a:lnTo>
                  <a:pt x="133946" y="53578"/>
                </a:lnTo>
                <a:lnTo>
                  <a:pt x="160735" y="80367"/>
                </a:lnTo>
                <a:lnTo>
                  <a:pt x="187524" y="116086"/>
                </a:lnTo>
                <a:lnTo>
                  <a:pt x="214313" y="160735"/>
                </a:lnTo>
                <a:lnTo>
                  <a:pt x="232172" y="205383"/>
                </a:lnTo>
                <a:lnTo>
                  <a:pt x="250032" y="250031"/>
                </a:lnTo>
                <a:lnTo>
                  <a:pt x="267891" y="303610"/>
                </a:lnTo>
                <a:lnTo>
                  <a:pt x="276821" y="348258"/>
                </a:lnTo>
                <a:lnTo>
                  <a:pt x="276821" y="392906"/>
                </a:lnTo>
                <a:lnTo>
                  <a:pt x="276821" y="428625"/>
                </a:lnTo>
                <a:lnTo>
                  <a:pt x="276821" y="473274"/>
                </a:lnTo>
                <a:lnTo>
                  <a:pt x="267891" y="508992"/>
                </a:lnTo>
                <a:lnTo>
                  <a:pt x="267891" y="544711"/>
                </a:lnTo>
                <a:lnTo>
                  <a:pt x="258961" y="571500"/>
                </a:lnTo>
                <a:lnTo>
                  <a:pt x="258961" y="589360"/>
                </a:lnTo>
                <a:lnTo>
                  <a:pt x="258961" y="5893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053828" y="4598789"/>
            <a:ext cx="294681" cy="428626"/>
          </a:xfrm>
          <a:custGeom>
            <a:avLst/>
            <a:gdLst/>
            <a:ahLst/>
            <a:cxnLst/>
            <a:rect l="0" t="0" r="0" b="0"/>
            <a:pathLst>
              <a:path w="294681" h="428626">
                <a:moveTo>
                  <a:pt x="8930" y="187523"/>
                </a:moveTo>
                <a:lnTo>
                  <a:pt x="8930" y="187523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205382"/>
                </a:lnTo>
                <a:lnTo>
                  <a:pt x="17860" y="223242"/>
                </a:lnTo>
                <a:lnTo>
                  <a:pt x="26789" y="241101"/>
                </a:lnTo>
                <a:lnTo>
                  <a:pt x="26789" y="267890"/>
                </a:lnTo>
                <a:lnTo>
                  <a:pt x="35719" y="294680"/>
                </a:lnTo>
                <a:lnTo>
                  <a:pt x="44649" y="321469"/>
                </a:lnTo>
                <a:lnTo>
                  <a:pt x="53578" y="348258"/>
                </a:lnTo>
                <a:lnTo>
                  <a:pt x="62508" y="366117"/>
                </a:lnTo>
                <a:lnTo>
                  <a:pt x="62508" y="392906"/>
                </a:lnTo>
                <a:lnTo>
                  <a:pt x="71438" y="410766"/>
                </a:lnTo>
                <a:lnTo>
                  <a:pt x="80367" y="419695"/>
                </a:lnTo>
                <a:lnTo>
                  <a:pt x="80367" y="428625"/>
                </a:lnTo>
                <a:lnTo>
                  <a:pt x="80367" y="428625"/>
                </a:lnTo>
                <a:lnTo>
                  <a:pt x="80367" y="428625"/>
                </a:lnTo>
                <a:lnTo>
                  <a:pt x="80367" y="410766"/>
                </a:lnTo>
                <a:lnTo>
                  <a:pt x="80367" y="401836"/>
                </a:lnTo>
                <a:lnTo>
                  <a:pt x="80367" y="375047"/>
                </a:lnTo>
                <a:lnTo>
                  <a:pt x="71438" y="339328"/>
                </a:lnTo>
                <a:lnTo>
                  <a:pt x="62508" y="303609"/>
                </a:lnTo>
                <a:lnTo>
                  <a:pt x="53578" y="267890"/>
                </a:lnTo>
                <a:lnTo>
                  <a:pt x="35719" y="223242"/>
                </a:lnTo>
                <a:lnTo>
                  <a:pt x="26789" y="187523"/>
                </a:lnTo>
                <a:lnTo>
                  <a:pt x="17860" y="151804"/>
                </a:lnTo>
                <a:lnTo>
                  <a:pt x="8930" y="125015"/>
                </a:lnTo>
                <a:lnTo>
                  <a:pt x="0" y="89297"/>
                </a:lnTo>
                <a:lnTo>
                  <a:pt x="8930" y="71437"/>
                </a:lnTo>
                <a:lnTo>
                  <a:pt x="8930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29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29"/>
                </a:lnTo>
                <a:lnTo>
                  <a:pt x="142875" y="17859"/>
                </a:lnTo>
                <a:lnTo>
                  <a:pt x="160735" y="35718"/>
                </a:lnTo>
                <a:lnTo>
                  <a:pt x="178594" y="53578"/>
                </a:lnTo>
                <a:lnTo>
                  <a:pt x="187524" y="80367"/>
                </a:lnTo>
                <a:lnTo>
                  <a:pt x="196453" y="98226"/>
                </a:lnTo>
                <a:lnTo>
                  <a:pt x="196453" y="116086"/>
                </a:lnTo>
                <a:lnTo>
                  <a:pt x="187524" y="142875"/>
                </a:lnTo>
                <a:lnTo>
                  <a:pt x="178594" y="160734"/>
                </a:lnTo>
                <a:lnTo>
                  <a:pt x="160735" y="169664"/>
                </a:lnTo>
                <a:lnTo>
                  <a:pt x="142875" y="178593"/>
                </a:lnTo>
                <a:lnTo>
                  <a:pt x="133945" y="178593"/>
                </a:lnTo>
                <a:lnTo>
                  <a:pt x="125016" y="187523"/>
                </a:lnTo>
                <a:lnTo>
                  <a:pt x="116086" y="187523"/>
                </a:lnTo>
                <a:lnTo>
                  <a:pt x="107156" y="187523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42875" y="196453"/>
                </a:lnTo>
                <a:lnTo>
                  <a:pt x="160735" y="205382"/>
                </a:lnTo>
                <a:lnTo>
                  <a:pt x="187524" y="223242"/>
                </a:lnTo>
                <a:lnTo>
                  <a:pt x="205383" y="232172"/>
                </a:lnTo>
                <a:lnTo>
                  <a:pt x="232172" y="250031"/>
                </a:lnTo>
                <a:lnTo>
                  <a:pt x="250031" y="276820"/>
                </a:lnTo>
                <a:lnTo>
                  <a:pt x="267891" y="294680"/>
                </a:lnTo>
                <a:lnTo>
                  <a:pt x="285750" y="321469"/>
                </a:lnTo>
                <a:lnTo>
                  <a:pt x="294680" y="339328"/>
                </a:lnTo>
                <a:lnTo>
                  <a:pt x="294680" y="366117"/>
                </a:lnTo>
                <a:lnTo>
                  <a:pt x="294680" y="383977"/>
                </a:lnTo>
                <a:lnTo>
                  <a:pt x="285750" y="401836"/>
                </a:lnTo>
                <a:lnTo>
                  <a:pt x="267891" y="410766"/>
                </a:lnTo>
                <a:lnTo>
                  <a:pt x="250031" y="419695"/>
                </a:lnTo>
                <a:lnTo>
                  <a:pt x="223242" y="419695"/>
                </a:lnTo>
                <a:lnTo>
                  <a:pt x="205383" y="419695"/>
                </a:lnTo>
                <a:lnTo>
                  <a:pt x="178594" y="419695"/>
                </a:lnTo>
                <a:lnTo>
                  <a:pt x="151805" y="410766"/>
                </a:lnTo>
                <a:lnTo>
                  <a:pt x="133945" y="401836"/>
                </a:lnTo>
                <a:lnTo>
                  <a:pt x="116086" y="392906"/>
                </a:lnTo>
                <a:lnTo>
                  <a:pt x="98227" y="375047"/>
                </a:lnTo>
                <a:lnTo>
                  <a:pt x="98227" y="375047"/>
                </a:lnTo>
                <a:lnTo>
                  <a:pt x="98227" y="37504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455664" y="4545211"/>
            <a:ext cx="142876" cy="580431"/>
          </a:xfrm>
          <a:custGeom>
            <a:avLst/>
            <a:gdLst/>
            <a:ahLst/>
            <a:cxnLst/>
            <a:rect l="0" t="0" r="0" b="0"/>
            <a:pathLst>
              <a:path w="142876" h="580431">
                <a:moveTo>
                  <a:pt x="35719" y="0"/>
                </a:moveTo>
                <a:lnTo>
                  <a:pt x="3571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30" y="62507"/>
                </a:lnTo>
                <a:lnTo>
                  <a:pt x="0" y="89296"/>
                </a:lnTo>
                <a:lnTo>
                  <a:pt x="0" y="133945"/>
                </a:lnTo>
                <a:lnTo>
                  <a:pt x="0" y="178593"/>
                </a:lnTo>
                <a:lnTo>
                  <a:pt x="0" y="232171"/>
                </a:lnTo>
                <a:lnTo>
                  <a:pt x="0" y="285750"/>
                </a:lnTo>
                <a:lnTo>
                  <a:pt x="17859" y="330398"/>
                </a:lnTo>
                <a:lnTo>
                  <a:pt x="26789" y="383977"/>
                </a:lnTo>
                <a:lnTo>
                  <a:pt x="44649" y="437555"/>
                </a:lnTo>
                <a:lnTo>
                  <a:pt x="71438" y="482203"/>
                </a:lnTo>
                <a:lnTo>
                  <a:pt x="107156" y="526852"/>
                </a:lnTo>
                <a:lnTo>
                  <a:pt x="125016" y="562570"/>
                </a:lnTo>
                <a:lnTo>
                  <a:pt x="142875" y="580430"/>
                </a:lnTo>
                <a:lnTo>
                  <a:pt x="142875" y="5804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6482953" y="4634507"/>
            <a:ext cx="151806" cy="571502"/>
          </a:xfrm>
          <a:custGeom>
            <a:avLst/>
            <a:gdLst/>
            <a:ahLst/>
            <a:cxnLst/>
            <a:rect l="0" t="0" r="0" b="0"/>
            <a:pathLst>
              <a:path w="151806" h="571502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53579"/>
                </a:lnTo>
                <a:lnTo>
                  <a:pt x="98227" y="62508"/>
                </a:lnTo>
                <a:lnTo>
                  <a:pt x="107156" y="71438"/>
                </a:lnTo>
                <a:lnTo>
                  <a:pt x="107156" y="80368"/>
                </a:lnTo>
                <a:lnTo>
                  <a:pt x="107156" y="98227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42875"/>
                </a:lnTo>
                <a:lnTo>
                  <a:pt x="107156" y="160735"/>
                </a:lnTo>
                <a:lnTo>
                  <a:pt x="107156" y="178594"/>
                </a:lnTo>
                <a:lnTo>
                  <a:pt x="98227" y="187524"/>
                </a:lnTo>
                <a:lnTo>
                  <a:pt x="98227" y="205383"/>
                </a:lnTo>
                <a:lnTo>
                  <a:pt x="98227" y="223243"/>
                </a:lnTo>
                <a:lnTo>
                  <a:pt x="98227" y="241102"/>
                </a:lnTo>
                <a:lnTo>
                  <a:pt x="98227" y="258962"/>
                </a:lnTo>
                <a:lnTo>
                  <a:pt x="89297" y="276821"/>
                </a:lnTo>
                <a:lnTo>
                  <a:pt x="89297" y="294681"/>
                </a:lnTo>
                <a:lnTo>
                  <a:pt x="89297" y="312540"/>
                </a:lnTo>
                <a:lnTo>
                  <a:pt x="89297" y="330399"/>
                </a:lnTo>
                <a:lnTo>
                  <a:pt x="89297" y="348259"/>
                </a:lnTo>
                <a:lnTo>
                  <a:pt x="89297" y="366118"/>
                </a:lnTo>
                <a:lnTo>
                  <a:pt x="89297" y="383977"/>
                </a:lnTo>
                <a:lnTo>
                  <a:pt x="89297" y="401837"/>
                </a:lnTo>
                <a:lnTo>
                  <a:pt x="89297" y="419696"/>
                </a:lnTo>
                <a:lnTo>
                  <a:pt x="89297" y="428626"/>
                </a:lnTo>
                <a:lnTo>
                  <a:pt x="89297" y="446485"/>
                </a:lnTo>
                <a:lnTo>
                  <a:pt x="89297" y="464345"/>
                </a:lnTo>
                <a:lnTo>
                  <a:pt x="89297" y="482204"/>
                </a:lnTo>
                <a:lnTo>
                  <a:pt x="89297" y="491134"/>
                </a:lnTo>
                <a:lnTo>
                  <a:pt x="89297" y="508993"/>
                </a:lnTo>
                <a:lnTo>
                  <a:pt x="98227" y="517923"/>
                </a:lnTo>
                <a:lnTo>
                  <a:pt x="98227" y="526852"/>
                </a:lnTo>
                <a:lnTo>
                  <a:pt x="98227" y="535782"/>
                </a:lnTo>
                <a:lnTo>
                  <a:pt x="98227" y="535782"/>
                </a:lnTo>
                <a:lnTo>
                  <a:pt x="107156" y="544712"/>
                </a:lnTo>
                <a:lnTo>
                  <a:pt x="107156" y="553641"/>
                </a:lnTo>
                <a:lnTo>
                  <a:pt x="107156" y="553641"/>
                </a:lnTo>
                <a:lnTo>
                  <a:pt x="107156" y="562571"/>
                </a:lnTo>
                <a:lnTo>
                  <a:pt x="107156" y="562571"/>
                </a:lnTo>
                <a:lnTo>
                  <a:pt x="107156" y="56257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71501"/>
                </a:lnTo>
                <a:lnTo>
                  <a:pt x="107156" y="562571"/>
                </a:lnTo>
                <a:lnTo>
                  <a:pt x="107156" y="562571"/>
                </a:lnTo>
                <a:lnTo>
                  <a:pt x="107156" y="562571"/>
                </a:lnTo>
                <a:lnTo>
                  <a:pt x="107156" y="553641"/>
                </a:lnTo>
                <a:lnTo>
                  <a:pt x="107156" y="553641"/>
                </a:lnTo>
                <a:lnTo>
                  <a:pt x="107156" y="544712"/>
                </a:lnTo>
                <a:lnTo>
                  <a:pt x="107156" y="535782"/>
                </a:lnTo>
                <a:lnTo>
                  <a:pt x="116086" y="535782"/>
                </a:lnTo>
                <a:lnTo>
                  <a:pt x="116086" y="526852"/>
                </a:lnTo>
                <a:lnTo>
                  <a:pt x="116086" y="517923"/>
                </a:lnTo>
                <a:lnTo>
                  <a:pt x="125016" y="508993"/>
                </a:lnTo>
                <a:lnTo>
                  <a:pt x="125016" y="508993"/>
                </a:lnTo>
                <a:lnTo>
                  <a:pt x="125016" y="500063"/>
                </a:lnTo>
                <a:lnTo>
                  <a:pt x="133945" y="491134"/>
                </a:lnTo>
                <a:lnTo>
                  <a:pt x="133945" y="482204"/>
                </a:lnTo>
                <a:lnTo>
                  <a:pt x="142875" y="482204"/>
                </a:lnTo>
                <a:lnTo>
                  <a:pt x="142875" y="473274"/>
                </a:lnTo>
                <a:lnTo>
                  <a:pt x="142875" y="473274"/>
                </a:lnTo>
                <a:lnTo>
                  <a:pt x="142875" y="473274"/>
                </a:lnTo>
                <a:lnTo>
                  <a:pt x="151805" y="464345"/>
                </a:lnTo>
                <a:lnTo>
                  <a:pt x="151805" y="464345"/>
                </a:lnTo>
                <a:lnTo>
                  <a:pt x="151805" y="473274"/>
                </a:lnTo>
                <a:lnTo>
                  <a:pt x="142875" y="473274"/>
                </a:lnTo>
                <a:lnTo>
                  <a:pt x="142875" y="473274"/>
                </a:lnTo>
                <a:lnTo>
                  <a:pt x="142875" y="482204"/>
                </a:lnTo>
                <a:lnTo>
                  <a:pt x="133945" y="491134"/>
                </a:lnTo>
                <a:lnTo>
                  <a:pt x="133945" y="500063"/>
                </a:lnTo>
                <a:lnTo>
                  <a:pt x="125016" y="508993"/>
                </a:lnTo>
                <a:lnTo>
                  <a:pt x="116086" y="517923"/>
                </a:lnTo>
                <a:lnTo>
                  <a:pt x="116086" y="526852"/>
                </a:lnTo>
                <a:lnTo>
                  <a:pt x="107156" y="535782"/>
                </a:lnTo>
                <a:lnTo>
                  <a:pt x="107156" y="544712"/>
                </a:lnTo>
                <a:lnTo>
                  <a:pt x="98227" y="553641"/>
                </a:lnTo>
                <a:lnTo>
                  <a:pt x="98227" y="562571"/>
                </a:lnTo>
                <a:lnTo>
                  <a:pt x="98227" y="571501"/>
                </a:lnTo>
                <a:lnTo>
                  <a:pt x="89297" y="571501"/>
                </a:lnTo>
                <a:lnTo>
                  <a:pt x="89297" y="571501"/>
                </a:lnTo>
                <a:lnTo>
                  <a:pt x="89297" y="571501"/>
                </a:lnTo>
                <a:lnTo>
                  <a:pt x="80367" y="571501"/>
                </a:lnTo>
                <a:lnTo>
                  <a:pt x="80367" y="571501"/>
                </a:lnTo>
                <a:lnTo>
                  <a:pt x="80367" y="562571"/>
                </a:lnTo>
                <a:lnTo>
                  <a:pt x="71438" y="553641"/>
                </a:lnTo>
                <a:lnTo>
                  <a:pt x="62508" y="544712"/>
                </a:lnTo>
                <a:lnTo>
                  <a:pt x="53578" y="526852"/>
                </a:lnTo>
                <a:lnTo>
                  <a:pt x="44649" y="517923"/>
                </a:lnTo>
                <a:lnTo>
                  <a:pt x="35719" y="508993"/>
                </a:lnTo>
                <a:lnTo>
                  <a:pt x="26789" y="500063"/>
                </a:lnTo>
                <a:lnTo>
                  <a:pt x="17860" y="491134"/>
                </a:lnTo>
                <a:lnTo>
                  <a:pt x="8930" y="482204"/>
                </a:lnTo>
                <a:lnTo>
                  <a:pt x="0" y="482204"/>
                </a:lnTo>
                <a:lnTo>
                  <a:pt x="0" y="473274"/>
                </a:lnTo>
                <a:lnTo>
                  <a:pt x="0" y="47327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6375797" y="4848820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6465094" y="4830961"/>
            <a:ext cx="62509" cy="133946"/>
          </a:xfrm>
          <a:custGeom>
            <a:avLst/>
            <a:gdLst/>
            <a:ahLst/>
            <a:cxnLst/>
            <a:rect l="0" t="0" r="0" b="0"/>
            <a:pathLst>
              <a:path w="62509" h="13394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35718"/>
                </a:lnTo>
                <a:lnTo>
                  <a:pt x="44648" y="44648"/>
                </a:lnTo>
                <a:lnTo>
                  <a:pt x="35719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6"/>
                </a:lnTo>
                <a:lnTo>
                  <a:pt x="8929" y="107156"/>
                </a:lnTo>
                <a:lnTo>
                  <a:pt x="26789" y="116086"/>
                </a:lnTo>
                <a:lnTo>
                  <a:pt x="35719" y="125016"/>
                </a:lnTo>
                <a:lnTo>
                  <a:pt x="44648" y="125016"/>
                </a:lnTo>
                <a:lnTo>
                  <a:pt x="44648" y="133945"/>
                </a:lnTo>
                <a:lnTo>
                  <a:pt x="44648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536031" y="4697015"/>
            <a:ext cx="160736" cy="232174"/>
          </a:xfrm>
          <a:custGeom>
            <a:avLst/>
            <a:gdLst/>
            <a:ahLst/>
            <a:cxnLst/>
            <a:rect l="0" t="0" r="0" b="0"/>
            <a:pathLst>
              <a:path w="160736" h="232174">
                <a:moveTo>
                  <a:pt x="80367" y="8930"/>
                </a:moveTo>
                <a:lnTo>
                  <a:pt x="80367" y="17860"/>
                </a:lnTo>
                <a:lnTo>
                  <a:pt x="71438" y="17860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87524"/>
                </a:lnTo>
                <a:lnTo>
                  <a:pt x="17860" y="205383"/>
                </a:lnTo>
                <a:lnTo>
                  <a:pt x="26789" y="214313"/>
                </a:lnTo>
                <a:lnTo>
                  <a:pt x="44649" y="223243"/>
                </a:lnTo>
                <a:lnTo>
                  <a:pt x="62508" y="232173"/>
                </a:lnTo>
                <a:lnTo>
                  <a:pt x="80367" y="232173"/>
                </a:lnTo>
                <a:lnTo>
                  <a:pt x="107157" y="232173"/>
                </a:lnTo>
                <a:lnTo>
                  <a:pt x="125016" y="223243"/>
                </a:lnTo>
                <a:lnTo>
                  <a:pt x="142875" y="214313"/>
                </a:lnTo>
                <a:lnTo>
                  <a:pt x="151805" y="196454"/>
                </a:lnTo>
                <a:lnTo>
                  <a:pt x="160735" y="178594"/>
                </a:lnTo>
                <a:lnTo>
                  <a:pt x="160735" y="160735"/>
                </a:lnTo>
                <a:lnTo>
                  <a:pt x="160735" y="133946"/>
                </a:lnTo>
                <a:lnTo>
                  <a:pt x="151805" y="107156"/>
                </a:lnTo>
                <a:lnTo>
                  <a:pt x="142875" y="80367"/>
                </a:lnTo>
                <a:lnTo>
                  <a:pt x="133946" y="6250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7" y="893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750344" y="4866679"/>
            <a:ext cx="8930" cy="151806"/>
          </a:xfrm>
          <a:custGeom>
            <a:avLst/>
            <a:gdLst/>
            <a:ahLst/>
            <a:cxnLst/>
            <a:rect l="0" t="0" r="0" b="0"/>
            <a:pathLst>
              <a:path w="8930" h="15180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62509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16087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51805"/>
                </a:lnTo>
                <a:lnTo>
                  <a:pt x="8929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839641" y="4822031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000375" y="4670226"/>
            <a:ext cx="151806" cy="241103"/>
          </a:xfrm>
          <a:custGeom>
            <a:avLst/>
            <a:gdLst/>
            <a:ahLst/>
            <a:cxnLst/>
            <a:rect l="0" t="0" r="0" b="0"/>
            <a:pathLst>
              <a:path w="151806" h="241103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98227" y="17860"/>
                </a:lnTo>
                <a:lnTo>
                  <a:pt x="116086" y="26789"/>
                </a:lnTo>
                <a:lnTo>
                  <a:pt x="125016" y="4464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25016" y="98227"/>
                </a:lnTo>
                <a:lnTo>
                  <a:pt x="116086" y="116086"/>
                </a:lnTo>
                <a:lnTo>
                  <a:pt x="98227" y="142875"/>
                </a:lnTo>
                <a:lnTo>
                  <a:pt x="80367" y="160735"/>
                </a:lnTo>
                <a:lnTo>
                  <a:pt x="62508" y="178594"/>
                </a:lnTo>
                <a:lnTo>
                  <a:pt x="53578" y="187524"/>
                </a:lnTo>
                <a:lnTo>
                  <a:pt x="53578" y="205383"/>
                </a:lnTo>
                <a:lnTo>
                  <a:pt x="53578" y="205383"/>
                </a:lnTo>
                <a:lnTo>
                  <a:pt x="62508" y="223243"/>
                </a:lnTo>
                <a:lnTo>
                  <a:pt x="71438" y="232172"/>
                </a:lnTo>
                <a:lnTo>
                  <a:pt x="89297" y="232172"/>
                </a:lnTo>
                <a:lnTo>
                  <a:pt x="116086" y="241102"/>
                </a:lnTo>
                <a:lnTo>
                  <a:pt x="151805" y="241102"/>
                </a:lnTo>
                <a:lnTo>
                  <a:pt x="151805" y="241102"/>
                </a:lnTo>
                <a:lnTo>
                  <a:pt x="151805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152180" y="4518421"/>
            <a:ext cx="250032" cy="607221"/>
          </a:xfrm>
          <a:custGeom>
            <a:avLst/>
            <a:gdLst/>
            <a:ahLst/>
            <a:cxnLst/>
            <a:rect l="0" t="0" r="0" b="0"/>
            <a:pathLst>
              <a:path w="250032" h="6072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53578" y="8930"/>
                </a:lnTo>
                <a:lnTo>
                  <a:pt x="80367" y="26790"/>
                </a:lnTo>
                <a:lnTo>
                  <a:pt x="107156" y="53579"/>
                </a:lnTo>
                <a:lnTo>
                  <a:pt x="133945" y="80368"/>
                </a:lnTo>
                <a:lnTo>
                  <a:pt x="169664" y="116086"/>
                </a:lnTo>
                <a:lnTo>
                  <a:pt x="196453" y="160735"/>
                </a:lnTo>
                <a:lnTo>
                  <a:pt x="214312" y="205383"/>
                </a:lnTo>
                <a:lnTo>
                  <a:pt x="232172" y="250032"/>
                </a:lnTo>
                <a:lnTo>
                  <a:pt x="241101" y="303610"/>
                </a:lnTo>
                <a:lnTo>
                  <a:pt x="250031" y="357188"/>
                </a:lnTo>
                <a:lnTo>
                  <a:pt x="250031" y="401837"/>
                </a:lnTo>
                <a:lnTo>
                  <a:pt x="241101" y="455415"/>
                </a:lnTo>
                <a:lnTo>
                  <a:pt x="232172" y="500063"/>
                </a:lnTo>
                <a:lnTo>
                  <a:pt x="223242" y="544712"/>
                </a:lnTo>
                <a:lnTo>
                  <a:pt x="205383" y="607220"/>
                </a:lnTo>
                <a:lnTo>
                  <a:pt x="205383" y="607220"/>
                </a:lnTo>
                <a:lnTo>
                  <a:pt x="205383" y="60722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250281" y="5482828"/>
            <a:ext cx="169665" cy="294680"/>
          </a:xfrm>
          <a:custGeom>
            <a:avLst/>
            <a:gdLst/>
            <a:ahLst/>
            <a:cxnLst/>
            <a:rect l="0" t="0" r="0" b="0"/>
            <a:pathLst>
              <a:path w="169665" h="294680">
                <a:moveTo>
                  <a:pt x="80367" y="893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26789"/>
                </a:lnTo>
                <a:lnTo>
                  <a:pt x="53578" y="35719"/>
                </a:lnTo>
                <a:lnTo>
                  <a:pt x="35719" y="62508"/>
                </a:lnTo>
                <a:lnTo>
                  <a:pt x="26789" y="98226"/>
                </a:lnTo>
                <a:lnTo>
                  <a:pt x="17860" y="133945"/>
                </a:lnTo>
                <a:lnTo>
                  <a:pt x="8930" y="160734"/>
                </a:lnTo>
                <a:lnTo>
                  <a:pt x="0" y="196452"/>
                </a:lnTo>
                <a:lnTo>
                  <a:pt x="8930" y="214312"/>
                </a:lnTo>
                <a:lnTo>
                  <a:pt x="17860" y="232171"/>
                </a:lnTo>
                <a:lnTo>
                  <a:pt x="26789" y="250031"/>
                </a:lnTo>
                <a:lnTo>
                  <a:pt x="44649" y="267890"/>
                </a:lnTo>
                <a:lnTo>
                  <a:pt x="62508" y="276820"/>
                </a:lnTo>
                <a:lnTo>
                  <a:pt x="89297" y="285749"/>
                </a:lnTo>
                <a:lnTo>
                  <a:pt x="116086" y="294679"/>
                </a:lnTo>
                <a:lnTo>
                  <a:pt x="133946" y="294679"/>
                </a:lnTo>
                <a:lnTo>
                  <a:pt x="160735" y="294679"/>
                </a:lnTo>
                <a:lnTo>
                  <a:pt x="169664" y="294679"/>
                </a:lnTo>
                <a:lnTo>
                  <a:pt x="169664" y="29467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553891" y="5268516"/>
            <a:ext cx="232173" cy="669726"/>
          </a:xfrm>
          <a:custGeom>
            <a:avLst/>
            <a:gdLst/>
            <a:ahLst/>
            <a:cxnLst/>
            <a:rect l="0" t="0" r="0" b="0"/>
            <a:pathLst>
              <a:path w="232173" h="669726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35718" y="8929"/>
                </a:lnTo>
                <a:lnTo>
                  <a:pt x="26789" y="26789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116086"/>
                </a:lnTo>
                <a:lnTo>
                  <a:pt x="0" y="151804"/>
                </a:lnTo>
                <a:lnTo>
                  <a:pt x="0" y="196453"/>
                </a:lnTo>
                <a:lnTo>
                  <a:pt x="8929" y="241101"/>
                </a:lnTo>
                <a:lnTo>
                  <a:pt x="17859" y="285750"/>
                </a:lnTo>
                <a:lnTo>
                  <a:pt x="35718" y="330397"/>
                </a:lnTo>
                <a:lnTo>
                  <a:pt x="53578" y="383975"/>
                </a:lnTo>
                <a:lnTo>
                  <a:pt x="71437" y="428624"/>
                </a:lnTo>
                <a:lnTo>
                  <a:pt x="107156" y="482202"/>
                </a:lnTo>
                <a:lnTo>
                  <a:pt x="133945" y="526850"/>
                </a:lnTo>
                <a:lnTo>
                  <a:pt x="169664" y="571499"/>
                </a:lnTo>
                <a:lnTo>
                  <a:pt x="196453" y="616147"/>
                </a:lnTo>
                <a:lnTo>
                  <a:pt x="223242" y="651866"/>
                </a:lnTo>
                <a:lnTo>
                  <a:pt x="232172" y="669725"/>
                </a:lnTo>
                <a:lnTo>
                  <a:pt x="232172" y="66972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5545336" y="4572000"/>
            <a:ext cx="937618" cy="133946"/>
          </a:xfrm>
          <a:custGeom>
            <a:avLst/>
            <a:gdLst/>
            <a:ahLst/>
            <a:cxnLst/>
            <a:rect l="0" t="0" r="0" b="0"/>
            <a:pathLst>
              <a:path w="937618" h="133946">
                <a:moveTo>
                  <a:pt x="937617" y="89296"/>
                </a:moveTo>
                <a:lnTo>
                  <a:pt x="937617" y="89296"/>
                </a:lnTo>
                <a:lnTo>
                  <a:pt x="937617" y="89296"/>
                </a:lnTo>
                <a:lnTo>
                  <a:pt x="937617" y="89296"/>
                </a:lnTo>
                <a:lnTo>
                  <a:pt x="937617" y="89296"/>
                </a:lnTo>
                <a:lnTo>
                  <a:pt x="928687" y="89296"/>
                </a:lnTo>
                <a:lnTo>
                  <a:pt x="928687" y="89296"/>
                </a:lnTo>
                <a:lnTo>
                  <a:pt x="919758" y="89296"/>
                </a:lnTo>
                <a:lnTo>
                  <a:pt x="910828" y="89296"/>
                </a:lnTo>
                <a:lnTo>
                  <a:pt x="901898" y="89296"/>
                </a:lnTo>
                <a:lnTo>
                  <a:pt x="892969" y="89296"/>
                </a:lnTo>
                <a:lnTo>
                  <a:pt x="884039" y="80367"/>
                </a:lnTo>
                <a:lnTo>
                  <a:pt x="875109" y="80367"/>
                </a:lnTo>
                <a:lnTo>
                  <a:pt x="866180" y="80367"/>
                </a:lnTo>
                <a:lnTo>
                  <a:pt x="857250" y="80367"/>
                </a:lnTo>
                <a:lnTo>
                  <a:pt x="839391" y="80367"/>
                </a:lnTo>
                <a:lnTo>
                  <a:pt x="830461" y="80367"/>
                </a:lnTo>
                <a:lnTo>
                  <a:pt x="812602" y="80367"/>
                </a:lnTo>
                <a:lnTo>
                  <a:pt x="803672" y="80367"/>
                </a:lnTo>
                <a:lnTo>
                  <a:pt x="794742" y="80367"/>
                </a:lnTo>
                <a:lnTo>
                  <a:pt x="776883" y="80367"/>
                </a:lnTo>
                <a:lnTo>
                  <a:pt x="767953" y="80367"/>
                </a:lnTo>
                <a:lnTo>
                  <a:pt x="750094" y="80367"/>
                </a:lnTo>
                <a:lnTo>
                  <a:pt x="741164" y="80367"/>
                </a:lnTo>
                <a:lnTo>
                  <a:pt x="723305" y="80367"/>
                </a:lnTo>
                <a:lnTo>
                  <a:pt x="714375" y="80367"/>
                </a:lnTo>
                <a:lnTo>
                  <a:pt x="696516" y="80367"/>
                </a:lnTo>
                <a:lnTo>
                  <a:pt x="678656" y="80367"/>
                </a:lnTo>
                <a:lnTo>
                  <a:pt x="669727" y="80367"/>
                </a:lnTo>
                <a:lnTo>
                  <a:pt x="651867" y="80367"/>
                </a:lnTo>
                <a:lnTo>
                  <a:pt x="634008" y="80367"/>
                </a:lnTo>
                <a:lnTo>
                  <a:pt x="616148" y="80367"/>
                </a:lnTo>
                <a:lnTo>
                  <a:pt x="598289" y="80367"/>
                </a:lnTo>
                <a:lnTo>
                  <a:pt x="580430" y="80367"/>
                </a:lnTo>
                <a:lnTo>
                  <a:pt x="571500" y="80367"/>
                </a:lnTo>
                <a:lnTo>
                  <a:pt x="553641" y="80367"/>
                </a:lnTo>
                <a:lnTo>
                  <a:pt x="535781" y="80367"/>
                </a:lnTo>
                <a:lnTo>
                  <a:pt x="526852" y="80367"/>
                </a:lnTo>
                <a:lnTo>
                  <a:pt x="508992" y="71437"/>
                </a:lnTo>
                <a:lnTo>
                  <a:pt x="491133" y="71437"/>
                </a:lnTo>
                <a:lnTo>
                  <a:pt x="473273" y="71437"/>
                </a:lnTo>
                <a:lnTo>
                  <a:pt x="455414" y="71437"/>
                </a:lnTo>
                <a:lnTo>
                  <a:pt x="446484" y="71437"/>
                </a:lnTo>
                <a:lnTo>
                  <a:pt x="428625" y="71437"/>
                </a:lnTo>
                <a:lnTo>
                  <a:pt x="410766" y="71437"/>
                </a:lnTo>
                <a:lnTo>
                  <a:pt x="401836" y="71437"/>
                </a:lnTo>
                <a:lnTo>
                  <a:pt x="383977" y="71437"/>
                </a:lnTo>
                <a:lnTo>
                  <a:pt x="375047" y="71437"/>
                </a:lnTo>
                <a:lnTo>
                  <a:pt x="357187" y="71437"/>
                </a:lnTo>
                <a:lnTo>
                  <a:pt x="348258" y="71437"/>
                </a:lnTo>
                <a:lnTo>
                  <a:pt x="330398" y="71437"/>
                </a:lnTo>
                <a:lnTo>
                  <a:pt x="312539" y="71437"/>
                </a:lnTo>
                <a:lnTo>
                  <a:pt x="303609" y="71437"/>
                </a:lnTo>
                <a:lnTo>
                  <a:pt x="285750" y="62507"/>
                </a:lnTo>
                <a:lnTo>
                  <a:pt x="267891" y="62507"/>
                </a:lnTo>
                <a:lnTo>
                  <a:pt x="258961" y="62507"/>
                </a:lnTo>
                <a:lnTo>
                  <a:pt x="241102" y="62507"/>
                </a:lnTo>
                <a:lnTo>
                  <a:pt x="223242" y="62507"/>
                </a:lnTo>
                <a:lnTo>
                  <a:pt x="214312" y="62507"/>
                </a:lnTo>
                <a:lnTo>
                  <a:pt x="196453" y="62507"/>
                </a:lnTo>
                <a:lnTo>
                  <a:pt x="187523" y="62507"/>
                </a:lnTo>
                <a:lnTo>
                  <a:pt x="178594" y="62507"/>
                </a:lnTo>
                <a:lnTo>
                  <a:pt x="160734" y="62507"/>
                </a:lnTo>
                <a:lnTo>
                  <a:pt x="151805" y="62507"/>
                </a:lnTo>
                <a:lnTo>
                  <a:pt x="142875" y="62507"/>
                </a:lnTo>
                <a:lnTo>
                  <a:pt x="125016" y="62507"/>
                </a:lnTo>
                <a:lnTo>
                  <a:pt x="116086" y="62507"/>
                </a:lnTo>
                <a:lnTo>
                  <a:pt x="107156" y="62507"/>
                </a:lnTo>
                <a:lnTo>
                  <a:pt x="98227" y="62507"/>
                </a:lnTo>
                <a:lnTo>
                  <a:pt x="89297" y="62507"/>
                </a:lnTo>
                <a:lnTo>
                  <a:pt x="80367" y="62507"/>
                </a:lnTo>
                <a:lnTo>
                  <a:pt x="80367" y="62507"/>
                </a:lnTo>
                <a:lnTo>
                  <a:pt x="71437" y="62507"/>
                </a:lnTo>
                <a:lnTo>
                  <a:pt x="71437" y="62507"/>
                </a:lnTo>
                <a:lnTo>
                  <a:pt x="62508" y="62507"/>
                </a:lnTo>
                <a:lnTo>
                  <a:pt x="62508" y="62507"/>
                </a:lnTo>
                <a:lnTo>
                  <a:pt x="6250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35718"/>
                </a:lnTo>
                <a:lnTo>
                  <a:pt x="62508" y="35718"/>
                </a:lnTo>
                <a:lnTo>
                  <a:pt x="62508" y="26789"/>
                </a:lnTo>
                <a:lnTo>
                  <a:pt x="71437" y="17859"/>
                </a:lnTo>
                <a:lnTo>
                  <a:pt x="71437" y="8929"/>
                </a:lnTo>
                <a:lnTo>
                  <a:pt x="7143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62508" y="35718"/>
                </a:lnTo>
                <a:lnTo>
                  <a:pt x="53578" y="44648"/>
                </a:lnTo>
                <a:lnTo>
                  <a:pt x="35719" y="53578"/>
                </a:lnTo>
                <a:lnTo>
                  <a:pt x="26789" y="62507"/>
                </a:lnTo>
                <a:lnTo>
                  <a:pt x="17859" y="80367"/>
                </a:lnTo>
                <a:lnTo>
                  <a:pt x="8930" y="89296"/>
                </a:lnTo>
                <a:lnTo>
                  <a:pt x="893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16086"/>
                </a:lnTo>
                <a:lnTo>
                  <a:pt x="26789" y="125015"/>
                </a:lnTo>
                <a:lnTo>
                  <a:pt x="44648" y="125015"/>
                </a:lnTo>
                <a:lnTo>
                  <a:pt x="62508" y="133945"/>
                </a:lnTo>
                <a:lnTo>
                  <a:pt x="7143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5697141" y="4491632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8930"/>
                </a:move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0" name="Freeform 10239"/>
          <p:cNvSpPr/>
          <p:nvPr/>
        </p:nvSpPr>
        <p:spPr bwMode="auto">
          <a:xfrm>
            <a:off x="5840016" y="4366617"/>
            <a:ext cx="125016" cy="205384"/>
          </a:xfrm>
          <a:custGeom>
            <a:avLst/>
            <a:gdLst/>
            <a:ahLst/>
            <a:cxnLst/>
            <a:rect l="0" t="0" r="0" b="0"/>
            <a:pathLst>
              <a:path w="125016" h="205384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53578"/>
                </a:lnTo>
                <a:lnTo>
                  <a:pt x="80367" y="71437"/>
                </a:lnTo>
                <a:lnTo>
                  <a:pt x="71437" y="80367"/>
                </a:lnTo>
                <a:lnTo>
                  <a:pt x="62507" y="89297"/>
                </a:lnTo>
                <a:lnTo>
                  <a:pt x="53578" y="98226"/>
                </a:lnTo>
                <a:lnTo>
                  <a:pt x="35718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8" y="107156"/>
                </a:lnTo>
                <a:lnTo>
                  <a:pt x="53578" y="107156"/>
                </a:lnTo>
                <a:lnTo>
                  <a:pt x="62507" y="107156"/>
                </a:lnTo>
                <a:lnTo>
                  <a:pt x="71437" y="107156"/>
                </a:lnTo>
                <a:lnTo>
                  <a:pt x="89297" y="116086"/>
                </a:lnTo>
                <a:lnTo>
                  <a:pt x="98226" y="125015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25015" y="160734"/>
                </a:lnTo>
                <a:lnTo>
                  <a:pt x="125015" y="169664"/>
                </a:lnTo>
                <a:lnTo>
                  <a:pt x="125015" y="178594"/>
                </a:lnTo>
                <a:lnTo>
                  <a:pt x="116086" y="187523"/>
                </a:lnTo>
                <a:lnTo>
                  <a:pt x="107156" y="196453"/>
                </a:lnTo>
                <a:lnTo>
                  <a:pt x="89297" y="205383"/>
                </a:lnTo>
                <a:lnTo>
                  <a:pt x="80367" y="205383"/>
                </a:lnTo>
                <a:lnTo>
                  <a:pt x="62507" y="205383"/>
                </a:lnTo>
                <a:lnTo>
                  <a:pt x="44648" y="205383"/>
                </a:lnTo>
                <a:lnTo>
                  <a:pt x="17859" y="19645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1" name="Freeform 10240"/>
          <p:cNvSpPr/>
          <p:nvPr/>
        </p:nvSpPr>
        <p:spPr bwMode="auto">
          <a:xfrm>
            <a:off x="5554266" y="4697015"/>
            <a:ext cx="151805" cy="821533"/>
          </a:xfrm>
          <a:custGeom>
            <a:avLst/>
            <a:gdLst/>
            <a:ahLst/>
            <a:cxnLst/>
            <a:rect l="0" t="0" r="0" b="0"/>
            <a:pathLst>
              <a:path w="151805" h="821533">
                <a:moveTo>
                  <a:pt x="62507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62507" y="35719"/>
                </a:lnTo>
                <a:lnTo>
                  <a:pt x="62507" y="44649"/>
                </a:lnTo>
                <a:lnTo>
                  <a:pt x="71437" y="62508"/>
                </a:lnTo>
                <a:lnTo>
                  <a:pt x="71437" y="71438"/>
                </a:lnTo>
                <a:lnTo>
                  <a:pt x="71437" y="89297"/>
                </a:lnTo>
                <a:lnTo>
                  <a:pt x="71437" y="107156"/>
                </a:lnTo>
                <a:lnTo>
                  <a:pt x="80367" y="133946"/>
                </a:lnTo>
                <a:lnTo>
                  <a:pt x="80367" y="151805"/>
                </a:lnTo>
                <a:lnTo>
                  <a:pt x="80367" y="178594"/>
                </a:lnTo>
                <a:lnTo>
                  <a:pt x="71437" y="205383"/>
                </a:lnTo>
                <a:lnTo>
                  <a:pt x="71437" y="232173"/>
                </a:lnTo>
                <a:lnTo>
                  <a:pt x="71437" y="258962"/>
                </a:lnTo>
                <a:lnTo>
                  <a:pt x="71437" y="285751"/>
                </a:lnTo>
                <a:lnTo>
                  <a:pt x="62507" y="312540"/>
                </a:lnTo>
                <a:lnTo>
                  <a:pt x="62507" y="339329"/>
                </a:lnTo>
                <a:lnTo>
                  <a:pt x="53578" y="366118"/>
                </a:lnTo>
                <a:lnTo>
                  <a:pt x="53578" y="392907"/>
                </a:lnTo>
                <a:lnTo>
                  <a:pt x="53578" y="419696"/>
                </a:lnTo>
                <a:lnTo>
                  <a:pt x="44648" y="437555"/>
                </a:lnTo>
                <a:lnTo>
                  <a:pt x="44648" y="464344"/>
                </a:lnTo>
                <a:lnTo>
                  <a:pt x="44648" y="491133"/>
                </a:lnTo>
                <a:lnTo>
                  <a:pt x="44648" y="517923"/>
                </a:lnTo>
                <a:lnTo>
                  <a:pt x="44648" y="544712"/>
                </a:lnTo>
                <a:lnTo>
                  <a:pt x="53578" y="562571"/>
                </a:lnTo>
                <a:lnTo>
                  <a:pt x="53578" y="589360"/>
                </a:lnTo>
                <a:lnTo>
                  <a:pt x="53578" y="607219"/>
                </a:lnTo>
                <a:lnTo>
                  <a:pt x="62507" y="625079"/>
                </a:lnTo>
                <a:lnTo>
                  <a:pt x="62507" y="642938"/>
                </a:lnTo>
                <a:lnTo>
                  <a:pt x="62507" y="651868"/>
                </a:lnTo>
                <a:lnTo>
                  <a:pt x="71437" y="66972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6972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7865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87587"/>
                </a:lnTo>
                <a:lnTo>
                  <a:pt x="71437" y="696516"/>
                </a:lnTo>
                <a:lnTo>
                  <a:pt x="71437" y="696516"/>
                </a:lnTo>
                <a:lnTo>
                  <a:pt x="71437" y="696516"/>
                </a:lnTo>
                <a:lnTo>
                  <a:pt x="71437" y="705446"/>
                </a:lnTo>
                <a:lnTo>
                  <a:pt x="71437" y="714376"/>
                </a:lnTo>
                <a:lnTo>
                  <a:pt x="71437" y="714376"/>
                </a:lnTo>
                <a:lnTo>
                  <a:pt x="71437" y="723305"/>
                </a:lnTo>
                <a:lnTo>
                  <a:pt x="71437" y="732235"/>
                </a:lnTo>
                <a:lnTo>
                  <a:pt x="71437" y="741165"/>
                </a:lnTo>
                <a:lnTo>
                  <a:pt x="71437" y="741165"/>
                </a:lnTo>
                <a:lnTo>
                  <a:pt x="71437" y="750094"/>
                </a:lnTo>
                <a:lnTo>
                  <a:pt x="71437" y="759024"/>
                </a:lnTo>
                <a:lnTo>
                  <a:pt x="71437" y="767954"/>
                </a:lnTo>
                <a:lnTo>
                  <a:pt x="71437" y="767954"/>
                </a:lnTo>
                <a:lnTo>
                  <a:pt x="71437" y="776883"/>
                </a:lnTo>
                <a:lnTo>
                  <a:pt x="71437" y="785813"/>
                </a:lnTo>
                <a:lnTo>
                  <a:pt x="71437" y="785813"/>
                </a:lnTo>
                <a:lnTo>
                  <a:pt x="71437" y="794743"/>
                </a:lnTo>
                <a:lnTo>
                  <a:pt x="71437" y="803673"/>
                </a:lnTo>
                <a:lnTo>
                  <a:pt x="71437" y="803673"/>
                </a:lnTo>
                <a:lnTo>
                  <a:pt x="71437" y="812602"/>
                </a:lnTo>
                <a:lnTo>
                  <a:pt x="71437" y="812602"/>
                </a:lnTo>
                <a:lnTo>
                  <a:pt x="71437" y="81260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71437" y="821532"/>
                </a:lnTo>
                <a:lnTo>
                  <a:pt x="80367" y="821532"/>
                </a:lnTo>
                <a:lnTo>
                  <a:pt x="80367" y="812602"/>
                </a:lnTo>
                <a:lnTo>
                  <a:pt x="80367" y="803673"/>
                </a:lnTo>
                <a:lnTo>
                  <a:pt x="89297" y="794743"/>
                </a:lnTo>
                <a:lnTo>
                  <a:pt x="89297" y="794743"/>
                </a:lnTo>
                <a:lnTo>
                  <a:pt x="98226" y="785813"/>
                </a:lnTo>
                <a:lnTo>
                  <a:pt x="107156" y="776883"/>
                </a:lnTo>
                <a:lnTo>
                  <a:pt x="107156" y="767954"/>
                </a:lnTo>
                <a:lnTo>
                  <a:pt x="116086" y="759024"/>
                </a:lnTo>
                <a:lnTo>
                  <a:pt x="116086" y="750094"/>
                </a:lnTo>
                <a:lnTo>
                  <a:pt x="125015" y="741165"/>
                </a:lnTo>
                <a:lnTo>
                  <a:pt x="125015" y="741165"/>
                </a:lnTo>
                <a:lnTo>
                  <a:pt x="133945" y="732235"/>
                </a:lnTo>
                <a:lnTo>
                  <a:pt x="133945" y="723305"/>
                </a:lnTo>
                <a:lnTo>
                  <a:pt x="142875" y="723305"/>
                </a:lnTo>
                <a:lnTo>
                  <a:pt x="142875" y="723305"/>
                </a:lnTo>
                <a:lnTo>
                  <a:pt x="142875" y="723305"/>
                </a:lnTo>
                <a:lnTo>
                  <a:pt x="142875" y="714376"/>
                </a:lnTo>
                <a:lnTo>
                  <a:pt x="151804" y="714376"/>
                </a:lnTo>
                <a:lnTo>
                  <a:pt x="142875" y="723305"/>
                </a:lnTo>
                <a:lnTo>
                  <a:pt x="142875" y="723305"/>
                </a:lnTo>
                <a:lnTo>
                  <a:pt x="142875" y="732235"/>
                </a:lnTo>
                <a:lnTo>
                  <a:pt x="133945" y="741165"/>
                </a:lnTo>
                <a:lnTo>
                  <a:pt x="133945" y="750094"/>
                </a:lnTo>
                <a:lnTo>
                  <a:pt x="133945" y="759024"/>
                </a:lnTo>
                <a:lnTo>
                  <a:pt x="125015" y="767954"/>
                </a:lnTo>
                <a:lnTo>
                  <a:pt x="125015" y="785813"/>
                </a:lnTo>
                <a:lnTo>
                  <a:pt x="125015" y="794743"/>
                </a:lnTo>
                <a:lnTo>
                  <a:pt x="125015" y="794743"/>
                </a:lnTo>
                <a:lnTo>
                  <a:pt x="125015" y="803673"/>
                </a:lnTo>
                <a:lnTo>
                  <a:pt x="125015" y="812602"/>
                </a:lnTo>
                <a:lnTo>
                  <a:pt x="116086" y="812602"/>
                </a:lnTo>
                <a:lnTo>
                  <a:pt x="116086" y="821532"/>
                </a:lnTo>
                <a:lnTo>
                  <a:pt x="116086" y="821532"/>
                </a:lnTo>
                <a:lnTo>
                  <a:pt x="107156" y="821532"/>
                </a:lnTo>
                <a:lnTo>
                  <a:pt x="107156" y="821532"/>
                </a:lnTo>
                <a:lnTo>
                  <a:pt x="98226" y="812602"/>
                </a:lnTo>
                <a:lnTo>
                  <a:pt x="89297" y="803673"/>
                </a:lnTo>
                <a:lnTo>
                  <a:pt x="80367" y="794743"/>
                </a:lnTo>
                <a:lnTo>
                  <a:pt x="62507" y="776883"/>
                </a:lnTo>
                <a:lnTo>
                  <a:pt x="53578" y="767954"/>
                </a:lnTo>
                <a:lnTo>
                  <a:pt x="44648" y="759024"/>
                </a:lnTo>
                <a:lnTo>
                  <a:pt x="35718" y="741165"/>
                </a:lnTo>
                <a:lnTo>
                  <a:pt x="26789" y="732235"/>
                </a:lnTo>
                <a:lnTo>
                  <a:pt x="17859" y="732235"/>
                </a:lnTo>
                <a:lnTo>
                  <a:pt x="8929" y="723305"/>
                </a:lnTo>
                <a:lnTo>
                  <a:pt x="0" y="714376"/>
                </a:lnTo>
                <a:lnTo>
                  <a:pt x="0" y="714376"/>
                </a:lnTo>
                <a:lnTo>
                  <a:pt x="0" y="71437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3" name="Freeform 10242"/>
          <p:cNvSpPr/>
          <p:nvPr/>
        </p:nvSpPr>
        <p:spPr bwMode="auto">
          <a:xfrm>
            <a:off x="5188148" y="5018484"/>
            <a:ext cx="98228" cy="44650"/>
          </a:xfrm>
          <a:custGeom>
            <a:avLst/>
            <a:gdLst/>
            <a:ahLst/>
            <a:cxnLst/>
            <a:rect l="0" t="0" r="0" b="0"/>
            <a:pathLst>
              <a:path w="98228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8930"/>
                </a:lnTo>
                <a:lnTo>
                  <a:pt x="35719" y="17860"/>
                </a:lnTo>
                <a:lnTo>
                  <a:pt x="53579" y="26789"/>
                </a:lnTo>
                <a:lnTo>
                  <a:pt x="71438" y="35719"/>
                </a:lnTo>
                <a:lnTo>
                  <a:pt x="89297" y="35719"/>
                </a:lnTo>
                <a:lnTo>
                  <a:pt x="98227" y="44649"/>
                </a:lnTo>
                <a:lnTo>
                  <a:pt x="98227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4" name="Freeform 10253"/>
          <p:cNvSpPr/>
          <p:nvPr/>
        </p:nvSpPr>
        <p:spPr bwMode="auto">
          <a:xfrm>
            <a:off x="5331023" y="5036344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53579" y="0"/>
                </a:move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892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51805" y="44648"/>
                </a:lnTo>
                <a:lnTo>
                  <a:pt x="151805" y="53578"/>
                </a:lnTo>
                <a:lnTo>
                  <a:pt x="151805" y="62508"/>
                </a:lnTo>
                <a:lnTo>
                  <a:pt x="151805" y="71437"/>
                </a:lnTo>
                <a:lnTo>
                  <a:pt x="133946" y="80367"/>
                </a:lnTo>
                <a:lnTo>
                  <a:pt x="125016" y="80367"/>
                </a:lnTo>
                <a:lnTo>
                  <a:pt x="116086" y="80367"/>
                </a:lnTo>
                <a:lnTo>
                  <a:pt x="107157" y="80367"/>
                </a:lnTo>
                <a:lnTo>
                  <a:pt x="98227" y="8036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89297"/>
                </a:lnTo>
                <a:lnTo>
                  <a:pt x="107157" y="9822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6" y="125015"/>
                </a:lnTo>
                <a:lnTo>
                  <a:pt x="133946" y="133945"/>
                </a:lnTo>
                <a:lnTo>
                  <a:pt x="142875" y="142875"/>
                </a:lnTo>
                <a:lnTo>
                  <a:pt x="142875" y="160734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33946" y="178594"/>
                </a:lnTo>
                <a:lnTo>
                  <a:pt x="125016" y="187523"/>
                </a:lnTo>
                <a:lnTo>
                  <a:pt x="116086" y="187523"/>
                </a:lnTo>
                <a:lnTo>
                  <a:pt x="98227" y="187523"/>
                </a:lnTo>
                <a:lnTo>
                  <a:pt x="80368" y="187523"/>
                </a:lnTo>
                <a:lnTo>
                  <a:pt x="62508" y="178594"/>
                </a:lnTo>
                <a:lnTo>
                  <a:pt x="44649" y="169664"/>
                </a:lnTo>
                <a:lnTo>
                  <a:pt x="26790" y="160734"/>
                </a:lnTo>
                <a:lnTo>
                  <a:pt x="8930" y="16073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5" name="Freeform 10254"/>
          <p:cNvSpPr/>
          <p:nvPr/>
        </p:nvSpPr>
        <p:spPr bwMode="auto">
          <a:xfrm>
            <a:off x="2687836" y="5527477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6" name="Freeform 10255"/>
          <p:cNvSpPr/>
          <p:nvPr/>
        </p:nvSpPr>
        <p:spPr bwMode="auto">
          <a:xfrm>
            <a:off x="2821781" y="5375672"/>
            <a:ext cx="178595" cy="267891"/>
          </a:xfrm>
          <a:custGeom>
            <a:avLst/>
            <a:gdLst/>
            <a:ahLst/>
            <a:cxnLst/>
            <a:rect l="0" t="0" r="0" b="0"/>
            <a:pathLst>
              <a:path w="178595" h="267891">
                <a:moveTo>
                  <a:pt x="0" y="71437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25016" y="8930"/>
                </a:lnTo>
                <a:lnTo>
                  <a:pt x="133946" y="17859"/>
                </a:lnTo>
                <a:lnTo>
                  <a:pt x="133946" y="35719"/>
                </a:lnTo>
                <a:lnTo>
                  <a:pt x="133946" y="44648"/>
                </a:lnTo>
                <a:lnTo>
                  <a:pt x="125016" y="53578"/>
                </a:lnTo>
                <a:lnTo>
                  <a:pt x="116086" y="71437"/>
                </a:lnTo>
                <a:lnTo>
                  <a:pt x="107157" y="80367"/>
                </a:lnTo>
                <a:lnTo>
                  <a:pt x="89297" y="89297"/>
                </a:lnTo>
                <a:lnTo>
                  <a:pt x="80367" y="98226"/>
                </a:lnTo>
                <a:lnTo>
                  <a:pt x="71438" y="98226"/>
                </a:lnTo>
                <a:lnTo>
                  <a:pt x="6250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89297" y="98226"/>
                </a:lnTo>
                <a:lnTo>
                  <a:pt x="98227" y="107156"/>
                </a:lnTo>
                <a:lnTo>
                  <a:pt x="116086" y="107156"/>
                </a:lnTo>
                <a:lnTo>
                  <a:pt x="133946" y="116086"/>
                </a:lnTo>
                <a:lnTo>
                  <a:pt x="151805" y="133945"/>
                </a:lnTo>
                <a:lnTo>
                  <a:pt x="169664" y="151805"/>
                </a:lnTo>
                <a:lnTo>
                  <a:pt x="178594" y="169664"/>
                </a:lnTo>
                <a:lnTo>
                  <a:pt x="178594" y="187523"/>
                </a:lnTo>
                <a:lnTo>
                  <a:pt x="178594" y="205382"/>
                </a:lnTo>
                <a:lnTo>
                  <a:pt x="178594" y="223241"/>
                </a:lnTo>
                <a:lnTo>
                  <a:pt x="169664" y="232171"/>
                </a:lnTo>
                <a:lnTo>
                  <a:pt x="151805" y="250030"/>
                </a:lnTo>
                <a:lnTo>
                  <a:pt x="125016" y="258960"/>
                </a:lnTo>
                <a:lnTo>
                  <a:pt x="107157" y="258960"/>
                </a:lnTo>
                <a:lnTo>
                  <a:pt x="80367" y="267890"/>
                </a:lnTo>
                <a:lnTo>
                  <a:pt x="53578" y="258960"/>
                </a:lnTo>
                <a:lnTo>
                  <a:pt x="35719" y="258960"/>
                </a:lnTo>
                <a:lnTo>
                  <a:pt x="26789" y="258960"/>
                </a:lnTo>
                <a:lnTo>
                  <a:pt x="26789" y="250030"/>
                </a:lnTo>
                <a:lnTo>
                  <a:pt x="26789" y="250030"/>
                </a:lnTo>
                <a:lnTo>
                  <a:pt x="26789" y="2500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7" name="Freeform 10256"/>
          <p:cNvSpPr/>
          <p:nvPr/>
        </p:nvSpPr>
        <p:spPr bwMode="auto">
          <a:xfrm>
            <a:off x="3071813" y="5625702"/>
            <a:ext cx="26790" cy="89298"/>
          </a:xfrm>
          <a:custGeom>
            <a:avLst/>
            <a:gdLst/>
            <a:ahLst/>
            <a:cxnLst/>
            <a:rect l="0" t="0" r="0" b="0"/>
            <a:pathLst>
              <a:path w="26790" h="89298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8929" y="53578"/>
                </a:lnTo>
                <a:lnTo>
                  <a:pt x="8929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8" name="Freeform 10257"/>
          <p:cNvSpPr/>
          <p:nvPr/>
        </p:nvSpPr>
        <p:spPr bwMode="auto">
          <a:xfrm>
            <a:off x="3170039" y="5500688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0" y="17859"/>
                </a:moveTo>
                <a:lnTo>
                  <a:pt x="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9" name="Freeform 10258"/>
          <p:cNvSpPr/>
          <p:nvPr/>
        </p:nvSpPr>
        <p:spPr bwMode="auto">
          <a:xfrm>
            <a:off x="3295055" y="5366742"/>
            <a:ext cx="178594" cy="250032"/>
          </a:xfrm>
          <a:custGeom>
            <a:avLst/>
            <a:gdLst/>
            <a:ahLst/>
            <a:cxnLst/>
            <a:rect l="0" t="0" r="0" b="0"/>
            <a:pathLst>
              <a:path w="178594" h="250032">
                <a:moveTo>
                  <a:pt x="0" y="35719"/>
                </a:moveTo>
                <a:lnTo>
                  <a:pt x="0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25015" y="3571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07156" y="62508"/>
                </a:lnTo>
                <a:lnTo>
                  <a:pt x="89297" y="71438"/>
                </a:lnTo>
                <a:lnTo>
                  <a:pt x="80367" y="80367"/>
                </a:lnTo>
                <a:lnTo>
                  <a:pt x="71437" y="80367"/>
                </a:lnTo>
                <a:lnTo>
                  <a:pt x="62508" y="80367"/>
                </a:lnTo>
                <a:lnTo>
                  <a:pt x="62508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25015" y="98227"/>
                </a:lnTo>
                <a:lnTo>
                  <a:pt x="133945" y="107156"/>
                </a:lnTo>
                <a:lnTo>
                  <a:pt x="151804" y="116086"/>
                </a:lnTo>
                <a:lnTo>
                  <a:pt x="169664" y="133946"/>
                </a:lnTo>
                <a:lnTo>
                  <a:pt x="169664" y="151805"/>
                </a:lnTo>
                <a:lnTo>
                  <a:pt x="178593" y="160735"/>
                </a:lnTo>
                <a:lnTo>
                  <a:pt x="178593" y="178594"/>
                </a:lnTo>
                <a:lnTo>
                  <a:pt x="169664" y="196453"/>
                </a:lnTo>
                <a:lnTo>
                  <a:pt x="160734" y="214312"/>
                </a:lnTo>
                <a:lnTo>
                  <a:pt x="151804" y="232171"/>
                </a:lnTo>
                <a:lnTo>
                  <a:pt x="125015" y="241101"/>
                </a:lnTo>
                <a:lnTo>
                  <a:pt x="107156" y="250031"/>
                </a:lnTo>
                <a:lnTo>
                  <a:pt x="80367" y="250031"/>
                </a:lnTo>
                <a:lnTo>
                  <a:pt x="53578" y="250031"/>
                </a:lnTo>
                <a:lnTo>
                  <a:pt x="35718" y="250031"/>
                </a:lnTo>
                <a:lnTo>
                  <a:pt x="17859" y="241101"/>
                </a:lnTo>
                <a:lnTo>
                  <a:pt x="0" y="232171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0" name="Freeform 10259"/>
          <p:cNvSpPr/>
          <p:nvPr/>
        </p:nvSpPr>
        <p:spPr bwMode="auto">
          <a:xfrm>
            <a:off x="3437930" y="5241727"/>
            <a:ext cx="223243" cy="508992"/>
          </a:xfrm>
          <a:custGeom>
            <a:avLst/>
            <a:gdLst/>
            <a:ahLst/>
            <a:cxnLst/>
            <a:rect l="0" t="0" r="0" b="0"/>
            <a:pathLst>
              <a:path w="223243" h="508992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35718" y="17859"/>
                </a:lnTo>
                <a:lnTo>
                  <a:pt x="71437" y="44648"/>
                </a:lnTo>
                <a:lnTo>
                  <a:pt x="98226" y="80367"/>
                </a:lnTo>
                <a:lnTo>
                  <a:pt x="133945" y="116086"/>
                </a:lnTo>
                <a:lnTo>
                  <a:pt x="169664" y="169664"/>
                </a:lnTo>
                <a:lnTo>
                  <a:pt x="196453" y="223242"/>
                </a:lnTo>
                <a:lnTo>
                  <a:pt x="214312" y="276820"/>
                </a:lnTo>
                <a:lnTo>
                  <a:pt x="223242" y="330398"/>
                </a:lnTo>
                <a:lnTo>
                  <a:pt x="214312" y="375046"/>
                </a:lnTo>
                <a:lnTo>
                  <a:pt x="205383" y="419694"/>
                </a:lnTo>
                <a:lnTo>
                  <a:pt x="178593" y="455413"/>
                </a:lnTo>
                <a:lnTo>
                  <a:pt x="160734" y="491132"/>
                </a:lnTo>
                <a:lnTo>
                  <a:pt x="142875" y="508991"/>
                </a:lnTo>
                <a:lnTo>
                  <a:pt x="142875" y="5089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Examples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List the given coordinates.</a:t>
            </a:r>
          </a:p>
          <a:p>
            <a:endParaRPr lang="en-US"/>
          </a:p>
          <a:p>
            <a:pPr lvl="1"/>
            <a:r>
              <a:rPr lang="en-US"/>
              <a:t>A:</a:t>
            </a:r>
          </a:p>
          <a:p>
            <a:pPr lvl="1"/>
            <a:r>
              <a:rPr lang="en-US"/>
              <a:t>B:</a:t>
            </a:r>
          </a:p>
          <a:p>
            <a:pPr lvl="1"/>
            <a:r>
              <a:rPr lang="en-US"/>
              <a:t>C:</a:t>
            </a:r>
          </a:p>
          <a:p>
            <a:pPr lvl="1"/>
            <a:r>
              <a:rPr lang="en-US"/>
              <a:t>D:</a:t>
            </a:r>
          </a:p>
          <a:p>
            <a:pPr lvl="1"/>
            <a:r>
              <a:rPr lang="en-US"/>
              <a:t>E:</a:t>
            </a:r>
          </a:p>
          <a:p>
            <a:pPr lvl="1"/>
            <a:r>
              <a:rPr lang="en-US"/>
              <a:t>F:</a:t>
            </a:r>
          </a:p>
        </p:txBody>
      </p:sp>
      <p:pic>
        <p:nvPicPr>
          <p:cNvPr id="12298" name="Picture 10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828800"/>
            <a:ext cx="4953000" cy="4648200"/>
          </a:xfrm>
          <a:noFill/>
          <a:ln/>
        </p:spPr>
      </p:pic>
      <p:sp>
        <p:nvSpPr>
          <p:cNvPr id="12299" name="SMARTPenAnnotation7"/>
          <p:cNvSpPr>
            <a:spLocks/>
          </p:cNvSpPr>
          <p:nvPr/>
        </p:nvSpPr>
        <p:spPr bwMode="auto">
          <a:xfrm>
            <a:off x="4732338" y="6743700"/>
            <a:ext cx="4762" cy="1588"/>
          </a:xfrm>
          <a:custGeom>
            <a:avLst/>
            <a:gdLst>
              <a:gd name="T0" fmla="*/ 0 w 3"/>
              <a:gd name="T1" fmla="*/ 0 h 1"/>
              <a:gd name="T2" fmla="*/ 2 w 3"/>
              <a:gd name="T3" fmla="*/ 0 h 1"/>
              <a:gd name="T4" fmla="*/ 0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SMARTPenAnnotation8"/>
          <p:cNvSpPr>
            <a:spLocks/>
          </p:cNvSpPr>
          <p:nvPr/>
        </p:nvSpPr>
        <p:spPr bwMode="auto">
          <a:xfrm>
            <a:off x="4686300" y="6732588"/>
            <a:ext cx="4763" cy="1587"/>
          </a:xfrm>
          <a:custGeom>
            <a:avLst/>
            <a:gdLst>
              <a:gd name="T0" fmla="*/ 0 w 3"/>
              <a:gd name="T1" fmla="*/ 0 h 1"/>
              <a:gd name="T2" fmla="*/ 2 w 3"/>
              <a:gd name="T3" fmla="*/ 0 h 1"/>
              <a:gd name="T4" fmla="*/ 0 w 3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SMARTPenAnnotation9"/>
          <p:cNvSpPr>
            <a:spLocks/>
          </p:cNvSpPr>
          <p:nvPr/>
        </p:nvSpPr>
        <p:spPr bwMode="auto">
          <a:xfrm>
            <a:off x="6264275" y="2976563"/>
            <a:ext cx="69850" cy="76200"/>
          </a:xfrm>
          <a:custGeom>
            <a:avLst/>
            <a:gdLst>
              <a:gd name="T0" fmla="*/ 14 w 44"/>
              <a:gd name="T1" fmla="*/ 40 h 48"/>
              <a:gd name="T2" fmla="*/ 16 w 44"/>
              <a:gd name="T3" fmla="*/ 26 h 48"/>
              <a:gd name="T4" fmla="*/ 22 w 44"/>
              <a:gd name="T5" fmla="*/ 22 h 48"/>
              <a:gd name="T6" fmla="*/ 28 w 44"/>
              <a:gd name="T7" fmla="*/ 20 h 48"/>
              <a:gd name="T8" fmla="*/ 35 w 44"/>
              <a:gd name="T9" fmla="*/ 19 h 48"/>
              <a:gd name="T10" fmla="*/ 39 w 44"/>
              <a:gd name="T11" fmla="*/ 19 h 48"/>
              <a:gd name="T12" fmla="*/ 41 w 44"/>
              <a:gd name="T13" fmla="*/ 21 h 48"/>
              <a:gd name="T14" fmla="*/ 42 w 44"/>
              <a:gd name="T15" fmla="*/ 24 h 48"/>
              <a:gd name="T16" fmla="*/ 42 w 44"/>
              <a:gd name="T17" fmla="*/ 29 h 48"/>
              <a:gd name="T18" fmla="*/ 43 w 44"/>
              <a:gd name="T19" fmla="*/ 39 h 48"/>
              <a:gd name="T20" fmla="*/ 41 w 44"/>
              <a:gd name="T21" fmla="*/ 42 h 48"/>
              <a:gd name="T22" fmla="*/ 35 w 44"/>
              <a:gd name="T23" fmla="*/ 47 h 48"/>
              <a:gd name="T24" fmla="*/ 29 w 44"/>
              <a:gd name="T25" fmla="*/ 47 h 48"/>
              <a:gd name="T26" fmla="*/ 27 w 44"/>
              <a:gd name="T27" fmla="*/ 45 h 48"/>
              <a:gd name="T28" fmla="*/ 24 w 44"/>
              <a:gd name="T29" fmla="*/ 42 h 48"/>
              <a:gd name="T30" fmla="*/ 22 w 44"/>
              <a:gd name="T31" fmla="*/ 34 h 48"/>
              <a:gd name="T32" fmla="*/ 21 w 44"/>
              <a:gd name="T33" fmla="*/ 26 h 48"/>
              <a:gd name="T34" fmla="*/ 22 w 44"/>
              <a:gd name="T35" fmla="*/ 10 h 48"/>
              <a:gd name="T36" fmla="*/ 27 w 44"/>
              <a:gd name="T37" fmla="*/ 5 h 48"/>
              <a:gd name="T38" fmla="*/ 32 w 44"/>
              <a:gd name="T39" fmla="*/ 1 h 48"/>
              <a:gd name="T40" fmla="*/ 34 w 44"/>
              <a:gd name="T41" fmla="*/ 1 h 48"/>
              <a:gd name="T42" fmla="*/ 36 w 44"/>
              <a:gd name="T43" fmla="*/ 3 h 48"/>
              <a:gd name="T44" fmla="*/ 42 w 44"/>
              <a:gd name="T45" fmla="*/ 4 h 48"/>
              <a:gd name="T46" fmla="*/ 42 w 44"/>
              <a:gd name="T47" fmla="*/ 6 h 48"/>
              <a:gd name="T48" fmla="*/ 43 w 44"/>
              <a:gd name="T49" fmla="*/ 12 h 48"/>
              <a:gd name="T50" fmla="*/ 42 w 44"/>
              <a:gd name="T51" fmla="*/ 31 h 48"/>
              <a:gd name="T52" fmla="*/ 37 w 44"/>
              <a:gd name="T53" fmla="*/ 39 h 48"/>
              <a:gd name="T54" fmla="*/ 36 w 44"/>
              <a:gd name="T55" fmla="*/ 42 h 48"/>
              <a:gd name="T56" fmla="*/ 35 w 44"/>
              <a:gd name="T57" fmla="*/ 45 h 48"/>
              <a:gd name="T58" fmla="*/ 32 w 44"/>
              <a:gd name="T59" fmla="*/ 46 h 48"/>
              <a:gd name="T60" fmla="*/ 28 w 44"/>
              <a:gd name="T61" fmla="*/ 47 h 48"/>
              <a:gd name="T62" fmla="*/ 23 w 44"/>
              <a:gd name="T63" fmla="*/ 46 h 48"/>
              <a:gd name="T64" fmla="*/ 14 w 44"/>
              <a:gd name="T65" fmla="*/ 40 h 48"/>
              <a:gd name="T66" fmla="*/ 10 w 44"/>
              <a:gd name="T67" fmla="*/ 33 h 48"/>
              <a:gd name="T68" fmla="*/ 8 w 44"/>
              <a:gd name="T69" fmla="*/ 27 h 48"/>
              <a:gd name="T70" fmla="*/ 7 w 44"/>
              <a:gd name="T71" fmla="*/ 21 h 48"/>
              <a:gd name="T72" fmla="*/ 7 w 44"/>
              <a:gd name="T73" fmla="*/ 16 h 48"/>
              <a:gd name="T74" fmla="*/ 9 w 44"/>
              <a:gd name="T75" fmla="*/ 14 h 48"/>
              <a:gd name="T76" fmla="*/ 12 w 44"/>
              <a:gd name="T77" fmla="*/ 12 h 48"/>
              <a:gd name="T78" fmla="*/ 13 w 44"/>
              <a:gd name="T79" fmla="*/ 8 h 48"/>
              <a:gd name="T80" fmla="*/ 16 w 44"/>
              <a:gd name="T81" fmla="*/ 6 h 48"/>
              <a:gd name="T82" fmla="*/ 19 w 44"/>
              <a:gd name="T83" fmla="*/ 6 h 48"/>
              <a:gd name="T84" fmla="*/ 20 w 44"/>
              <a:gd name="T85" fmla="*/ 8 h 48"/>
              <a:gd name="T86" fmla="*/ 23 w 44"/>
              <a:gd name="T87" fmla="*/ 10 h 48"/>
              <a:gd name="T88" fmla="*/ 26 w 44"/>
              <a:gd name="T89" fmla="*/ 12 h 48"/>
              <a:gd name="T90" fmla="*/ 27 w 44"/>
              <a:gd name="T91" fmla="*/ 15 h 48"/>
              <a:gd name="T92" fmla="*/ 28 w 44"/>
              <a:gd name="T93" fmla="*/ 19 h 48"/>
              <a:gd name="T94" fmla="*/ 27 w 44"/>
              <a:gd name="T95" fmla="*/ 24 h 48"/>
              <a:gd name="T96" fmla="*/ 22 w 44"/>
              <a:gd name="T97" fmla="*/ 32 h 48"/>
              <a:gd name="T98" fmla="*/ 19 w 44"/>
              <a:gd name="T99" fmla="*/ 32 h 48"/>
              <a:gd name="T100" fmla="*/ 16 w 44"/>
              <a:gd name="T101" fmla="*/ 33 h 48"/>
              <a:gd name="T102" fmla="*/ 8 w 44"/>
              <a:gd name="T103" fmla="*/ 33 h 48"/>
              <a:gd name="T104" fmla="*/ 5 w 44"/>
              <a:gd name="T105" fmla="*/ 31 h 48"/>
              <a:gd name="T106" fmla="*/ 0 w 44"/>
              <a:gd name="T107" fmla="*/ 26 h 48"/>
              <a:gd name="T108" fmla="*/ 0 w 44"/>
              <a:gd name="T109" fmla="*/ 22 h 48"/>
              <a:gd name="T110" fmla="*/ 0 w 44"/>
              <a:gd name="T111" fmla="*/ 12 h 48"/>
              <a:gd name="T112" fmla="*/ 2 w 44"/>
              <a:gd name="T113" fmla="*/ 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4" h="48">
                <a:moveTo>
                  <a:pt x="14" y="26"/>
                </a:moveTo>
                <a:lnTo>
                  <a:pt x="14" y="40"/>
                </a:lnTo>
                <a:lnTo>
                  <a:pt x="14" y="27"/>
                </a:lnTo>
                <a:lnTo>
                  <a:pt x="16" y="26"/>
                </a:lnTo>
                <a:lnTo>
                  <a:pt x="18" y="24"/>
                </a:lnTo>
                <a:lnTo>
                  <a:pt x="22" y="22"/>
                </a:lnTo>
                <a:lnTo>
                  <a:pt x="25" y="21"/>
                </a:lnTo>
                <a:lnTo>
                  <a:pt x="28" y="20"/>
                </a:lnTo>
                <a:lnTo>
                  <a:pt x="34" y="19"/>
                </a:lnTo>
                <a:lnTo>
                  <a:pt x="35" y="19"/>
                </a:lnTo>
                <a:lnTo>
                  <a:pt x="37" y="19"/>
                </a:lnTo>
                <a:lnTo>
                  <a:pt x="39" y="19"/>
                </a:lnTo>
                <a:lnTo>
                  <a:pt x="40" y="19"/>
                </a:lnTo>
                <a:lnTo>
                  <a:pt x="41" y="21"/>
                </a:lnTo>
                <a:lnTo>
                  <a:pt x="42" y="22"/>
                </a:lnTo>
                <a:lnTo>
                  <a:pt x="42" y="24"/>
                </a:lnTo>
                <a:lnTo>
                  <a:pt x="42" y="26"/>
                </a:lnTo>
                <a:lnTo>
                  <a:pt x="42" y="29"/>
                </a:lnTo>
                <a:lnTo>
                  <a:pt x="43" y="31"/>
                </a:lnTo>
                <a:lnTo>
                  <a:pt x="43" y="39"/>
                </a:lnTo>
                <a:lnTo>
                  <a:pt x="42" y="40"/>
                </a:lnTo>
                <a:lnTo>
                  <a:pt x="41" y="42"/>
                </a:lnTo>
                <a:lnTo>
                  <a:pt x="36" y="47"/>
                </a:lnTo>
                <a:lnTo>
                  <a:pt x="35" y="47"/>
                </a:lnTo>
                <a:lnTo>
                  <a:pt x="34" y="47"/>
                </a:lnTo>
                <a:lnTo>
                  <a:pt x="29" y="47"/>
                </a:lnTo>
                <a:lnTo>
                  <a:pt x="28" y="47"/>
                </a:lnTo>
                <a:lnTo>
                  <a:pt x="27" y="45"/>
                </a:lnTo>
                <a:lnTo>
                  <a:pt x="25" y="44"/>
                </a:lnTo>
                <a:lnTo>
                  <a:pt x="24" y="42"/>
                </a:lnTo>
                <a:lnTo>
                  <a:pt x="23" y="40"/>
                </a:lnTo>
                <a:lnTo>
                  <a:pt x="22" y="34"/>
                </a:lnTo>
                <a:lnTo>
                  <a:pt x="21" y="32"/>
                </a:lnTo>
                <a:lnTo>
                  <a:pt x="21" y="26"/>
                </a:lnTo>
                <a:lnTo>
                  <a:pt x="21" y="13"/>
                </a:lnTo>
                <a:lnTo>
                  <a:pt x="22" y="10"/>
                </a:lnTo>
                <a:lnTo>
                  <a:pt x="23" y="8"/>
                </a:lnTo>
                <a:lnTo>
                  <a:pt x="27" y="5"/>
                </a:lnTo>
                <a:lnTo>
                  <a:pt x="29" y="4"/>
                </a:lnTo>
                <a:lnTo>
                  <a:pt x="32" y="1"/>
                </a:lnTo>
                <a:lnTo>
                  <a:pt x="33" y="0"/>
                </a:lnTo>
                <a:lnTo>
                  <a:pt x="34" y="1"/>
                </a:lnTo>
                <a:lnTo>
                  <a:pt x="35" y="2"/>
                </a:lnTo>
                <a:lnTo>
                  <a:pt x="36" y="3"/>
                </a:lnTo>
                <a:lnTo>
                  <a:pt x="37" y="3"/>
                </a:lnTo>
                <a:lnTo>
                  <a:pt x="42" y="4"/>
                </a:lnTo>
                <a:lnTo>
                  <a:pt x="42" y="5"/>
                </a:lnTo>
                <a:lnTo>
                  <a:pt x="42" y="6"/>
                </a:lnTo>
                <a:lnTo>
                  <a:pt x="43" y="10"/>
                </a:lnTo>
                <a:lnTo>
                  <a:pt x="43" y="12"/>
                </a:lnTo>
                <a:lnTo>
                  <a:pt x="43" y="28"/>
                </a:lnTo>
                <a:lnTo>
                  <a:pt x="42" y="31"/>
                </a:lnTo>
                <a:lnTo>
                  <a:pt x="41" y="33"/>
                </a:lnTo>
                <a:lnTo>
                  <a:pt x="37" y="39"/>
                </a:lnTo>
                <a:lnTo>
                  <a:pt x="36" y="40"/>
                </a:lnTo>
                <a:lnTo>
                  <a:pt x="36" y="42"/>
                </a:lnTo>
                <a:lnTo>
                  <a:pt x="36" y="44"/>
                </a:lnTo>
                <a:lnTo>
                  <a:pt x="35" y="45"/>
                </a:lnTo>
                <a:lnTo>
                  <a:pt x="34" y="46"/>
                </a:lnTo>
                <a:lnTo>
                  <a:pt x="32" y="46"/>
                </a:lnTo>
                <a:lnTo>
                  <a:pt x="30" y="47"/>
                </a:lnTo>
                <a:lnTo>
                  <a:pt x="28" y="47"/>
                </a:lnTo>
                <a:lnTo>
                  <a:pt x="26" y="47"/>
                </a:lnTo>
                <a:lnTo>
                  <a:pt x="23" y="46"/>
                </a:lnTo>
                <a:lnTo>
                  <a:pt x="21" y="45"/>
                </a:lnTo>
                <a:lnTo>
                  <a:pt x="14" y="40"/>
                </a:lnTo>
                <a:lnTo>
                  <a:pt x="13" y="39"/>
                </a:lnTo>
                <a:lnTo>
                  <a:pt x="10" y="33"/>
                </a:lnTo>
                <a:lnTo>
                  <a:pt x="9" y="30"/>
                </a:lnTo>
                <a:lnTo>
                  <a:pt x="8" y="27"/>
                </a:lnTo>
                <a:lnTo>
                  <a:pt x="8" y="24"/>
                </a:lnTo>
                <a:lnTo>
                  <a:pt x="7" y="21"/>
                </a:lnTo>
                <a:lnTo>
                  <a:pt x="7" y="19"/>
                </a:lnTo>
                <a:lnTo>
                  <a:pt x="7" y="16"/>
                </a:lnTo>
                <a:lnTo>
                  <a:pt x="8" y="15"/>
                </a:lnTo>
                <a:lnTo>
                  <a:pt x="9" y="14"/>
                </a:lnTo>
                <a:lnTo>
                  <a:pt x="11" y="13"/>
                </a:lnTo>
                <a:lnTo>
                  <a:pt x="12" y="12"/>
                </a:lnTo>
                <a:lnTo>
                  <a:pt x="13" y="10"/>
                </a:lnTo>
                <a:lnTo>
                  <a:pt x="13" y="8"/>
                </a:lnTo>
                <a:lnTo>
                  <a:pt x="14" y="7"/>
                </a:lnTo>
                <a:lnTo>
                  <a:pt x="16" y="6"/>
                </a:lnTo>
                <a:lnTo>
                  <a:pt x="18" y="5"/>
                </a:lnTo>
                <a:lnTo>
                  <a:pt x="19" y="6"/>
                </a:lnTo>
                <a:lnTo>
                  <a:pt x="20" y="7"/>
                </a:lnTo>
                <a:lnTo>
                  <a:pt x="20" y="8"/>
                </a:lnTo>
                <a:lnTo>
                  <a:pt x="21" y="9"/>
                </a:lnTo>
                <a:lnTo>
                  <a:pt x="23" y="10"/>
                </a:lnTo>
                <a:lnTo>
                  <a:pt x="25" y="10"/>
                </a:lnTo>
                <a:lnTo>
                  <a:pt x="26" y="12"/>
                </a:lnTo>
                <a:lnTo>
                  <a:pt x="27" y="13"/>
                </a:lnTo>
                <a:lnTo>
                  <a:pt x="27" y="15"/>
                </a:lnTo>
                <a:lnTo>
                  <a:pt x="28" y="17"/>
                </a:lnTo>
                <a:lnTo>
                  <a:pt x="28" y="19"/>
                </a:lnTo>
                <a:lnTo>
                  <a:pt x="28" y="21"/>
                </a:lnTo>
                <a:lnTo>
                  <a:pt x="27" y="24"/>
                </a:lnTo>
                <a:lnTo>
                  <a:pt x="26" y="26"/>
                </a:lnTo>
                <a:lnTo>
                  <a:pt x="22" y="32"/>
                </a:lnTo>
                <a:lnTo>
                  <a:pt x="21" y="32"/>
                </a:lnTo>
                <a:lnTo>
                  <a:pt x="19" y="32"/>
                </a:lnTo>
                <a:lnTo>
                  <a:pt x="18" y="33"/>
                </a:lnTo>
                <a:lnTo>
                  <a:pt x="16" y="33"/>
                </a:lnTo>
                <a:lnTo>
                  <a:pt x="13" y="33"/>
                </a:lnTo>
                <a:lnTo>
                  <a:pt x="8" y="33"/>
                </a:lnTo>
                <a:lnTo>
                  <a:pt x="7" y="32"/>
                </a:lnTo>
                <a:lnTo>
                  <a:pt x="5" y="31"/>
                </a:lnTo>
                <a:lnTo>
                  <a:pt x="1" y="27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19"/>
                </a:lnTo>
                <a:lnTo>
                  <a:pt x="0" y="12"/>
                </a:lnTo>
                <a:lnTo>
                  <a:pt x="0" y="9"/>
                </a:lnTo>
                <a:lnTo>
                  <a:pt x="2" y="8"/>
                </a:lnTo>
                <a:lnTo>
                  <a:pt x="7" y="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SMARTPenAnnotation10"/>
          <p:cNvSpPr>
            <a:spLocks/>
          </p:cNvSpPr>
          <p:nvPr/>
        </p:nvSpPr>
        <p:spPr bwMode="auto">
          <a:xfrm>
            <a:off x="6423025" y="2701925"/>
            <a:ext cx="215900" cy="328613"/>
          </a:xfrm>
          <a:custGeom>
            <a:avLst/>
            <a:gdLst>
              <a:gd name="T0" fmla="*/ 0 w 136"/>
              <a:gd name="T1" fmla="*/ 177 h 207"/>
              <a:gd name="T2" fmla="*/ 0 w 136"/>
              <a:gd name="T3" fmla="*/ 103 h 207"/>
              <a:gd name="T4" fmla="*/ 1 w 136"/>
              <a:gd name="T5" fmla="*/ 87 h 207"/>
              <a:gd name="T6" fmla="*/ 3 w 136"/>
              <a:gd name="T7" fmla="*/ 71 h 207"/>
              <a:gd name="T8" fmla="*/ 4 w 136"/>
              <a:gd name="T9" fmla="*/ 56 h 207"/>
              <a:gd name="T10" fmla="*/ 9 w 136"/>
              <a:gd name="T11" fmla="*/ 43 h 207"/>
              <a:gd name="T12" fmla="*/ 17 w 136"/>
              <a:gd name="T13" fmla="*/ 31 h 207"/>
              <a:gd name="T14" fmla="*/ 26 w 136"/>
              <a:gd name="T15" fmla="*/ 20 h 207"/>
              <a:gd name="T16" fmla="*/ 36 w 136"/>
              <a:gd name="T17" fmla="*/ 11 h 207"/>
              <a:gd name="T18" fmla="*/ 46 w 136"/>
              <a:gd name="T19" fmla="*/ 5 h 207"/>
              <a:gd name="T20" fmla="*/ 57 w 136"/>
              <a:gd name="T21" fmla="*/ 0 h 207"/>
              <a:gd name="T22" fmla="*/ 69 w 136"/>
              <a:gd name="T23" fmla="*/ 0 h 207"/>
              <a:gd name="T24" fmla="*/ 80 w 136"/>
              <a:gd name="T25" fmla="*/ 3 h 207"/>
              <a:gd name="T26" fmla="*/ 92 w 136"/>
              <a:gd name="T27" fmla="*/ 8 h 207"/>
              <a:gd name="T28" fmla="*/ 102 w 136"/>
              <a:gd name="T29" fmla="*/ 16 h 207"/>
              <a:gd name="T30" fmla="*/ 109 w 136"/>
              <a:gd name="T31" fmla="*/ 25 h 207"/>
              <a:gd name="T32" fmla="*/ 116 w 136"/>
              <a:gd name="T33" fmla="*/ 35 h 207"/>
              <a:gd name="T34" fmla="*/ 121 w 136"/>
              <a:gd name="T35" fmla="*/ 47 h 207"/>
              <a:gd name="T36" fmla="*/ 124 w 136"/>
              <a:gd name="T37" fmla="*/ 61 h 207"/>
              <a:gd name="T38" fmla="*/ 128 w 136"/>
              <a:gd name="T39" fmla="*/ 93 h 207"/>
              <a:gd name="T40" fmla="*/ 133 w 136"/>
              <a:gd name="T41" fmla="*/ 131 h 207"/>
              <a:gd name="T42" fmla="*/ 134 w 136"/>
              <a:gd name="T43" fmla="*/ 147 h 207"/>
              <a:gd name="T44" fmla="*/ 135 w 136"/>
              <a:gd name="T45" fmla="*/ 161 h 207"/>
              <a:gd name="T46" fmla="*/ 130 w 136"/>
              <a:gd name="T47" fmla="*/ 206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6" h="207">
                <a:moveTo>
                  <a:pt x="0" y="177"/>
                </a:moveTo>
                <a:lnTo>
                  <a:pt x="0" y="103"/>
                </a:lnTo>
                <a:lnTo>
                  <a:pt x="1" y="87"/>
                </a:lnTo>
                <a:lnTo>
                  <a:pt x="3" y="71"/>
                </a:lnTo>
                <a:lnTo>
                  <a:pt x="4" y="56"/>
                </a:lnTo>
                <a:lnTo>
                  <a:pt x="9" y="43"/>
                </a:lnTo>
                <a:lnTo>
                  <a:pt x="17" y="31"/>
                </a:lnTo>
                <a:lnTo>
                  <a:pt x="26" y="20"/>
                </a:lnTo>
                <a:lnTo>
                  <a:pt x="36" y="11"/>
                </a:lnTo>
                <a:lnTo>
                  <a:pt x="46" y="5"/>
                </a:lnTo>
                <a:lnTo>
                  <a:pt x="57" y="0"/>
                </a:lnTo>
                <a:lnTo>
                  <a:pt x="69" y="0"/>
                </a:lnTo>
                <a:lnTo>
                  <a:pt x="80" y="3"/>
                </a:lnTo>
                <a:lnTo>
                  <a:pt x="92" y="8"/>
                </a:lnTo>
                <a:lnTo>
                  <a:pt x="102" y="16"/>
                </a:lnTo>
                <a:lnTo>
                  <a:pt x="109" y="25"/>
                </a:lnTo>
                <a:lnTo>
                  <a:pt x="116" y="35"/>
                </a:lnTo>
                <a:lnTo>
                  <a:pt x="121" y="47"/>
                </a:lnTo>
                <a:lnTo>
                  <a:pt x="124" y="61"/>
                </a:lnTo>
                <a:lnTo>
                  <a:pt x="128" y="93"/>
                </a:lnTo>
                <a:lnTo>
                  <a:pt x="133" y="131"/>
                </a:lnTo>
                <a:lnTo>
                  <a:pt x="134" y="147"/>
                </a:lnTo>
                <a:lnTo>
                  <a:pt x="135" y="161"/>
                </a:lnTo>
                <a:lnTo>
                  <a:pt x="130" y="206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SMARTPenAnnotation11"/>
          <p:cNvSpPr>
            <a:spLocks/>
          </p:cNvSpPr>
          <p:nvPr/>
        </p:nvSpPr>
        <p:spPr bwMode="auto">
          <a:xfrm>
            <a:off x="6411913" y="2868613"/>
            <a:ext cx="241300" cy="12700"/>
          </a:xfrm>
          <a:custGeom>
            <a:avLst/>
            <a:gdLst>
              <a:gd name="T0" fmla="*/ 0 w 152"/>
              <a:gd name="T1" fmla="*/ 0 h 8"/>
              <a:gd name="T2" fmla="*/ 0 w 152"/>
              <a:gd name="T3" fmla="*/ 4 h 8"/>
              <a:gd name="T4" fmla="*/ 4 w 152"/>
              <a:gd name="T5" fmla="*/ 5 h 8"/>
              <a:gd name="T6" fmla="*/ 11 w 152"/>
              <a:gd name="T7" fmla="*/ 6 h 8"/>
              <a:gd name="T8" fmla="*/ 19 w 152"/>
              <a:gd name="T9" fmla="*/ 6 h 8"/>
              <a:gd name="T10" fmla="*/ 44 w 152"/>
              <a:gd name="T11" fmla="*/ 7 h 8"/>
              <a:gd name="T12" fmla="*/ 151 w 152"/>
              <a:gd name="T13" fmla="*/ 7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8">
                <a:moveTo>
                  <a:pt x="0" y="0"/>
                </a:moveTo>
                <a:lnTo>
                  <a:pt x="0" y="4"/>
                </a:lnTo>
                <a:lnTo>
                  <a:pt x="4" y="5"/>
                </a:lnTo>
                <a:lnTo>
                  <a:pt x="11" y="6"/>
                </a:lnTo>
                <a:lnTo>
                  <a:pt x="19" y="6"/>
                </a:lnTo>
                <a:lnTo>
                  <a:pt x="44" y="7"/>
                </a:lnTo>
                <a:lnTo>
                  <a:pt x="151" y="7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SMARTPenAnnotation12"/>
          <p:cNvSpPr>
            <a:spLocks/>
          </p:cNvSpPr>
          <p:nvPr/>
        </p:nvSpPr>
        <p:spPr bwMode="auto">
          <a:xfrm>
            <a:off x="4710113" y="2633663"/>
            <a:ext cx="46037" cy="63500"/>
          </a:xfrm>
          <a:custGeom>
            <a:avLst/>
            <a:gdLst>
              <a:gd name="T0" fmla="*/ 8 w 29"/>
              <a:gd name="T1" fmla="*/ 26 h 40"/>
              <a:gd name="T2" fmla="*/ 7 w 29"/>
              <a:gd name="T3" fmla="*/ 24 h 40"/>
              <a:gd name="T4" fmla="*/ 6 w 29"/>
              <a:gd name="T5" fmla="*/ 20 h 40"/>
              <a:gd name="T6" fmla="*/ 0 w 29"/>
              <a:gd name="T7" fmla="*/ 13 h 40"/>
              <a:gd name="T8" fmla="*/ 0 w 29"/>
              <a:gd name="T9" fmla="*/ 10 h 40"/>
              <a:gd name="T10" fmla="*/ 0 w 29"/>
              <a:gd name="T11" fmla="*/ 7 h 40"/>
              <a:gd name="T12" fmla="*/ 6 w 29"/>
              <a:gd name="T13" fmla="*/ 5 h 40"/>
              <a:gd name="T14" fmla="*/ 8 w 29"/>
              <a:gd name="T15" fmla="*/ 2 h 40"/>
              <a:gd name="T16" fmla="*/ 11 w 29"/>
              <a:gd name="T17" fmla="*/ 0 h 40"/>
              <a:gd name="T18" fmla="*/ 13 w 29"/>
              <a:gd name="T19" fmla="*/ 2 h 40"/>
              <a:gd name="T20" fmla="*/ 15 w 29"/>
              <a:gd name="T21" fmla="*/ 3 h 40"/>
              <a:gd name="T22" fmla="*/ 19 w 29"/>
              <a:gd name="T23" fmla="*/ 5 h 40"/>
              <a:gd name="T24" fmla="*/ 21 w 29"/>
              <a:gd name="T25" fmla="*/ 10 h 40"/>
              <a:gd name="T26" fmla="*/ 21 w 29"/>
              <a:gd name="T27" fmla="*/ 13 h 40"/>
              <a:gd name="T28" fmla="*/ 21 w 29"/>
              <a:gd name="T29" fmla="*/ 31 h 40"/>
              <a:gd name="T30" fmla="*/ 19 w 29"/>
              <a:gd name="T31" fmla="*/ 34 h 40"/>
              <a:gd name="T32" fmla="*/ 14 w 29"/>
              <a:gd name="T33" fmla="*/ 39 h 40"/>
              <a:gd name="T34" fmla="*/ 10 w 29"/>
              <a:gd name="T35" fmla="*/ 36 h 40"/>
              <a:gd name="T36" fmla="*/ 8 w 29"/>
              <a:gd name="T37" fmla="*/ 30 h 40"/>
              <a:gd name="T38" fmla="*/ 7 w 29"/>
              <a:gd name="T39" fmla="*/ 23 h 40"/>
              <a:gd name="T40" fmla="*/ 7 w 29"/>
              <a:gd name="T41" fmla="*/ 12 h 40"/>
              <a:gd name="T42" fmla="*/ 9 w 29"/>
              <a:gd name="T43" fmla="*/ 9 h 40"/>
              <a:gd name="T44" fmla="*/ 14 w 29"/>
              <a:gd name="T45" fmla="*/ 5 h 40"/>
              <a:gd name="T46" fmla="*/ 20 w 29"/>
              <a:gd name="T47" fmla="*/ 4 h 40"/>
              <a:gd name="T48" fmla="*/ 24 w 29"/>
              <a:gd name="T49" fmla="*/ 4 h 40"/>
              <a:gd name="T50" fmla="*/ 27 w 29"/>
              <a:gd name="T51" fmla="*/ 6 h 40"/>
              <a:gd name="T52" fmla="*/ 28 w 29"/>
              <a:gd name="T53" fmla="*/ 12 h 40"/>
              <a:gd name="T54" fmla="*/ 28 w 29"/>
              <a:gd name="T55" fmla="*/ 15 h 40"/>
              <a:gd name="T56" fmla="*/ 26 w 29"/>
              <a:gd name="T57" fmla="*/ 19 h 40"/>
              <a:gd name="T58" fmla="*/ 21 w 29"/>
              <a:gd name="T59" fmla="*/ 25 h 40"/>
              <a:gd name="T60" fmla="*/ 17 w 29"/>
              <a:gd name="T61" fmla="*/ 25 h 40"/>
              <a:gd name="T62" fmla="*/ 13 w 29"/>
              <a:gd name="T63" fmla="*/ 28 h 40"/>
              <a:gd name="T64" fmla="*/ 9 w 29"/>
              <a:gd name="T65" fmla="*/ 30 h 40"/>
              <a:gd name="T66" fmla="*/ 1 w 29"/>
              <a:gd name="T67" fmla="*/ 26 h 40"/>
              <a:gd name="T68" fmla="*/ 0 w 29"/>
              <a:gd name="T69" fmla="*/ 24 h 40"/>
              <a:gd name="T70" fmla="*/ 0 w 29"/>
              <a:gd name="T71" fmla="*/ 20 h 40"/>
              <a:gd name="T72" fmla="*/ 0 w 29"/>
              <a:gd name="T73" fmla="*/ 16 h 40"/>
              <a:gd name="T74" fmla="*/ 2 w 29"/>
              <a:gd name="T75" fmla="*/ 11 h 40"/>
              <a:gd name="T76" fmla="*/ 7 w 29"/>
              <a:gd name="T77" fmla="*/ 5 h 40"/>
              <a:gd name="T78" fmla="*/ 13 w 29"/>
              <a:gd name="T79" fmla="*/ 4 h 40"/>
              <a:gd name="T80" fmla="*/ 13 w 29"/>
              <a:gd name="T81" fmla="*/ 6 h 40"/>
              <a:gd name="T82" fmla="*/ 14 w 29"/>
              <a:gd name="T83" fmla="*/ 1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9" h="40">
                <a:moveTo>
                  <a:pt x="14" y="26"/>
                </a:moveTo>
                <a:lnTo>
                  <a:pt x="8" y="26"/>
                </a:lnTo>
                <a:lnTo>
                  <a:pt x="7" y="25"/>
                </a:lnTo>
                <a:lnTo>
                  <a:pt x="7" y="24"/>
                </a:lnTo>
                <a:lnTo>
                  <a:pt x="7" y="22"/>
                </a:lnTo>
                <a:lnTo>
                  <a:pt x="6" y="20"/>
                </a:lnTo>
                <a:lnTo>
                  <a:pt x="5" y="18"/>
                </a:lnTo>
                <a:lnTo>
                  <a:pt x="0" y="13"/>
                </a:lnTo>
                <a:lnTo>
                  <a:pt x="0" y="11"/>
                </a:lnTo>
                <a:lnTo>
                  <a:pt x="0" y="10"/>
                </a:lnTo>
                <a:lnTo>
                  <a:pt x="0" y="8"/>
                </a:lnTo>
                <a:lnTo>
                  <a:pt x="0" y="7"/>
                </a:lnTo>
                <a:lnTo>
                  <a:pt x="2" y="6"/>
                </a:lnTo>
                <a:lnTo>
                  <a:pt x="6" y="5"/>
                </a:lnTo>
                <a:lnTo>
                  <a:pt x="7" y="4"/>
                </a:lnTo>
                <a:lnTo>
                  <a:pt x="8" y="2"/>
                </a:lnTo>
                <a:lnTo>
                  <a:pt x="10" y="0"/>
                </a:lnTo>
                <a:lnTo>
                  <a:pt x="11" y="0"/>
                </a:lnTo>
                <a:lnTo>
                  <a:pt x="12" y="1"/>
                </a:lnTo>
                <a:lnTo>
                  <a:pt x="13" y="2"/>
                </a:lnTo>
                <a:lnTo>
                  <a:pt x="14" y="3"/>
                </a:lnTo>
                <a:lnTo>
                  <a:pt x="15" y="3"/>
                </a:lnTo>
                <a:lnTo>
                  <a:pt x="17" y="4"/>
                </a:lnTo>
                <a:lnTo>
                  <a:pt x="19" y="5"/>
                </a:lnTo>
                <a:lnTo>
                  <a:pt x="19" y="6"/>
                </a:lnTo>
                <a:lnTo>
                  <a:pt x="21" y="10"/>
                </a:lnTo>
                <a:lnTo>
                  <a:pt x="21" y="11"/>
                </a:lnTo>
                <a:lnTo>
                  <a:pt x="21" y="13"/>
                </a:lnTo>
                <a:lnTo>
                  <a:pt x="21" y="15"/>
                </a:lnTo>
                <a:lnTo>
                  <a:pt x="21" y="31"/>
                </a:lnTo>
                <a:lnTo>
                  <a:pt x="20" y="32"/>
                </a:lnTo>
                <a:lnTo>
                  <a:pt x="19" y="34"/>
                </a:lnTo>
                <a:lnTo>
                  <a:pt x="15" y="39"/>
                </a:lnTo>
                <a:lnTo>
                  <a:pt x="14" y="39"/>
                </a:lnTo>
                <a:lnTo>
                  <a:pt x="12" y="38"/>
                </a:lnTo>
                <a:lnTo>
                  <a:pt x="10" y="36"/>
                </a:lnTo>
                <a:lnTo>
                  <a:pt x="9" y="33"/>
                </a:lnTo>
                <a:lnTo>
                  <a:pt x="8" y="30"/>
                </a:lnTo>
                <a:lnTo>
                  <a:pt x="8" y="26"/>
                </a:lnTo>
                <a:lnTo>
                  <a:pt x="7" y="23"/>
                </a:lnTo>
                <a:lnTo>
                  <a:pt x="7" y="20"/>
                </a:lnTo>
                <a:lnTo>
                  <a:pt x="7" y="12"/>
                </a:lnTo>
                <a:lnTo>
                  <a:pt x="7" y="11"/>
                </a:lnTo>
                <a:lnTo>
                  <a:pt x="9" y="9"/>
                </a:lnTo>
                <a:lnTo>
                  <a:pt x="13" y="5"/>
                </a:lnTo>
                <a:lnTo>
                  <a:pt x="14" y="5"/>
                </a:lnTo>
                <a:lnTo>
                  <a:pt x="15" y="5"/>
                </a:lnTo>
                <a:lnTo>
                  <a:pt x="20" y="4"/>
                </a:lnTo>
                <a:lnTo>
                  <a:pt x="23" y="4"/>
                </a:lnTo>
                <a:lnTo>
                  <a:pt x="24" y="4"/>
                </a:lnTo>
                <a:lnTo>
                  <a:pt x="26" y="5"/>
                </a:lnTo>
                <a:lnTo>
                  <a:pt x="27" y="6"/>
                </a:lnTo>
                <a:lnTo>
                  <a:pt x="28" y="10"/>
                </a:lnTo>
                <a:lnTo>
                  <a:pt x="28" y="12"/>
                </a:lnTo>
                <a:lnTo>
                  <a:pt x="28" y="13"/>
                </a:lnTo>
                <a:lnTo>
                  <a:pt x="28" y="15"/>
                </a:lnTo>
                <a:lnTo>
                  <a:pt x="27" y="17"/>
                </a:lnTo>
                <a:lnTo>
                  <a:pt x="26" y="19"/>
                </a:lnTo>
                <a:lnTo>
                  <a:pt x="22" y="24"/>
                </a:lnTo>
                <a:lnTo>
                  <a:pt x="21" y="25"/>
                </a:lnTo>
                <a:lnTo>
                  <a:pt x="19" y="25"/>
                </a:lnTo>
                <a:lnTo>
                  <a:pt x="17" y="25"/>
                </a:lnTo>
                <a:lnTo>
                  <a:pt x="15" y="26"/>
                </a:lnTo>
                <a:lnTo>
                  <a:pt x="13" y="28"/>
                </a:lnTo>
                <a:lnTo>
                  <a:pt x="11" y="30"/>
                </a:lnTo>
                <a:lnTo>
                  <a:pt x="9" y="30"/>
                </a:lnTo>
                <a:lnTo>
                  <a:pt x="6" y="29"/>
                </a:lnTo>
                <a:lnTo>
                  <a:pt x="1" y="26"/>
                </a:lnTo>
                <a:lnTo>
                  <a:pt x="0" y="25"/>
                </a:lnTo>
                <a:lnTo>
                  <a:pt x="0" y="24"/>
                </a:lnTo>
                <a:lnTo>
                  <a:pt x="0" y="22"/>
                </a:lnTo>
                <a:lnTo>
                  <a:pt x="0" y="20"/>
                </a:lnTo>
                <a:lnTo>
                  <a:pt x="0" y="18"/>
                </a:lnTo>
                <a:lnTo>
                  <a:pt x="0" y="16"/>
                </a:lnTo>
                <a:lnTo>
                  <a:pt x="0" y="14"/>
                </a:lnTo>
                <a:lnTo>
                  <a:pt x="2" y="11"/>
                </a:lnTo>
                <a:lnTo>
                  <a:pt x="6" y="6"/>
                </a:lnTo>
                <a:lnTo>
                  <a:pt x="7" y="5"/>
                </a:lnTo>
                <a:lnTo>
                  <a:pt x="8" y="5"/>
                </a:lnTo>
                <a:lnTo>
                  <a:pt x="13" y="4"/>
                </a:lnTo>
                <a:lnTo>
                  <a:pt x="13" y="5"/>
                </a:lnTo>
                <a:lnTo>
                  <a:pt x="13" y="6"/>
                </a:lnTo>
                <a:lnTo>
                  <a:pt x="14" y="10"/>
                </a:lnTo>
                <a:lnTo>
                  <a:pt x="14" y="1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SMARTPenAnnotation13"/>
          <p:cNvSpPr>
            <a:spLocks/>
          </p:cNvSpPr>
          <p:nvPr/>
        </p:nvSpPr>
        <p:spPr bwMode="auto">
          <a:xfrm>
            <a:off x="4881563" y="2343150"/>
            <a:ext cx="227012" cy="366713"/>
          </a:xfrm>
          <a:custGeom>
            <a:avLst/>
            <a:gdLst>
              <a:gd name="T0" fmla="*/ 7 w 143"/>
              <a:gd name="T1" fmla="*/ 92 h 231"/>
              <a:gd name="T2" fmla="*/ 12 w 143"/>
              <a:gd name="T3" fmla="*/ 107 h 231"/>
              <a:gd name="T4" fmla="*/ 14 w 143"/>
              <a:gd name="T5" fmla="*/ 148 h 231"/>
              <a:gd name="T6" fmla="*/ 16 w 143"/>
              <a:gd name="T7" fmla="*/ 206 h 231"/>
              <a:gd name="T8" fmla="*/ 17 w 143"/>
              <a:gd name="T9" fmla="*/ 210 h 231"/>
              <a:gd name="T10" fmla="*/ 15 w 143"/>
              <a:gd name="T11" fmla="*/ 212 h 231"/>
              <a:gd name="T12" fmla="*/ 16 w 143"/>
              <a:gd name="T13" fmla="*/ 210 h 231"/>
              <a:gd name="T14" fmla="*/ 20 w 143"/>
              <a:gd name="T15" fmla="*/ 207 h 231"/>
              <a:gd name="T16" fmla="*/ 18 w 143"/>
              <a:gd name="T17" fmla="*/ 203 h 231"/>
              <a:gd name="T18" fmla="*/ 15 w 143"/>
              <a:gd name="T19" fmla="*/ 194 h 231"/>
              <a:gd name="T20" fmla="*/ 14 w 143"/>
              <a:gd name="T21" fmla="*/ 177 h 231"/>
              <a:gd name="T22" fmla="*/ 10 w 143"/>
              <a:gd name="T23" fmla="*/ 149 h 231"/>
              <a:gd name="T24" fmla="*/ 8 w 143"/>
              <a:gd name="T25" fmla="*/ 134 h 231"/>
              <a:gd name="T26" fmla="*/ 2 w 143"/>
              <a:gd name="T27" fmla="*/ 88 h 231"/>
              <a:gd name="T28" fmla="*/ 1 w 143"/>
              <a:gd name="T29" fmla="*/ 60 h 231"/>
              <a:gd name="T30" fmla="*/ 5 w 143"/>
              <a:gd name="T31" fmla="*/ 38 h 231"/>
              <a:gd name="T32" fmla="*/ 8 w 143"/>
              <a:gd name="T33" fmla="*/ 26 h 231"/>
              <a:gd name="T34" fmla="*/ 17 w 143"/>
              <a:gd name="T35" fmla="*/ 17 h 231"/>
              <a:gd name="T36" fmla="*/ 30 w 143"/>
              <a:gd name="T37" fmla="*/ 5 h 231"/>
              <a:gd name="T38" fmla="*/ 41 w 143"/>
              <a:gd name="T39" fmla="*/ 0 h 231"/>
              <a:gd name="T40" fmla="*/ 63 w 143"/>
              <a:gd name="T41" fmla="*/ 1 h 231"/>
              <a:gd name="T42" fmla="*/ 72 w 143"/>
              <a:gd name="T43" fmla="*/ 8 h 231"/>
              <a:gd name="T44" fmla="*/ 83 w 143"/>
              <a:gd name="T45" fmla="*/ 21 h 231"/>
              <a:gd name="T46" fmla="*/ 86 w 143"/>
              <a:gd name="T47" fmla="*/ 32 h 231"/>
              <a:gd name="T48" fmla="*/ 91 w 143"/>
              <a:gd name="T49" fmla="*/ 46 h 231"/>
              <a:gd name="T50" fmla="*/ 91 w 143"/>
              <a:gd name="T51" fmla="*/ 59 h 231"/>
              <a:gd name="T52" fmla="*/ 86 w 143"/>
              <a:gd name="T53" fmla="*/ 75 h 231"/>
              <a:gd name="T54" fmla="*/ 77 w 143"/>
              <a:gd name="T55" fmla="*/ 88 h 231"/>
              <a:gd name="T56" fmla="*/ 57 w 143"/>
              <a:gd name="T57" fmla="*/ 106 h 231"/>
              <a:gd name="T58" fmla="*/ 48 w 143"/>
              <a:gd name="T59" fmla="*/ 110 h 231"/>
              <a:gd name="T60" fmla="*/ 37 w 143"/>
              <a:gd name="T61" fmla="*/ 114 h 231"/>
              <a:gd name="T62" fmla="*/ 28 w 143"/>
              <a:gd name="T63" fmla="*/ 111 h 231"/>
              <a:gd name="T64" fmla="*/ 34 w 143"/>
              <a:gd name="T65" fmla="*/ 109 h 231"/>
              <a:gd name="T66" fmla="*/ 45 w 143"/>
              <a:gd name="T67" fmla="*/ 108 h 231"/>
              <a:gd name="T68" fmla="*/ 88 w 143"/>
              <a:gd name="T69" fmla="*/ 110 h 231"/>
              <a:gd name="T70" fmla="*/ 110 w 143"/>
              <a:gd name="T71" fmla="*/ 115 h 231"/>
              <a:gd name="T72" fmla="*/ 119 w 143"/>
              <a:gd name="T73" fmla="*/ 116 h 231"/>
              <a:gd name="T74" fmla="*/ 125 w 143"/>
              <a:gd name="T75" fmla="*/ 126 h 231"/>
              <a:gd name="T76" fmla="*/ 134 w 143"/>
              <a:gd name="T77" fmla="*/ 135 h 231"/>
              <a:gd name="T78" fmla="*/ 136 w 143"/>
              <a:gd name="T79" fmla="*/ 150 h 231"/>
              <a:gd name="T80" fmla="*/ 140 w 143"/>
              <a:gd name="T81" fmla="*/ 156 h 231"/>
              <a:gd name="T82" fmla="*/ 142 w 143"/>
              <a:gd name="T83" fmla="*/ 163 h 231"/>
              <a:gd name="T84" fmla="*/ 135 w 143"/>
              <a:gd name="T85" fmla="*/ 171 h 231"/>
              <a:gd name="T86" fmla="*/ 123 w 143"/>
              <a:gd name="T87" fmla="*/ 199 h 231"/>
              <a:gd name="T88" fmla="*/ 114 w 143"/>
              <a:gd name="T89" fmla="*/ 209 h 231"/>
              <a:gd name="T90" fmla="*/ 104 w 143"/>
              <a:gd name="T91" fmla="*/ 214 h 231"/>
              <a:gd name="T92" fmla="*/ 96 w 143"/>
              <a:gd name="T93" fmla="*/ 220 h 231"/>
              <a:gd name="T94" fmla="*/ 89 w 143"/>
              <a:gd name="T95" fmla="*/ 223 h 231"/>
              <a:gd name="T96" fmla="*/ 86 w 143"/>
              <a:gd name="T97" fmla="*/ 228 h 231"/>
              <a:gd name="T98" fmla="*/ 80 w 143"/>
              <a:gd name="T99" fmla="*/ 230 h 231"/>
              <a:gd name="T100" fmla="*/ 32 w 143"/>
              <a:gd name="T101" fmla="*/ 230 h 231"/>
              <a:gd name="T102" fmla="*/ 14 w 143"/>
              <a:gd name="T103" fmla="*/ 223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3" h="231">
                <a:moveTo>
                  <a:pt x="7" y="72"/>
                </a:moveTo>
                <a:lnTo>
                  <a:pt x="7" y="88"/>
                </a:lnTo>
                <a:lnTo>
                  <a:pt x="7" y="92"/>
                </a:lnTo>
                <a:lnTo>
                  <a:pt x="9" y="95"/>
                </a:lnTo>
                <a:lnTo>
                  <a:pt x="10" y="100"/>
                </a:lnTo>
                <a:lnTo>
                  <a:pt x="12" y="107"/>
                </a:lnTo>
                <a:lnTo>
                  <a:pt x="12" y="117"/>
                </a:lnTo>
                <a:lnTo>
                  <a:pt x="13" y="143"/>
                </a:lnTo>
                <a:lnTo>
                  <a:pt x="14" y="148"/>
                </a:lnTo>
                <a:lnTo>
                  <a:pt x="14" y="203"/>
                </a:lnTo>
                <a:lnTo>
                  <a:pt x="15" y="205"/>
                </a:lnTo>
                <a:lnTo>
                  <a:pt x="16" y="206"/>
                </a:lnTo>
                <a:lnTo>
                  <a:pt x="18" y="207"/>
                </a:lnTo>
                <a:lnTo>
                  <a:pt x="18" y="208"/>
                </a:lnTo>
                <a:lnTo>
                  <a:pt x="17" y="210"/>
                </a:lnTo>
                <a:lnTo>
                  <a:pt x="16" y="212"/>
                </a:lnTo>
                <a:lnTo>
                  <a:pt x="15" y="213"/>
                </a:lnTo>
                <a:lnTo>
                  <a:pt x="15" y="212"/>
                </a:lnTo>
                <a:lnTo>
                  <a:pt x="15" y="211"/>
                </a:lnTo>
                <a:lnTo>
                  <a:pt x="15" y="210"/>
                </a:lnTo>
                <a:lnTo>
                  <a:pt x="16" y="210"/>
                </a:lnTo>
                <a:lnTo>
                  <a:pt x="18" y="209"/>
                </a:lnTo>
                <a:lnTo>
                  <a:pt x="19" y="208"/>
                </a:lnTo>
                <a:lnTo>
                  <a:pt x="20" y="207"/>
                </a:lnTo>
                <a:lnTo>
                  <a:pt x="20" y="205"/>
                </a:lnTo>
                <a:lnTo>
                  <a:pt x="20" y="204"/>
                </a:lnTo>
                <a:lnTo>
                  <a:pt x="18" y="203"/>
                </a:lnTo>
                <a:lnTo>
                  <a:pt x="17" y="203"/>
                </a:lnTo>
                <a:lnTo>
                  <a:pt x="16" y="201"/>
                </a:lnTo>
                <a:lnTo>
                  <a:pt x="15" y="194"/>
                </a:lnTo>
                <a:lnTo>
                  <a:pt x="14" y="190"/>
                </a:lnTo>
                <a:lnTo>
                  <a:pt x="14" y="186"/>
                </a:lnTo>
                <a:lnTo>
                  <a:pt x="14" y="177"/>
                </a:lnTo>
                <a:lnTo>
                  <a:pt x="14" y="157"/>
                </a:lnTo>
                <a:lnTo>
                  <a:pt x="13" y="155"/>
                </a:lnTo>
                <a:lnTo>
                  <a:pt x="10" y="149"/>
                </a:lnTo>
                <a:lnTo>
                  <a:pt x="9" y="145"/>
                </a:lnTo>
                <a:lnTo>
                  <a:pt x="8" y="140"/>
                </a:lnTo>
                <a:lnTo>
                  <a:pt x="8" y="134"/>
                </a:lnTo>
                <a:lnTo>
                  <a:pt x="5" y="113"/>
                </a:lnTo>
                <a:lnTo>
                  <a:pt x="3" y="99"/>
                </a:lnTo>
                <a:lnTo>
                  <a:pt x="2" y="88"/>
                </a:lnTo>
                <a:lnTo>
                  <a:pt x="1" y="78"/>
                </a:lnTo>
                <a:lnTo>
                  <a:pt x="0" y="69"/>
                </a:lnTo>
                <a:lnTo>
                  <a:pt x="1" y="60"/>
                </a:lnTo>
                <a:lnTo>
                  <a:pt x="2" y="52"/>
                </a:lnTo>
                <a:lnTo>
                  <a:pt x="4" y="44"/>
                </a:lnTo>
                <a:lnTo>
                  <a:pt x="5" y="38"/>
                </a:lnTo>
                <a:lnTo>
                  <a:pt x="5" y="34"/>
                </a:lnTo>
                <a:lnTo>
                  <a:pt x="6" y="30"/>
                </a:lnTo>
                <a:lnTo>
                  <a:pt x="8" y="26"/>
                </a:lnTo>
                <a:lnTo>
                  <a:pt x="10" y="23"/>
                </a:lnTo>
                <a:lnTo>
                  <a:pt x="14" y="20"/>
                </a:lnTo>
                <a:lnTo>
                  <a:pt x="17" y="17"/>
                </a:lnTo>
                <a:lnTo>
                  <a:pt x="20" y="15"/>
                </a:lnTo>
                <a:lnTo>
                  <a:pt x="25" y="10"/>
                </a:lnTo>
                <a:lnTo>
                  <a:pt x="30" y="5"/>
                </a:lnTo>
                <a:lnTo>
                  <a:pt x="33" y="3"/>
                </a:lnTo>
                <a:lnTo>
                  <a:pt x="35" y="2"/>
                </a:lnTo>
                <a:lnTo>
                  <a:pt x="41" y="0"/>
                </a:lnTo>
                <a:lnTo>
                  <a:pt x="44" y="0"/>
                </a:lnTo>
                <a:lnTo>
                  <a:pt x="61" y="0"/>
                </a:lnTo>
                <a:lnTo>
                  <a:pt x="63" y="1"/>
                </a:lnTo>
                <a:lnTo>
                  <a:pt x="67" y="4"/>
                </a:lnTo>
                <a:lnTo>
                  <a:pt x="69" y="6"/>
                </a:lnTo>
                <a:lnTo>
                  <a:pt x="72" y="8"/>
                </a:lnTo>
                <a:lnTo>
                  <a:pt x="77" y="13"/>
                </a:lnTo>
                <a:lnTo>
                  <a:pt x="82" y="18"/>
                </a:lnTo>
                <a:lnTo>
                  <a:pt x="83" y="21"/>
                </a:lnTo>
                <a:lnTo>
                  <a:pt x="84" y="24"/>
                </a:lnTo>
                <a:lnTo>
                  <a:pt x="85" y="28"/>
                </a:lnTo>
                <a:lnTo>
                  <a:pt x="86" y="32"/>
                </a:lnTo>
                <a:lnTo>
                  <a:pt x="87" y="37"/>
                </a:lnTo>
                <a:lnTo>
                  <a:pt x="89" y="41"/>
                </a:lnTo>
                <a:lnTo>
                  <a:pt x="91" y="46"/>
                </a:lnTo>
                <a:lnTo>
                  <a:pt x="91" y="51"/>
                </a:lnTo>
                <a:lnTo>
                  <a:pt x="92" y="55"/>
                </a:lnTo>
                <a:lnTo>
                  <a:pt x="91" y="59"/>
                </a:lnTo>
                <a:lnTo>
                  <a:pt x="90" y="63"/>
                </a:lnTo>
                <a:lnTo>
                  <a:pt x="87" y="70"/>
                </a:lnTo>
                <a:lnTo>
                  <a:pt x="86" y="75"/>
                </a:lnTo>
                <a:lnTo>
                  <a:pt x="85" y="77"/>
                </a:lnTo>
                <a:lnTo>
                  <a:pt x="81" y="83"/>
                </a:lnTo>
                <a:lnTo>
                  <a:pt x="77" y="88"/>
                </a:lnTo>
                <a:lnTo>
                  <a:pt x="62" y="103"/>
                </a:lnTo>
                <a:lnTo>
                  <a:pt x="59" y="105"/>
                </a:lnTo>
                <a:lnTo>
                  <a:pt x="57" y="106"/>
                </a:lnTo>
                <a:lnTo>
                  <a:pt x="55" y="107"/>
                </a:lnTo>
                <a:lnTo>
                  <a:pt x="51" y="108"/>
                </a:lnTo>
                <a:lnTo>
                  <a:pt x="48" y="110"/>
                </a:lnTo>
                <a:lnTo>
                  <a:pt x="44" y="111"/>
                </a:lnTo>
                <a:lnTo>
                  <a:pt x="40" y="113"/>
                </a:lnTo>
                <a:lnTo>
                  <a:pt x="37" y="114"/>
                </a:lnTo>
                <a:lnTo>
                  <a:pt x="29" y="115"/>
                </a:lnTo>
                <a:lnTo>
                  <a:pt x="28" y="113"/>
                </a:lnTo>
                <a:lnTo>
                  <a:pt x="28" y="111"/>
                </a:lnTo>
                <a:lnTo>
                  <a:pt x="29" y="110"/>
                </a:lnTo>
                <a:lnTo>
                  <a:pt x="30" y="109"/>
                </a:lnTo>
                <a:lnTo>
                  <a:pt x="34" y="109"/>
                </a:lnTo>
                <a:lnTo>
                  <a:pt x="38" y="108"/>
                </a:lnTo>
                <a:lnTo>
                  <a:pt x="40" y="108"/>
                </a:lnTo>
                <a:lnTo>
                  <a:pt x="45" y="108"/>
                </a:lnTo>
                <a:lnTo>
                  <a:pt x="77" y="108"/>
                </a:lnTo>
                <a:lnTo>
                  <a:pt x="83" y="109"/>
                </a:lnTo>
                <a:lnTo>
                  <a:pt x="88" y="110"/>
                </a:lnTo>
                <a:lnTo>
                  <a:pt x="104" y="114"/>
                </a:lnTo>
                <a:lnTo>
                  <a:pt x="108" y="115"/>
                </a:lnTo>
                <a:lnTo>
                  <a:pt x="110" y="115"/>
                </a:lnTo>
                <a:lnTo>
                  <a:pt x="112" y="115"/>
                </a:lnTo>
                <a:lnTo>
                  <a:pt x="117" y="115"/>
                </a:lnTo>
                <a:lnTo>
                  <a:pt x="119" y="116"/>
                </a:lnTo>
                <a:lnTo>
                  <a:pt x="120" y="117"/>
                </a:lnTo>
                <a:lnTo>
                  <a:pt x="121" y="121"/>
                </a:lnTo>
                <a:lnTo>
                  <a:pt x="125" y="126"/>
                </a:lnTo>
                <a:lnTo>
                  <a:pt x="129" y="130"/>
                </a:lnTo>
                <a:lnTo>
                  <a:pt x="133" y="133"/>
                </a:lnTo>
                <a:lnTo>
                  <a:pt x="134" y="135"/>
                </a:lnTo>
                <a:lnTo>
                  <a:pt x="135" y="140"/>
                </a:lnTo>
                <a:lnTo>
                  <a:pt x="136" y="146"/>
                </a:lnTo>
                <a:lnTo>
                  <a:pt x="136" y="150"/>
                </a:lnTo>
                <a:lnTo>
                  <a:pt x="137" y="153"/>
                </a:lnTo>
                <a:lnTo>
                  <a:pt x="138" y="155"/>
                </a:lnTo>
                <a:lnTo>
                  <a:pt x="140" y="156"/>
                </a:lnTo>
                <a:lnTo>
                  <a:pt x="141" y="158"/>
                </a:lnTo>
                <a:lnTo>
                  <a:pt x="142" y="162"/>
                </a:lnTo>
                <a:lnTo>
                  <a:pt x="142" y="163"/>
                </a:lnTo>
                <a:lnTo>
                  <a:pt x="141" y="164"/>
                </a:lnTo>
                <a:lnTo>
                  <a:pt x="139" y="164"/>
                </a:lnTo>
                <a:lnTo>
                  <a:pt x="135" y="171"/>
                </a:lnTo>
                <a:lnTo>
                  <a:pt x="133" y="177"/>
                </a:lnTo>
                <a:lnTo>
                  <a:pt x="131" y="182"/>
                </a:lnTo>
                <a:lnTo>
                  <a:pt x="123" y="199"/>
                </a:lnTo>
                <a:lnTo>
                  <a:pt x="120" y="202"/>
                </a:lnTo>
                <a:lnTo>
                  <a:pt x="116" y="208"/>
                </a:lnTo>
                <a:lnTo>
                  <a:pt x="114" y="209"/>
                </a:lnTo>
                <a:lnTo>
                  <a:pt x="111" y="210"/>
                </a:lnTo>
                <a:lnTo>
                  <a:pt x="107" y="212"/>
                </a:lnTo>
                <a:lnTo>
                  <a:pt x="104" y="214"/>
                </a:lnTo>
                <a:lnTo>
                  <a:pt x="101" y="216"/>
                </a:lnTo>
                <a:lnTo>
                  <a:pt x="98" y="219"/>
                </a:lnTo>
                <a:lnTo>
                  <a:pt x="96" y="220"/>
                </a:lnTo>
                <a:lnTo>
                  <a:pt x="93" y="221"/>
                </a:lnTo>
                <a:lnTo>
                  <a:pt x="91" y="222"/>
                </a:lnTo>
                <a:lnTo>
                  <a:pt x="89" y="223"/>
                </a:lnTo>
                <a:lnTo>
                  <a:pt x="88" y="225"/>
                </a:lnTo>
                <a:lnTo>
                  <a:pt x="87" y="227"/>
                </a:lnTo>
                <a:lnTo>
                  <a:pt x="86" y="228"/>
                </a:lnTo>
                <a:lnTo>
                  <a:pt x="84" y="229"/>
                </a:lnTo>
                <a:lnTo>
                  <a:pt x="82" y="229"/>
                </a:lnTo>
                <a:lnTo>
                  <a:pt x="80" y="230"/>
                </a:lnTo>
                <a:lnTo>
                  <a:pt x="76" y="230"/>
                </a:lnTo>
                <a:lnTo>
                  <a:pt x="67" y="230"/>
                </a:lnTo>
                <a:lnTo>
                  <a:pt x="32" y="230"/>
                </a:lnTo>
                <a:lnTo>
                  <a:pt x="28" y="230"/>
                </a:lnTo>
                <a:lnTo>
                  <a:pt x="24" y="228"/>
                </a:lnTo>
                <a:lnTo>
                  <a:pt x="14" y="22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SMARTPenAnnotation14"/>
          <p:cNvSpPr>
            <a:spLocks/>
          </p:cNvSpPr>
          <p:nvPr/>
        </p:nvSpPr>
        <p:spPr bwMode="auto">
          <a:xfrm>
            <a:off x="4697413" y="3325813"/>
            <a:ext cx="69850" cy="93662"/>
          </a:xfrm>
          <a:custGeom>
            <a:avLst/>
            <a:gdLst>
              <a:gd name="T0" fmla="*/ 1 w 44"/>
              <a:gd name="T1" fmla="*/ 36 h 59"/>
              <a:gd name="T2" fmla="*/ 1 w 44"/>
              <a:gd name="T3" fmla="*/ 34 h 59"/>
              <a:gd name="T4" fmla="*/ 0 w 44"/>
              <a:gd name="T5" fmla="*/ 22 h 59"/>
              <a:gd name="T6" fmla="*/ 2 w 44"/>
              <a:gd name="T7" fmla="*/ 16 h 59"/>
              <a:gd name="T8" fmla="*/ 6 w 44"/>
              <a:gd name="T9" fmla="*/ 10 h 59"/>
              <a:gd name="T10" fmla="*/ 13 w 44"/>
              <a:gd name="T11" fmla="*/ 2 h 59"/>
              <a:gd name="T12" fmla="*/ 16 w 44"/>
              <a:gd name="T13" fmla="*/ 1 h 59"/>
              <a:gd name="T14" fmla="*/ 22 w 44"/>
              <a:gd name="T15" fmla="*/ 0 h 59"/>
              <a:gd name="T16" fmla="*/ 28 w 44"/>
              <a:gd name="T17" fmla="*/ 1 h 59"/>
              <a:gd name="T18" fmla="*/ 29 w 44"/>
              <a:gd name="T19" fmla="*/ 4 h 59"/>
              <a:gd name="T20" fmla="*/ 31 w 44"/>
              <a:gd name="T21" fmla="*/ 10 h 59"/>
              <a:gd name="T22" fmla="*/ 34 w 44"/>
              <a:gd name="T23" fmla="*/ 19 h 59"/>
              <a:gd name="T24" fmla="*/ 35 w 44"/>
              <a:gd name="T25" fmla="*/ 31 h 59"/>
              <a:gd name="T26" fmla="*/ 34 w 44"/>
              <a:gd name="T27" fmla="*/ 42 h 59"/>
              <a:gd name="T28" fmla="*/ 30 w 44"/>
              <a:gd name="T29" fmla="*/ 51 h 59"/>
              <a:gd name="T30" fmla="*/ 23 w 44"/>
              <a:gd name="T31" fmla="*/ 57 h 59"/>
              <a:gd name="T32" fmla="*/ 20 w 44"/>
              <a:gd name="T33" fmla="*/ 57 h 59"/>
              <a:gd name="T34" fmla="*/ 15 w 44"/>
              <a:gd name="T35" fmla="*/ 57 h 59"/>
              <a:gd name="T36" fmla="*/ 8 w 44"/>
              <a:gd name="T37" fmla="*/ 52 h 59"/>
              <a:gd name="T38" fmla="*/ 8 w 44"/>
              <a:gd name="T39" fmla="*/ 47 h 59"/>
              <a:gd name="T40" fmla="*/ 8 w 44"/>
              <a:gd name="T41" fmla="*/ 35 h 59"/>
              <a:gd name="T42" fmla="*/ 8 w 44"/>
              <a:gd name="T43" fmla="*/ 19 h 59"/>
              <a:gd name="T44" fmla="*/ 11 w 44"/>
              <a:gd name="T45" fmla="*/ 16 h 59"/>
              <a:gd name="T46" fmla="*/ 13 w 44"/>
              <a:gd name="T47" fmla="*/ 13 h 59"/>
              <a:gd name="T48" fmla="*/ 15 w 44"/>
              <a:gd name="T49" fmla="*/ 8 h 59"/>
              <a:gd name="T50" fmla="*/ 18 w 44"/>
              <a:gd name="T51" fmla="*/ 8 h 59"/>
              <a:gd name="T52" fmla="*/ 25 w 44"/>
              <a:gd name="T53" fmla="*/ 8 h 59"/>
              <a:gd name="T54" fmla="*/ 36 w 44"/>
              <a:gd name="T55" fmla="*/ 8 h 59"/>
              <a:gd name="T56" fmla="*/ 40 w 44"/>
              <a:gd name="T57" fmla="*/ 11 h 59"/>
              <a:gd name="T58" fmla="*/ 42 w 44"/>
              <a:gd name="T59" fmla="*/ 15 h 59"/>
              <a:gd name="T60" fmla="*/ 43 w 44"/>
              <a:gd name="T61" fmla="*/ 23 h 59"/>
              <a:gd name="T62" fmla="*/ 43 w 44"/>
              <a:gd name="T63" fmla="*/ 36 h 59"/>
              <a:gd name="T64" fmla="*/ 36 w 44"/>
              <a:gd name="T65" fmla="*/ 43 h 59"/>
              <a:gd name="T66" fmla="*/ 34 w 44"/>
              <a:gd name="T67" fmla="*/ 43 h 59"/>
              <a:gd name="T68" fmla="*/ 22 w 44"/>
              <a:gd name="T69" fmla="*/ 43 h 59"/>
              <a:gd name="T70" fmla="*/ 18 w 44"/>
              <a:gd name="T71" fmla="*/ 41 h 59"/>
              <a:gd name="T72" fmla="*/ 15 w 44"/>
              <a:gd name="T73" fmla="*/ 38 h 59"/>
              <a:gd name="T74" fmla="*/ 11 w 44"/>
              <a:gd name="T75" fmla="*/ 37 h 59"/>
              <a:gd name="T76" fmla="*/ 9 w 44"/>
              <a:gd name="T77" fmla="*/ 35 h 59"/>
              <a:gd name="T78" fmla="*/ 8 w 44"/>
              <a:gd name="T79" fmla="*/ 31 h 59"/>
              <a:gd name="T80" fmla="*/ 8 w 44"/>
              <a:gd name="T81" fmla="*/ 26 h 59"/>
              <a:gd name="T82" fmla="*/ 10 w 44"/>
              <a:gd name="T83" fmla="*/ 24 h 59"/>
              <a:gd name="T84" fmla="*/ 12 w 44"/>
              <a:gd name="T85" fmla="*/ 23 h 59"/>
              <a:gd name="T86" fmla="*/ 15 w 44"/>
              <a:gd name="T87" fmla="*/ 2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4" h="59">
                <a:moveTo>
                  <a:pt x="7" y="36"/>
                </a:moveTo>
                <a:lnTo>
                  <a:pt x="1" y="36"/>
                </a:lnTo>
                <a:lnTo>
                  <a:pt x="1" y="35"/>
                </a:lnTo>
                <a:lnTo>
                  <a:pt x="1" y="34"/>
                </a:lnTo>
                <a:lnTo>
                  <a:pt x="0" y="30"/>
                </a:lnTo>
                <a:lnTo>
                  <a:pt x="0" y="22"/>
                </a:lnTo>
                <a:lnTo>
                  <a:pt x="1" y="19"/>
                </a:lnTo>
                <a:lnTo>
                  <a:pt x="2" y="16"/>
                </a:lnTo>
                <a:lnTo>
                  <a:pt x="4" y="13"/>
                </a:lnTo>
                <a:lnTo>
                  <a:pt x="6" y="10"/>
                </a:lnTo>
                <a:lnTo>
                  <a:pt x="8" y="8"/>
                </a:lnTo>
                <a:lnTo>
                  <a:pt x="13" y="2"/>
                </a:lnTo>
                <a:lnTo>
                  <a:pt x="15" y="1"/>
                </a:lnTo>
                <a:lnTo>
                  <a:pt x="16" y="1"/>
                </a:lnTo>
                <a:lnTo>
                  <a:pt x="21" y="0"/>
                </a:lnTo>
                <a:lnTo>
                  <a:pt x="22" y="0"/>
                </a:lnTo>
                <a:lnTo>
                  <a:pt x="28" y="0"/>
                </a:lnTo>
                <a:lnTo>
                  <a:pt x="28" y="1"/>
                </a:lnTo>
                <a:lnTo>
                  <a:pt x="29" y="2"/>
                </a:lnTo>
                <a:lnTo>
                  <a:pt x="29" y="4"/>
                </a:lnTo>
                <a:lnTo>
                  <a:pt x="30" y="7"/>
                </a:lnTo>
                <a:lnTo>
                  <a:pt x="31" y="10"/>
                </a:lnTo>
                <a:lnTo>
                  <a:pt x="33" y="14"/>
                </a:lnTo>
                <a:lnTo>
                  <a:pt x="34" y="19"/>
                </a:lnTo>
                <a:lnTo>
                  <a:pt x="35" y="25"/>
                </a:lnTo>
                <a:lnTo>
                  <a:pt x="35" y="31"/>
                </a:lnTo>
                <a:lnTo>
                  <a:pt x="35" y="37"/>
                </a:lnTo>
                <a:lnTo>
                  <a:pt x="34" y="42"/>
                </a:lnTo>
                <a:lnTo>
                  <a:pt x="32" y="47"/>
                </a:lnTo>
                <a:lnTo>
                  <a:pt x="30" y="51"/>
                </a:lnTo>
                <a:lnTo>
                  <a:pt x="28" y="53"/>
                </a:lnTo>
                <a:lnTo>
                  <a:pt x="23" y="57"/>
                </a:lnTo>
                <a:lnTo>
                  <a:pt x="22" y="57"/>
                </a:lnTo>
                <a:lnTo>
                  <a:pt x="20" y="57"/>
                </a:lnTo>
                <a:lnTo>
                  <a:pt x="16" y="58"/>
                </a:lnTo>
                <a:lnTo>
                  <a:pt x="15" y="57"/>
                </a:lnTo>
                <a:lnTo>
                  <a:pt x="13" y="56"/>
                </a:lnTo>
                <a:lnTo>
                  <a:pt x="8" y="52"/>
                </a:lnTo>
                <a:lnTo>
                  <a:pt x="8" y="50"/>
                </a:lnTo>
                <a:lnTo>
                  <a:pt x="8" y="47"/>
                </a:lnTo>
                <a:lnTo>
                  <a:pt x="8" y="43"/>
                </a:lnTo>
                <a:lnTo>
                  <a:pt x="8" y="35"/>
                </a:lnTo>
                <a:lnTo>
                  <a:pt x="7" y="21"/>
                </a:lnTo>
                <a:lnTo>
                  <a:pt x="8" y="19"/>
                </a:lnTo>
                <a:lnTo>
                  <a:pt x="10" y="17"/>
                </a:lnTo>
                <a:lnTo>
                  <a:pt x="11" y="16"/>
                </a:lnTo>
                <a:lnTo>
                  <a:pt x="12" y="15"/>
                </a:lnTo>
                <a:lnTo>
                  <a:pt x="13" y="13"/>
                </a:lnTo>
                <a:lnTo>
                  <a:pt x="14" y="9"/>
                </a:lnTo>
                <a:lnTo>
                  <a:pt x="15" y="8"/>
                </a:lnTo>
                <a:lnTo>
                  <a:pt x="17" y="8"/>
                </a:lnTo>
                <a:lnTo>
                  <a:pt x="18" y="8"/>
                </a:lnTo>
                <a:lnTo>
                  <a:pt x="20" y="8"/>
                </a:lnTo>
                <a:lnTo>
                  <a:pt x="25" y="8"/>
                </a:lnTo>
                <a:lnTo>
                  <a:pt x="35" y="7"/>
                </a:lnTo>
                <a:lnTo>
                  <a:pt x="36" y="8"/>
                </a:lnTo>
                <a:lnTo>
                  <a:pt x="38" y="10"/>
                </a:lnTo>
                <a:lnTo>
                  <a:pt x="40" y="11"/>
                </a:lnTo>
                <a:lnTo>
                  <a:pt x="41" y="13"/>
                </a:lnTo>
                <a:lnTo>
                  <a:pt x="42" y="15"/>
                </a:lnTo>
                <a:lnTo>
                  <a:pt x="43" y="21"/>
                </a:lnTo>
                <a:lnTo>
                  <a:pt x="43" y="23"/>
                </a:lnTo>
                <a:lnTo>
                  <a:pt x="43" y="33"/>
                </a:lnTo>
                <a:lnTo>
                  <a:pt x="43" y="36"/>
                </a:lnTo>
                <a:lnTo>
                  <a:pt x="41" y="39"/>
                </a:lnTo>
                <a:lnTo>
                  <a:pt x="36" y="43"/>
                </a:lnTo>
                <a:lnTo>
                  <a:pt x="34" y="43"/>
                </a:lnTo>
                <a:lnTo>
                  <a:pt x="30" y="43"/>
                </a:lnTo>
                <a:lnTo>
                  <a:pt x="22" y="43"/>
                </a:lnTo>
                <a:lnTo>
                  <a:pt x="20" y="43"/>
                </a:lnTo>
                <a:lnTo>
                  <a:pt x="18" y="41"/>
                </a:lnTo>
                <a:lnTo>
                  <a:pt x="17" y="40"/>
                </a:lnTo>
                <a:lnTo>
                  <a:pt x="15" y="38"/>
                </a:lnTo>
                <a:lnTo>
                  <a:pt x="13" y="38"/>
                </a:lnTo>
                <a:lnTo>
                  <a:pt x="11" y="37"/>
                </a:lnTo>
                <a:lnTo>
                  <a:pt x="10" y="36"/>
                </a:lnTo>
                <a:lnTo>
                  <a:pt x="9" y="35"/>
                </a:lnTo>
                <a:lnTo>
                  <a:pt x="9" y="33"/>
                </a:lnTo>
                <a:lnTo>
                  <a:pt x="8" y="31"/>
                </a:lnTo>
                <a:lnTo>
                  <a:pt x="8" y="28"/>
                </a:lnTo>
                <a:lnTo>
                  <a:pt x="8" y="26"/>
                </a:lnTo>
                <a:lnTo>
                  <a:pt x="8" y="25"/>
                </a:lnTo>
                <a:lnTo>
                  <a:pt x="10" y="24"/>
                </a:lnTo>
                <a:lnTo>
                  <a:pt x="11" y="23"/>
                </a:lnTo>
                <a:lnTo>
                  <a:pt x="12" y="23"/>
                </a:lnTo>
                <a:lnTo>
                  <a:pt x="13" y="25"/>
                </a:lnTo>
                <a:lnTo>
                  <a:pt x="15" y="2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SMARTPenAnnotation15"/>
          <p:cNvSpPr>
            <a:spLocks/>
          </p:cNvSpPr>
          <p:nvPr/>
        </p:nvSpPr>
        <p:spPr bwMode="auto">
          <a:xfrm>
            <a:off x="4914900" y="3268663"/>
            <a:ext cx="333375" cy="254000"/>
          </a:xfrm>
          <a:custGeom>
            <a:avLst/>
            <a:gdLst>
              <a:gd name="T0" fmla="*/ 79 w 210"/>
              <a:gd name="T1" fmla="*/ 0 h 160"/>
              <a:gd name="T2" fmla="*/ 72 w 210"/>
              <a:gd name="T3" fmla="*/ 0 h 160"/>
              <a:gd name="T4" fmla="*/ 69 w 210"/>
              <a:gd name="T5" fmla="*/ 1 h 160"/>
              <a:gd name="T6" fmla="*/ 63 w 210"/>
              <a:gd name="T7" fmla="*/ 4 h 160"/>
              <a:gd name="T8" fmla="*/ 58 w 210"/>
              <a:gd name="T9" fmla="*/ 6 h 160"/>
              <a:gd name="T10" fmla="*/ 53 w 210"/>
              <a:gd name="T11" fmla="*/ 7 h 160"/>
              <a:gd name="T12" fmla="*/ 48 w 210"/>
              <a:gd name="T13" fmla="*/ 7 h 160"/>
              <a:gd name="T14" fmla="*/ 46 w 210"/>
              <a:gd name="T15" fmla="*/ 8 h 160"/>
              <a:gd name="T16" fmla="*/ 45 w 210"/>
              <a:gd name="T17" fmla="*/ 9 h 160"/>
              <a:gd name="T18" fmla="*/ 45 w 210"/>
              <a:gd name="T19" fmla="*/ 11 h 160"/>
              <a:gd name="T20" fmla="*/ 43 w 210"/>
              <a:gd name="T21" fmla="*/ 14 h 160"/>
              <a:gd name="T22" fmla="*/ 40 w 210"/>
              <a:gd name="T23" fmla="*/ 17 h 160"/>
              <a:gd name="T24" fmla="*/ 33 w 210"/>
              <a:gd name="T25" fmla="*/ 25 h 160"/>
              <a:gd name="T26" fmla="*/ 27 w 210"/>
              <a:gd name="T27" fmla="*/ 31 h 160"/>
              <a:gd name="T28" fmla="*/ 25 w 210"/>
              <a:gd name="T29" fmla="*/ 33 h 160"/>
              <a:gd name="T30" fmla="*/ 24 w 210"/>
              <a:gd name="T31" fmla="*/ 36 h 160"/>
              <a:gd name="T32" fmla="*/ 23 w 210"/>
              <a:gd name="T33" fmla="*/ 38 h 160"/>
              <a:gd name="T34" fmla="*/ 21 w 210"/>
              <a:gd name="T35" fmla="*/ 42 h 160"/>
              <a:gd name="T36" fmla="*/ 18 w 210"/>
              <a:gd name="T37" fmla="*/ 48 h 160"/>
              <a:gd name="T38" fmla="*/ 14 w 210"/>
              <a:gd name="T39" fmla="*/ 53 h 160"/>
              <a:gd name="T40" fmla="*/ 11 w 210"/>
              <a:gd name="T41" fmla="*/ 58 h 160"/>
              <a:gd name="T42" fmla="*/ 8 w 210"/>
              <a:gd name="T43" fmla="*/ 62 h 160"/>
              <a:gd name="T44" fmla="*/ 6 w 210"/>
              <a:gd name="T45" fmla="*/ 65 h 160"/>
              <a:gd name="T46" fmla="*/ 4 w 210"/>
              <a:gd name="T47" fmla="*/ 68 h 160"/>
              <a:gd name="T48" fmla="*/ 2 w 210"/>
              <a:gd name="T49" fmla="*/ 71 h 160"/>
              <a:gd name="T50" fmla="*/ 2 w 210"/>
              <a:gd name="T51" fmla="*/ 74 h 160"/>
              <a:gd name="T52" fmla="*/ 1 w 210"/>
              <a:gd name="T53" fmla="*/ 77 h 160"/>
              <a:gd name="T54" fmla="*/ 1 w 210"/>
              <a:gd name="T55" fmla="*/ 81 h 160"/>
              <a:gd name="T56" fmla="*/ 0 w 210"/>
              <a:gd name="T57" fmla="*/ 85 h 160"/>
              <a:gd name="T58" fmla="*/ 0 w 210"/>
              <a:gd name="T59" fmla="*/ 94 h 160"/>
              <a:gd name="T60" fmla="*/ 0 w 210"/>
              <a:gd name="T61" fmla="*/ 99 h 160"/>
              <a:gd name="T62" fmla="*/ 1 w 210"/>
              <a:gd name="T63" fmla="*/ 104 h 160"/>
              <a:gd name="T64" fmla="*/ 2 w 210"/>
              <a:gd name="T65" fmla="*/ 108 h 160"/>
              <a:gd name="T66" fmla="*/ 6 w 210"/>
              <a:gd name="T67" fmla="*/ 120 h 160"/>
              <a:gd name="T68" fmla="*/ 9 w 210"/>
              <a:gd name="T69" fmla="*/ 123 h 160"/>
              <a:gd name="T70" fmla="*/ 11 w 210"/>
              <a:gd name="T71" fmla="*/ 126 h 160"/>
              <a:gd name="T72" fmla="*/ 17 w 210"/>
              <a:gd name="T73" fmla="*/ 130 h 160"/>
              <a:gd name="T74" fmla="*/ 21 w 210"/>
              <a:gd name="T75" fmla="*/ 132 h 160"/>
              <a:gd name="T76" fmla="*/ 27 w 210"/>
              <a:gd name="T77" fmla="*/ 137 h 160"/>
              <a:gd name="T78" fmla="*/ 30 w 210"/>
              <a:gd name="T79" fmla="*/ 139 h 160"/>
              <a:gd name="T80" fmla="*/ 36 w 210"/>
              <a:gd name="T81" fmla="*/ 142 h 160"/>
              <a:gd name="T82" fmla="*/ 41 w 210"/>
              <a:gd name="T83" fmla="*/ 144 h 160"/>
              <a:gd name="T84" fmla="*/ 45 w 210"/>
              <a:gd name="T85" fmla="*/ 146 h 160"/>
              <a:gd name="T86" fmla="*/ 49 w 210"/>
              <a:gd name="T87" fmla="*/ 148 h 160"/>
              <a:gd name="T88" fmla="*/ 55 w 210"/>
              <a:gd name="T89" fmla="*/ 150 h 160"/>
              <a:gd name="T90" fmla="*/ 62 w 210"/>
              <a:gd name="T91" fmla="*/ 152 h 160"/>
              <a:gd name="T92" fmla="*/ 70 w 210"/>
              <a:gd name="T93" fmla="*/ 154 h 160"/>
              <a:gd name="T94" fmla="*/ 80 w 210"/>
              <a:gd name="T95" fmla="*/ 156 h 160"/>
              <a:gd name="T96" fmla="*/ 90 w 210"/>
              <a:gd name="T97" fmla="*/ 157 h 160"/>
              <a:gd name="T98" fmla="*/ 101 w 210"/>
              <a:gd name="T99" fmla="*/ 157 h 160"/>
              <a:gd name="T100" fmla="*/ 130 w 210"/>
              <a:gd name="T101" fmla="*/ 158 h 160"/>
              <a:gd name="T102" fmla="*/ 209 w 210"/>
              <a:gd name="T103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60">
                <a:moveTo>
                  <a:pt x="79" y="0"/>
                </a:moveTo>
                <a:lnTo>
                  <a:pt x="72" y="0"/>
                </a:lnTo>
                <a:lnTo>
                  <a:pt x="69" y="1"/>
                </a:lnTo>
                <a:lnTo>
                  <a:pt x="63" y="4"/>
                </a:lnTo>
                <a:lnTo>
                  <a:pt x="58" y="6"/>
                </a:lnTo>
                <a:lnTo>
                  <a:pt x="53" y="7"/>
                </a:lnTo>
                <a:lnTo>
                  <a:pt x="48" y="7"/>
                </a:lnTo>
                <a:lnTo>
                  <a:pt x="46" y="8"/>
                </a:lnTo>
                <a:lnTo>
                  <a:pt x="45" y="9"/>
                </a:lnTo>
                <a:lnTo>
                  <a:pt x="45" y="11"/>
                </a:lnTo>
                <a:lnTo>
                  <a:pt x="43" y="14"/>
                </a:lnTo>
                <a:lnTo>
                  <a:pt x="40" y="17"/>
                </a:lnTo>
                <a:lnTo>
                  <a:pt x="33" y="25"/>
                </a:lnTo>
                <a:lnTo>
                  <a:pt x="27" y="31"/>
                </a:lnTo>
                <a:lnTo>
                  <a:pt x="25" y="33"/>
                </a:lnTo>
                <a:lnTo>
                  <a:pt x="24" y="36"/>
                </a:lnTo>
                <a:lnTo>
                  <a:pt x="23" y="38"/>
                </a:lnTo>
                <a:lnTo>
                  <a:pt x="21" y="42"/>
                </a:lnTo>
                <a:lnTo>
                  <a:pt x="18" y="48"/>
                </a:lnTo>
                <a:lnTo>
                  <a:pt x="14" y="53"/>
                </a:lnTo>
                <a:lnTo>
                  <a:pt x="11" y="58"/>
                </a:lnTo>
                <a:lnTo>
                  <a:pt x="8" y="62"/>
                </a:lnTo>
                <a:lnTo>
                  <a:pt x="6" y="65"/>
                </a:lnTo>
                <a:lnTo>
                  <a:pt x="4" y="68"/>
                </a:lnTo>
                <a:lnTo>
                  <a:pt x="2" y="71"/>
                </a:lnTo>
                <a:lnTo>
                  <a:pt x="2" y="74"/>
                </a:lnTo>
                <a:lnTo>
                  <a:pt x="1" y="77"/>
                </a:lnTo>
                <a:lnTo>
                  <a:pt x="1" y="81"/>
                </a:lnTo>
                <a:lnTo>
                  <a:pt x="0" y="85"/>
                </a:lnTo>
                <a:lnTo>
                  <a:pt x="0" y="94"/>
                </a:lnTo>
                <a:lnTo>
                  <a:pt x="0" y="99"/>
                </a:lnTo>
                <a:lnTo>
                  <a:pt x="1" y="104"/>
                </a:lnTo>
                <a:lnTo>
                  <a:pt x="2" y="108"/>
                </a:lnTo>
                <a:lnTo>
                  <a:pt x="6" y="120"/>
                </a:lnTo>
                <a:lnTo>
                  <a:pt x="9" y="123"/>
                </a:lnTo>
                <a:lnTo>
                  <a:pt x="11" y="126"/>
                </a:lnTo>
                <a:lnTo>
                  <a:pt x="17" y="130"/>
                </a:lnTo>
                <a:lnTo>
                  <a:pt x="21" y="132"/>
                </a:lnTo>
                <a:lnTo>
                  <a:pt x="27" y="137"/>
                </a:lnTo>
                <a:lnTo>
                  <a:pt x="30" y="139"/>
                </a:lnTo>
                <a:lnTo>
                  <a:pt x="36" y="142"/>
                </a:lnTo>
                <a:lnTo>
                  <a:pt x="41" y="144"/>
                </a:lnTo>
                <a:lnTo>
                  <a:pt x="45" y="146"/>
                </a:lnTo>
                <a:lnTo>
                  <a:pt x="49" y="148"/>
                </a:lnTo>
                <a:lnTo>
                  <a:pt x="55" y="150"/>
                </a:lnTo>
                <a:lnTo>
                  <a:pt x="62" y="152"/>
                </a:lnTo>
                <a:lnTo>
                  <a:pt x="70" y="154"/>
                </a:lnTo>
                <a:lnTo>
                  <a:pt x="80" y="156"/>
                </a:lnTo>
                <a:lnTo>
                  <a:pt x="90" y="157"/>
                </a:lnTo>
                <a:lnTo>
                  <a:pt x="101" y="157"/>
                </a:lnTo>
                <a:lnTo>
                  <a:pt x="130" y="158"/>
                </a:lnTo>
                <a:lnTo>
                  <a:pt x="209" y="159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SMARTPenAnnotation16"/>
          <p:cNvSpPr>
            <a:spLocks/>
          </p:cNvSpPr>
          <p:nvPr/>
        </p:nvSpPr>
        <p:spPr bwMode="auto">
          <a:xfrm>
            <a:off x="6264275" y="4022725"/>
            <a:ext cx="68263" cy="65088"/>
          </a:xfrm>
          <a:custGeom>
            <a:avLst/>
            <a:gdLst>
              <a:gd name="T0" fmla="*/ 20 w 43"/>
              <a:gd name="T1" fmla="*/ 15 h 41"/>
              <a:gd name="T2" fmla="*/ 19 w 43"/>
              <a:gd name="T3" fmla="*/ 17 h 41"/>
              <a:gd name="T4" fmla="*/ 16 w 43"/>
              <a:gd name="T5" fmla="*/ 19 h 41"/>
              <a:gd name="T6" fmla="*/ 14 w 43"/>
              <a:gd name="T7" fmla="*/ 16 h 41"/>
              <a:gd name="T8" fmla="*/ 12 w 43"/>
              <a:gd name="T9" fmla="*/ 13 h 41"/>
              <a:gd name="T10" fmla="*/ 10 w 43"/>
              <a:gd name="T11" fmla="*/ 10 h 41"/>
              <a:gd name="T12" fmla="*/ 13 w 43"/>
              <a:gd name="T13" fmla="*/ 8 h 41"/>
              <a:gd name="T14" fmla="*/ 14 w 43"/>
              <a:gd name="T15" fmla="*/ 6 h 41"/>
              <a:gd name="T16" fmla="*/ 15 w 43"/>
              <a:gd name="T17" fmla="*/ 3 h 41"/>
              <a:gd name="T18" fmla="*/ 18 w 43"/>
              <a:gd name="T19" fmla="*/ 1 h 41"/>
              <a:gd name="T20" fmla="*/ 22 w 43"/>
              <a:gd name="T21" fmla="*/ 1 h 41"/>
              <a:gd name="T22" fmla="*/ 26 w 43"/>
              <a:gd name="T23" fmla="*/ 1 h 41"/>
              <a:gd name="T24" fmla="*/ 32 w 43"/>
              <a:gd name="T25" fmla="*/ 1 h 41"/>
              <a:gd name="T26" fmla="*/ 35 w 43"/>
              <a:gd name="T27" fmla="*/ 7 h 41"/>
              <a:gd name="T28" fmla="*/ 35 w 43"/>
              <a:gd name="T29" fmla="*/ 9 h 41"/>
              <a:gd name="T30" fmla="*/ 36 w 43"/>
              <a:gd name="T31" fmla="*/ 35 h 41"/>
              <a:gd name="T32" fmla="*/ 33 w 43"/>
              <a:gd name="T33" fmla="*/ 36 h 41"/>
              <a:gd name="T34" fmla="*/ 30 w 43"/>
              <a:gd name="T35" fmla="*/ 37 h 41"/>
              <a:gd name="T36" fmla="*/ 26 w 43"/>
              <a:gd name="T37" fmla="*/ 40 h 41"/>
              <a:gd name="T38" fmla="*/ 23 w 43"/>
              <a:gd name="T39" fmla="*/ 40 h 41"/>
              <a:gd name="T40" fmla="*/ 21 w 43"/>
              <a:gd name="T41" fmla="*/ 38 h 41"/>
              <a:gd name="T42" fmla="*/ 18 w 43"/>
              <a:gd name="T43" fmla="*/ 37 h 41"/>
              <a:gd name="T44" fmla="*/ 16 w 43"/>
              <a:gd name="T45" fmla="*/ 35 h 41"/>
              <a:gd name="T46" fmla="*/ 13 w 43"/>
              <a:gd name="T47" fmla="*/ 29 h 41"/>
              <a:gd name="T48" fmla="*/ 10 w 43"/>
              <a:gd name="T49" fmla="*/ 26 h 41"/>
              <a:gd name="T50" fmla="*/ 10 w 43"/>
              <a:gd name="T51" fmla="*/ 22 h 41"/>
              <a:gd name="T52" fmla="*/ 12 w 43"/>
              <a:gd name="T53" fmla="*/ 17 h 41"/>
              <a:gd name="T54" fmla="*/ 13 w 43"/>
              <a:gd name="T55" fmla="*/ 12 h 41"/>
              <a:gd name="T56" fmla="*/ 16 w 43"/>
              <a:gd name="T57" fmla="*/ 10 h 41"/>
              <a:gd name="T58" fmla="*/ 20 w 43"/>
              <a:gd name="T59" fmla="*/ 9 h 41"/>
              <a:gd name="T60" fmla="*/ 24 w 43"/>
              <a:gd name="T61" fmla="*/ 12 h 41"/>
              <a:gd name="T62" fmla="*/ 29 w 43"/>
              <a:gd name="T63" fmla="*/ 13 h 41"/>
              <a:gd name="T64" fmla="*/ 32 w 43"/>
              <a:gd name="T65" fmla="*/ 15 h 41"/>
              <a:gd name="T66" fmla="*/ 34 w 43"/>
              <a:gd name="T67" fmla="*/ 18 h 41"/>
              <a:gd name="T68" fmla="*/ 37 w 43"/>
              <a:gd name="T69" fmla="*/ 20 h 41"/>
              <a:gd name="T70" fmla="*/ 39 w 43"/>
              <a:gd name="T71" fmla="*/ 22 h 41"/>
              <a:gd name="T72" fmla="*/ 36 w 43"/>
              <a:gd name="T73" fmla="*/ 28 h 41"/>
              <a:gd name="T74" fmla="*/ 34 w 43"/>
              <a:gd name="T75" fmla="*/ 29 h 41"/>
              <a:gd name="T76" fmla="*/ 30 w 43"/>
              <a:gd name="T77" fmla="*/ 29 h 41"/>
              <a:gd name="T78" fmla="*/ 15 w 43"/>
              <a:gd name="T79" fmla="*/ 29 h 41"/>
              <a:gd name="T80" fmla="*/ 15 w 43"/>
              <a:gd name="T81" fmla="*/ 27 h 41"/>
              <a:gd name="T82" fmla="*/ 14 w 43"/>
              <a:gd name="T83" fmla="*/ 18 h 41"/>
              <a:gd name="T84" fmla="*/ 16 w 43"/>
              <a:gd name="T85" fmla="*/ 14 h 41"/>
              <a:gd name="T86" fmla="*/ 20 w 43"/>
              <a:gd name="T87" fmla="*/ 11 h 41"/>
              <a:gd name="T88" fmla="*/ 24 w 43"/>
              <a:gd name="T89" fmla="*/ 9 h 41"/>
              <a:gd name="T90" fmla="*/ 29 w 43"/>
              <a:gd name="T91" fmla="*/ 10 h 41"/>
              <a:gd name="T92" fmla="*/ 36 w 43"/>
              <a:gd name="T93" fmla="*/ 15 h 41"/>
              <a:gd name="T94" fmla="*/ 42 w 43"/>
              <a:gd name="T95" fmla="*/ 22 h 41"/>
              <a:gd name="T96" fmla="*/ 42 w 43"/>
              <a:gd name="T97" fmla="*/ 26 h 41"/>
              <a:gd name="T98" fmla="*/ 41 w 43"/>
              <a:gd name="T99" fmla="*/ 28 h 41"/>
              <a:gd name="T100" fmla="*/ 36 w 43"/>
              <a:gd name="T101" fmla="*/ 30 h 41"/>
              <a:gd name="T102" fmla="*/ 36 w 43"/>
              <a:gd name="T103" fmla="*/ 33 h 41"/>
              <a:gd name="T104" fmla="*/ 34 w 43"/>
              <a:gd name="T105" fmla="*/ 35 h 41"/>
              <a:gd name="T106" fmla="*/ 29 w 43"/>
              <a:gd name="T107" fmla="*/ 35 h 41"/>
              <a:gd name="T108" fmla="*/ 16 w 43"/>
              <a:gd name="T109" fmla="*/ 30 h 41"/>
              <a:gd name="T110" fmla="*/ 13 w 43"/>
              <a:gd name="T111" fmla="*/ 30 h 41"/>
              <a:gd name="T112" fmla="*/ 10 w 43"/>
              <a:gd name="T113" fmla="*/ 29 h 41"/>
              <a:gd name="T114" fmla="*/ 8 w 43"/>
              <a:gd name="T115" fmla="*/ 25 h 41"/>
              <a:gd name="T116" fmla="*/ 5 w 43"/>
              <a:gd name="T117" fmla="*/ 2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3" h="41">
                <a:moveTo>
                  <a:pt x="14" y="15"/>
                </a:moveTo>
                <a:lnTo>
                  <a:pt x="20" y="15"/>
                </a:lnTo>
                <a:lnTo>
                  <a:pt x="20" y="16"/>
                </a:lnTo>
                <a:lnTo>
                  <a:pt x="19" y="17"/>
                </a:lnTo>
                <a:lnTo>
                  <a:pt x="17" y="19"/>
                </a:lnTo>
                <a:lnTo>
                  <a:pt x="16" y="19"/>
                </a:lnTo>
                <a:lnTo>
                  <a:pt x="15" y="18"/>
                </a:lnTo>
                <a:lnTo>
                  <a:pt x="14" y="16"/>
                </a:lnTo>
                <a:lnTo>
                  <a:pt x="13" y="14"/>
                </a:lnTo>
                <a:lnTo>
                  <a:pt x="12" y="13"/>
                </a:lnTo>
                <a:lnTo>
                  <a:pt x="10" y="11"/>
                </a:lnTo>
                <a:lnTo>
                  <a:pt x="10" y="10"/>
                </a:lnTo>
                <a:lnTo>
                  <a:pt x="10" y="9"/>
                </a:lnTo>
                <a:lnTo>
                  <a:pt x="13" y="8"/>
                </a:lnTo>
                <a:lnTo>
                  <a:pt x="14" y="7"/>
                </a:lnTo>
                <a:lnTo>
                  <a:pt x="14" y="6"/>
                </a:lnTo>
                <a:lnTo>
                  <a:pt x="14" y="4"/>
                </a:lnTo>
                <a:lnTo>
                  <a:pt x="15" y="3"/>
                </a:lnTo>
                <a:lnTo>
                  <a:pt x="16" y="2"/>
                </a:lnTo>
                <a:lnTo>
                  <a:pt x="18" y="1"/>
                </a:lnTo>
                <a:lnTo>
                  <a:pt x="20" y="1"/>
                </a:lnTo>
                <a:lnTo>
                  <a:pt x="22" y="1"/>
                </a:lnTo>
                <a:lnTo>
                  <a:pt x="24" y="1"/>
                </a:lnTo>
                <a:lnTo>
                  <a:pt x="26" y="1"/>
                </a:lnTo>
                <a:lnTo>
                  <a:pt x="31" y="0"/>
                </a:lnTo>
                <a:lnTo>
                  <a:pt x="32" y="1"/>
                </a:lnTo>
                <a:lnTo>
                  <a:pt x="34" y="3"/>
                </a:lnTo>
                <a:lnTo>
                  <a:pt x="35" y="7"/>
                </a:lnTo>
                <a:lnTo>
                  <a:pt x="35" y="8"/>
                </a:lnTo>
                <a:lnTo>
                  <a:pt x="35" y="9"/>
                </a:lnTo>
                <a:lnTo>
                  <a:pt x="35" y="11"/>
                </a:lnTo>
                <a:lnTo>
                  <a:pt x="36" y="35"/>
                </a:lnTo>
                <a:lnTo>
                  <a:pt x="35" y="35"/>
                </a:lnTo>
                <a:lnTo>
                  <a:pt x="33" y="36"/>
                </a:lnTo>
                <a:lnTo>
                  <a:pt x="32" y="36"/>
                </a:lnTo>
                <a:lnTo>
                  <a:pt x="30" y="37"/>
                </a:lnTo>
                <a:lnTo>
                  <a:pt x="28" y="38"/>
                </a:lnTo>
                <a:lnTo>
                  <a:pt x="26" y="40"/>
                </a:lnTo>
                <a:lnTo>
                  <a:pt x="24" y="40"/>
                </a:lnTo>
                <a:lnTo>
                  <a:pt x="23" y="40"/>
                </a:lnTo>
                <a:lnTo>
                  <a:pt x="22" y="39"/>
                </a:lnTo>
                <a:lnTo>
                  <a:pt x="21" y="38"/>
                </a:lnTo>
                <a:lnTo>
                  <a:pt x="20" y="37"/>
                </a:lnTo>
                <a:lnTo>
                  <a:pt x="18" y="37"/>
                </a:lnTo>
                <a:lnTo>
                  <a:pt x="17" y="36"/>
                </a:lnTo>
                <a:lnTo>
                  <a:pt x="16" y="35"/>
                </a:lnTo>
                <a:lnTo>
                  <a:pt x="14" y="30"/>
                </a:lnTo>
                <a:lnTo>
                  <a:pt x="13" y="29"/>
                </a:lnTo>
                <a:lnTo>
                  <a:pt x="12" y="28"/>
                </a:lnTo>
                <a:lnTo>
                  <a:pt x="10" y="26"/>
                </a:lnTo>
                <a:lnTo>
                  <a:pt x="10" y="24"/>
                </a:lnTo>
                <a:lnTo>
                  <a:pt x="10" y="22"/>
                </a:lnTo>
                <a:lnTo>
                  <a:pt x="12" y="19"/>
                </a:lnTo>
                <a:lnTo>
                  <a:pt x="12" y="17"/>
                </a:lnTo>
                <a:lnTo>
                  <a:pt x="13" y="15"/>
                </a:lnTo>
                <a:lnTo>
                  <a:pt x="13" y="12"/>
                </a:lnTo>
                <a:lnTo>
                  <a:pt x="14" y="11"/>
                </a:lnTo>
                <a:lnTo>
                  <a:pt x="16" y="10"/>
                </a:lnTo>
                <a:lnTo>
                  <a:pt x="18" y="9"/>
                </a:lnTo>
                <a:lnTo>
                  <a:pt x="20" y="9"/>
                </a:lnTo>
                <a:lnTo>
                  <a:pt x="22" y="10"/>
                </a:lnTo>
                <a:lnTo>
                  <a:pt x="24" y="12"/>
                </a:lnTo>
                <a:lnTo>
                  <a:pt x="26" y="13"/>
                </a:lnTo>
                <a:lnTo>
                  <a:pt x="29" y="13"/>
                </a:lnTo>
                <a:lnTo>
                  <a:pt x="31" y="14"/>
                </a:lnTo>
                <a:lnTo>
                  <a:pt x="32" y="15"/>
                </a:lnTo>
                <a:lnTo>
                  <a:pt x="34" y="17"/>
                </a:lnTo>
                <a:lnTo>
                  <a:pt x="34" y="18"/>
                </a:lnTo>
                <a:lnTo>
                  <a:pt x="35" y="20"/>
                </a:lnTo>
                <a:lnTo>
                  <a:pt x="37" y="20"/>
                </a:lnTo>
                <a:lnTo>
                  <a:pt x="39" y="21"/>
                </a:lnTo>
                <a:lnTo>
                  <a:pt x="39" y="22"/>
                </a:lnTo>
                <a:lnTo>
                  <a:pt x="39" y="24"/>
                </a:lnTo>
                <a:lnTo>
                  <a:pt x="36" y="28"/>
                </a:lnTo>
                <a:lnTo>
                  <a:pt x="35" y="28"/>
                </a:lnTo>
                <a:lnTo>
                  <a:pt x="34" y="29"/>
                </a:lnTo>
                <a:lnTo>
                  <a:pt x="32" y="29"/>
                </a:lnTo>
                <a:lnTo>
                  <a:pt x="30" y="29"/>
                </a:lnTo>
                <a:lnTo>
                  <a:pt x="26" y="29"/>
                </a:lnTo>
                <a:lnTo>
                  <a:pt x="15" y="29"/>
                </a:lnTo>
                <a:lnTo>
                  <a:pt x="15" y="28"/>
                </a:lnTo>
                <a:lnTo>
                  <a:pt x="15" y="27"/>
                </a:lnTo>
                <a:lnTo>
                  <a:pt x="14" y="22"/>
                </a:lnTo>
                <a:lnTo>
                  <a:pt x="14" y="18"/>
                </a:lnTo>
                <a:lnTo>
                  <a:pt x="15" y="16"/>
                </a:lnTo>
                <a:lnTo>
                  <a:pt x="16" y="14"/>
                </a:lnTo>
                <a:lnTo>
                  <a:pt x="18" y="12"/>
                </a:lnTo>
                <a:lnTo>
                  <a:pt x="20" y="11"/>
                </a:lnTo>
                <a:lnTo>
                  <a:pt x="22" y="10"/>
                </a:lnTo>
                <a:lnTo>
                  <a:pt x="24" y="9"/>
                </a:lnTo>
                <a:lnTo>
                  <a:pt x="26" y="9"/>
                </a:lnTo>
                <a:lnTo>
                  <a:pt x="29" y="10"/>
                </a:lnTo>
                <a:lnTo>
                  <a:pt x="35" y="15"/>
                </a:lnTo>
                <a:lnTo>
                  <a:pt x="36" y="15"/>
                </a:lnTo>
                <a:lnTo>
                  <a:pt x="42" y="21"/>
                </a:lnTo>
                <a:lnTo>
                  <a:pt x="42" y="22"/>
                </a:lnTo>
                <a:lnTo>
                  <a:pt x="42" y="24"/>
                </a:lnTo>
                <a:lnTo>
                  <a:pt x="42" y="26"/>
                </a:lnTo>
                <a:lnTo>
                  <a:pt x="42" y="27"/>
                </a:lnTo>
                <a:lnTo>
                  <a:pt x="41" y="28"/>
                </a:lnTo>
                <a:lnTo>
                  <a:pt x="37" y="29"/>
                </a:lnTo>
                <a:lnTo>
                  <a:pt x="36" y="30"/>
                </a:lnTo>
                <a:lnTo>
                  <a:pt x="36" y="31"/>
                </a:lnTo>
                <a:lnTo>
                  <a:pt x="36" y="33"/>
                </a:lnTo>
                <a:lnTo>
                  <a:pt x="35" y="34"/>
                </a:lnTo>
                <a:lnTo>
                  <a:pt x="34" y="35"/>
                </a:lnTo>
                <a:lnTo>
                  <a:pt x="32" y="35"/>
                </a:lnTo>
                <a:lnTo>
                  <a:pt x="29" y="35"/>
                </a:lnTo>
                <a:lnTo>
                  <a:pt x="26" y="34"/>
                </a:lnTo>
                <a:lnTo>
                  <a:pt x="16" y="30"/>
                </a:lnTo>
                <a:lnTo>
                  <a:pt x="15" y="30"/>
                </a:lnTo>
                <a:lnTo>
                  <a:pt x="13" y="30"/>
                </a:lnTo>
                <a:lnTo>
                  <a:pt x="11" y="29"/>
                </a:lnTo>
                <a:lnTo>
                  <a:pt x="10" y="29"/>
                </a:lnTo>
                <a:lnTo>
                  <a:pt x="9" y="27"/>
                </a:lnTo>
                <a:lnTo>
                  <a:pt x="8" y="25"/>
                </a:lnTo>
                <a:lnTo>
                  <a:pt x="7" y="24"/>
                </a:lnTo>
                <a:lnTo>
                  <a:pt x="5" y="24"/>
                </a:lnTo>
                <a:lnTo>
                  <a:pt x="0" y="22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SMARTPenAnnotation17"/>
          <p:cNvSpPr>
            <a:spLocks/>
          </p:cNvSpPr>
          <p:nvPr/>
        </p:nvSpPr>
        <p:spPr bwMode="auto">
          <a:xfrm>
            <a:off x="6446838" y="3921125"/>
            <a:ext cx="1587" cy="274638"/>
          </a:xfrm>
          <a:custGeom>
            <a:avLst/>
            <a:gdLst>
              <a:gd name="T0" fmla="*/ 0 w 1"/>
              <a:gd name="T1" fmla="*/ 0 h 173"/>
              <a:gd name="T2" fmla="*/ 0 w 1"/>
              <a:gd name="T3" fmla="*/ 172 h 17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73">
                <a:moveTo>
                  <a:pt x="0" y="0"/>
                </a:moveTo>
                <a:lnTo>
                  <a:pt x="0" y="172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SMARTPenAnnotation18"/>
          <p:cNvSpPr>
            <a:spLocks/>
          </p:cNvSpPr>
          <p:nvPr/>
        </p:nvSpPr>
        <p:spPr bwMode="auto">
          <a:xfrm>
            <a:off x="6389688" y="3897313"/>
            <a:ext cx="309562" cy="287337"/>
          </a:xfrm>
          <a:custGeom>
            <a:avLst/>
            <a:gdLst>
              <a:gd name="T0" fmla="*/ 25 w 195"/>
              <a:gd name="T1" fmla="*/ 15 h 181"/>
              <a:gd name="T2" fmla="*/ 27 w 195"/>
              <a:gd name="T3" fmla="*/ 12 h 181"/>
              <a:gd name="T4" fmla="*/ 29 w 195"/>
              <a:gd name="T5" fmla="*/ 8 h 181"/>
              <a:gd name="T6" fmla="*/ 41 w 195"/>
              <a:gd name="T7" fmla="*/ 2 h 181"/>
              <a:gd name="T8" fmla="*/ 47 w 195"/>
              <a:gd name="T9" fmla="*/ 1 h 181"/>
              <a:gd name="T10" fmla="*/ 77 w 195"/>
              <a:gd name="T11" fmla="*/ 0 h 181"/>
              <a:gd name="T12" fmla="*/ 104 w 195"/>
              <a:gd name="T13" fmla="*/ 1 h 181"/>
              <a:gd name="T14" fmla="*/ 133 w 195"/>
              <a:gd name="T15" fmla="*/ 18 h 181"/>
              <a:gd name="T16" fmla="*/ 145 w 195"/>
              <a:gd name="T17" fmla="*/ 24 h 181"/>
              <a:gd name="T18" fmla="*/ 153 w 195"/>
              <a:gd name="T19" fmla="*/ 28 h 181"/>
              <a:gd name="T20" fmla="*/ 162 w 195"/>
              <a:gd name="T21" fmla="*/ 34 h 181"/>
              <a:gd name="T22" fmla="*/ 172 w 195"/>
              <a:gd name="T23" fmla="*/ 43 h 181"/>
              <a:gd name="T24" fmla="*/ 184 w 195"/>
              <a:gd name="T25" fmla="*/ 55 h 181"/>
              <a:gd name="T26" fmla="*/ 188 w 195"/>
              <a:gd name="T27" fmla="*/ 65 h 181"/>
              <a:gd name="T28" fmla="*/ 194 w 195"/>
              <a:gd name="T29" fmla="*/ 76 h 181"/>
              <a:gd name="T30" fmla="*/ 194 w 195"/>
              <a:gd name="T31" fmla="*/ 111 h 181"/>
              <a:gd name="T32" fmla="*/ 192 w 195"/>
              <a:gd name="T33" fmla="*/ 118 h 181"/>
              <a:gd name="T34" fmla="*/ 187 w 195"/>
              <a:gd name="T35" fmla="*/ 133 h 181"/>
              <a:gd name="T36" fmla="*/ 183 w 195"/>
              <a:gd name="T37" fmla="*/ 140 h 181"/>
              <a:gd name="T38" fmla="*/ 177 w 195"/>
              <a:gd name="T39" fmla="*/ 146 h 181"/>
              <a:gd name="T40" fmla="*/ 169 w 195"/>
              <a:gd name="T41" fmla="*/ 154 h 181"/>
              <a:gd name="T42" fmla="*/ 160 w 195"/>
              <a:gd name="T43" fmla="*/ 160 h 181"/>
              <a:gd name="T44" fmla="*/ 153 w 195"/>
              <a:gd name="T45" fmla="*/ 165 h 181"/>
              <a:gd name="T46" fmla="*/ 144 w 195"/>
              <a:gd name="T47" fmla="*/ 171 h 181"/>
              <a:gd name="T48" fmla="*/ 134 w 195"/>
              <a:gd name="T49" fmla="*/ 173 h 181"/>
              <a:gd name="T50" fmla="*/ 132 w 195"/>
              <a:gd name="T51" fmla="*/ 175 h 181"/>
              <a:gd name="T52" fmla="*/ 128 w 195"/>
              <a:gd name="T53" fmla="*/ 178 h 181"/>
              <a:gd name="T54" fmla="*/ 118 w 195"/>
              <a:gd name="T55" fmla="*/ 179 h 181"/>
              <a:gd name="T56" fmla="*/ 108 w 195"/>
              <a:gd name="T57" fmla="*/ 180 h 181"/>
              <a:gd name="T58" fmla="*/ 58 w 195"/>
              <a:gd name="T59" fmla="*/ 180 h 181"/>
              <a:gd name="T60" fmla="*/ 14 w 195"/>
              <a:gd name="T61" fmla="*/ 174 h 181"/>
              <a:gd name="T62" fmla="*/ 0 w 195"/>
              <a:gd name="T63" fmla="*/ 17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5" h="181">
                <a:moveTo>
                  <a:pt x="21" y="15"/>
                </a:moveTo>
                <a:lnTo>
                  <a:pt x="25" y="15"/>
                </a:lnTo>
                <a:lnTo>
                  <a:pt x="26" y="14"/>
                </a:lnTo>
                <a:lnTo>
                  <a:pt x="27" y="12"/>
                </a:lnTo>
                <a:lnTo>
                  <a:pt x="28" y="8"/>
                </a:lnTo>
                <a:lnTo>
                  <a:pt x="29" y="8"/>
                </a:lnTo>
                <a:lnTo>
                  <a:pt x="35" y="7"/>
                </a:lnTo>
                <a:lnTo>
                  <a:pt x="41" y="2"/>
                </a:lnTo>
                <a:lnTo>
                  <a:pt x="42" y="1"/>
                </a:lnTo>
                <a:lnTo>
                  <a:pt x="47" y="1"/>
                </a:lnTo>
                <a:lnTo>
                  <a:pt x="50" y="0"/>
                </a:lnTo>
                <a:lnTo>
                  <a:pt x="77" y="0"/>
                </a:lnTo>
                <a:lnTo>
                  <a:pt x="101" y="0"/>
                </a:lnTo>
                <a:lnTo>
                  <a:pt x="104" y="1"/>
                </a:lnTo>
                <a:lnTo>
                  <a:pt x="110" y="4"/>
                </a:lnTo>
                <a:lnTo>
                  <a:pt x="133" y="18"/>
                </a:lnTo>
                <a:lnTo>
                  <a:pt x="139" y="22"/>
                </a:lnTo>
                <a:lnTo>
                  <a:pt x="145" y="24"/>
                </a:lnTo>
                <a:lnTo>
                  <a:pt x="149" y="26"/>
                </a:lnTo>
                <a:lnTo>
                  <a:pt x="153" y="28"/>
                </a:lnTo>
                <a:lnTo>
                  <a:pt x="156" y="30"/>
                </a:lnTo>
                <a:lnTo>
                  <a:pt x="162" y="34"/>
                </a:lnTo>
                <a:lnTo>
                  <a:pt x="167" y="39"/>
                </a:lnTo>
                <a:lnTo>
                  <a:pt x="172" y="43"/>
                </a:lnTo>
                <a:lnTo>
                  <a:pt x="182" y="53"/>
                </a:lnTo>
                <a:lnTo>
                  <a:pt x="184" y="55"/>
                </a:lnTo>
                <a:lnTo>
                  <a:pt x="186" y="60"/>
                </a:lnTo>
                <a:lnTo>
                  <a:pt x="188" y="65"/>
                </a:lnTo>
                <a:lnTo>
                  <a:pt x="193" y="71"/>
                </a:lnTo>
                <a:lnTo>
                  <a:pt x="194" y="76"/>
                </a:lnTo>
                <a:lnTo>
                  <a:pt x="194" y="79"/>
                </a:lnTo>
                <a:lnTo>
                  <a:pt x="194" y="111"/>
                </a:lnTo>
                <a:lnTo>
                  <a:pt x="193" y="114"/>
                </a:lnTo>
                <a:lnTo>
                  <a:pt x="192" y="118"/>
                </a:lnTo>
                <a:lnTo>
                  <a:pt x="188" y="127"/>
                </a:lnTo>
                <a:lnTo>
                  <a:pt x="187" y="133"/>
                </a:lnTo>
                <a:lnTo>
                  <a:pt x="186" y="135"/>
                </a:lnTo>
                <a:lnTo>
                  <a:pt x="183" y="140"/>
                </a:lnTo>
                <a:lnTo>
                  <a:pt x="181" y="143"/>
                </a:lnTo>
                <a:lnTo>
                  <a:pt x="177" y="146"/>
                </a:lnTo>
                <a:lnTo>
                  <a:pt x="173" y="150"/>
                </a:lnTo>
                <a:lnTo>
                  <a:pt x="169" y="154"/>
                </a:lnTo>
                <a:lnTo>
                  <a:pt x="165" y="157"/>
                </a:lnTo>
                <a:lnTo>
                  <a:pt x="160" y="160"/>
                </a:lnTo>
                <a:lnTo>
                  <a:pt x="156" y="163"/>
                </a:lnTo>
                <a:lnTo>
                  <a:pt x="153" y="165"/>
                </a:lnTo>
                <a:lnTo>
                  <a:pt x="150" y="168"/>
                </a:lnTo>
                <a:lnTo>
                  <a:pt x="144" y="171"/>
                </a:lnTo>
                <a:lnTo>
                  <a:pt x="139" y="172"/>
                </a:lnTo>
                <a:lnTo>
                  <a:pt x="134" y="173"/>
                </a:lnTo>
                <a:lnTo>
                  <a:pt x="133" y="174"/>
                </a:lnTo>
                <a:lnTo>
                  <a:pt x="132" y="175"/>
                </a:lnTo>
                <a:lnTo>
                  <a:pt x="131" y="177"/>
                </a:lnTo>
                <a:lnTo>
                  <a:pt x="128" y="178"/>
                </a:lnTo>
                <a:lnTo>
                  <a:pt x="124" y="179"/>
                </a:lnTo>
                <a:lnTo>
                  <a:pt x="118" y="179"/>
                </a:lnTo>
                <a:lnTo>
                  <a:pt x="113" y="180"/>
                </a:lnTo>
                <a:lnTo>
                  <a:pt x="108" y="180"/>
                </a:lnTo>
                <a:lnTo>
                  <a:pt x="96" y="180"/>
                </a:lnTo>
                <a:lnTo>
                  <a:pt x="58" y="180"/>
                </a:lnTo>
                <a:lnTo>
                  <a:pt x="51" y="179"/>
                </a:lnTo>
                <a:lnTo>
                  <a:pt x="14" y="174"/>
                </a:lnTo>
                <a:lnTo>
                  <a:pt x="8" y="173"/>
                </a:lnTo>
                <a:lnTo>
                  <a:pt x="0" y="17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SMARTPenAnnotation19"/>
          <p:cNvSpPr>
            <a:spLocks/>
          </p:cNvSpPr>
          <p:nvPr/>
        </p:nvSpPr>
        <p:spPr bwMode="auto">
          <a:xfrm>
            <a:off x="7818438" y="5053013"/>
            <a:ext cx="69850" cy="92075"/>
          </a:xfrm>
          <a:custGeom>
            <a:avLst/>
            <a:gdLst>
              <a:gd name="T0" fmla="*/ 14 w 44"/>
              <a:gd name="T1" fmla="*/ 21 h 58"/>
              <a:gd name="T2" fmla="*/ 8 w 44"/>
              <a:gd name="T3" fmla="*/ 15 h 58"/>
              <a:gd name="T4" fmla="*/ 7 w 44"/>
              <a:gd name="T5" fmla="*/ 12 h 58"/>
              <a:gd name="T6" fmla="*/ 6 w 44"/>
              <a:gd name="T7" fmla="*/ 9 h 58"/>
              <a:gd name="T8" fmla="*/ 3 w 44"/>
              <a:gd name="T9" fmla="*/ 8 h 58"/>
              <a:gd name="T10" fmla="*/ 3 w 44"/>
              <a:gd name="T11" fmla="*/ 5 h 58"/>
              <a:gd name="T12" fmla="*/ 7 w 44"/>
              <a:gd name="T13" fmla="*/ 1 h 58"/>
              <a:gd name="T14" fmla="*/ 11 w 44"/>
              <a:gd name="T15" fmla="*/ 4 h 58"/>
              <a:gd name="T16" fmla="*/ 19 w 44"/>
              <a:gd name="T17" fmla="*/ 5 h 58"/>
              <a:gd name="T18" fmla="*/ 34 w 44"/>
              <a:gd name="T19" fmla="*/ 7 h 58"/>
              <a:gd name="T20" fmla="*/ 35 w 44"/>
              <a:gd name="T21" fmla="*/ 10 h 58"/>
              <a:gd name="T22" fmla="*/ 37 w 44"/>
              <a:gd name="T23" fmla="*/ 14 h 58"/>
              <a:gd name="T24" fmla="*/ 42 w 44"/>
              <a:gd name="T25" fmla="*/ 21 h 58"/>
              <a:gd name="T26" fmla="*/ 43 w 44"/>
              <a:gd name="T27" fmla="*/ 24 h 58"/>
              <a:gd name="T28" fmla="*/ 41 w 44"/>
              <a:gd name="T29" fmla="*/ 31 h 58"/>
              <a:gd name="T30" fmla="*/ 36 w 44"/>
              <a:gd name="T31" fmla="*/ 42 h 58"/>
              <a:gd name="T32" fmla="*/ 32 w 44"/>
              <a:gd name="T33" fmla="*/ 46 h 58"/>
              <a:gd name="T34" fmla="*/ 28 w 44"/>
              <a:gd name="T35" fmla="*/ 48 h 58"/>
              <a:gd name="T36" fmla="*/ 24 w 44"/>
              <a:gd name="T37" fmla="*/ 49 h 58"/>
              <a:gd name="T38" fmla="*/ 16 w 44"/>
              <a:gd name="T39" fmla="*/ 50 h 58"/>
              <a:gd name="T40" fmla="*/ 13 w 44"/>
              <a:gd name="T41" fmla="*/ 48 h 58"/>
              <a:gd name="T42" fmla="*/ 9 w 44"/>
              <a:gd name="T43" fmla="*/ 45 h 58"/>
              <a:gd name="T44" fmla="*/ 4 w 44"/>
              <a:gd name="T45" fmla="*/ 44 h 58"/>
              <a:gd name="T46" fmla="*/ 2 w 44"/>
              <a:gd name="T47" fmla="*/ 39 h 58"/>
              <a:gd name="T48" fmla="*/ 1 w 44"/>
              <a:gd name="T49" fmla="*/ 30 h 58"/>
              <a:gd name="T50" fmla="*/ 4 w 44"/>
              <a:gd name="T51" fmla="*/ 29 h 58"/>
              <a:gd name="T52" fmla="*/ 8 w 44"/>
              <a:gd name="T53" fmla="*/ 26 h 58"/>
              <a:gd name="T54" fmla="*/ 14 w 44"/>
              <a:gd name="T55" fmla="*/ 22 h 58"/>
              <a:gd name="T56" fmla="*/ 18 w 44"/>
              <a:gd name="T57" fmla="*/ 21 h 58"/>
              <a:gd name="T58" fmla="*/ 24 w 44"/>
              <a:gd name="T59" fmla="*/ 21 h 58"/>
              <a:gd name="T60" fmla="*/ 33 w 44"/>
              <a:gd name="T61" fmla="*/ 22 h 58"/>
              <a:gd name="T62" fmla="*/ 34 w 44"/>
              <a:gd name="T63" fmla="*/ 25 h 58"/>
              <a:gd name="T64" fmla="*/ 37 w 44"/>
              <a:gd name="T65" fmla="*/ 29 h 58"/>
              <a:gd name="T66" fmla="*/ 40 w 44"/>
              <a:gd name="T67" fmla="*/ 33 h 58"/>
              <a:gd name="T68" fmla="*/ 42 w 44"/>
              <a:gd name="T69" fmla="*/ 38 h 58"/>
              <a:gd name="T70" fmla="*/ 40 w 44"/>
              <a:gd name="T71" fmla="*/ 41 h 58"/>
              <a:gd name="T72" fmla="*/ 38 w 44"/>
              <a:gd name="T73" fmla="*/ 42 h 58"/>
              <a:gd name="T74" fmla="*/ 36 w 44"/>
              <a:gd name="T75" fmla="*/ 49 h 58"/>
              <a:gd name="T76" fmla="*/ 34 w 44"/>
              <a:gd name="T77" fmla="*/ 49 h 58"/>
              <a:gd name="T78" fmla="*/ 30 w 44"/>
              <a:gd name="T79" fmla="*/ 50 h 58"/>
              <a:gd name="T80" fmla="*/ 23 w 44"/>
              <a:gd name="T81" fmla="*/ 56 h 58"/>
              <a:gd name="T82" fmla="*/ 20 w 44"/>
              <a:gd name="T83" fmla="*/ 57 h 58"/>
              <a:gd name="T84" fmla="*/ 14 w 44"/>
              <a:gd name="T85" fmla="*/ 56 h 58"/>
              <a:gd name="T86" fmla="*/ 8 w 44"/>
              <a:gd name="T87" fmla="*/ 51 h 58"/>
              <a:gd name="T88" fmla="*/ 2 w 44"/>
              <a:gd name="T89" fmla="*/ 44 h 58"/>
              <a:gd name="T90" fmla="*/ 1 w 44"/>
              <a:gd name="T91" fmla="*/ 40 h 58"/>
              <a:gd name="T92" fmla="*/ 2 w 44"/>
              <a:gd name="T93" fmla="*/ 35 h 58"/>
              <a:gd name="T94" fmla="*/ 7 w 44"/>
              <a:gd name="T95" fmla="*/ 29 h 58"/>
              <a:gd name="T96" fmla="*/ 13 w 44"/>
              <a:gd name="T97" fmla="*/ 28 h 58"/>
              <a:gd name="T98" fmla="*/ 16 w 44"/>
              <a:gd name="T99" fmla="*/ 2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4" h="58">
                <a:moveTo>
                  <a:pt x="14" y="28"/>
                </a:moveTo>
                <a:lnTo>
                  <a:pt x="14" y="21"/>
                </a:lnTo>
                <a:lnTo>
                  <a:pt x="13" y="20"/>
                </a:lnTo>
                <a:lnTo>
                  <a:pt x="8" y="15"/>
                </a:lnTo>
                <a:lnTo>
                  <a:pt x="8" y="14"/>
                </a:lnTo>
                <a:lnTo>
                  <a:pt x="7" y="12"/>
                </a:lnTo>
                <a:lnTo>
                  <a:pt x="7" y="10"/>
                </a:lnTo>
                <a:lnTo>
                  <a:pt x="6" y="9"/>
                </a:lnTo>
                <a:lnTo>
                  <a:pt x="5" y="8"/>
                </a:lnTo>
                <a:lnTo>
                  <a:pt x="3" y="8"/>
                </a:lnTo>
                <a:lnTo>
                  <a:pt x="3" y="7"/>
                </a:lnTo>
                <a:lnTo>
                  <a:pt x="3" y="5"/>
                </a:lnTo>
                <a:lnTo>
                  <a:pt x="6" y="0"/>
                </a:lnTo>
                <a:lnTo>
                  <a:pt x="7" y="1"/>
                </a:lnTo>
                <a:lnTo>
                  <a:pt x="9" y="2"/>
                </a:lnTo>
                <a:lnTo>
                  <a:pt x="11" y="4"/>
                </a:lnTo>
                <a:lnTo>
                  <a:pt x="14" y="5"/>
                </a:lnTo>
                <a:lnTo>
                  <a:pt x="19" y="5"/>
                </a:lnTo>
                <a:lnTo>
                  <a:pt x="32" y="6"/>
                </a:lnTo>
                <a:lnTo>
                  <a:pt x="34" y="7"/>
                </a:lnTo>
                <a:lnTo>
                  <a:pt x="34" y="9"/>
                </a:lnTo>
                <a:lnTo>
                  <a:pt x="35" y="10"/>
                </a:lnTo>
                <a:lnTo>
                  <a:pt x="36" y="12"/>
                </a:lnTo>
                <a:lnTo>
                  <a:pt x="37" y="14"/>
                </a:lnTo>
                <a:lnTo>
                  <a:pt x="42" y="20"/>
                </a:lnTo>
                <a:lnTo>
                  <a:pt x="42" y="21"/>
                </a:lnTo>
                <a:lnTo>
                  <a:pt x="43" y="23"/>
                </a:lnTo>
                <a:lnTo>
                  <a:pt x="43" y="24"/>
                </a:lnTo>
                <a:lnTo>
                  <a:pt x="42" y="27"/>
                </a:lnTo>
                <a:lnTo>
                  <a:pt x="41" y="31"/>
                </a:lnTo>
                <a:lnTo>
                  <a:pt x="37" y="40"/>
                </a:lnTo>
                <a:lnTo>
                  <a:pt x="36" y="42"/>
                </a:lnTo>
                <a:lnTo>
                  <a:pt x="34" y="44"/>
                </a:lnTo>
                <a:lnTo>
                  <a:pt x="32" y="46"/>
                </a:lnTo>
                <a:lnTo>
                  <a:pt x="30" y="47"/>
                </a:lnTo>
                <a:lnTo>
                  <a:pt x="28" y="48"/>
                </a:lnTo>
                <a:lnTo>
                  <a:pt x="26" y="49"/>
                </a:lnTo>
                <a:lnTo>
                  <a:pt x="24" y="49"/>
                </a:lnTo>
                <a:lnTo>
                  <a:pt x="21" y="49"/>
                </a:lnTo>
                <a:lnTo>
                  <a:pt x="16" y="50"/>
                </a:lnTo>
                <a:lnTo>
                  <a:pt x="14" y="49"/>
                </a:lnTo>
                <a:lnTo>
                  <a:pt x="13" y="48"/>
                </a:lnTo>
                <a:lnTo>
                  <a:pt x="11" y="46"/>
                </a:lnTo>
                <a:lnTo>
                  <a:pt x="9" y="45"/>
                </a:lnTo>
                <a:lnTo>
                  <a:pt x="7" y="44"/>
                </a:lnTo>
                <a:lnTo>
                  <a:pt x="4" y="44"/>
                </a:lnTo>
                <a:lnTo>
                  <a:pt x="3" y="42"/>
                </a:lnTo>
                <a:lnTo>
                  <a:pt x="2" y="39"/>
                </a:lnTo>
                <a:lnTo>
                  <a:pt x="0" y="30"/>
                </a:lnTo>
                <a:lnTo>
                  <a:pt x="1" y="30"/>
                </a:lnTo>
                <a:lnTo>
                  <a:pt x="2" y="29"/>
                </a:lnTo>
                <a:lnTo>
                  <a:pt x="4" y="29"/>
                </a:lnTo>
                <a:lnTo>
                  <a:pt x="6" y="28"/>
                </a:lnTo>
                <a:lnTo>
                  <a:pt x="8" y="26"/>
                </a:lnTo>
                <a:lnTo>
                  <a:pt x="13" y="22"/>
                </a:lnTo>
                <a:lnTo>
                  <a:pt x="14" y="22"/>
                </a:lnTo>
                <a:lnTo>
                  <a:pt x="16" y="21"/>
                </a:lnTo>
                <a:lnTo>
                  <a:pt x="18" y="21"/>
                </a:lnTo>
                <a:lnTo>
                  <a:pt x="20" y="21"/>
                </a:lnTo>
                <a:lnTo>
                  <a:pt x="24" y="21"/>
                </a:lnTo>
                <a:lnTo>
                  <a:pt x="31" y="21"/>
                </a:lnTo>
                <a:lnTo>
                  <a:pt x="33" y="22"/>
                </a:lnTo>
                <a:lnTo>
                  <a:pt x="34" y="23"/>
                </a:lnTo>
                <a:lnTo>
                  <a:pt x="34" y="25"/>
                </a:lnTo>
                <a:lnTo>
                  <a:pt x="36" y="27"/>
                </a:lnTo>
                <a:lnTo>
                  <a:pt x="37" y="29"/>
                </a:lnTo>
                <a:lnTo>
                  <a:pt x="39" y="31"/>
                </a:lnTo>
                <a:lnTo>
                  <a:pt x="40" y="33"/>
                </a:lnTo>
                <a:lnTo>
                  <a:pt x="41" y="36"/>
                </a:lnTo>
                <a:lnTo>
                  <a:pt x="42" y="38"/>
                </a:lnTo>
                <a:lnTo>
                  <a:pt x="41" y="39"/>
                </a:lnTo>
                <a:lnTo>
                  <a:pt x="40" y="41"/>
                </a:lnTo>
                <a:lnTo>
                  <a:pt x="39" y="41"/>
                </a:lnTo>
                <a:lnTo>
                  <a:pt x="38" y="42"/>
                </a:lnTo>
                <a:lnTo>
                  <a:pt x="37" y="44"/>
                </a:lnTo>
                <a:lnTo>
                  <a:pt x="36" y="49"/>
                </a:lnTo>
                <a:lnTo>
                  <a:pt x="35" y="49"/>
                </a:lnTo>
                <a:lnTo>
                  <a:pt x="34" y="49"/>
                </a:lnTo>
                <a:lnTo>
                  <a:pt x="32" y="49"/>
                </a:lnTo>
                <a:lnTo>
                  <a:pt x="30" y="50"/>
                </a:lnTo>
                <a:lnTo>
                  <a:pt x="28" y="52"/>
                </a:lnTo>
                <a:lnTo>
                  <a:pt x="23" y="56"/>
                </a:lnTo>
                <a:lnTo>
                  <a:pt x="21" y="56"/>
                </a:lnTo>
                <a:lnTo>
                  <a:pt x="20" y="57"/>
                </a:lnTo>
                <a:lnTo>
                  <a:pt x="15" y="57"/>
                </a:lnTo>
                <a:lnTo>
                  <a:pt x="14" y="56"/>
                </a:lnTo>
                <a:lnTo>
                  <a:pt x="13" y="55"/>
                </a:lnTo>
                <a:lnTo>
                  <a:pt x="8" y="51"/>
                </a:lnTo>
                <a:lnTo>
                  <a:pt x="4" y="46"/>
                </a:lnTo>
                <a:lnTo>
                  <a:pt x="2" y="44"/>
                </a:lnTo>
                <a:lnTo>
                  <a:pt x="1" y="42"/>
                </a:lnTo>
                <a:lnTo>
                  <a:pt x="1" y="40"/>
                </a:lnTo>
                <a:lnTo>
                  <a:pt x="1" y="38"/>
                </a:lnTo>
                <a:lnTo>
                  <a:pt x="2" y="35"/>
                </a:lnTo>
                <a:lnTo>
                  <a:pt x="6" y="30"/>
                </a:lnTo>
                <a:lnTo>
                  <a:pt x="7" y="29"/>
                </a:lnTo>
                <a:lnTo>
                  <a:pt x="9" y="29"/>
                </a:lnTo>
                <a:lnTo>
                  <a:pt x="13" y="28"/>
                </a:lnTo>
                <a:lnTo>
                  <a:pt x="14" y="28"/>
                </a:lnTo>
                <a:lnTo>
                  <a:pt x="16" y="28"/>
                </a:lnTo>
                <a:lnTo>
                  <a:pt x="14" y="28"/>
                </a:lnTo>
                <a:close/>
              </a:path>
            </a:pathLst>
          </a:custGeom>
          <a:solidFill>
            <a:schemeClr val="accent1"/>
          </a:solidFill>
          <a:ln w="38100" cap="flat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SMARTPenAnnotation20"/>
          <p:cNvSpPr>
            <a:spLocks/>
          </p:cNvSpPr>
          <p:nvPr/>
        </p:nvSpPr>
        <p:spPr bwMode="auto">
          <a:xfrm>
            <a:off x="7978775" y="4868863"/>
            <a:ext cx="309563" cy="379412"/>
          </a:xfrm>
          <a:custGeom>
            <a:avLst/>
            <a:gdLst>
              <a:gd name="T0" fmla="*/ 43 w 195"/>
              <a:gd name="T1" fmla="*/ 0 h 239"/>
              <a:gd name="T2" fmla="*/ 39 w 195"/>
              <a:gd name="T3" fmla="*/ 0 h 239"/>
              <a:gd name="T4" fmla="*/ 38 w 195"/>
              <a:gd name="T5" fmla="*/ 1 h 239"/>
              <a:gd name="T6" fmla="*/ 37 w 195"/>
              <a:gd name="T7" fmla="*/ 2 h 239"/>
              <a:gd name="T8" fmla="*/ 37 w 195"/>
              <a:gd name="T9" fmla="*/ 4 h 239"/>
              <a:gd name="T10" fmla="*/ 37 w 195"/>
              <a:gd name="T11" fmla="*/ 6 h 239"/>
              <a:gd name="T12" fmla="*/ 40 w 195"/>
              <a:gd name="T13" fmla="*/ 10 h 239"/>
              <a:gd name="T14" fmla="*/ 40 w 195"/>
              <a:gd name="T15" fmla="*/ 12 h 239"/>
              <a:gd name="T16" fmla="*/ 39 w 195"/>
              <a:gd name="T17" fmla="*/ 15 h 239"/>
              <a:gd name="T18" fmla="*/ 38 w 195"/>
              <a:gd name="T19" fmla="*/ 17 h 239"/>
              <a:gd name="T20" fmla="*/ 37 w 195"/>
              <a:gd name="T21" fmla="*/ 22 h 239"/>
              <a:gd name="T22" fmla="*/ 36 w 195"/>
              <a:gd name="T23" fmla="*/ 29 h 239"/>
              <a:gd name="T24" fmla="*/ 36 w 195"/>
              <a:gd name="T25" fmla="*/ 35 h 239"/>
              <a:gd name="T26" fmla="*/ 33 w 195"/>
              <a:gd name="T27" fmla="*/ 40 h 239"/>
              <a:gd name="T28" fmla="*/ 28 w 195"/>
              <a:gd name="T29" fmla="*/ 52 h 239"/>
              <a:gd name="T30" fmla="*/ 19 w 195"/>
              <a:gd name="T31" fmla="*/ 70 h 239"/>
              <a:gd name="T32" fmla="*/ 16 w 195"/>
              <a:gd name="T33" fmla="*/ 76 h 239"/>
              <a:gd name="T34" fmla="*/ 14 w 195"/>
              <a:gd name="T35" fmla="*/ 82 h 239"/>
              <a:gd name="T36" fmla="*/ 12 w 195"/>
              <a:gd name="T37" fmla="*/ 88 h 239"/>
              <a:gd name="T38" fmla="*/ 10 w 195"/>
              <a:gd name="T39" fmla="*/ 94 h 239"/>
              <a:gd name="T40" fmla="*/ 9 w 195"/>
              <a:gd name="T41" fmla="*/ 100 h 239"/>
              <a:gd name="T42" fmla="*/ 8 w 195"/>
              <a:gd name="T43" fmla="*/ 105 h 239"/>
              <a:gd name="T44" fmla="*/ 7 w 195"/>
              <a:gd name="T45" fmla="*/ 112 h 239"/>
              <a:gd name="T46" fmla="*/ 3 w 195"/>
              <a:gd name="T47" fmla="*/ 128 h 239"/>
              <a:gd name="T48" fmla="*/ 2 w 195"/>
              <a:gd name="T49" fmla="*/ 136 h 239"/>
              <a:gd name="T50" fmla="*/ 1 w 195"/>
              <a:gd name="T51" fmla="*/ 145 h 239"/>
              <a:gd name="T52" fmla="*/ 0 w 195"/>
              <a:gd name="T53" fmla="*/ 162 h 239"/>
              <a:gd name="T54" fmla="*/ 0 w 195"/>
              <a:gd name="T55" fmla="*/ 171 h 239"/>
              <a:gd name="T56" fmla="*/ 0 w 195"/>
              <a:gd name="T57" fmla="*/ 186 h 239"/>
              <a:gd name="T58" fmla="*/ 0 w 195"/>
              <a:gd name="T59" fmla="*/ 191 h 239"/>
              <a:gd name="T60" fmla="*/ 0 w 195"/>
              <a:gd name="T61" fmla="*/ 192 h 239"/>
              <a:gd name="T62" fmla="*/ 2 w 195"/>
              <a:gd name="T63" fmla="*/ 193 h 239"/>
              <a:gd name="T64" fmla="*/ 3 w 195"/>
              <a:gd name="T65" fmla="*/ 193 h 239"/>
              <a:gd name="T66" fmla="*/ 5 w 195"/>
              <a:gd name="T67" fmla="*/ 195 h 239"/>
              <a:gd name="T68" fmla="*/ 5 w 195"/>
              <a:gd name="T69" fmla="*/ 196 h 239"/>
              <a:gd name="T70" fmla="*/ 6 w 195"/>
              <a:gd name="T71" fmla="*/ 198 h 239"/>
              <a:gd name="T72" fmla="*/ 7 w 195"/>
              <a:gd name="T73" fmla="*/ 199 h 239"/>
              <a:gd name="T74" fmla="*/ 8 w 195"/>
              <a:gd name="T75" fmla="*/ 200 h 239"/>
              <a:gd name="T76" fmla="*/ 12 w 195"/>
              <a:gd name="T77" fmla="*/ 201 h 239"/>
              <a:gd name="T78" fmla="*/ 17 w 195"/>
              <a:gd name="T79" fmla="*/ 201 h 239"/>
              <a:gd name="T80" fmla="*/ 20 w 195"/>
              <a:gd name="T81" fmla="*/ 202 h 239"/>
              <a:gd name="T82" fmla="*/ 32 w 195"/>
              <a:gd name="T83" fmla="*/ 202 h 239"/>
              <a:gd name="T84" fmla="*/ 51 w 195"/>
              <a:gd name="T85" fmla="*/ 202 h 239"/>
              <a:gd name="T86" fmla="*/ 56 w 195"/>
              <a:gd name="T87" fmla="*/ 203 h 239"/>
              <a:gd name="T88" fmla="*/ 61 w 195"/>
              <a:gd name="T89" fmla="*/ 204 h 239"/>
              <a:gd name="T90" fmla="*/ 74 w 195"/>
              <a:gd name="T91" fmla="*/ 208 h 239"/>
              <a:gd name="T92" fmla="*/ 91 w 195"/>
              <a:gd name="T93" fmla="*/ 212 h 239"/>
              <a:gd name="T94" fmla="*/ 98 w 195"/>
              <a:gd name="T95" fmla="*/ 213 h 239"/>
              <a:gd name="T96" fmla="*/ 104 w 195"/>
              <a:gd name="T97" fmla="*/ 214 h 239"/>
              <a:gd name="T98" fmla="*/ 110 w 195"/>
              <a:gd name="T99" fmla="*/ 215 h 239"/>
              <a:gd name="T100" fmla="*/ 118 w 195"/>
              <a:gd name="T101" fmla="*/ 217 h 239"/>
              <a:gd name="T102" fmla="*/ 127 w 195"/>
              <a:gd name="T103" fmla="*/ 220 h 239"/>
              <a:gd name="T104" fmla="*/ 138 w 195"/>
              <a:gd name="T105" fmla="*/ 223 h 239"/>
              <a:gd name="T106" fmla="*/ 145 w 195"/>
              <a:gd name="T107" fmla="*/ 226 h 239"/>
              <a:gd name="T108" fmla="*/ 151 w 195"/>
              <a:gd name="T109" fmla="*/ 227 h 239"/>
              <a:gd name="T110" fmla="*/ 156 w 195"/>
              <a:gd name="T111" fmla="*/ 228 h 239"/>
              <a:gd name="T112" fmla="*/ 162 w 195"/>
              <a:gd name="T113" fmla="*/ 229 h 239"/>
              <a:gd name="T114" fmla="*/ 170 w 195"/>
              <a:gd name="T115" fmla="*/ 230 h 239"/>
              <a:gd name="T116" fmla="*/ 194 w 195"/>
              <a:gd name="T117" fmla="*/ 238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95" h="239">
                <a:moveTo>
                  <a:pt x="43" y="0"/>
                </a:moveTo>
                <a:lnTo>
                  <a:pt x="39" y="0"/>
                </a:lnTo>
                <a:lnTo>
                  <a:pt x="38" y="1"/>
                </a:lnTo>
                <a:lnTo>
                  <a:pt x="37" y="2"/>
                </a:lnTo>
                <a:lnTo>
                  <a:pt x="37" y="4"/>
                </a:lnTo>
                <a:lnTo>
                  <a:pt x="37" y="6"/>
                </a:lnTo>
                <a:lnTo>
                  <a:pt x="40" y="10"/>
                </a:lnTo>
                <a:lnTo>
                  <a:pt x="40" y="12"/>
                </a:lnTo>
                <a:lnTo>
                  <a:pt x="39" y="15"/>
                </a:lnTo>
                <a:lnTo>
                  <a:pt x="38" y="17"/>
                </a:lnTo>
                <a:lnTo>
                  <a:pt x="37" y="22"/>
                </a:lnTo>
                <a:lnTo>
                  <a:pt x="36" y="29"/>
                </a:lnTo>
                <a:lnTo>
                  <a:pt x="36" y="35"/>
                </a:lnTo>
                <a:lnTo>
                  <a:pt x="33" y="40"/>
                </a:lnTo>
                <a:lnTo>
                  <a:pt x="28" y="52"/>
                </a:lnTo>
                <a:lnTo>
                  <a:pt x="19" y="70"/>
                </a:lnTo>
                <a:lnTo>
                  <a:pt x="16" y="76"/>
                </a:lnTo>
                <a:lnTo>
                  <a:pt x="14" y="82"/>
                </a:lnTo>
                <a:lnTo>
                  <a:pt x="12" y="88"/>
                </a:lnTo>
                <a:lnTo>
                  <a:pt x="10" y="94"/>
                </a:lnTo>
                <a:lnTo>
                  <a:pt x="9" y="100"/>
                </a:lnTo>
                <a:lnTo>
                  <a:pt x="8" y="105"/>
                </a:lnTo>
                <a:lnTo>
                  <a:pt x="7" y="112"/>
                </a:lnTo>
                <a:lnTo>
                  <a:pt x="3" y="128"/>
                </a:lnTo>
                <a:lnTo>
                  <a:pt x="2" y="136"/>
                </a:lnTo>
                <a:lnTo>
                  <a:pt x="1" y="145"/>
                </a:lnTo>
                <a:lnTo>
                  <a:pt x="0" y="162"/>
                </a:lnTo>
                <a:lnTo>
                  <a:pt x="0" y="171"/>
                </a:lnTo>
                <a:lnTo>
                  <a:pt x="0" y="186"/>
                </a:lnTo>
                <a:lnTo>
                  <a:pt x="0" y="191"/>
                </a:lnTo>
                <a:lnTo>
                  <a:pt x="0" y="192"/>
                </a:lnTo>
                <a:lnTo>
                  <a:pt x="2" y="193"/>
                </a:lnTo>
                <a:lnTo>
                  <a:pt x="3" y="193"/>
                </a:lnTo>
                <a:lnTo>
                  <a:pt x="5" y="195"/>
                </a:lnTo>
                <a:lnTo>
                  <a:pt x="5" y="196"/>
                </a:lnTo>
                <a:lnTo>
                  <a:pt x="6" y="198"/>
                </a:lnTo>
                <a:lnTo>
                  <a:pt x="7" y="199"/>
                </a:lnTo>
                <a:lnTo>
                  <a:pt x="8" y="200"/>
                </a:lnTo>
                <a:lnTo>
                  <a:pt x="12" y="201"/>
                </a:lnTo>
                <a:lnTo>
                  <a:pt x="17" y="201"/>
                </a:lnTo>
                <a:lnTo>
                  <a:pt x="20" y="202"/>
                </a:lnTo>
                <a:lnTo>
                  <a:pt x="32" y="202"/>
                </a:lnTo>
                <a:lnTo>
                  <a:pt x="51" y="202"/>
                </a:lnTo>
                <a:lnTo>
                  <a:pt x="56" y="203"/>
                </a:lnTo>
                <a:lnTo>
                  <a:pt x="61" y="204"/>
                </a:lnTo>
                <a:lnTo>
                  <a:pt x="74" y="208"/>
                </a:lnTo>
                <a:lnTo>
                  <a:pt x="91" y="212"/>
                </a:lnTo>
                <a:lnTo>
                  <a:pt x="98" y="213"/>
                </a:lnTo>
                <a:lnTo>
                  <a:pt x="104" y="214"/>
                </a:lnTo>
                <a:lnTo>
                  <a:pt x="110" y="215"/>
                </a:lnTo>
                <a:lnTo>
                  <a:pt x="118" y="217"/>
                </a:lnTo>
                <a:lnTo>
                  <a:pt x="127" y="220"/>
                </a:lnTo>
                <a:lnTo>
                  <a:pt x="138" y="223"/>
                </a:lnTo>
                <a:lnTo>
                  <a:pt x="145" y="226"/>
                </a:lnTo>
                <a:lnTo>
                  <a:pt x="151" y="227"/>
                </a:lnTo>
                <a:lnTo>
                  <a:pt x="156" y="228"/>
                </a:lnTo>
                <a:lnTo>
                  <a:pt x="162" y="229"/>
                </a:lnTo>
                <a:lnTo>
                  <a:pt x="170" y="230"/>
                </a:lnTo>
                <a:lnTo>
                  <a:pt x="194" y="238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SMARTPenAnnotation21"/>
          <p:cNvSpPr>
            <a:spLocks/>
          </p:cNvSpPr>
          <p:nvPr/>
        </p:nvSpPr>
        <p:spPr bwMode="auto">
          <a:xfrm>
            <a:off x="7989888" y="4972050"/>
            <a:ext cx="195262" cy="69850"/>
          </a:xfrm>
          <a:custGeom>
            <a:avLst/>
            <a:gdLst>
              <a:gd name="T0" fmla="*/ 0 w 123"/>
              <a:gd name="T1" fmla="*/ 0 h 44"/>
              <a:gd name="T2" fmla="*/ 6 w 123"/>
              <a:gd name="T3" fmla="*/ 0 h 44"/>
              <a:gd name="T4" fmla="*/ 6 w 123"/>
              <a:gd name="T5" fmla="*/ 1 h 44"/>
              <a:gd name="T6" fmla="*/ 7 w 123"/>
              <a:gd name="T7" fmla="*/ 2 h 44"/>
              <a:gd name="T8" fmla="*/ 7 w 123"/>
              <a:gd name="T9" fmla="*/ 4 h 44"/>
              <a:gd name="T10" fmla="*/ 8 w 123"/>
              <a:gd name="T11" fmla="*/ 5 h 44"/>
              <a:gd name="T12" fmla="*/ 11 w 123"/>
              <a:gd name="T13" fmla="*/ 6 h 44"/>
              <a:gd name="T14" fmla="*/ 15 w 123"/>
              <a:gd name="T15" fmla="*/ 6 h 44"/>
              <a:gd name="T16" fmla="*/ 20 w 123"/>
              <a:gd name="T17" fmla="*/ 7 h 44"/>
              <a:gd name="T18" fmla="*/ 35 w 123"/>
              <a:gd name="T19" fmla="*/ 11 h 44"/>
              <a:gd name="T20" fmla="*/ 41 w 123"/>
              <a:gd name="T21" fmla="*/ 13 h 44"/>
              <a:gd name="T22" fmla="*/ 45 w 123"/>
              <a:gd name="T23" fmla="*/ 15 h 44"/>
              <a:gd name="T24" fmla="*/ 49 w 123"/>
              <a:gd name="T25" fmla="*/ 17 h 44"/>
              <a:gd name="T26" fmla="*/ 58 w 123"/>
              <a:gd name="T27" fmla="*/ 20 h 44"/>
              <a:gd name="T28" fmla="*/ 71 w 123"/>
              <a:gd name="T29" fmla="*/ 24 h 44"/>
              <a:gd name="T30" fmla="*/ 122 w 123"/>
              <a:gd name="T31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3" h="44">
                <a:moveTo>
                  <a:pt x="0" y="0"/>
                </a:moveTo>
                <a:lnTo>
                  <a:pt x="6" y="0"/>
                </a:lnTo>
                <a:lnTo>
                  <a:pt x="6" y="1"/>
                </a:lnTo>
                <a:lnTo>
                  <a:pt x="7" y="2"/>
                </a:lnTo>
                <a:lnTo>
                  <a:pt x="7" y="4"/>
                </a:lnTo>
                <a:lnTo>
                  <a:pt x="8" y="5"/>
                </a:lnTo>
                <a:lnTo>
                  <a:pt x="11" y="6"/>
                </a:lnTo>
                <a:lnTo>
                  <a:pt x="15" y="6"/>
                </a:lnTo>
                <a:lnTo>
                  <a:pt x="20" y="7"/>
                </a:lnTo>
                <a:lnTo>
                  <a:pt x="35" y="11"/>
                </a:lnTo>
                <a:lnTo>
                  <a:pt x="41" y="13"/>
                </a:lnTo>
                <a:lnTo>
                  <a:pt x="45" y="15"/>
                </a:lnTo>
                <a:lnTo>
                  <a:pt x="49" y="17"/>
                </a:lnTo>
                <a:lnTo>
                  <a:pt x="58" y="20"/>
                </a:lnTo>
                <a:lnTo>
                  <a:pt x="71" y="24"/>
                </a:lnTo>
                <a:lnTo>
                  <a:pt x="122" y="4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SMARTPenAnnotation22"/>
          <p:cNvSpPr>
            <a:spLocks/>
          </p:cNvSpPr>
          <p:nvPr/>
        </p:nvSpPr>
        <p:spPr bwMode="auto">
          <a:xfrm>
            <a:off x="8023225" y="4846638"/>
            <a:ext cx="300038" cy="69850"/>
          </a:xfrm>
          <a:custGeom>
            <a:avLst/>
            <a:gdLst>
              <a:gd name="T0" fmla="*/ 0 w 189"/>
              <a:gd name="T1" fmla="*/ 0 h 44"/>
              <a:gd name="T2" fmla="*/ 31 w 189"/>
              <a:gd name="T3" fmla="*/ 0 h 44"/>
              <a:gd name="T4" fmla="*/ 36 w 189"/>
              <a:gd name="T5" fmla="*/ 1 h 44"/>
              <a:gd name="T6" fmla="*/ 42 w 189"/>
              <a:gd name="T7" fmla="*/ 2 h 44"/>
              <a:gd name="T8" fmla="*/ 50 w 189"/>
              <a:gd name="T9" fmla="*/ 4 h 44"/>
              <a:gd name="T10" fmla="*/ 56 w 189"/>
              <a:gd name="T11" fmla="*/ 6 h 44"/>
              <a:gd name="T12" fmla="*/ 61 w 189"/>
              <a:gd name="T13" fmla="*/ 8 h 44"/>
              <a:gd name="T14" fmla="*/ 65 w 189"/>
              <a:gd name="T15" fmla="*/ 10 h 44"/>
              <a:gd name="T16" fmla="*/ 69 w 189"/>
              <a:gd name="T17" fmla="*/ 11 h 44"/>
              <a:gd name="T18" fmla="*/ 73 w 189"/>
              <a:gd name="T19" fmla="*/ 12 h 44"/>
              <a:gd name="T20" fmla="*/ 78 w 189"/>
              <a:gd name="T21" fmla="*/ 13 h 44"/>
              <a:gd name="T22" fmla="*/ 82 w 189"/>
              <a:gd name="T23" fmla="*/ 14 h 44"/>
              <a:gd name="T24" fmla="*/ 85 w 189"/>
              <a:gd name="T25" fmla="*/ 16 h 44"/>
              <a:gd name="T26" fmla="*/ 88 w 189"/>
              <a:gd name="T27" fmla="*/ 18 h 44"/>
              <a:gd name="T28" fmla="*/ 97 w 189"/>
              <a:gd name="T29" fmla="*/ 20 h 44"/>
              <a:gd name="T30" fmla="*/ 111 w 189"/>
              <a:gd name="T31" fmla="*/ 24 h 44"/>
              <a:gd name="T32" fmla="*/ 127 w 189"/>
              <a:gd name="T33" fmla="*/ 28 h 44"/>
              <a:gd name="T34" fmla="*/ 139 w 189"/>
              <a:gd name="T35" fmla="*/ 31 h 44"/>
              <a:gd name="T36" fmla="*/ 149 w 189"/>
              <a:gd name="T37" fmla="*/ 32 h 44"/>
              <a:gd name="T38" fmla="*/ 157 w 189"/>
              <a:gd name="T39" fmla="*/ 33 h 44"/>
              <a:gd name="T40" fmla="*/ 163 w 189"/>
              <a:gd name="T41" fmla="*/ 35 h 44"/>
              <a:gd name="T42" fmla="*/ 168 w 189"/>
              <a:gd name="T43" fmla="*/ 37 h 44"/>
              <a:gd name="T44" fmla="*/ 177 w 189"/>
              <a:gd name="T45" fmla="*/ 41 h 44"/>
              <a:gd name="T46" fmla="*/ 188 w 189"/>
              <a:gd name="T47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9" h="44">
                <a:moveTo>
                  <a:pt x="0" y="0"/>
                </a:moveTo>
                <a:lnTo>
                  <a:pt x="31" y="0"/>
                </a:lnTo>
                <a:lnTo>
                  <a:pt x="36" y="1"/>
                </a:lnTo>
                <a:lnTo>
                  <a:pt x="42" y="2"/>
                </a:lnTo>
                <a:lnTo>
                  <a:pt x="50" y="4"/>
                </a:lnTo>
                <a:lnTo>
                  <a:pt x="56" y="6"/>
                </a:lnTo>
                <a:lnTo>
                  <a:pt x="61" y="8"/>
                </a:lnTo>
                <a:lnTo>
                  <a:pt x="65" y="10"/>
                </a:lnTo>
                <a:lnTo>
                  <a:pt x="69" y="11"/>
                </a:lnTo>
                <a:lnTo>
                  <a:pt x="73" y="12"/>
                </a:lnTo>
                <a:lnTo>
                  <a:pt x="78" y="13"/>
                </a:lnTo>
                <a:lnTo>
                  <a:pt x="82" y="14"/>
                </a:lnTo>
                <a:lnTo>
                  <a:pt x="85" y="16"/>
                </a:lnTo>
                <a:lnTo>
                  <a:pt x="88" y="18"/>
                </a:lnTo>
                <a:lnTo>
                  <a:pt x="97" y="20"/>
                </a:lnTo>
                <a:lnTo>
                  <a:pt x="111" y="24"/>
                </a:lnTo>
                <a:lnTo>
                  <a:pt x="127" y="28"/>
                </a:lnTo>
                <a:lnTo>
                  <a:pt x="139" y="31"/>
                </a:lnTo>
                <a:lnTo>
                  <a:pt x="149" y="32"/>
                </a:lnTo>
                <a:lnTo>
                  <a:pt x="157" y="33"/>
                </a:lnTo>
                <a:lnTo>
                  <a:pt x="163" y="35"/>
                </a:lnTo>
                <a:lnTo>
                  <a:pt x="168" y="37"/>
                </a:lnTo>
                <a:lnTo>
                  <a:pt x="177" y="41"/>
                </a:lnTo>
                <a:lnTo>
                  <a:pt x="188" y="43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SMARTPenAnnotation23"/>
          <p:cNvSpPr>
            <a:spLocks/>
          </p:cNvSpPr>
          <p:nvPr/>
        </p:nvSpPr>
        <p:spPr bwMode="auto">
          <a:xfrm>
            <a:off x="8218488" y="4024313"/>
            <a:ext cx="47625" cy="69850"/>
          </a:xfrm>
          <a:custGeom>
            <a:avLst/>
            <a:gdLst>
              <a:gd name="T0" fmla="*/ 15 w 30"/>
              <a:gd name="T1" fmla="*/ 12 h 44"/>
              <a:gd name="T2" fmla="*/ 19 w 30"/>
              <a:gd name="T3" fmla="*/ 14 h 44"/>
              <a:gd name="T4" fmla="*/ 20 w 30"/>
              <a:gd name="T5" fmla="*/ 19 h 44"/>
              <a:gd name="T6" fmla="*/ 16 w 30"/>
              <a:gd name="T7" fmla="*/ 21 h 44"/>
              <a:gd name="T8" fmla="*/ 14 w 30"/>
              <a:gd name="T9" fmla="*/ 26 h 44"/>
              <a:gd name="T10" fmla="*/ 7 w 30"/>
              <a:gd name="T11" fmla="*/ 28 h 44"/>
              <a:gd name="T12" fmla="*/ 1 w 30"/>
              <a:gd name="T13" fmla="*/ 27 h 44"/>
              <a:gd name="T14" fmla="*/ 0 w 30"/>
              <a:gd name="T15" fmla="*/ 22 h 44"/>
              <a:gd name="T16" fmla="*/ 1 w 30"/>
              <a:gd name="T17" fmla="*/ 2 h 44"/>
              <a:gd name="T18" fmla="*/ 6 w 30"/>
              <a:gd name="T19" fmla="*/ 1 h 44"/>
              <a:gd name="T20" fmla="*/ 16 w 30"/>
              <a:gd name="T21" fmla="*/ 9 h 44"/>
              <a:gd name="T22" fmla="*/ 21 w 30"/>
              <a:gd name="T23" fmla="*/ 15 h 44"/>
              <a:gd name="T24" fmla="*/ 21 w 30"/>
              <a:gd name="T25" fmla="*/ 24 h 44"/>
              <a:gd name="T26" fmla="*/ 19 w 30"/>
              <a:gd name="T27" fmla="*/ 35 h 44"/>
              <a:gd name="T28" fmla="*/ 8 w 30"/>
              <a:gd name="T29" fmla="*/ 35 h 44"/>
              <a:gd name="T30" fmla="*/ 6 w 30"/>
              <a:gd name="T31" fmla="*/ 29 h 44"/>
              <a:gd name="T32" fmla="*/ 2 w 30"/>
              <a:gd name="T33" fmla="*/ 18 h 44"/>
              <a:gd name="T34" fmla="*/ 1 w 30"/>
              <a:gd name="T35" fmla="*/ 8 h 44"/>
              <a:gd name="T36" fmla="*/ 6 w 30"/>
              <a:gd name="T37" fmla="*/ 7 h 44"/>
              <a:gd name="T38" fmla="*/ 18 w 30"/>
              <a:gd name="T39" fmla="*/ 7 h 44"/>
              <a:gd name="T40" fmla="*/ 20 w 30"/>
              <a:gd name="T41" fmla="*/ 10 h 44"/>
              <a:gd name="T42" fmla="*/ 25 w 30"/>
              <a:gd name="T43" fmla="*/ 13 h 44"/>
              <a:gd name="T44" fmla="*/ 28 w 30"/>
              <a:gd name="T45" fmla="*/ 17 h 44"/>
              <a:gd name="T46" fmla="*/ 29 w 30"/>
              <a:gd name="T47" fmla="*/ 27 h 44"/>
              <a:gd name="T48" fmla="*/ 28 w 30"/>
              <a:gd name="T49" fmla="*/ 35 h 44"/>
              <a:gd name="T50" fmla="*/ 24 w 30"/>
              <a:gd name="T51" fmla="*/ 36 h 44"/>
              <a:gd name="T52" fmla="*/ 21 w 30"/>
              <a:gd name="T53" fmla="*/ 40 h 44"/>
              <a:gd name="T54" fmla="*/ 16 w 30"/>
              <a:gd name="T55" fmla="*/ 42 h 44"/>
              <a:gd name="T56" fmla="*/ 7 w 30"/>
              <a:gd name="T57" fmla="*/ 42 h 44"/>
              <a:gd name="T58" fmla="*/ 2 w 30"/>
              <a:gd name="T59" fmla="*/ 37 h 44"/>
              <a:gd name="T60" fmla="*/ 0 w 30"/>
              <a:gd name="T61" fmla="*/ 27 h 44"/>
              <a:gd name="T62" fmla="*/ 2 w 30"/>
              <a:gd name="T63" fmla="*/ 15 h 44"/>
              <a:gd name="T64" fmla="*/ 8 w 30"/>
              <a:gd name="T65" fmla="*/ 9 h 44"/>
              <a:gd name="T66" fmla="*/ 16 w 30"/>
              <a:gd name="T67" fmla="*/ 7 h 44"/>
              <a:gd name="T68" fmla="*/ 21 w 30"/>
              <a:gd name="T69" fmla="*/ 9 h 44"/>
              <a:gd name="T70" fmla="*/ 21 w 30"/>
              <a:gd name="T71" fmla="*/ 17 h 44"/>
              <a:gd name="T72" fmla="*/ 25 w 30"/>
              <a:gd name="T73" fmla="*/ 20 h 44"/>
              <a:gd name="T74" fmla="*/ 28 w 30"/>
              <a:gd name="T75" fmla="*/ 24 h 44"/>
              <a:gd name="T76" fmla="*/ 22 w 30"/>
              <a:gd name="T77" fmla="*/ 34 h 44"/>
              <a:gd name="T78" fmla="*/ 15 w 30"/>
              <a:gd name="T79" fmla="*/ 35 h 44"/>
              <a:gd name="T80" fmla="*/ 8 w 30"/>
              <a:gd name="T81" fmla="*/ 28 h 44"/>
              <a:gd name="T82" fmla="*/ 6 w 30"/>
              <a:gd name="T83" fmla="*/ 23 h 44"/>
              <a:gd name="T84" fmla="*/ 7 w 30"/>
              <a:gd name="T85" fmla="*/ 1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" h="44">
                <a:moveTo>
                  <a:pt x="14" y="7"/>
                </a:moveTo>
                <a:lnTo>
                  <a:pt x="14" y="10"/>
                </a:lnTo>
                <a:lnTo>
                  <a:pt x="15" y="12"/>
                </a:lnTo>
                <a:lnTo>
                  <a:pt x="16" y="12"/>
                </a:lnTo>
                <a:lnTo>
                  <a:pt x="18" y="13"/>
                </a:lnTo>
                <a:lnTo>
                  <a:pt x="19" y="14"/>
                </a:lnTo>
                <a:lnTo>
                  <a:pt x="20" y="15"/>
                </a:lnTo>
                <a:lnTo>
                  <a:pt x="20" y="17"/>
                </a:lnTo>
                <a:lnTo>
                  <a:pt x="20" y="19"/>
                </a:lnTo>
                <a:lnTo>
                  <a:pt x="19" y="19"/>
                </a:lnTo>
                <a:lnTo>
                  <a:pt x="17" y="20"/>
                </a:lnTo>
                <a:lnTo>
                  <a:pt x="16" y="21"/>
                </a:lnTo>
                <a:lnTo>
                  <a:pt x="16" y="23"/>
                </a:lnTo>
                <a:lnTo>
                  <a:pt x="15" y="24"/>
                </a:lnTo>
                <a:lnTo>
                  <a:pt x="14" y="26"/>
                </a:lnTo>
                <a:lnTo>
                  <a:pt x="12" y="27"/>
                </a:lnTo>
                <a:lnTo>
                  <a:pt x="8" y="28"/>
                </a:lnTo>
                <a:lnTo>
                  <a:pt x="7" y="28"/>
                </a:lnTo>
                <a:lnTo>
                  <a:pt x="5" y="28"/>
                </a:lnTo>
                <a:lnTo>
                  <a:pt x="1" y="28"/>
                </a:lnTo>
                <a:lnTo>
                  <a:pt x="1" y="27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15"/>
                </a:lnTo>
                <a:lnTo>
                  <a:pt x="0" y="3"/>
                </a:lnTo>
                <a:lnTo>
                  <a:pt x="1" y="2"/>
                </a:lnTo>
                <a:lnTo>
                  <a:pt x="2" y="1"/>
                </a:lnTo>
                <a:lnTo>
                  <a:pt x="4" y="0"/>
                </a:lnTo>
                <a:lnTo>
                  <a:pt x="6" y="1"/>
                </a:lnTo>
                <a:lnTo>
                  <a:pt x="8" y="2"/>
                </a:lnTo>
                <a:lnTo>
                  <a:pt x="14" y="6"/>
                </a:lnTo>
                <a:lnTo>
                  <a:pt x="16" y="9"/>
                </a:lnTo>
                <a:lnTo>
                  <a:pt x="20" y="13"/>
                </a:lnTo>
                <a:lnTo>
                  <a:pt x="21" y="14"/>
                </a:lnTo>
                <a:lnTo>
                  <a:pt x="21" y="15"/>
                </a:lnTo>
                <a:lnTo>
                  <a:pt x="21" y="17"/>
                </a:lnTo>
                <a:lnTo>
                  <a:pt x="21" y="19"/>
                </a:lnTo>
                <a:lnTo>
                  <a:pt x="21" y="24"/>
                </a:lnTo>
                <a:lnTo>
                  <a:pt x="21" y="35"/>
                </a:lnTo>
                <a:lnTo>
                  <a:pt x="19" y="35"/>
                </a:lnTo>
                <a:lnTo>
                  <a:pt x="18" y="35"/>
                </a:lnTo>
                <a:lnTo>
                  <a:pt x="8" y="35"/>
                </a:lnTo>
                <a:lnTo>
                  <a:pt x="8" y="33"/>
                </a:lnTo>
                <a:lnTo>
                  <a:pt x="7" y="32"/>
                </a:lnTo>
                <a:lnTo>
                  <a:pt x="6" y="29"/>
                </a:lnTo>
                <a:lnTo>
                  <a:pt x="5" y="25"/>
                </a:lnTo>
                <a:lnTo>
                  <a:pt x="3" y="22"/>
                </a:lnTo>
                <a:lnTo>
                  <a:pt x="2" y="18"/>
                </a:lnTo>
                <a:lnTo>
                  <a:pt x="1" y="15"/>
                </a:lnTo>
                <a:lnTo>
                  <a:pt x="0" y="8"/>
                </a:lnTo>
                <a:lnTo>
                  <a:pt x="1" y="8"/>
                </a:lnTo>
                <a:lnTo>
                  <a:pt x="2" y="7"/>
                </a:lnTo>
                <a:lnTo>
                  <a:pt x="4" y="7"/>
                </a:lnTo>
                <a:lnTo>
                  <a:pt x="6" y="7"/>
                </a:lnTo>
                <a:lnTo>
                  <a:pt x="8" y="7"/>
                </a:lnTo>
                <a:lnTo>
                  <a:pt x="13" y="7"/>
                </a:lnTo>
                <a:lnTo>
                  <a:pt x="18" y="7"/>
                </a:lnTo>
                <a:lnTo>
                  <a:pt x="19" y="7"/>
                </a:lnTo>
                <a:lnTo>
                  <a:pt x="20" y="9"/>
                </a:lnTo>
                <a:lnTo>
                  <a:pt x="20" y="10"/>
                </a:lnTo>
                <a:lnTo>
                  <a:pt x="21" y="12"/>
                </a:lnTo>
                <a:lnTo>
                  <a:pt x="23" y="12"/>
                </a:lnTo>
                <a:lnTo>
                  <a:pt x="25" y="13"/>
                </a:lnTo>
                <a:lnTo>
                  <a:pt x="26" y="14"/>
                </a:lnTo>
                <a:lnTo>
                  <a:pt x="27" y="15"/>
                </a:lnTo>
                <a:lnTo>
                  <a:pt x="28" y="17"/>
                </a:lnTo>
                <a:lnTo>
                  <a:pt x="28" y="19"/>
                </a:lnTo>
                <a:lnTo>
                  <a:pt x="28" y="22"/>
                </a:lnTo>
                <a:lnTo>
                  <a:pt x="29" y="27"/>
                </a:lnTo>
                <a:lnTo>
                  <a:pt x="29" y="30"/>
                </a:lnTo>
                <a:lnTo>
                  <a:pt x="29" y="34"/>
                </a:lnTo>
                <a:lnTo>
                  <a:pt x="28" y="35"/>
                </a:lnTo>
                <a:lnTo>
                  <a:pt x="26" y="35"/>
                </a:lnTo>
                <a:lnTo>
                  <a:pt x="25" y="35"/>
                </a:lnTo>
                <a:lnTo>
                  <a:pt x="24" y="36"/>
                </a:lnTo>
                <a:lnTo>
                  <a:pt x="23" y="37"/>
                </a:lnTo>
                <a:lnTo>
                  <a:pt x="22" y="39"/>
                </a:lnTo>
                <a:lnTo>
                  <a:pt x="21" y="40"/>
                </a:lnTo>
                <a:lnTo>
                  <a:pt x="20" y="41"/>
                </a:lnTo>
                <a:lnTo>
                  <a:pt x="18" y="42"/>
                </a:lnTo>
                <a:lnTo>
                  <a:pt x="16" y="42"/>
                </a:lnTo>
                <a:lnTo>
                  <a:pt x="14" y="42"/>
                </a:lnTo>
                <a:lnTo>
                  <a:pt x="8" y="43"/>
                </a:lnTo>
                <a:lnTo>
                  <a:pt x="7" y="42"/>
                </a:lnTo>
                <a:lnTo>
                  <a:pt x="5" y="40"/>
                </a:lnTo>
                <a:lnTo>
                  <a:pt x="4" y="39"/>
                </a:lnTo>
                <a:lnTo>
                  <a:pt x="2" y="37"/>
                </a:lnTo>
                <a:lnTo>
                  <a:pt x="1" y="35"/>
                </a:lnTo>
                <a:lnTo>
                  <a:pt x="0" y="29"/>
                </a:lnTo>
                <a:lnTo>
                  <a:pt x="0" y="27"/>
                </a:lnTo>
                <a:lnTo>
                  <a:pt x="0" y="21"/>
                </a:lnTo>
                <a:lnTo>
                  <a:pt x="1" y="18"/>
                </a:lnTo>
                <a:lnTo>
                  <a:pt x="2" y="15"/>
                </a:lnTo>
                <a:lnTo>
                  <a:pt x="4" y="12"/>
                </a:lnTo>
                <a:lnTo>
                  <a:pt x="6" y="10"/>
                </a:lnTo>
                <a:lnTo>
                  <a:pt x="8" y="9"/>
                </a:lnTo>
                <a:lnTo>
                  <a:pt x="13" y="7"/>
                </a:lnTo>
                <a:lnTo>
                  <a:pt x="14" y="7"/>
                </a:lnTo>
                <a:lnTo>
                  <a:pt x="16" y="7"/>
                </a:lnTo>
                <a:lnTo>
                  <a:pt x="20" y="7"/>
                </a:lnTo>
                <a:lnTo>
                  <a:pt x="21" y="7"/>
                </a:lnTo>
                <a:lnTo>
                  <a:pt x="21" y="9"/>
                </a:lnTo>
                <a:lnTo>
                  <a:pt x="21" y="10"/>
                </a:lnTo>
                <a:lnTo>
                  <a:pt x="21" y="12"/>
                </a:lnTo>
                <a:lnTo>
                  <a:pt x="21" y="17"/>
                </a:lnTo>
                <a:lnTo>
                  <a:pt x="22" y="18"/>
                </a:lnTo>
                <a:lnTo>
                  <a:pt x="23" y="19"/>
                </a:lnTo>
                <a:lnTo>
                  <a:pt x="25" y="20"/>
                </a:lnTo>
                <a:lnTo>
                  <a:pt x="26" y="21"/>
                </a:lnTo>
                <a:lnTo>
                  <a:pt x="27" y="23"/>
                </a:lnTo>
                <a:lnTo>
                  <a:pt x="28" y="24"/>
                </a:lnTo>
                <a:lnTo>
                  <a:pt x="27" y="26"/>
                </a:lnTo>
                <a:lnTo>
                  <a:pt x="26" y="29"/>
                </a:lnTo>
                <a:lnTo>
                  <a:pt x="22" y="34"/>
                </a:lnTo>
                <a:lnTo>
                  <a:pt x="21" y="35"/>
                </a:lnTo>
                <a:lnTo>
                  <a:pt x="20" y="35"/>
                </a:lnTo>
                <a:lnTo>
                  <a:pt x="15" y="35"/>
                </a:lnTo>
                <a:lnTo>
                  <a:pt x="14" y="35"/>
                </a:lnTo>
                <a:lnTo>
                  <a:pt x="8" y="29"/>
                </a:lnTo>
                <a:lnTo>
                  <a:pt x="8" y="28"/>
                </a:lnTo>
                <a:lnTo>
                  <a:pt x="7" y="27"/>
                </a:lnTo>
                <a:lnTo>
                  <a:pt x="7" y="25"/>
                </a:lnTo>
                <a:lnTo>
                  <a:pt x="6" y="23"/>
                </a:lnTo>
                <a:lnTo>
                  <a:pt x="5" y="20"/>
                </a:lnTo>
                <a:lnTo>
                  <a:pt x="0" y="14"/>
                </a:lnTo>
                <a:lnTo>
                  <a:pt x="7" y="1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SMARTPenAnnotation24"/>
          <p:cNvSpPr>
            <a:spLocks/>
          </p:cNvSpPr>
          <p:nvPr/>
        </p:nvSpPr>
        <p:spPr bwMode="auto">
          <a:xfrm>
            <a:off x="8218488" y="3565525"/>
            <a:ext cx="23812" cy="322263"/>
          </a:xfrm>
          <a:custGeom>
            <a:avLst/>
            <a:gdLst>
              <a:gd name="T0" fmla="*/ 7 w 15"/>
              <a:gd name="T1" fmla="*/ 0 h 203"/>
              <a:gd name="T2" fmla="*/ 7 w 15"/>
              <a:gd name="T3" fmla="*/ 49 h 203"/>
              <a:gd name="T4" fmla="*/ 8 w 15"/>
              <a:gd name="T5" fmla="*/ 53 h 203"/>
              <a:gd name="T6" fmla="*/ 9 w 15"/>
              <a:gd name="T7" fmla="*/ 58 h 203"/>
              <a:gd name="T8" fmla="*/ 11 w 15"/>
              <a:gd name="T9" fmla="*/ 63 h 203"/>
              <a:gd name="T10" fmla="*/ 12 w 15"/>
              <a:gd name="T11" fmla="*/ 68 h 203"/>
              <a:gd name="T12" fmla="*/ 13 w 15"/>
              <a:gd name="T13" fmla="*/ 75 h 203"/>
              <a:gd name="T14" fmla="*/ 14 w 15"/>
              <a:gd name="T15" fmla="*/ 86 h 203"/>
              <a:gd name="T16" fmla="*/ 14 w 15"/>
              <a:gd name="T17" fmla="*/ 94 h 203"/>
              <a:gd name="T18" fmla="*/ 14 w 15"/>
              <a:gd name="T19" fmla="*/ 100 h 203"/>
              <a:gd name="T20" fmla="*/ 14 w 15"/>
              <a:gd name="T21" fmla="*/ 103 h 203"/>
              <a:gd name="T22" fmla="*/ 13 w 15"/>
              <a:gd name="T23" fmla="*/ 106 h 203"/>
              <a:gd name="T24" fmla="*/ 12 w 15"/>
              <a:gd name="T25" fmla="*/ 110 h 203"/>
              <a:gd name="T26" fmla="*/ 10 w 15"/>
              <a:gd name="T27" fmla="*/ 114 h 203"/>
              <a:gd name="T28" fmla="*/ 9 w 15"/>
              <a:gd name="T29" fmla="*/ 118 h 203"/>
              <a:gd name="T30" fmla="*/ 8 w 15"/>
              <a:gd name="T31" fmla="*/ 121 h 203"/>
              <a:gd name="T32" fmla="*/ 8 w 15"/>
              <a:gd name="T33" fmla="*/ 124 h 203"/>
              <a:gd name="T34" fmla="*/ 8 w 15"/>
              <a:gd name="T35" fmla="*/ 128 h 203"/>
              <a:gd name="T36" fmla="*/ 7 w 15"/>
              <a:gd name="T37" fmla="*/ 132 h 203"/>
              <a:gd name="T38" fmla="*/ 7 w 15"/>
              <a:gd name="T39" fmla="*/ 136 h 203"/>
              <a:gd name="T40" fmla="*/ 7 w 15"/>
              <a:gd name="T41" fmla="*/ 172 h 203"/>
              <a:gd name="T42" fmla="*/ 6 w 15"/>
              <a:gd name="T43" fmla="*/ 176 h 203"/>
              <a:gd name="T44" fmla="*/ 5 w 15"/>
              <a:gd name="T45" fmla="*/ 179 h 203"/>
              <a:gd name="T46" fmla="*/ 3 w 15"/>
              <a:gd name="T47" fmla="*/ 182 h 203"/>
              <a:gd name="T48" fmla="*/ 2 w 15"/>
              <a:gd name="T49" fmla="*/ 185 h 203"/>
              <a:gd name="T50" fmla="*/ 1 w 15"/>
              <a:gd name="T51" fmla="*/ 187 h 203"/>
              <a:gd name="T52" fmla="*/ 0 w 15"/>
              <a:gd name="T53" fmla="*/ 202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" h="203">
                <a:moveTo>
                  <a:pt x="7" y="0"/>
                </a:moveTo>
                <a:lnTo>
                  <a:pt x="7" y="49"/>
                </a:lnTo>
                <a:lnTo>
                  <a:pt x="8" y="53"/>
                </a:lnTo>
                <a:lnTo>
                  <a:pt x="9" y="58"/>
                </a:lnTo>
                <a:lnTo>
                  <a:pt x="11" y="63"/>
                </a:lnTo>
                <a:lnTo>
                  <a:pt x="12" y="68"/>
                </a:lnTo>
                <a:lnTo>
                  <a:pt x="13" y="75"/>
                </a:lnTo>
                <a:lnTo>
                  <a:pt x="14" y="86"/>
                </a:lnTo>
                <a:lnTo>
                  <a:pt x="14" y="94"/>
                </a:lnTo>
                <a:lnTo>
                  <a:pt x="14" y="100"/>
                </a:lnTo>
                <a:lnTo>
                  <a:pt x="14" y="103"/>
                </a:lnTo>
                <a:lnTo>
                  <a:pt x="13" y="106"/>
                </a:lnTo>
                <a:lnTo>
                  <a:pt x="12" y="110"/>
                </a:lnTo>
                <a:lnTo>
                  <a:pt x="10" y="114"/>
                </a:lnTo>
                <a:lnTo>
                  <a:pt x="9" y="118"/>
                </a:lnTo>
                <a:lnTo>
                  <a:pt x="8" y="121"/>
                </a:lnTo>
                <a:lnTo>
                  <a:pt x="8" y="124"/>
                </a:lnTo>
                <a:lnTo>
                  <a:pt x="8" y="128"/>
                </a:lnTo>
                <a:lnTo>
                  <a:pt x="7" y="132"/>
                </a:lnTo>
                <a:lnTo>
                  <a:pt x="7" y="136"/>
                </a:lnTo>
                <a:lnTo>
                  <a:pt x="7" y="172"/>
                </a:lnTo>
                <a:lnTo>
                  <a:pt x="6" y="176"/>
                </a:lnTo>
                <a:lnTo>
                  <a:pt x="5" y="179"/>
                </a:lnTo>
                <a:lnTo>
                  <a:pt x="3" y="182"/>
                </a:lnTo>
                <a:lnTo>
                  <a:pt x="2" y="185"/>
                </a:lnTo>
                <a:lnTo>
                  <a:pt x="1" y="187"/>
                </a:lnTo>
                <a:lnTo>
                  <a:pt x="0" y="202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SMARTPenAnnotation25"/>
          <p:cNvSpPr>
            <a:spLocks/>
          </p:cNvSpPr>
          <p:nvPr/>
        </p:nvSpPr>
        <p:spPr bwMode="auto">
          <a:xfrm>
            <a:off x="8194675" y="3565525"/>
            <a:ext cx="219075" cy="12700"/>
          </a:xfrm>
          <a:custGeom>
            <a:avLst/>
            <a:gdLst>
              <a:gd name="T0" fmla="*/ 0 w 138"/>
              <a:gd name="T1" fmla="*/ 0 h 8"/>
              <a:gd name="T2" fmla="*/ 0 w 138"/>
              <a:gd name="T3" fmla="*/ 4 h 8"/>
              <a:gd name="T4" fmla="*/ 1 w 138"/>
              <a:gd name="T5" fmla="*/ 5 h 8"/>
              <a:gd name="T6" fmla="*/ 3 w 138"/>
              <a:gd name="T7" fmla="*/ 6 h 8"/>
              <a:gd name="T8" fmla="*/ 4 w 138"/>
              <a:gd name="T9" fmla="*/ 7 h 8"/>
              <a:gd name="T10" fmla="*/ 6 w 138"/>
              <a:gd name="T11" fmla="*/ 6 h 8"/>
              <a:gd name="T12" fmla="*/ 8 w 138"/>
              <a:gd name="T13" fmla="*/ 5 h 8"/>
              <a:gd name="T14" fmla="*/ 14 w 138"/>
              <a:gd name="T15" fmla="*/ 1 h 8"/>
              <a:gd name="T16" fmla="*/ 15 w 138"/>
              <a:gd name="T17" fmla="*/ 1 h 8"/>
              <a:gd name="T18" fmla="*/ 16 w 138"/>
              <a:gd name="T19" fmla="*/ 1 h 8"/>
              <a:gd name="T20" fmla="*/ 18 w 138"/>
              <a:gd name="T21" fmla="*/ 1 h 8"/>
              <a:gd name="T22" fmla="*/ 21 w 138"/>
              <a:gd name="T23" fmla="*/ 1 h 8"/>
              <a:gd name="T24" fmla="*/ 38 w 138"/>
              <a:gd name="T25" fmla="*/ 0 h 8"/>
              <a:gd name="T26" fmla="*/ 137 w 138"/>
              <a:gd name="T2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8" h="8">
                <a:moveTo>
                  <a:pt x="0" y="0"/>
                </a:moveTo>
                <a:lnTo>
                  <a:pt x="0" y="4"/>
                </a:lnTo>
                <a:lnTo>
                  <a:pt x="1" y="5"/>
                </a:lnTo>
                <a:lnTo>
                  <a:pt x="3" y="6"/>
                </a:lnTo>
                <a:lnTo>
                  <a:pt x="4" y="7"/>
                </a:lnTo>
                <a:lnTo>
                  <a:pt x="6" y="6"/>
                </a:lnTo>
                <a:lnTo>
                  <a:pt x="8" y="5"/>
                </a:lnTo>
                <a:lnTo>
                  <a:pt x="14" y="1"/>
                </a:lnTo>
                <a:lnTo>
                  <a:pt x="15" y="1"/>
                </a:lnTo>
                <a:lnTo>
                  <a:pt x="16" y="1"/>
                </a:lnTo>
                <a:lnTo>
                  <a:pt x="18" y="1"/>
                </a:lnTo>
                <a:lnTo>
                  <a:pt x="21" y="1"/>
                </a:lnTo>
                <a:lnTo>
                  <a:pt x="38" y="0"/>
                </a:lnTo>
                <a:lnTo>
                  <a:pt x="137" y="0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SMARTPenAnnotation26"/>
          <p:cNvSpPr>
            <a:spLocks/>
          </p:cNvSpPr>
          <p:nvPr/>
        </p:nvSpPr>
        <p:spPr bwMode="auto">
          <a:xfrm>
            <a:off x="8218488" y="3679825"/>
            <a:ext cx="149225" cy="14288"/>
          </a:xfrm>
          <a:custGeom>
            <a:avLst/>
            <a:gdLst>
              <a:gd name="T0" fmla="*/ 0 w 94"/>
              <a:gd name="T1" fmla="*/ 0 h 9"/>
              <a:gd name="T2" fmla="*/ 6 w 94"/>
              <a:gd name="T3" fmla="*/ 0 h 9"/>
              <a:gd name="T4" fmla="*/ 7 w 94"/>
              <a:gd name="T5" fmla="*/ 1 h 9"/>
              <a:gd name="T6" fmla="*/ 9 w 94"/>
              <a:gd name="T7" fmla="*/ 3 h 9"/>
              <a:gd name="T8" fmla="*/ 11 w 94"/>
              <a:gd name="T9" fmla="*/ 4 h 9"/>
              <a:gd name="T10" fmla="*/ 13 w 94"/>
              <a:gd name="T11" fmla="*/ 5 h 9"/>
              <a:gd name="T12" fmla="*/ 17 w 94"/>
              <a:gd name="T13" fmla="*/ 6 h 9"/>
              <a:gd name="T14" fmla="*/ 21 w 94"/>
              <a:gd name="T15" fmla="*/ 7 h 9"/>
              <a:gd name="T16" fmla="*/ 27 w 94"/>
              <a:gd name="T17" fmla="*/ 7 h 9"/>
              <a:gd name="T18" fmla="*/ 36 w 94"/>
              <a:gd name="T19" fmla="*/ 7 h 9"/>
              <a:gd name="T20" fmla="*/ 93 w 94"/>
              <a:gd name="T2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" h="9">
                <a:moveTo>
                  <a:pt x="0" y="0"/>
                </a:moveTo>
                <a:lnTo>
                  <a:pt x="6" y="0"/>
                </a:lnTo>
                <a:lnTo>
                  <a:pt x="7" y="1"/>
                </a:lnTo>
                <a:lnTo>
                  <a:pt x="9" y="3"/>
                </a:lnTo>
                <a:lnTo>
                  <a:pt x="11" y="4"/>
                </a:lnTo>
                <a:lnTo>
                  <a:pt x="13" y="5"/>
                </a:lnTo>
                <a:lnTo>
                  <a:pt x="17" y="6"/>
                </a:lnTo>
                <a:lnTo>
                  <a:pt x="21" y="7"/>
                </a:lnTo>
                <a:lnTo>
                  <a:pt x="27" y="7"/>
                </a:lnTo>
                <a:lnTo>
                  <a:pt x="36" y="7"/>
                </a:lnTo>
                <a:lnTo>
                  <a:pt x="93" y="8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Relation: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set of ordered pairs.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Domain: x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coordinate, input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Range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y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coordinate, output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152" name="Picture 8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828800"/>
            <a:ext cx="3810000" cy="4114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7917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domain/range, set up as table, graph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(2,1) </a:t>
            </a:r>
            <a:r>
              <a:rPr lang="en-US" dirty="0" smtClean="0"/>
              <a:t>(1,5</a:t>
            </a:r>
            <a:r>
              <a:rPr lang="en-US" dirty="0"/>
              <a:t>) (-</a:t>
            </a:r>
            <a:r>
              <a:rPr lang="en-US" dirty="0" smtClean="0"/>
              <a:t>2,6) </a:t>
            </a:r>
            <a:r>
              <a:rPr lang="en-US" dirty="0"/>
              <a:t>(5,4)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4271962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397710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 bwMode="auto">
          <a:xfrm>
            <a:off x="607219" y="2375297"/>
            <a:ext cx="366118" cy="392907"/>
          </a:xfrm>
          <a:custGeom>
            <a:avLst/>
            <a:gdLst/>
            <a:ahLst/>
            <a:cxnLst/>
            <a:rect l="0" t="0" r="0" b="0"/>
            <a:pathLst>
              <a:path w="366118" h="392907">
                <a:moveTo>
                  <a:pt x="8930" y="89297"/>
                </a:moveTo>
                <a:lnTo>
                  <a:pt x="8930" y="89297"/>
                </a:lnTo>
                <a:lnTo>
                  <a:pt x="8930" y="8929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78594"/>
                </a:lnTo>
                <a:lnTo>
                  <a:pt x="35719" y="196453"/>
                </a:lnTo>
                <a:lnTo>
                  <a:pt x="35719" y="223242"/>
                </a:lnTo>
                <a:lnTo>
                  <a:pt x="44648" y="241101"/>
                </a:lnTo>
                <a:lnTo>
                  <a:pt x="44648" y="267891"/>
                </a:lnTo>
                <a:lnTo>
                  <a:pt x="53578" y="285750"/>
                </a:lnTo>
                <a:lnTo>
                  <a:pt x="53578" y="312539"/>
                </a:lnTo>
                <a:lnTo>
                  <a:pt x="62508" y="330398"/>
                </a:lnTo>
                <a:lnTo>
                  <a:pt x="62508" y="348258"/>
                </a:lnTo>
                <a:lnTo>
                  <a:pt x="71437" y="357187"/>
                </a:lnTo>
                <a:lnTo>
                  <a:pt x="71437" y="375047"/>
                </a:lnTo>
                <a:lnTo>
                  <a:pt x="80367" y="383976"/>
                </a:lnTo>
                <a:lnTo>
                  <a:pt x="80367" y="383976"/>
                </a:lnTo>
                <a:lnTo>
                  <a:pt x="89297" y="392906"/>
                </a:lnTo>
                <a:lnTo>
                  <a:pt x="89297" y="392906"/>
                </a:lnTo>
                <a:lnTo>
                  <a:pt x="89297" y="392906"/>
                </a:lnTo>
                <a:lnTo>
                  <a:pt x="89297" y="383976"/>
                </a:lnTo>
                <a:lnTo>
                  <a:pt x="89297" y="375047"/>
                </a:lnTo>
                <a:lnTo>
                  <a:pt x="80367" y="357187"/>
                </a:lnTo>
                <a:lnTo>
                  <a:pt x="80367" y="339328"/>
                </a:lnTo>
                <a:lnTo>
                  <a:pt x="71437" y="312539"/>
                </a:lnTo>
                <a:lnTo>
                  <a:pt x="62508" y="294680"/>
                </a:lnTo>
                <a:lnTo>
                  <a:pt x="53578" y="267891"/>
                </a:lnTo>
                <a:lnTo>
                  <a:pt x="44648" y="250031"/>
                </a:lnTo>
                <a:lnTo>
                  <a:pt x="35719" y="223242"/>
                </a:lnTo>
                <a:lnTo>
                  <a:pt x="26789" y="196453"/>
                </a:lnTo>
                <a:lnTo>
                  <a:pt x="17859" y="169664"/>
                </a:lnTo>
                <a:lnTo>
                  <a:pt x="17859" y="151805"/>
                </a:lnTo>
                <a:lnTo>
                  <a:pt x="8930" y="125016"/>
                </a:lnTo>
                <a:lnTo>
                  <a:pt x="0" y="107156"/>
                </a:lnTo>
                <a:lnTo>
                  <a:pt x="0" y="89297"/>
                </a:lnTo>
                <a:lnTo>
                  <a:pt x="0" y="71437"/>
                </a:lnTo>
                <a:lnTo>
                  <a:pt x="0" y="53578"/>
                </a:lnTo>
                <a:lnTo>
                  <a:pt x="8930" y="35718"/>
                </a:lnTo>
                <a:lnTo>
                  <a:pt x="17859" y="26789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8929"/>
                </a:lnTo>
                <a:lnTo>
                  <a:pt x="169664" y="17859"/>
                </a:lnTo>
                <a:lnTo>
                  <a:pt x="196453" y="26789"/>
                </a:lnTo>
                <a:lnTo>
                  <a:pt x="232172" y="44648"/>
                </a:lnTo>
                <a:lnTo>
                  <a:pt x="258961" y="62507"/>
                </a:lnTo>
                <a:lnTo>
                  <a:pt x="285750" y="80367"/>
                </a:lnTo>
                <a:lnTo>
                  <a:pt x="312539" y="98226"/>
                </a:lnTo>
                <a:lnTo>
                  <a:pt x="330398" y="116086"/>
                </a:lnTo>
                <a:lnTo>
                  <a:pt x="348258" y="142875"/>
                </a:lnTo>
                <a:lnTo>
                  <a:pt x="357187" y="169664"/>
                </a:lnTo>
                <a:lnTo>
                  <a:pt x="366117" y="187523"/>
                </a:lnTo>
                <a:lnTo>
                  <a:pt x="366117" y="214312"/>
                </a:lnTo>
                <a:lnTo>
                  <a:pt x="366117" y="241101"/>
                </a:lnTo>
                <a:lnTo>
                  <a:pt x="366117" y="267891"/>
                </a:lnTo>
                <a:lnTo>
                  <a:pt x="357187" y="285750"/>
                </a:lnTo>
                <a:lnTo>
                  <a:pt x="348258" y="303609"/>
                </a:lnTo>
                <a:lnTo>
                  <a:pt x="339328" y="321469"/>
                </a:lnTo>
                <a:lnTo>
                  <a:pt x="321469" y="339328"/>
                </a:lnTo>
                <a:lnTo>
                  <a:pt x="303609" y="348258"/>
                </a:lnTo>
                <a:lnTo>
                  <a:pt x="276820" y="357187"/>
                </a:lnTo>
                <a:lnTo>
                  <a:pt x="258961" y="366117"/>
                </a:lnTo>
                <a:lnTo>
                  <a:pt x="232172" y="375047"/>
                </a:lnTo>
                <a:lnTo>
                  <a:pt x="214312" y="375047"/>
                </a:lnTo>
                <a:lnTo>
                  <a:pt x="187523" y="375047"/>
                </a:lnTo>
                <a:lnTo>
                  <a:pt x="160734" y="375047"/>
                </a:lnTo>
                <a:lnTo>
                  <a:pt x="142875" y="366117"/>
                </a:lnTo>
                <a:lnTo>
                  <a:pt x="125015" y="357187"/>
                </a:lnTo>
                <a:lnTo>
                  <a:pt x="107156" y="348258"/>
                </a:lnTo>
                <a:lnTo>
                  <a:pt x="98226" y="348258"/>
                </a:lnTo>
                <a:lnTo>
                  <a:pt x="89297" y="339328"/>
                </a:lnTo>
                <a:lnTo>
                  <a:pt x="80367" y="330398"/>
                </a:lnTo>
                <a:lnTo>
                  <a:pt x="80367" y="330398"/>
                </a:lnTo>
                <a:lnTo>
                  <a:pt x="80367" y="33039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098352" y="2464594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134070" y="2571750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357313" y="2393156"/>
            <a:ext cx="205383" cy="258962"/>
          </a:xfrm>
          <a:custGeom>
            <a:avLst/>
            <a:gdLst/>
            <a:ahLst/>
            <a:cxnLst/>
            <a:rect l="0" t="0" r="0" b="0"/>
            <a:pathLst>
              <a:path w="205383" h="258962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29" y="35719"/>
                </a:lnTo>
                <a:lnTo>
                  <a:pt x="17859" y="26789"/>
                </a:lnTo>
                <a:lnTo>
                  <a:pt x="35718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8930"/>
                </a:lnTo>
                <a:lnTo>
                  <a:pt x="116085" y="0"/>
                </a:lnTo>
                <a:lnTo>
                  <a:pt x="133945" y="8930"/>
                </a:lnTo>
                <a:lnTo>
                  <a:pt x="151804" y="8930"/>
                </a:lnTo>
                <a:lnTo>
                  <a:pt x="169664" y="17859"/>
                </a:lnTo>
                <a:lnTo>
                  <a:pt x="178593" y="26789"/>
                </a:lnTo>
                <a:lnTo>
                  <a:pt x="187523" y="44648"/>
                </a:lnTo>
                <a:lnTo>
                  <a:pt x="196453" y="62508"/>
                </a:lnTo>
                <a:lnTo>
                  <a:pt x="205382" y="80367"/>
                </a:lnTo>
                <a:lnTo>
                  <a:pt x="205382" y="98227"/>
                </a:lnTo>
                <a:lnTo>
                  <a:pt x="205382" y="125016"/>
                </a:lnTo>
                <a:lnTo>
                  <a:pt x="205382" y="151805"/>
                </a:lnTo>
                <a:lnTo>
                  <a:pt x="196453" y="178594"/>
                </a:lnTo>
                <a:lnTo>
                  <a:pt x="178593" y="205383"/>
                </a:lnTo>
                <a:lnTo>
                  <a:pt x="160734" y="223242"/>
                </a:lnTo>
                <a:lnTo>
                  <a:pt x="151804" y="232172"/>
                </a:lnTo>
                <a:lnTo>
                  <a:pt x="133945" y="250032"/>
                </a:lnTo>
                <a:lnTo>
                  <a:pt x="116085" y="258961"/>
                </a:lnTo>
                <a:lnTo>
                  <a:pt x="89296" y="258961"/>
                </a:lnTo>
                <a:lnTo>
                  <a:pt x="71437" y="258961"/>
                </a:lnTo>
                <a:lnTo>
                  <a:pt x="53578" y="258961"/>
                </a:lnTo>
                <a:lnTo>
                  <a:pt x="35718" y="258961"/>
                </a:lnTo>
                <a:lnTo>
                  <a:pt x="17859" y="250032"/>
                </a:lnTo>
                <a:lnTo>
                  <a:pt x="8929" y="241102"/>
                </a:lnTo>
                <a:lnTo>
                  <a:pt x="0" y="232172"/>
                </a:lnTo>
                <a:lnTo>
                  <a:pt x="0" y="214313"/>
                </a:lnTo>
                <a:lnTo>
                  <a:pt x="0" y="205383"/>
                </a:lnTo>
                <a:lnTo>
                  <a:pt x="0" y="205383"/>
                </a:lnTo>
                <a:lnTo>
                  <a:pt x="8929" y="196453"/>
                </a:lnTo>
                <a:lnTo>
                  <a:pt x="26789" y="187524"/>
                </a:lnTo>
                <a:lnTo>
                  <a:pt x="44648" y="187524"/>
                </a:lnTo>
                <a:lnTo>
                  <a:pt x="62507" y="187524"/>
                </a:lnTo>
                <a:lnTo>
                  <a:pt x="80367" y="187524"/>
                </a:lnTo>
                <a:lnTo>
                  <a:pt x="98226" y="187524"/>
                </a:lnTo>
                <a:lnTo>
                  <a:pt x="116085" y="196453"/>
                </a:lnTo>
                <a:lnTo>
                  <a:pt x="133945" y="196453"/>
                </a:lnTo>
                <a:lnTo>
                  <a:pt x="151804" y="205383"/>
                </a:lnTo>
                <a:lnTo>
                  <a:pt x="169664" y="214313"/>
                </a:lnTo>
                <a:lnTo>
                  <a:pt x="178593" y="214313"/>
                </a:lnTo>
                <a:lnTo>
                  <a:pt x="187523" y="214313"/>
                </a:lnTo>
                <a:lnTo>
                  <a:pt x="187523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651992" y="2607469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17860" y="0"/>
                </a:move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812727" y="2393156"/>
            <a:ext cx="17860" cy="205384"/>
          </a:xfrm>
          <a:custGeom>
            <a:avLst/>
            <a:gdLst/>
            <a:ahLst/>
            <a:cxnLst/>
            <a:rect l="0" t="0" r="0" b="0"/>
            <a:pathLst>
              <a:path w="1786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60735"/>
                </a:lnTo>
                <a:lnTo>
                  <a:pt x="8929" y="169664"/>
                </a:lnTo>
                <a:lnTo>
                  <a:pt x="17859" y="178594"/>
                </a:lnTo>
                <a:lnTo>
                  <a:pt x="17859" y="187524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946672" y="2571750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044898" y="2527102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205633" y="2384226"/>
            <a:ext cx="169665" cy="223244"/>
          </a:xfrm>
          <a:custGeom>
            <a:avLst/>
            <a:gdLst/>
            <a:ahLst/>
            <a:cxnLst/>
            <a:rect l="0" t="0" r="0" b="0"/>
            <a:pathLst>
              <a:path w="169665" h="223244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17860"/>
                </a:lnTo>
                <a:lnTo>
                  <a:pt x="133945" y="26789"/>
                </a:lnTo>
                <a:lnTo>
                  <a:pt x="133945" y="44649"/>
                </a:lnTo>
                <a:lnTo>
                  <a:pt x="133945" y="62508"/>
                </a:lnTo>
                <a:lnTo>
                  <a:pt x="133945" y="80368"/>
                </a:lnTo>
                <a:lnTo>
                  <a:pt x="116086" y="98227"/>
                </a:lnTo>
                <a:lnTo>
                  <a:pt x="107156" y="125016"/>
                </a:lnTo>
                <a:lnTo>
                  <a:pt x="89297" y="142876"/>
                </a:lnTo>
                <a:lnTo>
                  <a:pt x="71437" y="160735"/>
                </a:lnTo>
                <a:lnTo>
                  <a:pt x="62508" y="169665"/>
                </a:lnTo>
                <a:lnTo>
                  <a:pt x="53578" y="187524"/>
                </a:lnTo>
                <a:lnTo>
                  <a:pt x="53578" y="196454"/>
                </a:lnTo>
                <a:lnTo>
                  <a:pt x="53578" y="205383"/>
                </a:lnTo>
                <a:lnTo>
                  <a:pt x="53578" y="214313"/>
                </a:lnTo>
                <a:lnTo>
                  <a:pt x="62508" y="214313"/>
                </a:lnTo>
                <a:lnTo>
                  <a:pt x="80367" y="223243"/>
                </a:lnTo>
                <a:lnTo>
                  <a:pt x="98226" y="223243"/>
                </a:lnTo>
                <a:lnTo>
                  <a:pt x="107156" y="223243"/>
                </a:lnTo>
                <a:lnTo>
                  <a:pt x="125015" y="223243"/>
                </a:lnTo>
                <a:lnTo>
                  <a:pt x="151805" y="223243"/>
                </a:lnTo>
                <a:lnTo>
                  <a:pt x="160734" y="223243"/>
                </a:lnTo>
                <a:lnTo>
                  <a:pt x="169664" y="223243"/>
                </a:lnTo>
                <a:lnTo>
                  <a:pt x="169664" y="2232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428875" y="2571750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536031" y="2357437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196453" y="8930"/>
                </a:move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51805" y="8930"/>
                </a:lnTo>
                <a:lnTo>
                  <a:pt x="133946" y="8930"/>
                </a:lnTo>
                <a:lnTo>
                  <a:pt x="116086" y="17860"/>
                </a:lnTo>
                <a:lnTo>
                  <a:pt x="89297" y="26789"/>
                </a:lnTo>
                <a:lnTo>
                  <a:pt x="71438" y="26789"/>
                </a:lnTo>
                <a:lnTo>
                  <a:pt x="53578" y="3571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60" y="142876"/>
                </a:lnTo>
                <a:lnTo>
                  <a:pt x="26789" y="142876"/>
                </a:lnTo>
                <a:lnTo>
                  <a:pt x="35719" y="133946"/>
                </a:lnTo>
                <a:lnTo>
                  <a:pt x="44649" y="133946"/>
                </a:lnTo>
                <a:lnTo>
                  <a:pt x="62508" y="125016"/>
                </a:lnTo>
                <a:lnTo>
                  <a:pt x="71438" y="116086"/>
                </a:lnTo>
                <a:lnTo>
                  <a:pt x="89297" y="116086"/>
                </a:lnTo>
                <a:lnTo>
                  <a:pt x="107157" y="107157"/>
                </a:lnTo>
                <a:lnTo>
                  <a:pt x="125016" y="107157"/>
                </a:lnTo>
                <a:lnTo>
                  <a:pt x="151805" y="107157"/>
                </a:lnTo>
                <a:lnTo>
                  <a:pt x="169664" y="107157"/>
                </a:lnTo>
                <a:lnTo>
                  <a:pt x="187524" y="116086"/>
                </a:lnTo>
                <a:lnTo>
                  <a:pt x="205383" y="125016"/>
                </a:lnTo>
                <a:lnTo>
                  <a:pt x="214313" y="133946"/>
                </a:lnTo>
                <a:lnTo>
                  <a:pt x="223242" y="142876"/>
                </a:lnTo>
                <a:lnTo>
                  <a:pt x="232172" y="160735"/>
                </a:lnTo>
                <a:lnTo>
                  <a:pt x="232172" y="178594"/>
                </a:lnTo>
                <a:lnTo>
                  <a:pt x="232172" y="187524"/>
                </a:lnTo>
                <a:lnTo>
                  <a:pt x="223242" y="205383"/>
                </a:lnTo>
                <a:lnTo>
                  <a:pt x="214313" y="223243"/>
                </a:lnTo>
                <a:lnTo>
                  <a:pt x="205383" y="232172"/>
                </a:lnTo>
                <a:lnTo>
                  <a:pt x="187524" y="241102"/>
                </a:lnTo>
                <a:lnTo>
                  <a:pt x="178594" y="250032"/>
                </a:lnTo>
                <a:lnTo>
                  <a:pt x="160735" y="250032"/>
                </a:lnTo>
                <a:lnTo>
                  <a:pt x="142875" y="258961"/>
                </a:lnTo>
                <a:lnTo>
                  <a:pt x="125016" y="258961"/>
                </a:lnTo>
                <a:lnTo>
                  <a:pt x="98227" y="258961"/>
                </a:lnTo>
                <a:lnTo>
                  <a:pt x="71438" y="258961"/>
                </a:lnTo>
                <a:lnTo>
                  <a:pt x="44649" y="258961"/>
                </a:lnTo>
                <a:lnTo>
                  <a:pt x="44649" y="258961"/>
                </a:lnTo>
                <a:lnTo>
                  <a:pt x="44649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96516" y="2964656"/>
            <a:ext cx="303610" cy="455415"/>
          </a:xfrm>
          <a:custGeom>
            <a:avLst/>
            <a:gdLst/>
            <a:ahLst/>
            <a:cxnLst/>
            <a:rect l="0" t="0" r="0" b="0"/>
            <a:pathLst>
              <a:path w="303610" h="455415">
                <a:moveTo>
                  <a:pt x="26789" y="375047"/>
                </a:moveTo>
                <a:lnTo>
                  <a:pt x="26789" y="375047"/>
                </a:lnTo>
                <a:lnTo>
                  <a:pt x="26789" y="383976"/>
                </a:lnTo>
                <a:lnTo>
                  <a:pt x="26789" y="383976"/>
                </a:lnTo>
                <a:lnTo>
                  <a:pt x="26789" y="401836"/>
                </a:lnTo>
                <a:lnTo>
                  <a:pt x="26789" y="410765"/>
                </a:lnTo>
                <a:lnTo>
                  <a:pt x="26789" y="410765"/>
                </a:lnTo>
                <a:lnTo>
                  <a:pt x="35718" y="410765"/>
                </a:lnTo>
                <a:lnTo>
                  <a:pt x="35718" y="410765"/>
                </a:lnTo>
                <a:lnTo>
                  <a:pt x="35718" y="410765"/>
                </a:lnTo>
                <a:lnTo>
                  <a:pt x="35718" y="410765"/>
                </a:lnTo>
                <a:lnTo>
                  <a:pt x="35718" y="410765"/>
                </a:lnTo>
                <a:lnTo>
                  <a:pt x="35718" y="392906"/>
                </a:lnTo>
                <a:lnTo>
                  <a:pt x="35718" y="383976"/>
                </a:lnTo>
                <a:lnTo>
                  <a:pt x="35718" y="357187"/>
                </a:lnTo>
                <a:lnTo>
                  <a:pt x="35718" y="339328"/>
                </a:lnTo>
                <a:lnTo>
                  <a:pt x="35718" y="312539"/>
                </a:lnTo>
                <a:lnTo>
                  <a:pt x="35718" y="285750"/>
                </a:lnTo>
                <a:lnTo>
                  <a:pt x="26789" y="258961"/>
                </a:lnTo>
                <a:lnTo>
                  <a:pt x="26789" y="232172"/>
                </a:lnTo>
                <a:lnTo>
                  <a:pt x="17859" y="205383"/>
                </a:lnTo>
                <a:lnTo>
                  <a:pt x="8929" y="178594"/>
                </a:lnTo>
                <a:lnTo>
                  <a:pt x="8929" y="151805"/>
                </a:lnTo>
                <a:lnTo>
                  <a:pt x="0" y="125015"/>
                </a:lnTo>
                <a:lnTo>
                  <a:pt x="0" y="107156"/>
                </a:lnTo>
                <a:lnTo>
                  <a:pt x="0" y="89297"/>
                </a:lnTo>
                <a:lnTo>
                  <a:pt x="0" y="62508"/>
                </a:lnTo>
                <a:lnTo>
                  <a:pt x="8929" y="44648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8930"/>
                </a:lnTo>
                <a:lnTo>
                  <a:pt x="142875" y="17859"/>
                </a:lnTo>
                <a:lnTo>
                  <a:pt x="160734" y="26789"/>
                </a:lnTo>
                <a:lnTo>
                  <a:pt x="178593" y="44648"/>
                </a:lnTo>
                <a:lnTo>
                  <a:pt x="187523" y="62508"/>
                </a:lnTo>
                <a:lnTo>
                  <a:pt x="196453" y="80367"/>
                </a:lnTo>
                <a:lnTo>
                  <a:pt x="214312" y="98226"/>
                </a:lnTo>
                <a:lnTo>
                  <a:pt x="214312" y="116086"/>
                </a:lnTo>
                <a:lnTo>
                  <a:pt x="214312" y="133945"/>
                </a:lnTo>
                <a:lnTo>
                  <a:pt x="205383" y="151805"/>
                </a:lnTo>
                <a:lnTo>
                  <a:pt x="196453" y="169664"/>
                </a:lnTo>
                <a:lnTo>
                  <a:pt x="178593" y="178594"/>
                </a:lnTo>
                <a:lnTo>
                  <a:pt x="160734" y="196453"/>
                </a:lnTo>
                <a:lnTo>
                  <a:pt x="133945" y="205383"/>
                </a:lnTo>
                <a:lnTo>
                  <a:pt x="107156" y="214312"/>
                </a:lnTo>
                <a:lnTo>
                  <a:pt x="80367" y="223242"/>
                </a:lnTo>
                <a:lnTo>
                  <a:pt x="62508" y="223242"/>
                </a:lnTo>
                <a:lnTo>
                  <a:pt x="44648" y="232172"/>
                </a:lnTo>
                <a:lnTo>
                  <a:pt x="26789" y="232172"/>
                </a:lnTo>
                <a:lnTo>
                  <a:pt x="17859" y="232172"/>
                </a:lnTo>
                <a:lnTo>
                  <a:pt x="17859" y="232172"/>
                </a:lnTo>
                <a:lnTo>
                  <a:pt x="17859" y="232172"/>
                </a:lnTo>
                <a:lnTo>
                  <a:pt x="26789" y="232172"/>
                </a:lnTo>
                <a:lnTo>
                  <a:pt x="35718" y="232172"/>
                </a:lnTo>
                <a:lnTo>
                  <a:pt x="53578" y="232172"/>
                </a:lnTo>
                <a:lnTo>
                  <a:pt x="71437" y="241101"/>
                </a:lnTo>
                <a:lnTo>
                  <a:pt x="89297" y="250031"/>
                </a:lnTo>
                <a:lnTo>
                  <a:pt x="116086" y="258961"/>
                </a:lnTo>
                <a:lnTo>
                  <a:pt x="142875" y="267890"/>
                </a:lnTo>
                <a:lnTo>
                  <a:pt x="169664" y="285750"/>
                </a:lnTo>
                <a:lnTo>
                  <a:pt x="187523" y="303609"/>
                </a:lnTo>
                <a:lnTo>
                  <a:pt x="214312" y="321469"/>
                </a:lnTo>
                <a:lnTo>
                  <a:pt x="241101" y="339328"/>
                </a:lnTo>
                <a:lnTo>
                  <a:pt x="250031" y="357187"/>
                </a:lnTo>
                <a:lnTo>
                  <a:pt x="267890" y="375047"/>
                </a:lnTo>
                <a:lnTo>
                  <a:pt x="276820" y="392906"/>
                </a:lnTo>
                <a:lnTo>
                  <a:pt x="294679" y="401836"/>
                </a:lnTo>
                <a:lnTo>
                  <a:pt x="294679" y="419695"/>
                </a:lnTo>
                <a:lnTo>
                  <a:pt x="303609" y="428625"/>
                </a:lnTo>
                <a:lnTo>
                  <a:pt x="303609" y="437555"/>
                </a:lnTo>
                <a:lnTo>
                  <a:pt x="303609" y="446484"/>
                </a:lnTo>
                <a:lnTo>
                  <a:pt x="303609" y="446484"/>
                </a:lnTo>
                <a:lnTo>
                  <a:pt x="303609" y="455414"/>
                </a:lnTo>
                <a:lnTo>
                  <a:pt x="303609" y="455414"/>
                </a:lnTo>
                <a:lnTo>
                  <a:pt x="303609" y="45541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125141" y="3107531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134070" y="3223617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375172" y="2973586"/>
            <a:ext cx="44649" cy="339329"/>
          </a:xfrm>
          <a:custGeom>
            <a:avLst/>
            <a:gdLst/>
            <a:ahLst/>
            <a:cxnLst/>
            <a:rect l="0" t="0" r="0" b="0"/>
            <a:pathLst>
              <a:path w="44649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41101"/>
                </a:lnTo>
                <a:lnTo>
                  <a:pt x="26789" y="258960"/>
                </a:lnTo>
                <a:lnTo>
                  <a:pt x="26789" y="285750"/>
                </a:lnTo>
                <a:lnTo>
                  <a:pt x="35719" y="294679"/>
                </a:lnTo>
                <a:lnTo>
                  <a:pt x="35719" y="312539"/>
                </a:lnTo>
                <a:lnTo>
                  <a:pt x="44648" y="321468"/>
                </a:lnTo>
                <a:lnTo>
                  <a:pt x="44648" y="33039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553766" y="3241476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705570" y="2991445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196453" y="0"/>
                </a:move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4" y="0"/>
                </a:lnTo>
                <a:lnTo>
                  <a:pt x="178594" y="8930"/>
                </a:lnTo>
                <a:lnTo>
                  <a:pt x="160735" y="8930"/>
                </a:lnTo>
                <a:lnTo>
                  <a:pt x="133946" y="26789"/>
                </a:lnTo>
                <a:lnTo>
                  <a:pt x="107157" y="44648"/>
                </a:lnTo>
                <a:lnTo>
                  <a:pt x="89297" y="62508"/>
                </a:lnTo>
                <a:lnTo>
                  <a:pt x="62508" y="80367"/>
                </a:lnTo>
                <a:lnTo>
                  <a:pt x="35719" y="98226"/>
                </a:lnTo>
                <a:lnTo>
                  <a:pt x="17860" y="10715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42875"/>
                </a:lnTo>
                <a:lnTo>
                  <a:pt x="26789" y="133945"/>
                </a:lnTo>
                <a:lnTo>
                  <a:pt x="44649" y="133945"/>
                </a:lnTo>
                <a:lnTo>
                  <a:pt x="62508" y="133945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42875" y="142875"/>
                </a:lnTo>
                <a:lnTo>
                  <a:pt x="169664" y="142875"/>
                </a:lnTo>
                <a:lnTo>
                  <a:pt x="187524" y="151805"/>
                </a:lnTo>
                <a:lnTo>
                  <a:pt x="205383" y="160734"/>
                </a:lnTo>
                <a:lnTo>
                  <a:pt x="214313" y="169664"/>
                </a:lnTo>
                <a:lnTo>
                  <a:pt x="223243" y="187523"/>
                </a:lnTo>
                <a:lnTo>
                  <a:pt x="232172" y="196453"/>
                </a:lnTo>
                <a:lnTo>
                  <a:pt x="232172" y="205383"/>
                </a:lnTo>
                <a:lnTo>
                  <a:pt x="223243" y="223242"/>
                </a:lnTo>
                <a:lnTo>
                  <a:pt x="214313" y="232172"/>
                </a:lnTo>
                <a:lnTo>
                  <a:pt x="205383" y="232172"/>
                </a:lnTo>
                <a:lnTo>
                  <a:pt x="187524" y="241101"/>
                </a:lnTo>
                <a:lnTo>
                  <a:pt x="169664" y="250031"/>
                </a:lnTo>
                <a:lnTo>
                  <a:pt x="151805" y="250031"/>
                </a:lnTo>
                <a:lnTo>
                  <a:pt x="133946" y="250031"/>
                </a:lnTo>
                <a:lnTo>
                  <a:pt x="116086" y="250031"/>
                </a:lnTo>
                <a:lnTo>
                  <a:pt x="107157" y="250031"/>
                </a:lnTo>
                <a:lnTo>
                  <a:pt x="89297" y="250031"/>
                </a:lnTo>
                <a:lnTo>
                  <a:pt x="89297" y="250031"/>
                </a:lnTo>
                <a:lnTo>
                  <a:pt x="89297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035969" y="3232546"/>
            <a:ext cx="35720" cy="160736"/>
          </a:xfrm>
          <a:custGeom>
            <a:avLst/>
            <a:gdLst/>
            <a:ahLst/>
            <a:cxnLst/>
            <a:rect l="0" t="0" r="0" b="0"/>
            <a:pathLst>
              <a:path w="35720" h="160736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35719" y="26790"/>
                </a:lnTo>
                <a:lnTo>
                  <a:pt x="35719" y="44649"/>
                </a:lnTo>
                <a:lnTo>
                  <a:pt x="26789" y="62508"/>
                </a:lnTo>
                <a:lnTo>
                  <a:pt x="26789" y="80368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223492" y="3000375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71438" y="0"/>
                </a:moveTo>
                <a:lnTo>
                  <a:pt x="7143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44648"/>
                </a:lnTo>
                <a:lnTo>
                  <a:pt x="35719" y="62507"/>
                </a:lnTo>
                <a:lnTo>
                  <a:pt x="26789" y="8929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205382"/>
                </a:lnTo>
                <a:lnTo>
                  <a:pt x="17860" y="223242"/>
                </a:lnTo>
                <a:lnTo>
                  <a:pt x="35719" y="232171"/>
                </a:lnTo>
                <a:lnTo>
                  <a:pt x="53578" y="241101"/>
                </a:lnTo>
                <a:lnTo>
                  <a:pt x="80367" y="250031"/>
                </a:lnTo>
                <a:lnTo>
                  <a:pt x="107156" y="250031"/>
                </a:lnTo>
                <a:lnTo>
                  <a:pt x="133946" y="250031"/>
                </a:lnTo>
                <a:lnTo>
                  <a:pt x="151805" y="241101"/>
                </a:lnTo>
                <a:lnTo>
                  <a:pt x="178594" y="232171"/>
                </a:lnTo>
                <a:lnTo>
                  <a:pt x="196453" y="223242"/>
                </a:lnTo>
                <a:lnTo>
                  <a:pt x="205383" y="214312"/>
                </a:lnTo>
                <a:lnTo>
                  <a:pt x="214313" y="205382"/>
                </a:lnTo>
                <a:lnTo>
                  <a:pt x="214313" y="187523"/>
                </a:lnTo>
                <a:lnTo>
                  <a:pt x="214313" y="178593"/>
                </a:lnTo>
                <a:lnTo>
                  <a:pt x="205383" y="169664"/>
                </a:lnTo>
                <a:lnTo>
                  <a:pt x="187524" y="160734"/>
                </a:lnTo>
                <a:lnTo>
                  <a:pt x="178594" y="160734"/>
                </a:lnTo>
                <a:lnTo>
                  <a:pt x="160735" y="160734"/>
                </a:lnTo>
                <a:lnTo>
                  <a:pt x="142875" y="169664"/>
                </a:lnTo>
                <a:lnTo>
                  <a:pt x="125016" y="178593"/>
                </a:lnTo>
                <a:lnTo>
                  <a:pt x="116086" y="187523"/>
                </a:lnTo>
                <a:lnTo>
                  <a:pt x="98227" y="196453"/>
                </a:lnTo>
                <a:lnTo>
                  <a:pt x="98227" y="214312"/>
                </a:lnTo>
                <a:lnTo>
                  <a:pt x="89297" y="223242"/>
                </a:lnTo>
                <a:lnTo>
                  <a:pt x="89297" y="232171"/>
                </a:lnTo>
                <a:lnTo>
                  <a:pt x="89297" y="241101"/>
                </a:lnTo>
                <a:lnTo>
                  <a:pt x="89297" y="241101"/>
                </a:lnTo>
                <a:lnTo>
                  <a:pt x="89297" y="2411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500313" y="3277195"/>
            <a:ext cx="44649" cy="98227"/>
          </a:xfrm>
          <a:custGeom>
            <a:avLst/>
            <a:gdLst/>
            <a:ahLst/>
            <a:cxnLst/>
            <a:rect l="0" t="0" r="0" b="0"/>
            <a:pathLst>
              <a:path w="44649" h="98227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26789"/>
                </a:lnTo>
                <a:lnTo>
                  <a:pt x="44648" y="35719"/>
                </a:lnTo>
                <a:lnTo>
                  <a:pt x="35718" y="53578"/>
                </a:lnTo>
                <a:lnTo>
                  <a:pt x="35718" y="71437"/>
                </a:lnTo>
                <a:lnTo>
                  <a:pt x="26789" y="80367"/>
                </a:lnTo>
                <a:lnTo>
                  <a:pt x="17859" y="89297"/>
                </a:lnTo>
                <a:lnTo>
                  <a:pt x="8929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661047" y="3053953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26789" y="98226"/>
                </a:lnTo>
                <a:lnTo>
                  <a:pt x="35719" y="107156"/>
                </a:lnTo>
                <a:lnTo>
                  <a:pt x="53578" y="11608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768203" y="2991445"/>
            <a:ext cx="53579" cy="348259"/>
          </a:xfrm>
          <a:custGeom>
            <a:avLst/>
            <a:gdLst/>
            <a:ahLst/>
            <a:cxnLst/>
            <a:rect l="0" t="0" r="0" b="0"/>
            <a:pathLst>
              <a:path w="53579" h="348259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26789" y="107156"/>
                </a:lnTo>
                <a:lnTo>
                  <a:pt x="17860" y="133945"/>
                </a:lnTo>
                <a:lnTo>
                  <a:pt x="8930" y="178594"/>
                </a:lnTo>
                <a:lnTo>
                  <a:pt x="8930" y="214312"/>
                </a:lnTo>
                <a:lnTo>
                  <a:pt x="0" y="250031"/>
                </a:lnTo>
                <a:lnTo>
                  <a:pt x="0" y="294680"/>
                </a:lnTo>
                <a:lnTo>
                  <a:pt x="0" y="33039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7125891" y="3937992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44648" y="80367"/>
                </a:moveTo>
                <a:lnTo>
                  <a:pt x="4464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62508"/>
                </a:lnTo>
                <a:lnTo>
                  <a:pt x="44648" y="53578"/>
                </a:lnTo>
                <a:lnTo>
                  <a:pt x="35718" y="44648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17859"/>
                </a:lnTo>
                <a:lnTo>
                  <a:pt x="35718" y="8929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29"/>
                </a:lnTo>
                <a:lnTo>
                  <a:pt x="7143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71437" y="53578"/>
                </a:lnTo>
                <a:lnTo>
                  <a:pt x="71437" y="71437"/>
                </a:lnTo>
                <a:lnTo>
                  <a:pt x="62507" y="80367"/>
                </a:lnTo>
                <a:lnTo>
                  <a:pt x="53578" y="89297"/>
                </a:lnTo>
                <a:lnTo>
                  <a:pt x="44648" y="98226"/>
                </a:lnTo>
                <a:lnTo>
                  <a:pt x="35718" y="98226"/>
                </a:lnTo>
                <a:lnTo>
                  <a:pt x="26789" y="98226"/>
                </a:lnTo>
                <a:lnTo>
                  <a:pt x="17859" y="89297"/>
                </a:lnTo>
                <a:lnTo>
                  <a:pt x="8929" y="89297"/>
                </a:lnTo>
                <a:lnTo>
                  <a:pt x="8929" y="80367"/>
                </a:lnTo>
                <a:lnTo>
                  <a:pt x="0" y="71437"/>
                </a:lnTo>
                <a:lnTo>
                  <a:pt x="0" y="62508"/>
                </a:lnTo>
                <a:lnTo>
                  <a:pt x="0" y="44648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7" y="26789"/>
                </a:lnTo>
                <a:lnTo>
                  <a:pt x="71437" y="35719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71437"/>
                </a:lnTo>
                <a:lnTo>
                  <a:pt x="71437" y="80367"/>
                </a:lnTo>
                <a:lnTo>
                  <a:pt x="62507" y="89297"/>
                </a:lnTo>
                <a:lnTo>
                  <a:pt x="53578" y="89297"/>
                </a:lnTo>
                <a:lnTo>
                  <a:pt x="44648" y="80367"/>
                </a:lnTo>
                <a:lnTo>
                  <a:pt x="35718" y="80367"/>
                </a:lnTo>
                <a:lnTo>
                  <a:pt x="26789" y="71437"/>
                </a:lnTo>
                <a:lnTo>
                  <a:pt x="17859" y="71437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44648"/>
                </a:lnTo>
                <a:lnTo>
                  <a:pt x="62507" y="44648"/>
                </a:lnTo>
                <a:lnTo>
                  <a:pt x="71437" y="53578"/>
                </a:lnTo>
                <a:lnTo>
                  <a:pt x="71437" y="62508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0367"/>
                </a:lnTo>
                <a:lnTo>
                  <a:pt x="71437" y="80367"/>
                </a:lnTo>
                <a:lnTo>
                  <a:pt x="62507" y="80367"/>
                </a:lnTo>
                <a:lnTo>
                  <a:pt x="62507" y="8036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8" y="62508"/>
                </a:lnTo>
                <a:lnTo>
                  <a:pt x="35718" y="53578"/>
                </a:lnTo>
                <a:lnTo>
                  <a:pt x="35718" y="535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7259836" y="3768328"/>
            <a:ext cx="116087" cy="214313"/>
          </a:xfrm>
          <a:custGeom>
            <a:avLst/>
            <a:gdLst/>
            <a:ahLst/>
            <a:cxnLst/>
            <a:rect l="0" t="0" r="0" b="0"/>
            <a:pathLst>
              <a:path w="116087" h="214313">
                <a:moveTo>
                  <a:pt x="116086" y="0"/>
                </a:moveTo>
                <a:lnTo>
                  <a:pt x="11608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89297" y="26789"/>
                </a:lnTo>
                <a:lnTo>
                  <a:pt x="80367" y="35718"/>
                </a:lnTo>
                <a:lnTo>
                  <a:pt x="62508" y="62508"/>
                </a:lnTo>
                <a:lnTo>
                  <a:pt x="44648" y="80367"/>
                </a:lnTo>
                <a:lnTo>
                  <a:pt x="26789" y="10715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3"/>
                </a:lnTo>
                <a:lnTo>
                  <a:pt x="8930" y="214312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7313414" y="3839765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44649" y="8930"/>
                </a:move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33945" y="53578"/>
                </a:lnTo>
                <a:lnTo>
                  <a:pt x="125016" y="71438"/>
                </a:lnTo>
                <a:lnTo>
                  <a:pt x="107156" y="80367"/>
                </a:lnTo>
                <a:lnTo>
                  <a:pt x="89297" y="89297"/>
                </a:lnTo>
                <a:lnTo>
                  <a:pt x="71438" y="98227"/>
                </a:lnTo>
                <a:lnTo>
                  <a:pt x="53578" y="98227"/>
                </a:lnTo>
                <a:lnTo>
                  <a:pt x="26789" y="107156"/>
                </a:lnTo>
                <a:lnTo>
                  <a:pt x="17859" y="98227"/>
                </a:lnTo>
                <a:lnTo>
                  <a:pt x="893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9" y="10715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25016"/>
                </a:lnTo>
                <a:lnTo>
                  <a:pt x="80367" y="125016"/>
                </a:lnTo>
                <a:lnTo>
                  <a:pt x="80367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7411641" y="3973711"/>
            <a:ext cx="71438" cy="53579"/>
          </a:xfrm>
          <a:custGeom>
            <a:avLst/>
            <a:gdLst/>
            <a:ahLst/>
            <a:cxnLst/>
            <a:rect l="0" t="0" r="0" b="0"/>
            <a:pathLst>
              <a:path w="71438" h="53579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62507" y="8929"/>
                </a:lnTo>
                <a:lnTo>
                  <a:pt x="62507" y="1785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35718"/>
                </a:lnTo>
                <a:lnTo>
                  <a:pt x="26789" y="35718"/>
                </a:lnTo>
                <a:lnTo>
                  <a:pt x="17859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7545586" y="3920132"/>
            <a:ext cx="89298" cy="107158"/>
          </a:xfrm>
          <a:custGeom>
            <a:avLst/>
            <a:gdLst/>
            <a:ahLst/>
            <a:cxnLst/>
            <a:rect l="0" t="0" r="0" b="0"/>
            <a:pathLst>
              <a:path w="89298" h="107158">
                <a:moveTo>
                  <a:pt x="8929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17860"/>
                </a:lnTo>
                <a:lnTo>
                  <a:pt x="71437" y="26789"/>
                </a:lnTo>
                <a:lnTo>
                  <a:pt x="62508" y="44649"/>
                </a:lnTo>
                <a:lnTo>
                  <a:pt x="44648" y="53579"/>
                </a:lnTo>
                <a:lnTo>
                  <a:pt x="35719" y="62508"/>
                </a:lnTo>
                <a:lnTo>
                  <a:pt x="26789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7572375" y="3830836"/>
            <a:ext cx="196454" cy="321469"/>
          </a:xfrm>
          <a:custGeom>
            <a:avLst/>
            <a:gdLst/>
            <a:ahLst/>
            <a:cxnLst/>
            <a:rect l="0" t="0" r="0" b="0"/>
            <a:pathLst>
              <a:path w="196454" h="321469">
                <a:moveTo>
                  <a:pt x="10715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33945" y="17859"/>
                </a:lnTo>
                <a:lnTo>
                  <a:pt x="151805" y="26789"/>
                </a:lnTo>
                <a:lnTo>
                  <a:pt x="160734" y="44648"/>
                </a:lnTo>
                <a:lnTo>
                  <a:pt x="178594" y="62507"/>
                </a:lnTo>
                <a:lnTo>
                  <a:pt x="187523" y="80367"/>
                </a:lnTo>
                <a:lnTo>
                  <a:pt x="187523" y="107156"/>
                </a:lnTo>
                <a:lnTo>
                  <a:pt x="196453" y="133945"/>
                </a:lnTo>
                <a:lnTo>
                  <a:pt x="187523" y="160734"/>
                </a:lnTo>
                <a:lnTo>
                  <a:pt x="178594" y="187523"/>
                </a:lnTo>
                <a:lnTo>
                  <a:pt x="169664" y="205382"/>
                </a:lnTo>
                <a:lnTo>
                  <a:pt x="151805" y="232171"/>
                </a:lnTo>
                <a:lnTo>
                  <a:pt x="133945" y="250031"/>
                </a:lnTo>
                <a:lnTo>
                  <a:pt x="107156" y="267890"/>
                </a:lnTo>
                <a:lnTo>
                  <a:pt x="80367" y="285750"/>
                </a:lnTo>
                <a:lnTo>
                  <a:pt x="53578" y="294679"/>
                </a:lnTo>
                <a:lnTo>
                  <a:pt x="35719" y="312539"/>
                </a:lnTo>
                <a:lnTo>
                  <a:pt x="17859" y="321468"/>
                </a:lnTo>
                <a:lnTo>
                  <a:pt x="0" y="321468"/>
                </a:lnTo>
                <a:lnTo>
                  <a:pt x="0" y="3214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6840141" y="2759273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44648" y="80367"/>
                </a:moveTo>
                <a:lnTo>
                  <a:pt x="44648" y="80367"/>
                </a:lnTo>
                <a:lnTo>
                  <a:pt x="35718" y="80367"/>
                </a:lnTo>
                <a:lnTo>
                  <a:pt x="35718" y="80367"/>
                </a:lnTo>
                <a:lnTo>
                  <a:pt x="35718" y="80367"/>
                </a:lnTo>
                <a:lnTo>
                  <a:pt x="35718" y="80367"/>
                </a:lnTo>
                <a:lnTo>
                  <a:pt x="26789" y="80367"/>
                </a:lnTo>
                <a:lnTo>
                  <a:pt x="17859" y="80367"/>
                </a:lnTo>
                <a:lnTo>
                  <a:pt x="8929" y="71438"/>
                </a:lnTo>
                <a:lnTo>
                  <a:pt x="8929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29" y="35719"/>
                </a:lnTo>
                <a:lnTo>
                  <a:pt x="8929" y="2679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30"/>
                </a:lnTo>
                <a:lnTo>
                  <a:pt x="71437" y="17860"/>
                </a:lnTo>
                <a:lnTo>
                  <a:pt x="71437" y="26790"/>
                </a:lnTo>
                <a:lnTo>
                  <a:pt x="71437" y="35719"/>
                </a:lnTo>
                <a:lnTo>
                  <a:pt x="71437" y="53578"/>
                </a:lnTo>
                <a:lnTo>
                  <a:pt x="62507" y="62508"/>
                </a:lnTo>
                <a:lnTo>
                  <a:pt x="53578" y="80367"/>
                </a:lnTo>
                <a:lnTo>
                  <a:pt x="44648" y="80367"/>
                </a:lnTo>
                <a:lnTo>
                  <a:pt x="35718" y="89297"/>
                </a:lnTo>
                <a:lnTo>
                  <a:pt x="26789" y="89297"/>
                </a:lnTo>
                <a:lnTo>
                  <a:pt x="17859" y="80367"/>
                </a:lnTo>
                <a:lnTo>
                  <a:pt x="8929" y="80367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8" y="35719"/>
                </a:lnTo>
                <a:lnTo>
                  <a:pt x="53578" y="26790"/>
                </a:lnTo>
                <a:lnTo>
                  <a:pt x="62507" y="26790"/>
                </a:lnTo>
                <a:lnTo>
                  <a:pt x="71437" y="26790"/>
                </a:lnTo>
                <a:lnTo>
                  <a:pt x="71437" y="35719"/>
                </a:lnTo>
                <a:lnTo>
                  <a:pt x="80367" y="44648"/>
                </a:lnTo>
                <a:lnTo>
                  <a:pt x="80367" y="53578"/>
                </a:lnTo>
                <a:lnTo>
                  <a:pt x="71437" y="53578"/>
                </a:lnTo>
                <a:lnTo>
                  <a:pt x="71437" y="62508"/>
                </a:lnTo>
                <a:lnTo>
                  <a:pt x="62507" y="71438"/>
                </a:lnTo>
                <a:lnTo>
                  <a:pt x="44648" y="71438"/>
                </a:lnTo>
                <a:lnTo>
                  <a:pt x="44648" y="71438"/>
                </a:lnTo>
                <a:lnTo>
                  <a:pt x="35718" y="71438"/>
                </a:lnTo>
                <a:lnTo>
                  <a:pt x="35718" y="71438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53578"/>
                </a:lnTo>
                <a:lnTo>
                  <a:pt x="44648" y="44648"/>
                </a:lnTo>
                <a:lnTo>
                  <a:pt x="53578" y="44648"/>
                </a:lnTo>
                <a:lnTo>
                  <a:pt x="6250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62507" y="71438"/>
                </a:lnTo>
                <a:lnTo>
                  <a:pt x="62507" y="7143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0" name="Freeform 10239"/>
          <p:cNvSpPr/>
          <p:nvPr/>
        </p:nvSpPr>
        <p:spPr bwMode="auto">
          <a:xfrm>
            <a:off x="7072313" y="2625328"/>
            <a:ext cx="142876" cy="339329"/>
          </a:xfrm>
          <a:custGeom>
            <a:avLst/>
            <a:gdLst/>
            <a:ahLst/>
            <a:cxnLst/>
            <a:rect l="0" t="0" r="0" b="0"/>
            <a:pathLst>
              <a:path w="142876" h="339329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25015" y="26789"/>
                </a:lnTo>
                <a:lnTo>
                  <a:pt x="107156" y="35719"/>
                </a:lnTo>
                <a:lnTo>
                  <a:pt x="98226" y="62508"/>
                </a:lnTo>
                <a:lnTo>
                  <a:pt x="80367" y="89297"/>
                </a:lnTo>
                <a:lnTo>
                  <a:pt x="62507" y="116086"/>
                </a:lnTo>
                <a:lnTo>
                  <a:pt x="44648" y="151805"/>
                </a:lnTo>
                <a:lnTo>
                  <a:pt x="26789" y="178593"/>
                </a:lnTo>
                <a:lnTo>
                  <a:pt x="17859" y="214312"/>
                </a:lnTo>
                <a:lnTo>
                  <a:pt x="8929" y="241101"/>
                </a:lnTo>
                <a:lnTo>
                  <a:pt x="0" y="267890"/>
                </a:lnTo>
                <a:lnTo>
                  <a:pt x="0" y="285750"/>
                </a:lnTo>
                <a:lnTo>
                  <a:pt x="0" y="303609"/>
                </a:lnTo>
                <a:lnTo>
                  <a:pt x="8929" y="312539"/>
                </a:lnTo>
                <a:lnTo>
                  <a:pt x="17859" y="33039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1" name="Freeform 10240"/>
          <p:cNvSpPr/>
          <p:nvPr/>
        </p:nvSpPr>
        <p:spPr bwMode="auto">
          <a:xfrm>
            <a:off x="7215188" y="2714625"/>
            <a:ext cx="53579" cy="169665"/>
          </a:xfrm>
          <a:custGeom>
            <a:avLst/>
            <a:gdLst/>
            <a:ahLst/>
            <a:cxnLst/>
            <a:rect l="0" t="0" r="0" b="0"/>
            <a:pathLst>
              <a:path w="53579" h="16966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53578"/>
                </a:lnTo>
                <a:lnTo>
                  <a:pt x="35718" y="71438"/>
                </a:lnTo>
                <a:lnTo>
                  <a:pt x="26789" y="89296"/>
                </a:lnTo>
                <a:lnTo>
                  <a:pt x="26789" y="116086"/>
                </a:lnTo>
                <a:lnTo>
                  <a:pt x="17859" y="125015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3" name="Freeform 10242"/>
          <p:cNvSpPr/>
          <p:nvPr/>
        </p:nvSpPr>
        <p:spPr bwMode="auto">
          <a:xfrm>
            <a:off x="7250906" y="2857500"/>
            <a:ext cx="80368" cy="89297"/>
          </a:xfrm>
          <a:custGeom>
            <a:avLst/>
            <a:gdLst/>
            <a:ahLst/>
            <a:cxnLst/>
            <a:rect l="0" t="0" r="0" b="0"/>
            <a:pathLst>
              <a:path w="80368" h="89297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71438" y="26789"/>
                </a:lnTo>
                <a:lnTo>
                  <a:pt x="62508" y="35718"/>
                </a:lnTo>
                <a:lnTo>
                  <a:pt x="53578" y="53578"/>
                </a:lnTo>
                <a:lnTo>
                  <a:pt x="35719" y="62507"/>
                </a:lnTo>
                <a:lnTo>
                  <a:pt x="26789" y="71437"/>
                </a:lnTo>
                <a:lnTo>
                  <a:pt x="17860" y="80367"/>
                </a:lnTo>
                <a:lnTo>
                  <a:pt x="8930" y="89296"/>
                </a:lnTo>
                <a:lnTo>
                  <a:pt x="8930" y="89296"/>
                </a:lnTo>
                <a:lnTo>
                  <a:pt x="0" y="89296"/>
                </a:lnTo>
                <a:lnTo>
                  <a:pt x="0" y="892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6" name="Freeform 10245"/>
          <p:cNvSpPr/>
          <p:nvPr/>
        </p:nvSpPr>
        <p:spPr bwMode="auto">
          <a:xfrm>
            <a:off x="7375922" y="2759273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16966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25016" y="8930"/>
                </a:lnTo>
                <a:lnTo>
                  <a:pt x="107156" y="8930"/>
                </a:lnTo>
                <a:lnTo>
                  <a:pt x="89297" y="17860"/>
                </a:lnTo>
                <a:lnTo>
                  <a:pt x="62508" y="17860"/>
                </a:lnTo>
                <a:lnTo>
                  <a:pt x="44648" y="26790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8" y="53578"/>
                </a:lnTo>
                <a:lnTo>
                  <a:pt x="53578" y="53578"/>
                </a:lnTo>
                <a:lnTo>
                  <a:pt x="71437" y="62508"/>
                </a:lnTo>
                <a:lnTo>
                  <a:pt x="89297" y="62508"/>
                </a:lnTo>
                <a:lnTo>
                  <a:pt x="107156" y="71438"/>
                </a:lnTo>
                <a:lnTo>
                  <a:pt x="116086" y="80367"/>
                </a:lnTo>
                <a:lnTo>
                  <a:pt x="125016" y="89297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33945" y="133945"/>
                </a:lnTo>
                <a:lnTo>
                  <a:pt x="125016" y="142875"/>
                </a:lnTo>
                <a:lnTo>
                  <a:pt x="116086" y="151805"/>
                </a:lnTo>
                <a:lnTo>
                  <a:pt x="98226" y="151805"/>
                </a:lnTo>
                <a:lnTo>
                  <a:pt x="80367" y="151805"/>
                </a:lnTo>
                <a:lnTo>
                  <a:pt x="62508" y="151805"/>
                </a:lnTo>
                <a:lnTo>
                  <a:pt x="44648" y="151805"/>
                </a:lnTo>
                <a:lnTo>
                  <a:pt x="26789" y="15180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7" name="Freeform 10246"/>
          <p:cNvSpPr/>
          <p:nvPr/>
        </p:nvSpPr>
        <p:spPr bwMode="auto">
          <a:xfrm>
            <a:off x="7536656" y="2652117"/>
            <a:ext cx="142876" cy="392907"/>
          </a:xfrm>
          <a:custGeom>
            <a:avLst/>
            <a:gdLst/>
            <a:ahLst/>
            <a:cxnLst/>
            <a:rect l="0" t="0" r="0" b="0"/>
            <a:pathLst>
              <a:path w="142876" h="392907">
                <a:moveTo>
                  <a:pt x="71438" y="0"/>
                </a:moveTo>
                <a:lnTo>
                  <a:pt x="7143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89297" y="35719"/>
                </a:lnTo>
                <a:lnTo>
                  <a:pt x="107157" y="53578"/>
                </a:lnTo>
                <a:lnTo>
                  <a:pt x="116086" y="80367"/>
                </a:lnTo>
                <a:lnTo>
                  <a:pt x="133946" y="107156"/>
                </a:lnTo>
                <a:lnTo>
                  <a:pt x="142875" y="142875"/>
                </a:lnTo>
                <a:lnTo>
                  <a:pt x="142875" y="178594"/>
                </a:lnTo>
                <a:lnTo>
                  <a:pt x="142875" y="205383"/>
                </a:lnTo>
                <a:lnTo>
                  <a:pt x="142875" y="241101"/>
                </a:lnTo>
                <a:lnTo>
                  <a:pt x="133946" y="267890"/>
                </a:lnTo>
                <a:lnTo>
                  <a:pt x="116086" y="294679"/>
                </a:lnTo>
                <a:lnTo>
                  <a:pt x="107157" y="321469"/>
                </a:lnTo>
                <a:lnTo>
                  <a:pt x="80367" y="339328"/>
                </a:lnTo>
                <a:lnTo>
                  <a:pt x="62508" y="357187"/>
                </a:lnTo>
                <a:lnTo>
                  <a:pt x="35719" y="375047"/>
                </a:lnTo>
                <a:lnTo>
                  <a:pt x="17860" y="383976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8" name="Freeform 10247"/>
          <p:cNvSpPr/>
          <p:nvPr/>
        </p:nvSpPr>
        <p:spPr bwMode="auto">
          <a:xfrm>
            <a:off x="5893594" y="2482453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71437" y="62508"/>
                </a:move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71438"/>
                </a:lnTo>
                <a:lnTo>
                  <a:pt x="53578" y="71438"/>
                </a:lnTo>
                <a:lnTo>
                  <a:pt x="44648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17859" y="80367"/>
                </a:lnTo>
                <a:lnTo>
                  <a:pt x="8929" y="80367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0" y="44649"/>
                </a:lnTo>
                <a:lnTo>
                  <a:pt x="0" y="26789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53578"/>
                </a:lnTo>
                <a:lnTo>
                  <a:pt x="35719" y="62508"/>
                </a:lnTo>
                <a:lnTo>
                  <a:pt x="26789" y="71438"/>
                </a:lnTo>
                <a:lnTo>
                  <a:pt x="17859" y="80367"/>
                </a:lnTo>
                <a:lnTo>
                  <a:pt x="1785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71438"/>
                </a:lnTo>
                <a:lnTo>
                  <a:pt x="8929" y="62508"/>
                </a:lnTo>
                <a:lnTo>
                  <a:pt x="8929" y="53578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7" y="35719"/>
                </a:lnTo>
                <a:lnTo>
                  <a:pt x="71437" y="44649"/>
                </a:lnTo>
                <a:lnTo>
                  <a:pt x="62508" y="53578"/>
                </a:lnTo>
                <a:lnTo>
                  <a:pt x="53578" y="62508"/>
                </a:lnTo>
                <a:lnTo>
                  <a:pt x="44648" y="71438"/>
                </a:lnTo>
                <a:lnTo>
                  <a:pt x="3571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71438"/>
                </a:lnTo>
                <a:lnTo>
                  <a:pt x="26789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71437" y="80367"/>
                </a:lnTo>
                <a:lnTo>
                  <a:pt x="62508" y="89297"/>
                </a:lnTo>
                <a:lnTo>
                  <a:pt x="62508" y="98227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9" name="Freeform 10248"/>
          <p:cNvSpPr/>
          <p:nvPr/>
        </p:nvSpPr>
        <p:spPr bwMode="auto">
          <a:xfrm>
            <a:off x="5840016" y="2098476"/>
            <a:ext cx="62508" cy="339329"/>
          </a:xfrm>
          <a:custGeom>
            <a:avLst/>
            <a:gdLst/>
            <a:ahLst/>
            <a:cxnLst/>
            <a:rect l="0" t="0" r="0" b="0"/>
            <a:pathLst>
              <a:path w="62508" h="339329">
                <a:moveTo>
                  <a:pt x="62507" y="0"/>
                </a:moveTo>
                <a:lnTo>
                  <a:pt x="62507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35718" y="44649"/>
                </a:lnTo>
                <a:lnTo>
                  <a:pt x="26789" y="71438"/>
                </a:lnTo>
                <a:lnTo>
                  <a:pt x="17859" y="98227"/>
                </a:lnTo>
                <a:lnTo>
                  <a:pt x="8929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0" y="223243"/>
                </a:lnTo>
                <a:lnTo>
                  <a:pt x="0" y="241102"/>
                </a:lnTo>
                <a:lnTo>
                  <a:pt x="8929" y="267891"/>
                </a:lnTo>
                <a:lnTo>
                  <a:pt x="17859" y="285750"/>
                </a:lnTo>
                <a:lnTo>
                  <a:pt x="17859" y="303610"/>
                </a:lnTo>
                <a:lnTo>
                  <a:pt x="26789" y="321469"/>
                </a:lnTo>
                <a:lnTo>
                  <a:pt x="35718" y="330399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0" name="Freeform 10249"/>
          <p:cNvSpPr/>
          <p:nvPr/>
        </p:nvSpPr>
        <p:spPr bwMode="auto">
          <a:xfrm>
            <a:off x="5911453" y="2277070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1" name="Freeform 10250"/>
          <p:cNvSpPr/>
          <p:nvPr/>
        </p:nvSpPr>
        <p:spPr bwMode="auto">
          <a:xfrm>
            <a:off x="6009680" y="2196703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0" y="17859"/>
                </a:move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35718" y="53578"/>
                </a:lnTo>
                <a:lnTo>
                  <a:pt x="26789" y="62508"/>
                </a:lnTo>
                <a:lnTo>
                  <a:pt x="17859" y="8036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8" y="125016"/>
                </a:lnTo>
                <a:lnTo>
                  <a:pt x="44648" y="125016"/>
                </a:lnTo>
                <a:lnTo>
                  <a:pt x="44648" y="125016"/>
                </a:lnTo>
                <a:lnTo>
                  <a:pt x="44648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2" name="Freeform 10251"/>
          <p:cNvSpPr/>
          <p:nvPr/>
        </p:nvSpPr>
        <p:spPr bwMode="auto">
          <a:xfrm>
            <a:off x="6134695" y="2277070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3" name="Freeform 10252"/>
          <p:cNvSpPr/>
          <p:nvPr/>
        </p:nvSpPr>
        <p:spPr bwMode="auto">
          <a:xfrm>
            <a:off x="6241852" y="2160984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26789"/>
                </a:lnTo>
                <a:lnTo>
                  <a:pt x="35718" y="44649"/>
                </a:lnTo>
                <a:lnTo>
                  <a:pt x="26789" y="62508"/>
                </a:lnTo>
                <a:lnTo>
                  <a:pt x="17859" y="80367"/>
                </a:lnTo>
                <a:lnTo>
                  <a:pt x="8929" y="98227"/>
                </a:lnTo>
                <a:lnTo>
                  <a:pt x="0" y="11608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35718" y="151805"/>
                </a:lnTo>
                <a:lnTo>
                  <a:pt x="44648" y="142875"/>
                </a:lnTo>
                <a:lnTo>
                  <a:pt x="62507" y="142875"/>
                </a:lnTo>
                <a:lnTo>
                  <a:pt x="80367" y="133945"/>
                </a:lnTo>
                <a:lnTo>
                  <a:pt x="89296" y="125016"/>
                </a:lnTo>
                <a:lnTo>
                  <a:pt x="98226" y="116086"/>
                </a:lnTo>
                <a:lnTo>
                  <a:pt x="107156" y="107156"/>
                </a:lnTo>
                <a:lnTo>
                  <a:pt x="116086" y="98227"/>
                </a:lnTo>
                <a:lnTo>
                  <a:pt x="116086" y="89297"/>
                </a:lnTo>
                <a:lnTo>
                  <a:pt x="107156" y="89297"/>
                </a:lnTo>
                <a:lnTo>
                  <a:pt x="98226" y="89297"/>
                </a:lnTo>
                <a:lnTo>
                  <a:pt x="89296" y="89297"/>
                </a:lnTo>
                <a:lnTo>
                  <a:pt x="80367" y="89297"/>
                </a:lnTo>
                <a:lnTo>
                  <a:pt x="71437" y="98227"/>
                </a:lnTo>
                <a:lnTo>
                  <a:pt x="62507" y="107156"/>
                </a:lnTo>
                <a:lnTo>
                  <a:pt x="53578" y="116086"/>
                </a:lnTo>
                <a:lnTo>
                  <a:pt x="53578" y="125016"/>
                </a:lnTo>
                <a:lnTo>
                  <a:pt x="53578" y="13394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4" name="Freeform 10253"/>
          <p:cNvSpPr/>
          <p:nvPr/>
        </p:nvSpPr>
        <p:spPr bwMode="auto">
          <a:xfrm>
            <a:off x="6357938" y="2009179"/>
            <a:ext cx="107157" cy="357189"/>
          </a:xfrm>
          <a:custGeom>
            <a:avLst/>
            <a:gdLst/>
            <a:ahLst/>
            <a:cxnLst/>
            <a:rect l="0" t="0" r="0" b="0"/>
            <a:pathLst>
              <a:path w="107157" h="3571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26789" y="17860"/>
                </a:lnTo>
                <a:lnTo>
                  <a:pt x="44648" y="26790"/>
                </a:lnTo>
                <a:lnTo>
                  <a:pt x="62507" y="44649"/>
                </a:lnTo>
                <a:lnTo>
                  <a:pt x="80367" y="71438"/>
                </a:lnTo>
                <a:lnTo>
                  <a:pt x="89296" y="98227"/>
                </a:lnTo>
                <a:lnTo>
                  <a:pt x="98226" y="133946"/>
                </a:lnTo>
                <a:lnTo>
                  <a:pt x="107156" y="160735"/>
                </a:lnTo>
                <a:lnTo>
                  <a:pt x="107156" y="196454"/>
                </a:lnTo>
                <a:lnTo>
                  <a:pt x="98226" y="241102"/>
                </a:lnTo>
                <a:lnTo>
                  <a:pt x="89296" y="276821"/>
                </a:lnTo>
                <a:lnTo>
                  <a:pt x="80367" y="312540"/>
                </a:lnTo>
                <a:lnTo>
                  <a:pt x="62507" y="339329"/>
                </a:lnTo>
                <a:lnTo>
                  <a:pt x="53578" y="357188"/>
                </a:lnTo>
                <a:lnTo>
                  <a:pt x="53578" y="35718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5" name="Freeform 10254"/>
          <p:cNvSpPr/>
          <p:nvPr/>
        </p:nvSpPr>
        <p:spPr bwMode="auto">
          <a:xfrm>
            <a:off x="8081367" y="3053953"/>
            <a:ext cx="116086" cy="89298"/>
          </a:xfrm>
          <a:custGeom>
            <a:avLst/>
            <a:gdLst/>
            <a:ahLst/>
            <a:cxnLst/>
            <a:rect l="0" t="0" r="0" b="0"/>
            <a:pathLst>
              <a:path w="116086" h="89298">
                <a:moveTo>
                  <a:pt x="53578" y="62508"/>
                </a:moveTo>
                <a:lnTo>
                  <a:pt x="5357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44648"/>
                </a:lnTo>
                <a:lnTo>
                  <a:pt x="44649" y="35718"/>
                </a:lnTo>
                <a:lnTo>
                  <a:pt x="44649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98227" y="35718"/>
                </a:lnTo>
                <a:lnTo>
                  <a:pt x="89297" y="44648"/>
                </a:lnTo>
                <a:lnTo>
                  <a:pt x="80367" y="53578"/>
                </a:lnTo>
                <a:lnTo>
                  <a:pt x="71438" y="62508"/>
                </a:lnTo>
                <a:lnTo>
                  <a:pt x="53578" y="62508"/>
                </a:lnTo>
                <a:lnTo>
                  <a:pt x="35719" y="71437"/>
                </a:lnTo>
                <a:lnTo>
                  <a:pt x="26789" y="71437"/>
                </a:lnTo>
                <a:lnTo>
                  <a:pt x="17860" y="71437"/>
                </a:lnTo>
                <a:lnTo>
                  <a:pt x="8930" y="71437"/>
                </a:ln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44648"/>
                </a:lnTo>
                <a:lnTo>
                  <a:pt x="35719" y="35718"/>
                </a:lnTo>
                <a:lnTo>
                  <a:pt x="5357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98227" y="35718"/>
                </a:lnTo>
                <a:lnTo>
                  <a:pt x="107156" y="44648"/>
                </a:lnTo>
                <a:lnTo>
                  <a:pt x="116085" y="44648"/>
                </a:lnTo>
                <a:lnTo>
                  <a:pt x="116085" y="53578"/>
                </a:lnTo>
                <a:lnTo>
                  <a:pt x="116085" y="62508"/>
                </a:lnTo>
                <a:lnTo>
                  <a:pt x="116085" y="71437"/>
                </a:lnTo>
                <a:lnTo>
                  <a:pt x="107156" y="80367"/>
                </a:lnTo>
                <a:lnTo>
                  <a:pt x="98227" y="89297"/>
                </a:lnTo>
                <a:lnTo>
                  <a:pt x="80367" y="89297"/>
                </a:lnTo>
                <a:lnTo>
                  <a:pt x="71438" y="89297"/>
                </a:lnTo>
                <a:lnTo>
                  <a:pt x="62508" y="89297"/>
                </a:lnTo>
                <a:lnTo>
                  <a:pt x="53578" y="80367"/>
                </a:lnTo>
                <a:lnTo>
                  <a:pt x="44649" y="80367"/>
                </a:lnTo>
                <a:lnTo>
                  <a:pt x="35719" y="71437"/>
                </a:lnTo>
                <a:lnTo>
                  <a:pt x="35719" y="62508"/>
                </a:lnTo>
                <a:lnTo>
                  <a:pt x="44649" y="53578"/>
                </a:lnTo>
                <a:lnTo>
                  <a:pt x="44649" y="44648"/>
                </a:lnTo>
                <a:lnTo>
                  <a:pt x="53578" y="35718"/>
                </a:lnTo>
                <a:lnTo>
                  <a:pt x="62508" y="35718"/>
                </a:lnTo>
                <a:lnTo>
                  <a:pt x="80367" y="35718"/>
                </a:lnTo>
                <a:lnTo>
                  <a:pt x="89297" y="35718"/>
                </a:lnTo>
                <a:lnTo>
                  <a:pt x="98227" y="4464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16085" y="71437"/>
                </a:lnTo>
                <a:lnTo>
                  <a:pt x="116085" y="71437"/>
                </a:lnTo>
                <a:lnTo>
                  <a:pt x="107156" y="80367"/>
                </a:lnTo>
                <a:lnTo>
                  <a:pt x="98227" y="80367"/>
                </a:lnTo>
                <a:lnTo>
                  <a:pt x="98227" y="89297"/>
                </a:lnTo>
                <a:lnTo>
                  <a:pt x="80367" y="80367"/>
                </a:lnTo>
                <a:lnTo>
                  <a:pt x="71438" y="80367"/>
                </a:lnTo>
                <a:lnTo>
                  <a:pt x="62508" y="71437"/>
                </a:lnTo>
                <a:lnTo>
                  <a:pt x="53578" y="62508"/>
                </a:lnTo>
                <a:lnTo>
                  <a:pt x="44649" y="53578"/>
                </a:lnTo>
                <a:lnTo>
                  <a:pt x="35719" y="44648"/>
                </a:lnTo>
                <a:lnTo>
                  <a:pt x="26789" y="44648"/>
                </a:lnTo>
                <a:lnTo>
                  <a:pt x="17860" y="35718"/>
                </a:lnTo>
                <a:lnTo>
                  <a:pt x="17860" y="357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6" name="Freeform 10255"/>
          <p:cNvSpPr/>
          <p:nvPr/>
        </p:nvSpPr>
        <p:spPr bwMode="auto">
          <a:xfrm>
            <a:off x="8331398" y="2884289"/>
            <a:ext cx="169665" cy="339329"/>
          </a:xfrm>
          <a:custGeom>
            <a:avLst/>
            <a:gdLst/>
            <a:ahLst/>
            <a:cxnLst/>
            <a:rect l="0" t="0" r="0" b="0"/>
            <a:pathLst>
              <a:path w="169665" h="339329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29"/>
                </a:lnTo>
                <a:lnTo>
                  <a:pt x="160734" y="17859"/>
                </a:lnTo>
                <a:lnTo>
                  <a:pt x="151804" y="26789"/>
                </a:lnTo>
                <a:lnTo>
                  <a:pt x="133945" y="44648"/>
                </a:lnTo>
                <a:lnTo>
                  <a:pt x="116086" y="62507"/>
                </a:lnTo>
                <a:lnTo>
                  <a:pt x="98226" y="89297"/>
                </a:lnTo>
                <a:lnTo>
                  <a:pt x="71437" y="116086"/>
                </a:lnTo>
                <a:lnTo>
                  <a:pt x="53578" y="142875"/>
                </a:lnTo>
                <a:lnTo>
                  <a:pt x="35718" y="169664"/>
                </a:lnTo>
                <a:lnTo>
                  <a:pt x="17859" y="196453"/>
                </a:lnTo>
                <a:lnTo>
                  <a:pt x="8929" y="223242"/>
                </a:lnTo>
                <a:lnTo>
                  <a:pt x="0" y="250031"/>
                </a:lnTo>
                <a:lnTo>
                  <a:pt x="0" y="267890"/>
                </a:lnTo>
                <a:lnTo>
                  <a:pt x="0" y="294679"/>
                </a:lnTo>
                <a:lnTo>
                  <a:pt x="0" y="312539"/>
                </a:lnTo>
                <a:lnTo>
                  <a:pt x="8929" y="321468"/>
                </a:lnTo>
                <a:lnTo>
                  <a:pt x="8929" y="330398"/>
                </a:lnTo>
                <a:lnTo>
                  <a:pt x="17859" y="339328"/>
                </a:lnTo>
                <a:lnTo>
                  <a:pt x="17859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7" name="Freeform 10256"/>
          <p:cNvSpPr/>
          <p:nvPr/>
        </p:nvSpPr>
        <p:spPr bwMode="auto">
          <a:xfrm>
            <a:off x="8420695" y="3000375"/>
            <a:ext cx="187524" cy="133946"/>
          </a:xfrm>
          <a:custGeom>
            <a:avLst/>
            <a:gdLst/>
            <a:ahLst/>
            <a:cxnLst/>
            <a:rect l="0" t="0" r="0" b="0"/>
            <a:pathLst>
              <a:path w="187524" h="133946">
                <a:moveTo>
                  <a:pt x="187523" y="0"/>
                </a:moveTo>
                <a:lnTo>
                  <a:pt x="187523" y="0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8929"/>
                </a:lnTo>
                <a:lnTo>
                  <a:pt x="142875" y="8929"/>
                </a:lnTo>
                <a:lnTo>
                  <a:pt x="116085" y="17859"/>
                </a:lnTo>
                <a:lnTo>
                  <a:pt x="98226" y="26789"/>
                </a:lnTo>
                <a:lnTo>
                  <a:pt x="80367" y="26789"/>
                </a:lnTo>
                <a:lnTo>
                  <a:pt x="62507" y="35718"/>
                </a:lnTo>
                <a:lnTo>
                  <a:pt x="53578" y="44648"/>
                </a:lnTo>
                <a:lnTo>
                  <a:pt x="53578" y="44648"/>
                </a:lnTo>
                <a:lnTo>
                  <a:pt x="62507" y="53578"/>
                </a:lnTo>
                <a:lnTo>
                  <a:pt x="71437" y="53578"/>
                </a:lnTo>
                <a:lnTo>
                  <a:pt x="80367" y="62507"/>
                </a:lnTo>
                <a:lnTo>
                  <a:pt x="98226" y="71437"/>
                </a:lnTo>
                <a:lnTo>
                  <a:pt x="107156" y="71437"/>
                </a:lnTo>
                <a:lnTo>
                  <a:pt x="125015" y="80367"/>
                </a:lnTo>
                <a:lnTo>
                  <a:pt x="133945" y="89296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25015" y="116086"/>
                </a:lnTo>
                <a:lnTo>
                  <a:pt x="116085" y="125015"/>
                </a:lnTo>
                <a:lnTo>
                  <a:pt x="98226" y="133945"/>
                </a:lnTo>
                <a:lnTo>
                  <a:pt x="80367" y="133945"/>
                </a:lnTo>
                <a:lnTo>
                  <a:pt x="62507" y="133945"/>
                </a:lnTo>
                <a:lnTo>
                  <a:pt x="44648" y="133945"/>
                </a:lnTo>
                <a:lnTo>
                  <a:pt x="26789" y="13394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8" name="Freeform 10257"/>
          <p:cNvSpPr/>
          <p:nvPr/>
        </p:nvSpPr>
        <p:spPr bwMode="auto">
          <a:xfrm>
            <a:off x="8545710" y="3134320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71438" y="0"/>
                </a:move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9" name="Freeform 10258"/>
          <p:cNvSpPr/>
          <p:nvPr/>
        </p:nvSpPr>
        <p:spPr bwMode="auto">
          <a:xfrm>
            <a:off x="8715374" y="3089671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9"/>
                </a:lnTo>
                <a:lnTo>
                  <a:pt x="17860" y="62508"/>
                </a:lnTo>
                <a:lnTo>
                  <a:pt x="35719" y="71438"/>
                </a:lnTo>
                <a:lnTo>
                  <a:pt x="44649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62508" y="7143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0" name="Freeform 10259"/>
          <p:cNvSpPr/>
          <p:nvPr/>
        </p:nvSpPr>
        <p:spPr bwMode="auto">
          <a:xfrm>
            <a:off x="8777882" y="3080742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98227" y="0"/>
                </a:moveTo>
                <a:lnTo>
                  <a:pt x="9822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17859"/>
                </a:lnTo>
                <a:lnTo>
                  <a:pt x="71438" y="35719"/>
                </a:lnTo>
                <a:lnTo>
                  <a:pt x="62508" y="44648"/>
                </a:lnTo>
                <a:lnTo>
                  <a:pt x="53578" y="62508"/>
                </a:lnTo>
                <a:lnTo>
                  <a:pt x="44648" y="71437"/>
                </a:lnTo>
                <a:lnTo>
                  <a:pt x="35719" y="89297"/>
                </a:lnTo>
                <a:lnTo>
                  <a:pt x="17859" y="98226"/>
                </a:lnTo>
                <a:lnTo>
                  <a:pt x="17859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1" name="Freeform 10260"/>
          <p:cNvSpPr/>
          <p:nvPr/>
        </p:nvSpPr>
        <p:spPr bwMode="auto">
          <a:xfrm>
            <a:off x="8840390" y="2973586"/>
            <a:ext cx="214313" cy="366118"/>
          </a:xfrm>
          <a:custGeom>
            <a:avLst/>
            <a:gdLst/>
            <a:ahLst/>
            <a:cxnLst/>
            <a:rect l="0" t="0" r="0" b="0"/>
            <a:pathLst>
              <a:path w="214313" h="366118">
                <a:moveTo>
                  <a:pt x="133945" y="0"/>
                </a:moveTo>
                <a:lnTo>
                  <a:pt x="133945" y="8929"/>
                </a:lnTo>
                <a:lnTo>
                  <a:pt x="142875" y="17859"/>
                </a:lnTo>
                <a:lnTo>
                  <a:pt x="160734" y="26789"/>
                </a:lnTo>
                <a:lnTo>
                  <a:pt x="169664" y="44648"/>
                </a:lnTo>
                <a:lnTo>
                  <a:pt x="187523" y="71437"/>
                </a:lnTo>
                <a:lnTo>
                  <a:pt x="205383" y="98226"/>
                </a:lnTo>
                <a:lnTo>
                  <a:pt x="205383" y="125015"/>
                </a:lnTo>
                <a:lnTo>
                  <a:pt x="214312" y="151804"/>
                </a:lnTo>
                <a:lnTo>
                  <a:pt x="205383" y="187523"/>
                </a:lnTo>
                <a:lnTo>
                  <a:pt x="196453" y="214312"/>
                </a:lnTo>
                <a:lnTo>
                  <a:pt x="169664" y="241101"/>
                </a:lnTo>
                <a:lnTo>
                  <a:pt x="151805" y="267890"/>
                </a:lnTo>
                <a:lnTo>
                  <a:pt x="116086" y="294679"/>
                </a:lnTo>
                <a:lnTo>
                  <a:pt x="89297" y="321468"/>
                </a:lnTo>
                <a:lnTo>
                  <a:pt x="53578" y="339328"/>
                </a:lnTo>
                <a:lnTo>
                  <a:pt x="17859" y="357187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4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smtClean="0"/>
              <a:t>the domain/range, </a:t>
            </a:r>
            <a:r>
              <a:rPr lang="en-US" dirty="0" smtClean="0"/>
              <a:t>set up as table, graph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(5,3)(-2,6)(2,1</a:t>
            </a:r>
            <a:r>
              <a:rPr lang="en-US" smtClean="0"/>
              <a:t>)(3,5)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56179"/>
            <a:ext cx="428903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30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885</TotalTime>
  <Words>299</Words>
  <Application>Microsoft Office PowerPoint</Application>
  <PresentationFormat>On-screen Show (4:3)</PresentationFormat>
  <Paragraphs>69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Austin</vt:lpstr>
      <vt:lpstr>Orbit</vt:lpstr>
      <vt:lpstr>1.4 Ordered Pairs and Relations</vt:lpstr>
      <vt:lpstr> Coordinate Basics</vt:lpstr>
      <vt:lpstr>Plotting Points</vt:lpstr>
      <vt:lpstr>Student Examples</vt:lpstr>
      <vt:lpstr>Finding Points</vt:lpstr>
      <vt:lpstr>Student Examples</vt:lpstr>
      <vt:lpstr>Information</vt:lpstr>
      <vt:lpstr>Find the domain/range, set up as table, graph</vt:lpstr>
      <vt:lpstr>Find the domain/range, set up as table, graph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Ordered Pairs and Relations</dc:title>
  <dc:creator>admin</dc:creator>
  <cp:lastModifiedBy>Garth Fiedler</cp:lastModifiedBy>
  <cp:revision>33</cp:revision>
  <dcterms:created xsi:type="dcterms:W3CDTF">2010-08-16T14:05:18Z</dcterms:created>
  <dcterms:modified xsi:type="dcterms:W3CDTF">2016-02-22T15:10:18Z</dcterms:modified>
</cp:coreProperties>
</file>