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6" r:id="rId3"/>
    <p:sldId id="260" r:id="rId4"/>
    <p:sldId id="259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C0FE0-3EC7-4B56-9203-004684B415F2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121F9-584A-4EA0-A73F-69FCAB22C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71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25BDD8-32C2-4E3B-A193-4395633DF3FD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0A1EA-BF8D-4AFB-B817-37B5C8A9B1B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E2F95-06F2-46DF-B92A-083179D58A0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0A1EA-BF8D-4AFB-B817-37B5C8A9B1B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E2F95-06F2-46DF-B92A-083179D58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0A1EA-BF8D-4AFB-B817-37B5C8A9B1B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E2F95-06F2-46DF-B92A-083179D58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0A1EA-BF8D-4AFB-B817-37B5C8A9B1B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E2F95-06F2-46DF-B92A-083179D58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0A1EA-BF8D-4AFB-B817-37B5C8A9B1B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E2F95-06F2-46DF-B92A-083179D58A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0A1EA-BF8D-4AFB-B817-37B5C8A9B1B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E2F95-06F2-46DF-B92A-083179D58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0A1EA-BF8D-4AFB-B817-37B5C8A9B1B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E2F95-06F2-46DF-B92A-083179D58A0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0A1EA-BF8D-4AFB-B817-37B5C8A9B1B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E2F95-06F2-46DF-B92A-083179D58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0A1EA-BF8D-4AFB-B817-37B5C8A9B1B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E2F95-06F2-46DF-B92A-083179D58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F0A1EA-BF8D-4AFB-B817-37B5C8A9B1B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E2F95-06F2-46DF-B92A-083179D58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EF0A1EA-BF8D-4AFB-B817-37B5C8A9B1B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8FE2F95-06F2-46DF-B92A-083179D58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F0A1EA-BF8D-4AFB-B817-37B5C8A9B1BC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8FE2F95-06F2-46DF-B92A-083179D58A0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Is 3 a solution to </a:t>
            </a:r>
          </a:p>
          <a:p>
            <a:pPr marL="68580" indent="0">
              <a:buNone/>
            </a:pPr>
            <a:r>
              <a:rPr lang="en-US" dirty="0" smtClean="0"/>
              <a:t>3x – x = 12?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 mental math to solve 8r + 4 = 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772400" cy="1975104"/>
          </a:xfrm>
        </p:spPr>
        <p:txBody>
          <a:bodyPr/>
          <a:lstStyle/>
          <a:p>
            <a:r>
              <a:rPr lang="en-US" dirty="0" smtClean="0"/>
              <a:t>1.5 Verbal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Students should be able to change a verbal math model into an actual expression or equation.  If needed, they should be able </a:t>
            </a:r>
            <a:r>
              <a:rPr lang="en-US" smtClean="0"/>
              <a:t>to solve them.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3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609600" y="1371600"/>
            <a:ext cx="3886200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Evaluate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Solve to get a numerical value.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/>
            <a:endParaRPr lang="en-US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Numerical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expression: numbers and operations.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Ex: 2 + 5 –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  <a:p>
            <a:pPr marL="514350" lvl="1" indent="0">
              <a:buNone/>
            </a:pP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648200" y="1295400"/>
            <a:ext cx="3886200" cy="5029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31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Verbal model: use math symbols and apply to words.</a:t>
            </a:r>
          </a:p>
          <a:p>
            <a:pPr>
              <a:lnSpc>
                <a:spcPct val="90000"/>
              </a:lnSpc>
            </a:pPr>
            <a:endParaRPr lang="en-US" sz="31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31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Key Words:</a:t>
            </a:r>
          </a:p>
          <a:p>
            <a:pPr lvl="1">
              <a:lnSpc>
                <a:spcPct val="90000"/>
              </a:lnSpc>
            </a:pPr>
            <a:r>
              <a:rPr lang="en-US" sz="31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Addition: </a:t>
            </a:r>
            <a:r>
              <a:rPr lang="en-US" sz="3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sum</a:t>
            </a:r>
            <a:endParaRPr lang="en-US" sz="31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en-US" sz="31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Subtraction: </a:t>
            </a:r>
            <a:r>
              <a:rPr lang="en-US" sz="3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difference</a:t>
            </a:r>
            <a:endParaRPr lang="en-US" sz="31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en-US" sz="31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Multiplication: of, </a:t>
            </a:r>
            <a:r>
              <a:rPr lang="en-US" sz="3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product</a:t>
            </a:r>
            <a:endParaRPr lang="en-US" sz="31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en-US" sz="31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Division: </a:t>
            </a:r>
            <a:r>
              <a:rPr lang="en-US" sz="3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quotient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67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Examples of verbal </a:t>
            </a:r>
            <a:r>
              <a:rPr lang="en-US" dirty="0" smtClean="0">
                <a:solidFill>
                  <a:srgbClr val="FFFF00"/>
                </a:solidFill>
              </a:rPr>
              <a:t>expression-t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Tell me what math you would use.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Product of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Increased by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Divided into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Decreased by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Write out as a math problem.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30 increased by 5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product of 5 and </a:t>
            </a:r>
            <a:r>
              <a:rPr lang="en-US" dirty="0" smtClean="0"/>
              <a:t>6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difference </a:t>
            </a:r>
            <a:r>
              <a:rPr lang="en-US"/>
              <a:t>of </a:t>
            </a:r>
            <a:r>
              <a:rPr lang="en-US" smtClean="0"/>
              <a:t>10 </a:t>
            </a:r>
            <a:r>
              <a:rPr lang="en-US" dirty="0"/>
              <a:t>and 7</a:t>
            </a:r>
          </a:p>
        </p:txBody>
      </p:sp>
    </p:spTree>
    <p:extLst>
      <p:ext uri="{BB962C8B-B14F-4D97-AF65-F5344CB8AC3E}">
        <p14:creationId xmlns:p14="http://schemas.microsoft.com/office/powerpoint/2010/main" val="367220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1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Write verbal phrase as expression.  Use x for variable</a:t>
            </a:r>
            <a:r>
              <a:rPr lang="en-US" dirty="0" smtClean="0"/>
              <a:t>.ST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Four times a number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Difference of 12 and a number.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Six less than a number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third of a number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Nine more than twice a number.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sum of a number and five divided by two.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7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 algn="ctr"/>
            <a:r>
              <a:rPr lang="en-US" sz="3200" dirty="0" smtClean="0"/>
              <a:t>Write verbal phrase as an equation or inequality.  Use x for variable</a:t>
            </a:r>
            <a:r>
              <a:rPr lang="en-US" dirty="0" smtClean="0"/>
              <a:t>.ST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Seven more than a number x is ten.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Eight more than a number y is greater than or equal to ten.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less than the product of six and a number x is nine.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One more than four times a number b is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2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recycling center pays .05 cents per aluminum can.  You were paid $4 for recycling cans.  Answer the following questions.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82930" indent="-514350">
              <a:buAutoNum type="arabicPeriod"/>
            </a:pPr>
            <a:r>
              <a:rPr lang="en-US" dirty="0" smtClean="0"/>
              <a:t>Write an equation to find the number </a:t>
            </a:r>
            <a:r>
              <a:rPr lang="en-US" smtClean="0"/>
              <a:t>of cans you </a:t>
            </a:r>
            <a:r>
              <a:rPr lang="en-US" dirty="0" smtClean="0"/>
              <a:t>had.</a:t>
            </a:r>
          </a:p>
          <a:p>
            <a:pPr marL="582930" indent="-514350">
              <a:buAutoNum type="arabicPeriod"/>
            </a:pPr>
            <a:endParaRPr lang="en-US" dirty="0"/>
          </a:p>
          <a:p>
            <a:pPr marL="582930" indent="-514350">
              <a:buAutoNum type="arabicPeriod"/>
            </a:pPr>
            <a:endParaRPr lang="en-US" dirty="0" smtClean="0"/>
          </a:p>
          <a:p>
            <a:pPr marL="582930" indent="-514350">
              <a:buAutoNum type="arabicPeriod"/>
            </a:pPr>
            <a:r>
              <a:rPr lang="en-US" dirty="0" smtClean="0"/>
              <a:t>Solve your equation.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0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35, </a:t>
            </a:r>
            <a:r>
              <a:rPr lang="en-US" smtClean="0"/>
              <a:t>1-3, 5-28</a:t>
            </a:r>
            <a:r>
              <a:rPr lang="en-US" smtClean="0"/>
              <a:t>, 30-38evens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</TotalTime>
  <Words>318</Words>
  <Application>Microsoft Office PowerPoint</Application>
  <PresentationFormat>On-screen Show (4:3)</PresentationFormat>
  <Paragraphs>73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Review</vt:lpstr>
      <vt:lpstr>1.5 Verbal Models</vt:lpstr>
      <vt:lpstr>Definitions</vt:lpstr>
      <vt:lpstr>Examples of verbal expression-t</vt:lpstr>
      <vt:lpstr>Write verbal phrase as expression.  Use x for variable.ST</vt:lpstr>
      <vt:lpstr>Write verbal phrase as an equation or inequality.  Use x for variable.ST</vt:lpstr>
      <vt:lpstr>Word problem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6</cp:revision>
  <dcterms:created xsi:type="dcterms:W3CDTF">2012-04-26T16:58:36Z</dcterms:created>
  <dcterms:modified xsi:type="dcterms:W3CDTF">2014-08-12T15:40:12Z</dcterms:modified>
</cp:coreProperties>
</file>