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9" r:id="rId3"/>
    <p:sldId id="256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F3761-5B24-4B95-8F12-3956122A8FE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1DC2F-8B9E-442B-8672-FD8E6DAD2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37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39D63-1C7C-4278-89F8-843493464935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9A13E-130E-40CE-9716-8CB906A9EE4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420F6-B4E9-4957-81FB-8A7099B4B26A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9A13E-130E-40CE-9716-8CB906A9EE4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420F6-B4E9-4957-81FB-8A7099B4B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9A13E-130E-40CE-9716-8CB906A9EE4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420F6-B4E9-4957-81FB-8A7099B4B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9A13E-130E-40CE-9716-8CB906A9EE4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420F6-B4E9-4957-81FB-8A7099B4B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9A13E-130E-40CE-9716-8CB906A9EE4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420F6-B4E9-4957-81FB-8A7099B4B2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9A13E-130E-40CE-9716-8CB906A9EE4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420F6-B4E9-4957-81FB-8A7099B4B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9A13E-130E-40CE-9716-8CB906A9EE4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420F6-B4E9-4957-81FB-8A7099B4B26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9A13E-130E-40CE-9716-8CB906A9EE4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420F6-B4E9-4957-81FB-8A7099B4B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9A13E-130E-40CE-9716-8CB906A9EE4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420F6-B4E9-4957-81FB-8A7099B4B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9A13E-130E-40CE-9716-8CB906A9EE4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C420F6-B4E9-4957-81FB-8A7099B4B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019A13E-130E-40CE-9716-8CB906A9EE4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4C420F6-B4E9-4957-81FB-8A7099B4B2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19A13E-130E-40CE-9716-8CB906A9EE4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4C420F6-B4E9-4957-81FB-8A7099B4B26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Evaluate 4x</a:t>
            </a:r>
            <a:r>
              <a:rPr lang="en-US" baseline="30000" dirty="0" smtClean="0"/>
              <a:t>2</a:t>
            </a:r>
            <a:r>
              <a:rPr lang="en-US" dirty="0" smtClean="0"/>
              <a:t> – 16 when x = 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{(9 – 7)</a:t>
            </a:r>
            <a:r>
              <a:rPr lang="en-US" baseline="30000" dirty="0" smtClean="0"/>
              <a:t>2</a:t>
            </a:r>
            <a:r>
              <a:rPr lang="en-US" dirty="0" smtClean="0"/>
              <a:t> + 5} + 26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t-shirt company charges $15 per shirt and offers $200 off for orders higher than 50 shirts.  Write and expression that represents the cost of 75 shirts.  Evaluate your expression to find the cost.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97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 to see if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 – 5 ≤ 7, when x = 12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9 + x &gt; 13, when x =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4x + 1 &lt; 8, when x =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+ 7 ≥ 10, when x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0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School is replacing lockers.  When the old ones are removed there is a space 200 inches long.  Each new locker has a width  of 8 in.  You want to  know how many new lockers will be installed.  You write the equation 8x = 200.  What does the 8, x, and 200 stand for?  Solve.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3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are budgeting for a video game system that costs $145.  If you save $5 a week will you have enough money after 6 weeks?  You write the inequality     5n ≥ 145.  What does the 5, n, and 145 stand for?  Solve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5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27-30, #’s: 1-6, 14-19, 26-31 (just solve </a:t>
            </a:r>
            <a:r>
              <a:rPr lang="en-US" smtClean="0"/>
              <a:t>using mental math), </a:t>
            </a:r>
            <a:r>
              <a:rPr lang="en-US" dirty="0" smtClean="0"/>
              <a:t>38-43, 56-64</a:t>
            </a:r>
            <a:r>
              <a:rPr lang="en-US" smtClean="0"/>
              <a:t>, 66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82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667000"/>
            <a:ext cx="7772400" cy="1975104"/>
          </a:xfrm>
        </p:spPr>
        <p:txBody>
          <a:bodyPr/>
          <a:lstStyle/>
          <a:p>
            <a:pPr algn="ctr"/>
            <a:r>
              <a:rPr lang="en-US" dirty="0" smtClean="0"/>
              <a:t>1.4 equations and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2880360"/>
          </a:xfrm>
        </p:spPr>
        <p:txBody>
          <a:bodyPr/>
          <a:lstStyle/>
          <a:p>
            <a:r>
              <a:rPr lang="en-US" dirty="0" smtClean="0"/>
              <a:t>Objective:  Students should know how to check to see if a number can be a solution to an equation or inequality.  Students should be able to know what each part of an equation </a:t>
            </a:r>
            <a:r>
              <a:rPr lang="en-US" smtClean="0"/>
              <a:t>and inequality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Equation: = sign between two expressions.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Ex: 3x + 2 = 5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Open sentence: equation with one or more variables.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Check if 2 and 3 are solutions to the problem 3x + 1 =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9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Is 2, 3, and 4 a solution to 4x -2 = 10?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Is 6 a solution to </a:t>
            </a:r>
          </a:p>
          <a:p>
            <a:pPr marL="68580" indent="0">
              <a:buNone/>
            </a:pPr>
            <a:r>
              <a:rPr lang="en-US" dirty="0" smtClean="0"/>
              <a:t>20 = 2x -8?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5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 Mental Math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 – 5 = 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 / 7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98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 Mental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24 – x = 15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X + 2 = 12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4x = 32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3x + 7 =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Information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Inequality: inequality sign instead of = sign.</a:t>
            </a:r>
          </a:p>
          <a:p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u="sng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Signs of inequality</a:t>
            </a:r>
          </a:p>
          <a:p>
            <a:pPr lvl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&lt;  less than</a:t>
            </a:r>
          </a:p>
          <a:p>
            <a:pPr lvl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&gt; greater than</a:t>
            </a:r>
          </a:p>
          <a:p>
            <a:pPr lvl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≥ greater/equal to</a:t>
            </a:r>
          </a:p>
          <a:p>
            <a:pPr lvl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≤ less/equal to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Solution of inequality: numbers that prove inequality.</a:t>
            </a:r>
          </a:p>
          <a:p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10246" name="Picture 6" descr="MCj04125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657600"/>
            <a:ext cx="3124200" cy="239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05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  <p:bldP spid="1024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 4 a solution to the inequality?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2x – 1 &lt; 8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X – 3 ≥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5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143</TotalTime>
  <Words>451</Words>
  <Application>Microsoft Office PowerPoint</Application>
  <PresentationFormat>On-screen Show (4:3)</PresentationFormat>
  <Paragraphs>67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Review</vt:lpstr>
      <vt:lpstr>PowerPoint Presentation</vt:lpstr>
      <vt:lpstr>1.4 equations and inequalities</vt:lpstr>
      <vt:lpstr>Notes</vt:lpstr>
      <vt:lpstr>Check solutions</vt:lpstr>
      <vt:lpstr>Use Mental Math to solve</vt:lpstr>
      <vt:lpstr>Use Mental Math</vt:lpstr>
      <vt:lpstr>Information</vt:lpstr>
      <vt:lpstr>Is 4 a solution to the inequality?</vt:lpstr>
      <vt:lpstr>Check to see if solutions</vt:lpstr>
      <vt:lpstr>Word Problems</vt:lpstr>
      <vt:lpstr>Word problems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13</cp:revision>
  <dcterms:created xsi:type="dcterms:W3CDTF">2012-04-26T15:21:31Z</dcterms:created>
  <dcterms:modified xsi:type="dcterms:W3CDTF">2014-08-11T17:20:52Z</dcterms:modified>
</cp:coreProperties>
</file>